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9"/>
  </p:notesMasterIdLst>
  <p:handoutMasterIdLst>
    <p:handoutMasterId r:id="rId10"/>
  </p:handoutMasterIdLst>
  <p:sldIdLst>
    <p:sldId id="256" r:id="rId3"/>
    <p:sldId id="686" r:id="rId4"/>
    <p:sldId id="257" r:id="rId5"/>
    <p:sldId id="698" r:id="rId6"/>
    <p:sldId id="692" r:id="rId7"/>
    <p:sldId id="699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98"/>
            <p14:sldId id="692"/>
            <p14:sldId id="6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F"/>
    <a:srgbClr val="006799"/>
    <a:srgbClr val="F9EAE8"/>
    <a:srgbClr val="BFD9E5"/>
    <a:srgbClr val="A6A6A6"/>
    <a:srgbClr val="000000"/>
    <a:srgbClr val="005582"/>
    <a:srgbClr val="B2D1E0"/>
    <a:srgbClr val="7FB3CC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3" autoAdjust="0"/>
    <p:restoredTop sz="96357" autoAdjust="0"/>
  </p:normalViewPr>
  <p:slideViewPr>
    <p:cSldViewPr snapToGrid="0" snapToObjects="1">
      <p:cViewPr varScale="1">
        <p:scale>
          <a:sx n="67" d="100"/>
          <a:sy n="67" d="100"/>
        </p:scale>
        <p:origin x="60" y="196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2740" y="40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tr-TR" dirty="0" err="1">
                <a:latin typeface="Verdana" panose="020B0604030504040204" pitchFamily="34" charset="0"/>
              </a:rPr>
              <a:t>July</a:t>
            </a:r>
            <a:r>
              <a:rPr lang="en-US" dirty="0">
                <a:latin typeface="Verdana" panose="020B0604030504040204" pitchFamily="34" charset="0"/>
              </a:rPr>
              <a:t>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5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145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0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company/ieee8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standards.ieee.org/MjExLUZZTC05NTUAAAGYcI4aLxcuscfzSOwFRXlJa6AX5amXtdPl4v5tJdz3_YkVYa48gRftTXgXFDFyL40YWOBBKbc=" TargetMode="External"/><Relationship Id="rId3" Type="http://schemas.openxmlformats.org/officeDocument/2006/relationships/hyperlink" Target="https://standards.ieee.org/about/awards/nominate/" TargetMode="External"/><Relationship Id="rId7" Type="http://schemas.openxmlformats.org/officeDocument/2006/relationships/hyperlink" Target="https://go.standards.ieee.org/MjExLUZZTC05NTUAAAGYcI4aL18TcjN0MgZO0TxVTkMSed81wrDObuRiiUic4ESZIaNwj04duBZjFjh63AnMBJAzJg0=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standards.ieee.org/MjExLUZZTC05NTUAAAGYcI4aLkJE1YwkxLQRgRIFbnnWvNqQiyxwnCcw3VOVpq3qXXim4aT5ze8uJTd4sLGiDpXnSgY=" TargetMode="External"/><Relationship Id="rId5" Type="http://schemas.openxmlformats.org/officeDocument/2006/relationships/hyperlink" Target="https://go.standards.ieee.org/MjExLUZZTC05NTUAAAGYcI4aL2TAeILfYzlw_c3Dh7ilvztmxu2oSCkPiPVRMrrNJPZT8IjjKFXeiJBLLjIrkKqIt8I=" TargetMode="External"/><Relationship Id="rId10" Type="http://schemas.openxmlformats.org/officeDocument/2006/relationships/hyperlink" Target="https://go.standards.ieee.org/MjExLUZZTC05NTUAAAGYcI4aLjqYgKuqSQGmB2uPhJNFS3DGa4eg1qqLub9deOkKRjO3UMZoQ4wUFNDT0oNEPFffbE8=" TargetMode="External"/><Relationship Id="rId4" Type="http://schemas.openxmlformats.org/officeDocument/2006/relationships/hyperlink" Target="https://go.standards.ieee.org/MjExLUZZTC05NTUAAAGYcI4aL8_TPZalPFeM0B9aAvtIsxPwDlu2HfDQfmmldyt2FjZbZn-I-D0J8gTSGETBZR5-JYs=" TargetMode="External"/><Relationship Id="rId9" Type="http://schemas.openxmlformats.org/officeDocument/2006/relationships/hyperlink" Target="https://go.standards.ieee.org/MjExLUZZTC05NTUAAAGYcI4aLwgiJm4Lf7GbTCxLrulX56CsETAcYHHVc7Q99Roee80lW5dtzg0RqxlPAbv2K7ouFGE=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</a:t>
            </a:r>
            <a:r>
              <a:rPr lang="tr-TR" dirty="0" err="1">
                <a:solidFill>
                  <a:srgbClr val="006799"/>
                </a:solidFill>
              </a:rPr>
              <a:t>July</a:t>
            </a:r>
            <a:r>
              <a:rPr lang="en-US" dirty="0">
                <a:solidFill>
                  <a:srgbClr val="006799"/>
                </a:solidFill>
              </a:rPr>
              <a:t>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</a:t>
            </a:r>
            <a:r>
              <a:rPr lang="tr-TR" dirty="0">
                <a:solidFill>
                  <a:srgbClr val="006799"/>
                </a:solidFill>
              </a:rPr>
              <a:t> </a:t>
            </a:r>
            <a:r>
              <a:rPr lang="tr-TR" dirty="0" err="1">
                <a:solidFill>
                  <a:srgbClr val="006799"/>
                </a:solidFill>
              </a:rPr>
              <a:t>Updates</a:t>
            </a:r>
            <a:endParaRPr lang="en-US" dirty="0">
              <a:solidFill>
                <a:srgbClr val="006799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July</a:t>
            </a:r>
            <a:r>
              <a:rPr lang="en-US" dirty="0"/>
              <a:t>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3" y="1853418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tr-T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5469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tr-TR" sz="1200" b="1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78000 I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mpressions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427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802.11be is </a:t>
            </a:r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published</a:t>
            </a:r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802.3 Call </a:t>
            </a:r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for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Interest</a:t>
            </a:r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IEEE 802 </a:t>
            </a:r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July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meeting</a:t>
            </a:r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4052-79C6-AC14-46AE-8BA55680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861A76-B87D-F210-9BE8-54EFF3F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3153"/>
            <a:ext cx="10363200" cy="1143000"/>
          </a:xfrm>
        </p:spPr>
        <p:txBody>
          <a:bodyPr/>
          <a:lstStyle/>
          <a:p>
            <a:r>
              <a:rPr lang="tr-TR" dirty="0" err="1"/>
              <a:t>Linkedin</a:t>
            </a:r>
            <a:r>
              <a:rPr lang="tr-TR" dirty="0"/>
              <a:t> </a:t>
            </a:r>
            <a:r>
              <a:rPr lang="tr-TR" dirty="0" err="1"/>
              <a:t>Posts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WGs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52BB68-F77B-38DC-3FC2-B54664B0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9AF54DA-14C9-2436-8377-AB5050904C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5600" y="904653"/>
            <a:ext cx="11616660" cy="52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WG/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TIGs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can post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tr-T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802.11, 802.18, 802.19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802.24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tr-TR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AU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3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4807-69FA-DA54-8783-961963B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SA Standards Awards Nominations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7F11-407E-E933-D481-ADFDB2CD8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Trophy image">
            <a:extLst>
              <a:ext uri="{FF2B5EF4-FFF2-40B4-BE49-F238E27FC236}">
                <a16:creationId xmlns:a16="http://schemas.microsoft.com/office/drawing/2014/main" id="{91EE3FEE-8BD1-BA8D-A14E-324810B7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3" y="1553718"/>
            <a:ext cx="3964142" cy="2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A22E2-4918-B769-281A-42DFA5427B04}"/>
              </a:ext>
            </a:extLst>
          </p:cNvPr>
          <p:cNvSpPr txBox="1"/>
          <p:nvPr/>
        </p:nvSpPr>
        <p:spPr>
          <a:xfrm>
            <a:off x="874207" y="1800235"/>
            <a:ext cx="62651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Submit your nominations of deserving honorees today</a:t>
            </a:r>
          </a:p>
          <a:p>
            <a:r>
              <a:rPr lang="en-US" dirty="0">
                <a:hlinkClick r:id="rId3"/>
              </a:rPr>
              <a:t>https://standards.ieee.org/about/awards/nominate/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nomination period is now open and will run until 31 July 2025.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B21856-AB77-66F7-BBE4-93BC1F49B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40246"/>
              </p:ext>
            </p:extLst>
          </p:nvPr>
        </p:nvGraphicFramePr>
        <p:xfrm>
          <a:off x="826757" y="3629746"/>
          <a:ext cx="11326724" cy="2779512"/>
        </p:xfrm>
        <a:graphic>
          <a:graphicData uri="http://schemas.openxmlformats.org/drawingml/2006/table">
            <a:tbl>
              <a:tblPr/>
              <a:tblGrid>
                <a:gridCol w="11326724">
                  <a:extLst>
                    <a:ext uri="{9D8B030D-6E8A-4147-A177-3AD203B41FA5}">
                      <a16:colId xmlns:a16="http://schemas.microsoft.com/office/drawing/2014/main" val="759038452"/>
                    </a:ext>
                  </a:extLst>
                </a:gridCol>
              </a:tblGrid>
              <a:tr h="228271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62836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</a:pP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8629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IEEE SA CONFORMITY ASSESSMENT AWARD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5"/>
                        </a:rPr>
                        <a:t>IEEE SA CORPORATE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850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6"/>
                        </a:rPr>
                        <a:t>IEEE SA STANDARDS BOARD DISTINGUISHED SERVICE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4968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7"/>
                        </a:rPr>
                        <a:t>IEEE SA LIFETIME ACHIEVEMENT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2427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8"/>
                        </a:rPr>
                        <a:t>IEEE SA INTERNATIONAL AWARD</a:t>
                      </a:r>
                      <a:endParaRPr lang="en-US" sz="1600" b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/>
                        </a:rPr>
                        <a:t>IEEE SA STANDARDS COMMITTEE AWARD FOR OUTSTANDING CONTRIBUTION TO ENTITY STANDARDS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/>
                        </a:rPr>
                        <a:t>IEEE SA STANDARDS MEDALLION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34504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effectLst/>
                      </a:endParaRPr>
                    </a:p>
                  </a:txBody>
                  <a:tcPr marL="158522" marR="158522" marT="31704" marB="634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58667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AED2818-622E-B8FF-F4DC-E454342A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139" y="2011472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61E94F-197A-DB80-B5BD-B8B5D833D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6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F1DCF12B-534A-09FB-678A-125D18E4333B}"/>
              </a:ext>
            </a:extLst>
          </p:cNvPr>
          <p:cNvSpPr>
            <a:spLocks noGrp="1"/>
          </p:cNvSpPr>
          <p:nvPr/>
        </p:nvSpPr>
        <p:spPr bwMode="auto">
          <a:xfrm>
            <a:off x="1343025" y="442807"/>
            <a:ext cx="8896563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840" b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92502" indent="-304809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219232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706925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194618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682311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3170004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657697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4145390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tr-TR" dirty="0"/>
              <a:t>Antonio </a:t>
            </a:r>
            <a:r>
              <a:rPr lang="tr-TR" dirty="0" err="1"/>
              <a:t>Luque</a:t>
            </a:r>
            <a:r>
              <a:rPr lang="tr-TR" dirty="0"/>
              <a:t> Presentation </a:t>
            </a:r>
            <a:r>
              <a:rPr lang="tr-TR" dirty="0" err="1"/>
              <a:t>during</a:t>
            </a:r>
            <a:r>
              <a:rPr lang="tr-TR" dirty="0"/>
              <a:t> 802.11 </a:t>
            </a:r>
            <a:r>
              <a:rPr lang="tr-TR" dirty="0" err="1"/>
              <a:t>Midweek</a:t>
            </a:r>
            <a:r>
              <a:rPr lang="tr-TR" dirty="0"/>
              <a:t> </a:t>
            </a:r>
            <a:r>
              <a:rPr lang="tr-TR" dirty="0" err="1"/>
              <a:t>Plenary</a:t>
            </a: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BB812791-A730-97BD-2BDB-1F0ED48AF057}"/>
              </a:ext>
            </a:extLst>
          </p:cNvPr>
          <p:cNvSpPr>
            <a:spLocks noGrp="1"/>
          </p:cNvSpPr>
          <p:nvPr/>
        </p:nvSpPr>
        <p:spPr bwMode="auto">
          <a:xfrm>
            <a:off x="962025" y="1908932"/>
            <a:ext cx="6486525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56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>
              <a:buNone/>
            </a:pPr>
            <a:r>
              <a:rPr lang="en-US" b="0" dirty="0"/>
              <a:t>Antonio Luque is the Vice-President for Member and Geographical Activities of IEEE and former </a:t>
            </a:r>
            <a:r>
              <a:rPr lang="tr-TR" b="0" dirty="0"/>
              <a:t>IEEE R</a:t>
            </a:r>
            <a:r>
              <a:rPr lang="en-US" b="0" dirty="0" err="1"/>
              <a:t>egion</a:t>
            </a:r>
            <a:r>
              <a:rPr lang="en-US" b="0" dirty="0"/>
              <a:t> 8 </a:t>
            </a:r>
            <a:r>
              <a:rPr lang="tr-TR" b="0" dirty="0" err="1"/>
              <a:t>director</a:t>
            </a:r>
            <a:r>
              <a:rPr lang="en-US" b="0" dirty="0"/>
              <a:t>. </a:t>
            </a:r>
            <a:endParaRPr lang="tr-TR" b="0" dirty="0"/>
          </a:p>
          <a:p>
            <a:pPr marL="0">
              <a:buNone/>
            </a:pPr>
            <a:endParaRPr lang="tr-TR" b="0" dirty="0"/>
          </a:p>
          <a:p>
            <a:pPr marL="0">
              <a:buNone/>
            </a:pPr>
            <a:r>
              <a:rPr lang="tr-TR" b="0" dirty="0"/>
              <a:t>He </a:t>
            </a:r>
            <a:r>
              <a:rPr lang="tr-TR" b="0" dirty="0" err="1"/>
              <a:t>indicated</a:t>
            </a:r>
            <a:r>
              <a:rPr lang="tr-TR" b="0" dirty="0"/>
              <a:t> his </a:t>
            </a:r>
            <a:r>
              <a:rPr lang="tr-TR" b="0" dirty="0" err="1"/>
              <a:t>interest</a:t>
            </a:r>
            <a:r>
              <a:rPr lang="tr-TR" b="0" dirty="0"/>
              <a:t> on IEEE 802 LMSC </a:t>
            </a:r>
            <a:r>
              <a:rPr lang="tr-TR" b="0" dirty="0" err="1"/>
              <a:t>and</a:t>
            </a:r>
            <a:r>
              <a:rPr lang="tr-TR" b="0" dirty="0"/>
              <a:t> </a:t>
            </a:r>
            <a:r>
              <a:rPr lang="tr-TR" b="0" dirty="0" err="1"/>
              <a:t>will</a:t>
            </a:r>
            <a:r>
              <a:rPr lang="tr-TR" b="0" dirty="0"/>
              <a:t> </a:t>
            </a:r>
            <a:r>
              <a:rPr lang="tr-TR" b="0" dirty="0" err="1"/>
              <a:t>make</a:t>
            </a:r>
            <a:r>
              <a:rPr lang="tr-TR" b="0" dirty="0"/>
              <a:t> a </a:t>
            </a:r>
            <a:r>
              <a:rPr lang="tr-TR" b="0" dirty="0" err="1"/>
              <a:t>presentation</a:t>
            </a:r>
            <a:r>
              <a:rPr lang="tr-TR" b="0" dirty="0"/>
              <a:t> </a:t>
            </a:r>
            <a:r>
              <a:rPr lang="tr-TR" b="0" dirty="0" err="1"/>
              <a:t>during</a:t>
            </a:r>
            <a:r>
              <a:rPr lang="tr-TR" b="0" dirty="0"/>
              <a:t> 802.11 </a:t>
            </a:r>
            <a:r>
              <a:rPr lang="tr-TR" b="0" dirty="0" err="1"/>
              <a:t>Midweek</a:t>
            </a:r>
            <a:r>
              <a:rPr lang="tr-TR" b="0" dirty="0"/>
              <a:t> </a:t>
            </a:r>
            <a:r>
              <a:rPr lang="tr-TR" b="0" dirty="0" err="1"/>
              <a:t>plenary</a:t>
            </a:r>
            <a:r>
              <a:rPr lang="tr-TR" b="0" dirty="0"/>
              <a:t>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73394A2-8E54-56C1-837B-6E3D73A8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13" y="2022209"/>
            <a:ext cx="2864262" cy="30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0642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13491</TotalTime>
  <Words>406</Words>
  <Application>Microsoft Office PowerPoint</Application>
  <PresentationFormat>Geniş ekran</PresentationFormat>
  <Paragraphs>59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ＭＳ Ｐゴシック</vt:lpstr>
      <vt:lpstr>-apple-system</vt:lpstr>
      <vt:lpstr>Arial</vt:lpstr>
      <vt:lpstr>Calibri</vt:lpstr>
      <vt:lpstr>Open Sans</vt:lpstr>
      <vt:lpstr>Verdana</vt:lpstr>
      <vt:lpstr>Wingdings</vt:lpstr>
      <vt:lpstr>ieee_corporate_template_1</vt:lpstr>
      <vt:lpstr>1_ieee_corporate_template_1</vt:lpstr>
      <vt:lpstr>IEEE 802 July 2025 Public Visibility  Standing Committee Updates</vt:lpstr>
      <vt:lpstr>802 Public Visibility SC Scope, Duties, Membership</vt:lpstr>
      <vt:lpstr>Linkedin Report </vt:lpstr>
      <vt:lpstr>Linkedin Posts for WGs</vt:lpstr>
      <vt:lpstr>IEEE SA Standards Awards Nominations</vt:lpstr>
      <vt:lpstr>PowerPoint Sunusu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Tunçer Baykaş</cp:lastModifiedBy>
  <cp:revision>196</cp:revision>
  <dcterms:created xsi:type="dcterms:W3CDTF">2012-11-14T18:53:32Z</dcterms:created>
  <dcterms:modified xsi:type="dcterms:W3CDTF">2025-07-23T17:55:31Z</dcterms:modified>
</cp:coreProperties>
</file>