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>
      <p:cViewPr varScale="1">
        <p:scale>
          <a:sx n="124" d="100"/>
          <a:sy n="124" d="100"/>
        </p:scale>
        <p:origin x="1200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802.ec-25/0162r00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5/ec-25-0126-00-JTC1-agenda-for-july-2025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 JTC1 Standing Committee</a:t>
            </a:r>
            <a:br>
              <a:rPr lang="en-US" dirty="0"/>
            </a:br>
            <a:r>
              <a:rPr lang="en-US" dirty="0"/>
              <a:t>July 2025 (mixed-mode)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2025-08-01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354500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IEEE 802 JTC1 SC reviewed the PSDO process status, including IPR issues holding up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ec-25/0126r00</a:t>
            </a:r>
            <a:r>
              <a:rPr lang="en-AU" dirty="0">
                <a:solidFill>
                  <a:schemeClr val="tx1"/>
                </a:solidFill>
              </a:rPr>
              <a:t>; Minutes – ec-25/0161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We will be submitting IEEE 802 standards with negative </a:t>
            </a:r>
            <a:r>
              <a:rPr lang="en-US" sz="1600" dirty="0" err="1">
                <a:solidFill>
                  <a:schemeClr val="tx1"/>
                </a:solidFill>
              </a:rPr>
              <a:t>LoAs</a:t>
            </a:r>
            <a:r>
              <a:rPr lang="en-US" sz="1600" dirty="0">
                <a:solidFill>
                  <a:schemeClr val="tx1"/>
                </a:solidFill>
              </a:rPr>
              <a:t> under IEEE policy to see if different </a:t>
            </a:r>
            <a:r>
              <a:rPr lang="en-US" sz="1600" dirty="0" err="1">
                <a:solidFill>
                  <a:schemeClr val="tx1"/>
                </a:solidFill>
              </a:rPr>
              <a:t>LoAs</a:t>
            </a:r>
            <a:r>
              <a:rPr lang="en-US" sz="1600" dirty="0">
                <a:solidFill>
                  <a:schemeClr val="tx1"/>
                </a:solidFill>
              </a:rPr>
              <a:t> are submitted under ISO’s policy.</a:t>
            </a:r>
          </a:p>
          <a:p>
            <a:pPr marL="182880" indent="-18288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Next steps: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Send IEEE 802.11-2024 to JTC 1/SC 6 for information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Received a non-response to LMSC letter sent to IEEE SA President expressing the impacts of ISO/IEC IPR impasse and requesting closer coordination. Trying again for real info.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IEEE 802.3 succeeded in its adoption process in ITU-T SG15.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401193"/>
              </p:ext>
            </p:extLst>
          </p:nvPr>
        </p:nvGraphicFramePr>
        <p:xfrm>
          <a:off x="1487488" y="2497774"/>
          <a:ext cx="4752527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44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435095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716992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111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00099"/>
            <a:ext cx="10361084" cy="1065213"/>
          </a:xfrm>
        </p:spPr>
        <p:txBody>
          <a:bodyPr/>
          <a:lstStyle/>
          <a:p>
            <a:r>
              <a:rPr lang="en-US" dirty="0"/>
              <a:t>The IEEE 802 JTC1 SC will undertake its usual work</a:t>
            </a:r>
            <a:br>
              <a:rPr lang="en-US" dirty="0"/>
            </a:br>
            <a:r>
              <a:rPr lang="en-US" dirty="0"/>
              <a:t>at its mixed-mode meeting in Waikoloa in September ’25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204864"/>
            <a:ext cx="10361084" cy="4113213"/>
          </a:xfrm>
        </p:spPr>
        <p:txBody>
          <a:bodyPr/>
          <a:lstStyle/>
          <a:p>
            <a:r>
              <a:rPr lang="en-US" dirty="0"/>
              <a:t>IEEE 802 JTC1 SC plans for September 2025 … </a:t>
            </a:r>
          </a:p>
          <a:p>
            <a:pPr lvl="1"/>
            <a:r>
              <a:rPr lang="en-US" dirty="0"/>
              <a:t>Execute PSDO process</a:t>
            </a:r>
          </a:p>
          <a:p>
            <a:pPr lvl="2"/>
            <a:r>
              <a:rPr lang="en-US" dirty="0"/>
              <a:t>The following standards are currently in ballot: IEEE 802.1DC (FDIS), IEEE 802.1Qdj (FDIS), IEEE 802.1DG (60-day pre-ballot) and IEEE 802.15.7-2018 (FDIS).</a:t>
            </a:r>
          </a:p>
          <a:p>
            <a:pPr lvl="1"/>
            <a:r>
              <a:rPr lang="en-US" dirty="0"/>
              <a:t>Monitor ISO/IEC JTC 1/SC 6 activities</a:t>
            </a:r>
          </a:p>
          <a:p>
            <a:pPr lvl="1"/>
            <a:r>
              <a:rPr lang="en-US" dirty="0"/>
              <a:t>Review real responses to IEEE 802 LMSC chair’s letter from IEEE SA President, if 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6924</TotalTime>
  <Words>295</Words>
  <Application>Microsoft Macintosh PowerPoint</Application>
  <PresentationFormat>Widescreen</PresentationFormat>
  <Paragraphs>64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Arial</vt:lpstr>
      <vt:lpstr>Times New Roman</vt:lpstr>
      <vt:lpstr>Office Theme</vt:lpstr>
      <vt:lpstr>Microsoft Word 97 - 2004 Document</vt:lpstr>
      <vt:lpstr>IEEE 802 JTC1 Standing Committee July 2025 (mixed-mode) closing report</vt:lpstr>
      <vt:lpstr>The IEEE 802 JTC1 SC reviewed the PSDO process status, including IPR issues holding up 802.11</vt:lpstr>
      <vt:lpstr>The IEEE 802 JTC1 SC will undertake its usual work at its mixed-mode meeting in Waikoloa in September ’25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E. Yee</cp:lastModifiedBy>
  <cp:revision>103</cp:revision>
  <cp:lastPrinted>1601-01-01T00:00:00Z</cp:lastPrinted>
  <dcterms:created xsi:type="dcterms:W3CDTF">2019-09-19T04:57:16Z</dcterms:created>
  <dcterms:modified xsi:type="dcterms:W3CDTF">2025-07-29T18:06:45Z</dcterms:modified>
</cp:coreProperties>
</file>