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695" r:id="rId2"/>
    <p:sldId id="699" r:id="rId3"/>
    <p:sldId id="686" r:id="rId4"/>
    <p:sldId id="697" r:id="rId5"/>
    <p:sldId id="700" r:id="rId6"/>
    <p:sldId id="696" r:id="rId7"/>
    <p:sldId id="701" r:id="rId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645BA2-2F25-4F9A-B930-EFB707ABAC0F}" v="1" dt="2025-08-01T12:15:56.4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729" autoAdjust="0"/>
    <p:restoredTop sz="94660"/>
  </p:normalViewPr>
  <p:slideViewPr>
    <p:cSldViewPr snapToGrid="0">
      <p:cViewPr varScale="1">
        <p:scale>
          <a:sx n="66" d="100"/>
          <a:sy n="66" d="100"/>
        </p:scale>
        <p:origin x="948" y="66"/>
      </p:cViewPr>
      <p:guideLst/>
    </p:cSldViewPr>
  </p:slideViewPr>
  <p:notesTextViewPr>
    <p:cViewPr>
      <p:scale>
        <a:sx n="1" d="1"/>
        <a:sy n="1" d="1"/>
      </p:scale>
      <p:origin x="0" y="0"/>
    </p:cViewPr>
  </p:notesTextViewPr>
  <p:notesViewPr>
    <p:cSldViewPr snapToGrid="0">
      <p:cViewPr varScale="1">
        <p:scale>
          <a:sx n="62" d="100"/>
          <a:sy n="62" d="100"/>
        </p:scale>
        <p:origin x="23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DE645BA2-2F25-4F9A-B930-EFB707ABAC0F}"/>
    <pc:docChg chg="custSel addSld modSld">
      <pc:chgData name="Jon Rosdahl" userId="2820f357-2dd4-4127-8713-e0bfde0fd756" providerId="ADAL" clId="{DE645BA2-2F25-4F9A-B930-EFB707ABAC0F}" dt="2025-08-01T12:18:24.689" v="252" actId="20577"/>
      <pc:docMkLst>
        <pc:docMk/>
      </pc:docMkLst>
      <pc:sldChg chg="modSp mod">
        <pc:chgData name="Jon Rosdahl" userId="2820f357-2dd4-4127-8713-e0bfde0fd756" providerId="ADAL" clId="{DE645BA2-2F25-4F9A-B930-EFB707ABAC0F}" dt="2025-08-01T12:18:24.689" v="252" actId="20577"/>
        <pc:sldMkLst>
          <pc:docMk/>
          <pc:sldMk cId="261463032" sldId="695"/>
        </pc:sldMkLst>
        <pc:spChg chg="mod">
          <ac:chgData name="Jon Rosdahl" userId="2820f357-2dd4-4127-8713-e0bfde0fd756" providerId="ADAL" clId="{DE645BA2-2F25-4F9A-B930-EFB707ABAC0F}" dt="2025-08-01T12:18:24.689" v="252" actId="20577"/>
          <ac:spMkLst>
            <pc:docMk/>
            <pc:sldMk cId="261463032" sldId="695"/>
            <ac:spMk id="3" creationId="{292FC8EF-B05D-C497-49AC-455627A36425}"/>
          </ac:spMkLst>
        </pc:spChg>
      </pc:sldChg>
      <pc:sldChg chg="modSp mod">
        <pc:chgData name="Jon Rosdahl" userId="2820f357-2dd4-4127-8713-e0bfde0fd756" providerId="ADAL" clId="{DE645BA2-2F25-4F9A-B930-EFB707ABAC0F}" dt="2025-08-01T12:16:35.177" v="168" actId="5793"/>
        <pc:sldMkLst>
          <pc:docMk/>
          <pc:sldMk cId="413374636" sldId="696"/>
        </pc:sldMkLst>
        <pc:spChg chg="mod">
          <ac:chgData name="Jon Rosdahl" userId="2820f357-2dd4-4127-8713-e0bfde0fd756" providerId="ADAL" clId="{DE645BA2-2F25-4F9A-B930-EFB707ABAC0F}" dt="2025-08-01T12:16:35.177" v="168" actId="5793"/>
          <ac:spMkLst>
            <pc:docMk/>
            <pc:sldMk cId="413374636" sldId="696"/>
            <ac:spMk id="3" creationId="{AEBCF301-7973-C1E6-DC82-6E3905A885F4}"/>
          </ac:spMkLst>
        </pc:spChg>
      </pc:sldChg>
      <pc:sldChg chg="modSp add mod">
        <pc:chgData name="Jon Rosdahl" userId="2820f357-2dd4-4127-8713-e0bfde0fd756" providerId="ADAL" clId="{DE645BA2-2F25-4F9A-B930-EFB707ABAC0F}" dt="2025-08-01T12:16:54.670" v="215" actId="20577"/>
        <pc:sldMkLst>
          <pc:docMk/>
          <pc:sldMk cId="4268244206" sldId="701"/>
        </pc:sldMkLst>
        <pc:spChg chg="mod">
          <ac:chgData name="Jon Rosdahl" userId="2820f357-2dd4-4127-8713-e0bfde0fd756" providerId="ADAL" clId="{DE645BA2-2F25-4F9A-B930-EFB707ABAC0F}" dt="2025-08-01T12:16:54.670" v="215" actId="20577"/>
          <ac:spMkLst>
            <pc:docMk/>
            <pc:sldMk cId="4268244206" sldId="701"/>
            <ac:spMk id="3" creationId="{CE1A6C5D-58DC-D5EB-FC8F-AE563158E84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FF1CDD1-F724-CDDC-40FF-AF76939FFD2C}"/>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A2B816E-6128-0362-A64C-CE55CA96A3E6}"/>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3C897996-3992-4F35-9000-AF84CAFF3CE4}" type="datetimeFigureOut">
              <a:rPr lang="en-US" smtClean="0"/>
              <a:t>8/1/2025</a:t>
            </a:fld>
            <a:endParaRPr lang="en-US"/>
          </a:p>
        </p:txBody>
      </p:sp>
      <p:sp>
        <p:nvSpPr>
          <p:cNvPr id="4" name="Footer Placeholder 3">
            <a:extLst>
              <a:ext uri="{FF2B5EF4-FFF2-40B4-BE49-F238E27FC236}">
                <a16:creationId xmlns:a16="http://schemas.microsoft.com/office/drawing/2014/main" id="{11091D9A-181F-FCE0-B7E0-D367522E1A1D}"/>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r>
              <a:rPr lang="en-US"/>
              <a:t>Paul Nikolich (self)</a:t>
            </a:r>
          </a:p>
        </p:txBody>
      </p:sp>
      <p:sp>
        <p:nvSpPr>
          <p:cNvPr id="5" name="Slide Number Placeholder 4">
            <a:extLst>
              <a:ext uri="{FF2B5EF4-FFF2-40B4-BE49-F238E27FC236}">
                <a16:creationId xmlns:a16="http://schemas.microsoft.com/office/drawing/2014/main" id="{28800628-9B6E-E5DC-D580-47C607FF180F}"/>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DE19FB8F-7A86-4170-B0AD-62F07B796C4E}" type="slidenum">
              <a:rPr lang="en-US" smtClean="0"/>
              <a:t>‹#›</a:t>
            </a:fld>
            <a:endParaRPr lang="en-US"/>
          </a:p>
        </p:txBody>
      </p:sp>
    </p:spTree>
    <p:extLst>
      <p:ext uri="{BB962C8B-B14F-4D97-AF65-F5344CB8AC3E}">
        <p14:creationId xmlns:p14="http://schemas.microsoft.com/office/powerpoint/2010/main" val="877731867"/>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B127329-F009-4789-A3B8-48793A4D3A89}" type="datetimeFigureOut">
              <a:rPr lang="en-US" smtClean="0"/>
              <a:t>8/1/2025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r>
              <a:rPr lang="en-US"/>
              <a:t>Paul Nikolich (self)</a:t>
            </a:r>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FADFB60-581E-44EC-90B4-B979F9CD4D74}" type="slidenum">
              <a:rPr lang="en-US" smtClean="0"/>
              <a:t>‹#›</a:t>
            </a:fld>
            <a:endParaRPr lang="en-US"/>
          </a:p>
        </p:txBody>
      </p:sp>
    </p:spTree>
    <p:extLst>
      <p:ext uri="{BB962C8B-B14F-4D97-AF65-F5344CB8AC3E}">
        <p14:creationId xmlns:p14="http://schemas.microsoft.com/office/powerpoint/2010/main" val="396665980"/>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AD1E6-1F9E-0447-DF72-C062FAC285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D0B7EFC-76E4-73BA-1136-E2A6C694AD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D0CFCFB-AB74-49AE-B1AC-5B914AB24F1E}"/>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DE83E165-0EFD-FDF5-B3EC-78FEFF8E10DA}"/>
              </a:ext>
            </a:extLst>
          </p:cNvPr>
          <p:cNvSpPr>
            <a:spLocks noGrp="1"/>
          </p:cNvSpPr>
          <p:nvPr>
            <p:ph type="ftr" sz="quarter" idx="11"/>
          </p:nvPr>
        </p:nvSpPr>
        <p:spPr/>
        <p:txBody>
          <a:bodyPr/>
          <a:lstStyle/>
          <a:p>
            <a:r>
              <a:rPr lang="en-US"/>
              <a:t>DCN ec-25-0173-00-LMSC</a:t>
            </a:r>
          </a:p>
        </p:txBody>
      </p:sp>
      <p:sp>
        <p:nvSpPr>
          <p:cNvPr id="6" name="Slide Number Placeholder 5">
            <a:extLst>
              <a:ext uri="{FF2B5EF4-FFF2-40B4-BE49-F238E27FC236}">
                <a16:creationId xmlns:a16="http://schemas.microsoft.com/office/drawing/2014/main" id="{20B4F581-ACEB-AEC2-9786-6A3D8EBC23EF}"/>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1122464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4DB91-D09C-B844-3C82-3B64FC1F30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AEBBC3-DF63-FEE8-88AF-EFCEA26DB3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E37200-E33E-3360-6F3B-D6D7C64A59B9}"/>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3085900A-75E9-976D-3F2D-6E0DDC926FC1}"/>
              </a:ext>
            </a:extLst>
          </p:cNvPr>
          <p:cNvSpPr>
            <a:spLocks noGrp="1"/>
          </p:cNvSpPr>
          <p:nvPr>
            <p:ph type="ftr" sz="quarter" idx="11"/>
          </p:nvPr>
        </p:nvSpPr>
        <p:spPr/>
        <p:txBody>
          <a:bodyPr/>
          <a:lstStyle/>
          <a:p>
            <a:r>
              <a:rPr lang="en-US"/>
              <a:t>DCN ec-25-0173-00-LMSC</a:t>
            </a:r>
          </a:p>
        </p:txBody>
      </p:sp>
      <p:sp>
        <p:nvSpPr>
          <p:cNvPr id="6" name="Slide Number Placeholder 5">
            <a:extLst>
              <a:ext uri="{FF2B5EF4-FFF2-40B4-BE49-F238E27FC236}">
                <a16:creationId xmlns:a16="http://schemas.microsoft.com/office/drawing/2014/main" id="{E145C784-0E04-E436-B00B-A4F595676DD1}"/>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2939415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C1C12-4DEC-172A-8887-CACF91BBBC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85FFD98-269C-65C3-4792-555C56DCD39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B8DF1-7925-A789-FEE8-1DF349E8C5CF}"/>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CBB4560D-1E44-2D08-1AA8-C490F03B82B5}"/>
              </a:ext>
            </a:extLst>
          </p:cNvPr>
          <p:cNvSpPr>
            <a:spLocks noGrp="1"/>
          </p:cNvSpPr>
          <p:nvPr>
            <p:ph type="ftr" sz="quarter" idx="11"/>
          </p:nvPr>
        </p:nvSpPr>
        <p:spPr/>
        <p:txBody>
          <a:bodyPr/>
          <a:lstStyle/>
          <a:p>
            <a:r>
              <a:rPr lang="en-US"/>
              <a:t>DCN ec-25-0173-00-LMSC</a:t>
            </a:r>
          </a:p>
        </p:txBody>
      </p:sp>
      <p:sp>
        <p:nvSpPr>
          <p:cNvPr id="6" name="Slide Number Placeholder 5">
            <a:extLst>
              <a:ext uri="{FF2B5EF4-FFF2-40B4-BE49-F238E27FC236}">
                <a16:creationId xmlns:a16="http://schemas.microsoft.com/office/drawing/2014/main" id="{C68BFCE6-80E0-6169-012E-ABD29BBDF3B8}"/>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576175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9BB39-3B5C-93F7-701B-7706E63FF6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DA03C9-2F06-C2B1-F3D3-9127E6DB31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EF3BC1-38BF-370A-0ED4-3A55833194E1}"/>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7B70FA7A-2080-707A-5D48-7B932F6436AA}"/>
              </a:ext>
            </a:extLst>
          </p:cNvPr>
          <p:cNvSpPr>
            <a:spLocks noGrp="1"/>
          </p:cNvSpPr>
          <p:nvPr>
            <p:ph type="ftr" sz="quarter" idx="11"/>
          </p:nvPr>
        </p:nvSpPr>
        <p:spPr/>
        <p:txBody>
          <a:bodyPr/>
          <a:lstStyle/>
          <a:p>
            <a:r>
              <a:rPr lang="en-US"/>
              <a:t>DCN ec-25-0173-00-LMSC</a:t>
            </a:r>
          </a:p>
        </p:txBody>
      </p:sp>
      <p:sp>
        <p:nvSpPr>
          <p:cNvPr id="6" name="Slide Number Placeholder 5">
            <a:extLst>
              <a:ext uri="{FF2B5EF4-FFF2-40B4-BE49-F238E27FC236}">
                <a16:creationId xmlns:a16="http://schemas.microsoft.com/office/drawing/2014/main" id="{2A27A2DC-465B-DE4A-2FC6-602AC3B1CBE5}"/>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034990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C7161-CF6F-D2B2-6225-D4AEC536CA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5954413-8FE0-7FA9-91C6-EBA2E9B1B71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562760-0AF5-189E-7E35-190314A476A6}"/>
              </a:ext>
            </a:extLst>
          </p:cNvPr>
          <p:cNvSpPr>
            <a:spLocks noGrp="1"/>
          </p:cNvSpPr>
          <p:nvPr>
            <p:ph type="dt" sz="half" idx="10"/>
          </p:nvPr>
        </p:nvSpPr>
        <p:spPr/>
        <p:txBody>
          <a:bodyPr/>
          <a:lstStyle/>
          <a:p>
            <a:r>
              <a:rPr lang="en-US"/>
              <a:t>test</a:t>
            </a:r>
          </a:p>
        </p:txBody>
      </p:sp>
      <p:sp>
        <p:nvSpPr>
          <p:cNvPr id="5" name="Footer Placeholder 4">
            <a:extLst>
              <a:ext uri="{FF2B5EF4-FFF2-40B4-BE49-F238E27FC236}">
                <a16:creationId xmlns:a16="http://schemas.microsoft.com/office/drawing/2014/main" id="{23FC65F3-511F-7635-800F-3A18FF092F67}"/>
              </a:ext>
            </a:extLst>
          </p:cNvPr>
          <p:cNvSpPr>
            <a:spLocks noGrp="1"/>
          </p:cNvSpPr>
          <p:nvPr>
            <p:ph type="ftr" sz="quarter" idx="11"/>
          </p:nvPr>
        </p:nvSpPr>
        <p:spPr/>
        <p:txBody>
          <a:bodyPr/>
          <a:lstStyle/>
          <a:p>
            <a:r>
              <a:rPr lang="en-US"/>
              <a:t>DCN ec-25-0173-00-LMSC</a:t>
            </a:r>
          </a:p>
        </p:txBody>
      </p:sp>
      <p:sp>
        <p:nvSpPr>
          <p:cNvPr id="6" name="Slide Number Placeholder 5">
            <a:extLst>
              <a:ext uri="{FF2B5EF4-FFF2-40B4-BE49-F238E27FC236}">
                <a16:creationId xmlns:a16="http://schemas.microsoft.com/office/drawing/2014/main" id="{5CBD4717-E21C-A8C4-2FE7-12119B681222}"/>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749499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5EFA6-1355-829B-8CA5-A591D39650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FDD61D-43C3-0800-61E3-3E622B287F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C11CC8F-3019-E802-A499-72992018E3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CC9068-8B84-ECC3-AF64-049F7E3F3B0B}"/>
              </a:ext>
            </a:extLst>
          </p:cNvPr>
          <p:cNvSpPr>
            <a:spLocks noGrp="1"/>
          </p:cNvSpPr>
          <p:nvPr>
            <p:ph type="dt" sz="half" idx="10"/>
          </p:nvPr>
        </p:nvSpPr>
        <p:spPr/>
        <p:txBody>
          <a:bodyPr/>
          <a:lstStyle/>
          <a:p>
            <a:r>
              <a:rPr lang="en-US"/>
              <a:t>test</a:t>
            </a:r>
          </a:p>
        </p:txBody>
      </p:sp>
      <p:sp>
        <p:nvSpPr>
          <p:cNvPr id="6" name="Footer Placeholder 5">
            <a:extLst>
              <a:ext uri="{FF2B5EF4-FFF2-40B4-BE49-F238E27FC236}">
                <a16:creationId xmlns:a16="http://schemas.microsoft.com/office/drawing/2014/main" id="{5AEBBE26-C35A-028D-F4D5-1E4D27445784}"/>
              </a:ext>
            </a:extLst>
          </p:cNvPr>
          <p:cNvSpPr>
            <a:spLocks noGrp="1"/>
          </p:cNvSpPr>
          <p:nvPr>
            <p:ph type="ftr" sz="quarter" idx="11"/>
          </p:nvPr>
        </p:nvSpPr>
        <p:spPr/>
        <p:txBody>
          <a:bodyPr/>
          <a:lstStyle/>
          <a:p>
            <a:r>
              <a:rPr lang="en-US"/>
              <a:t>DCN ec-25-0173-00-LMSC</a:t>
            </a:r>
          </a:p>
        </p:txBody>
      </p:sp>
      <p:sp>
        <p:nvSpPr>
          <p:cNvPr id="7" name="Slide Number Placeholder 6">
            <a:extLst>
              <a:ext uri="{FF2B5EF4-FFF2-40B4-BE49-F238E27FC236}">
                <a16:creationId xmlns:a16="http://schemas.microsoft.com/office/drawing/2014/main" id="{36AC0E38-B0F7-2CC1-FF05-0B5457C4A0CE}"/>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974340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E76908-CCB7-E1DF-E395-7FB77C6AFA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9C61135-8947-75A8-C624-4CEED9D0D7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2C7605-94DE-F709-A388-C2BFB8D1DA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8CD4C0-1649-742C-947B-C54289541F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C12B8E-C90D-7AAA-66F2-B3F343EC8AA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C7D90CA-9F62-4FE4-3B2D-D9B3334D6A7F}"/>
              </a:ext>
            </a:extLst>
          </p:cNvPr>
          <p:cNvSpPr>
            <a:spLocks noGrp="1"/>
          </p:cNvSpPr>
          <p:nvPr>
            <p:ph type="dt" sz="half" idx="10"/>
          </p:nvPr>
        </p:nvSpPr>
        <p:spPr/>
        <p:txBody>
          <a:bodyPr/>
          <a:lstStyle/>
          <a:p>
            <a:r>
              <a:rPr lang="en-US"/>
              <a:t>test</a:t>
            </a:r>
          </a:p>
        </p:txBody>
      </p:sp>
      <p:sp>
        <p:nvSpPr>
          <p:cNvPr id="8" name="Footer Placeholder 7">
            <a:extLst>
              <a:ext uri="{FF2B5EF4-FFF2-40B4-BE49-F238E27FC236}">
                <a16:creationId xmlns:a16="http://schemas.microsoft.com/office/drawing/2014/main" id="{9AE660D3-DAC6-A821-FBF7-5CD5BCDD8150}"/>
              </a:ext>
            </a:extLst>
          </p:cNvPr>
          <p:cNvSpPr>
            <a:spLocks noGrp="1"/>
          </p:cNvSpPr>
          <p:nvPr>
            <p:ph type="ftr" sz="quarter" idx="11"/>
          </p:nvPr>
        </p:nvSpPr>
        <p:spPr/>
        <p:txBody>
          <a:bodyPr/>
          <a:lstStyle/>
          <a:p>
            <a:r>
              <a:rPr lang="en-US"/>
              <a:t>DCN ec-25-0173-00-LMSC</a:t>
            </a:r>
          </a:p>
        </p:txBody>
      </p:sp>
      <p:sp>
        <p:nvSpPr>
          <p:cNvPr id="9" name="Slide Number Placeholder 8">
            <a:extLst>
              <a:ext uri="{FF2B5EF4-FFF2-40B4-BE49-F238E27FC236}">
                <a16:creationId xmlns:a16="http://schemas.microsoft.com/office/drawing/2014/main" id="{A0287633-0991-B14F-552A-63BBE6B273F4}"/>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313436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ED9B6-CBF5-0373-0EC1-14F37CC631A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FD103-3771-2D82-5D01-03B892EFC340}"/>
              </a:ext>
            </a:extLst>
          </p:cNvPr>
          <p:cNvSpPr>
            <a:spLocks noGrp="1"/>
          </p:cNvSpPr>
          <p:nvPr>
            <p:ph type="dt" sz="half" idx="10"/>
          </p:nvPr>
        </p:nvSpPr>
        <p:spPr/>
        <p:txBody>
          <a:bodyPr/>
          <a:lstStyle/>
          <a:p>
            <a:r>
              <a:rPr lang="en-US"/>
              <a:t>test</a:t>
            </a:r>
          </a:p>
        </p:txBody>
      </p:sp>
      <p:sp>
        <p:nvSpPr>
          <p:cNvPr id="4" name="Footer Placeholder 3">
            <a:extLst>
              <a:ext uri="{FF2B5EF4-FFF2-40B4-BE49-F238E27FC236}">
                <a16:creationId xmlns:a16="http://schemas.microsoft.com/office/drawing/2014/main" id="{934FCD40-D45A-D6B6-FB92-48ABA22219C1}"/>
              </a:ext>
            </a:extLst>
          </p:cNvPr>
          <p:cNvSpPr>
            <a:spLocks noGrp="1"/>
          </p:cNvSpPr>
          <p:nvPr>
            <p:ph type="ftr" sz="quarter" idx="11"/>
          </p:nvPr>
        </p:nvSpPr>
        <p:spPr/>
        <p:txBody>
          <a:bodyPr/>
          <a:lstStyle/>
          <a:p>
            <a:r>
              <a:rPr lang="en-US"/>
              <a:t>DCN ec-25-0173-00-LMSC</a:t>
            </a:r>
          </a:p>
        </p:txBody>
      </p:sp>
      <p:sp>
        <p:nvSpPr>
          <p:cNvPr id="5" name="Slide Number Placeholder 4">
            <a:extLst>
              <a:ext uri="{FF2B5EF4-FFF2-40B4-BE49-F238E27FC236}">
                <a16:creationId xmlns:a16="http://schemas.microsoft.com/office/drawing/2014/main" id="{807F212B-EB1A-6C1E-5174-8AAD3CB6AB09}"/>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157397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F61FC6-5845-7F9B-1463-FD2DC0536C97}"/>
              </a:ext>
            </a:extLst>
          </p:cNvPr>
          <p:cNvSpPr>
            <a:spLocks noGrp="1"/>
          </p:cNvSpPr>
          <p:nvPr>
            <p:ph type="dt" sz="half" idx="10"/>
          </p:nvPr>
        </p:nvSpPr>
        <p:spPr/>
        <p:txBody>
          <a:bodyPr/>
          <a:lstStyle/>
          <a:p>
            <a:r>
              <a:rPr lang="en-US"/>
              <a:t>test</a:t>
            </a:r>
          </a:p>
        </p:txBody>
      </p:sp>
      <p:sp>
        <p:nvSpPr>
          <p:cNvPr id="3" name="Footer Placeholder 2">
            <a:extLst>
              <a:ext uri="{FF2B5EF4-FFF2-40B4-BE49-F238E27FC236}">
                <a16:creationId xmlns:a16="http://schemas.microsoft.com/office/drawing/2014/main" id="{756A671E-798C-B273-3BBA-B902E79AAB9F}"/>
              </a:ext>
            </a:extLst>
          </p:cNvPr>
          <p:cNvSpPr>
            <a:spLocks noGrp="1"/>
          </p:cNvSpPr>
          <p:nvPr>
            <p:ph type="ftr" sz="quarter" idx="11"/>
          </p:nvPr>
        </p:nvSpPr>
        <p:spPr/>
        <p:txBody>
          <a:bodyPr/>
          <a:lstStyle/>
          <a:p>
            <a:r>
              <a:rPr lang="en-US"/>
              <a:t>DCN ec-25-0173-00-LMSC</a:t>
            </a:r>
          </a:p>
        </p:txBody>
      </p:sp>
      <p:sp>
        <p:nvSpPr>
          <p:cNvPr id="4" name="Slide Number Placeholder 3">
            <a:extLst>
              <a:ext uri="{FF2B5EF4-FFF2-40B4-BE49-F238E27FC236}">
                <a16:creationId xmlns:a16="http://schemas.microsoft.com/office/drawing/2014/main" id="{6B061795-1614-7E93-7F2C-E34D7320AFE9}"/>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1418391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1E535-C9EF-134A-D080-882128844F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E23DD7D-6D72-B6D2-CFB5-F623367556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E03286-13D2-FFA2-83CC-08A2C3DF93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773549-6A13-9A43-C41C-4C37998DC845}"/>
              </a:ext>
            </a:extLst>
          </p:cNvPr>
          <p:cNvSpPr>
            <a:spLocks noGrp="1"/>
          </p:cNvSpPr>
          <p:nvPr>
            <p:ph type="dt" sz="half" idx="10"/>
          </p:nvPr>
        </p:nvSpPr>
        <p:spPr/>
        <p:txBody>
          <a:bodyPr/>
          <a:lstStyle/>
          <a:p>
            <a:r>
              <a:rPr lang="en-US"/>
              <a:t>test</a:t>
            </a:r>
          </a:p>
        </p:txBody>
      </p:sp>
      <p:sp>
        <p:nvSpPr>
          <p:cNvPr id="6" name="Footer Placeholder 5">
            <a:extLst>
              <a:ext uri="{FF2B5EF4-FFF2-40B4-BE49-F238E27FC236}">
                <a16:creationId xmlns:a16="http://schemas.microsoft.com/office/drawing/2014/main" id="{A43CAFA8-E784-79AE-B82A-E581E7E9C1BD}"/>
              </a:ext>
            </a:extLst>
          </p:cNvPr>
          <p:cNvSpPr>
            <a:spLocks noGrp="1"/>
          </p:cNvSpPr>
          <p:nvPr>
            <p:ph type="ftr" sz="quarter" idx="11"/>
          </p:nvPr>
        </p:nvSpPr>
        <p:spPr/>
        <p:txBody>
          <a:bodyPr/>
          <a:lstStyle/>
          <a:p>
            <a:r>
              <a:rPr lang="en-US"/>
              <a:t>DCN ec-25-0173-00-LMSC</a:t>
            </a:r>
          </a:p>
        </p:txBody>
      </p:sp>
      <p:sp>
        <p:nvSpPr>
          <p:cNvPr id="7" name="Slide Number Placeholder 6">
            <a:extLst>
              <a:ext uri="{FF2B5EF4-FFF2-40B4-BE49-F238E27FC236}">
                <a16:creationId xmlns:a16="http://schemas.microsoft.com/office/drawing/2014/main" id="{4F06C317-08C5-8F47-26A8-1EBF09979CEC}"/>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623684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6C8F0-228C-7DE0-04AF-3042280B5A0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EC3274-6FAD-9A53-FC41-513B0EB14C1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7BC738-79B1-52F0-5237-251F0F69D2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C1050A-0CEA-9948-8B5E-32585C735EC1}"/>
              </a:ext>
            </a:extLst>
          </p:cNvPr>
          <p:cNvSpPr>
            <a:spLocks noGrp="1"/>
          </p:cNvSpPr>
          <p:nvPr>
            <p:ph type="dt" sz="half" idx="10"/>
          </p:nvPr>
        </p:nvSpPr>
        <p:spPr/>
        <p:txBody>
          <a:bodyPr/>
          <a:lstStyle/>
          <a:p>
            <a:r>
              <a:rPr lang="en-US"/>
              <a:t>test</a:t>
            </a:r>
          </a:p>
        </p:txBody>
      </p:sp>
      <p:sp>
        <p:nvSpPr>
          <p:cNvPr id="6" name="Footer Placeholder 5">
            <a:extLst>
              <a:ext uri="{FF2B5EF4-FFF2-40B4-BE49-F238E27FC236}">
                <a16:creationId xmlns:a16="http://schemas.microsoft.com/office/drawing/2014/main" id="{0643C210-0D4C-2207-536B-115B43C0B58C}"/>
              </a:ext>
            </a:extLst>
          </p:cNvPr>
          <p:cNvSpPr>
            <a:spLocks noGrp="1"/>
          </p:cNvSpPr>
          <p:nvPr>
            <p:ph type="ftr" sz="quarter" idx="11"/>
          </p:nvPr>
        </p:nvSpPr>
        <p:spPr/>
        <p:txBody>
          <a:bodyPr/>
          <a:lstStyle/>
          <a:p>
            <a:r>
              <a:rPr lang="en-US"/>
              <a:t>DCN ec-25-0173-00-LMSC</a:t>
            </a:r>
          </a:p>
        </p:txBody>
      </p:sp>
      <p:sp>
        <p:nvSpPr>
          <p:cNvPr id="7" name="Slide Number Placeholder 6">
            <a:extLst>
              <a:ext uri="{FF2B5EF4-FFF2-40B4-BE49-F238E27FC236}">
                <a16:creationId xmlns:a16="http://schemas.microsoft.com/office/drawing/2014/main" id="{6FDC44D1-97CA-A752-438D-B21280A029D6}"/>
              </a:ext>
            </a:extLst>
          </p:cNvPr>
          <p:cNvSpPr>
            <a:spLocks noGrp="1"/>
          </p:cNvSpPr>
          <p:nvPr>
            <p:ph type="sldNum" sz="quarter" idx="12"/>
          </p:nvPr>
        </p:nvSpPr>
        <p:spPr/>
        <p:txBody>
          <a:bodyPr/>
          <a:lstStyle/>
          <a:p>
            <a:fld id="{AA48EFB7-51EC-4EB0-9C8D-DD3ECA58F707}" type="slidenum">
              <a:rPr lang="en-US" smtClean="0"/>
              <a:t>‹#›</a:t>
            </a:fld>
            <a:endParaRPr lang="en-US"/>
          </a:p>
        </p:txBody>
      </p:sp>
    </p:spTree>
    <p:extLst>
      <p:ext uri="{BB962C8B-B14F-4D97-AF65-F5344CB8AC3E}">
        <p14:creationId xmlns:p14="http://schemas.microsoft.com/office/powerpoint/2010/main" val="3079679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8A376B-57E8-83CF-ABC0-01FFD6785C9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7389A9-7F84-7F36-24B5-8A791BF016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1F489D-D7A9-2708-FF7C-566C5900F1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test</a:t>
            </a:r>
          </a:p>
        </p:txBody>
      </p:sp>
      <p:sp>
        <p:nvSpPr>
          <p:cNvPr id="5" name="Footer Placeholder 4">
            <a:extLst>
              <a:ext uri="{FF2B5EF4-FFF2-40B4-BE49-F238E27FC236}">
                <a16:creationId xmlns:a16="http://schemas.microsoft.com/office/drawing/2014/main" id="{DF99E79B-F04E-6FC9-5395-5C8243E8B50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DCN ec-25-0173-00-LMSC</a:t>
            </a:r>
          </a:p>
        </p:txBody>
      </p:sp>
      <p:sp>
        <p:nvSpPr>
          <p:cNvPr id="6" name="Slide Number Placeholder 5">
            <a:extLst>
              <a:ext uri="{FF2B5EF4-FFF2-40B4-BE49-F238E27FC236}">
                <a16:creationId xmlns:a16="http://schemas.microsoft.com/office/drawing/2014/main" id="{830FC974-8C1B-B946-FA03-53062DA7E9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A48EFB7-51EC-4EB0-9C8D-DD3ECA58F707}" type="slidenum">
              <a:rPr lang="en-US" smtClean="0"/>
              <a:t>‹#›</a:t>
            </a:fld>
            <a:endParaRPr lang="en-US"/>
          </a:p>
        </p:txBody>
      </p:sp>
    </p:spTree>
    <p:extLst>
      <p:ext uri="{BB962C8B-B14F-4D97-AF65-F5344CB8AC3E}">
        <p14:creationId xmlns:p14="http://schemas.microsoft.com/office/powerpoint/2010/main" val="2128629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3BDCC-9600-8DDD-7F98-BEE8643BF8CE}"/>
              </a:ext>
            </a:extLst>
          </p:cNvPr>
          <p:cNvSpPr>
            <a:spLocks noGrp="1"/>
          </p:cNvSpPr>
          <p:nvPr>
            <p:ph type="ctrTitle"/>
          </p:nvPr>
        </p:nvSpPr>
        <p:spPr>
          <a:xfrm>
            <a:off x="1601118" y="1422478"/>
            <a:ext cx="9144000" cy="1081010"/>
          </a:xfrm>
        </p:spPr>
        <p:txBody>
          <a:bodyPr>
            <a:normAutofit/>
          </a:bodyPr>
          <a:lstStyle/>
          <a:p>
            <a:r>
              <a:rPr lang="en-US" sz="4800" dirty="0"/>
              <a:t>IEEE 802 LMSC History Ad Hoc</a:t>
            </a:r>
          </a:p>
        </p:txBody>
      </p:sp>
      <p:sp>
        <p:nvSpPr>
          <p:cNvPr id="3" name="Subtitle 2">
            <a:extLst>
              <a:ext uri="{FF2B5EF4-FFF2-40B4-BE49-F238E27FC236}">
                <a16:creationId xmlns:a16="http://schemas.microsoft.com/office/drawing/2014/main" id="{292FC8EF-B05D-C497-49AC-455627A36425}"/>
              </a:ext>
            </a:extLst>
          </p:cNvPr>
          <p:cNvSpPr>
            <a:spLocks noGrp="1"/>
          </p:cNvSpPr>
          <p:nvPr>
            <p:ph type="subTitle" idx="1"/>
          </p:nvPr>
        </p:nvSpPr>
        <p:spPr>
          <a:xfrm>
            <a:off x="1524000" y="2974555"/>
            <a:ext cx="9144000" cy="2809300"/>
          </a:xfrm>
        </p:spPr>
        <p:txBody>
          <a:bodyPr>
            <a:normAutofit lnSpcReduction="10000"/>
          </a:bodyPr>
          <a:lstStyle/>
          <a:p>
            <a:r>
              <a:rPr lang="en-US" dirty="0"/>
              <a:t>Closing Report, </a:t>
            </a:r>
          </a:p>
          <a:p>
            <a:r>
              <a:rPr lang="en-US" dirty="0"/>
              <a:t>Motion</a:t>
            </a:r>
          </a:p>
          <a:p>
            <a:endParaRPr lang="en-US" dirty="0"/>
          </a:p>
          <a:p>
            <a:r>
              <a:rPr lang="en-US" dirty="0"/>
              <a:t>July 2025 IEEE 802 LMSC Plenary Closing Meeting</a:t>
            </a:r>
            <a:br>
              <a:rPr lang="en-US" dirty="0"/>
            </a:br>
            <a:r>
              <a:rPr lang="en-US" dirty="0"/>
              <a:t>01 August 2025</a:t>
            </a:r>
          </a:p>
          <a:p>
            <a:endParaRPr lang="en-US" dirty="0"/>
          </a:p>
          <a:p>
            <a:r>
              <a:rPr lang="en-US" dirty="0"/>
              <a:t>R2 = Motion updated</a:t>
            </a:r>
            <a:r>
              <a:rPr lang="en-US"/>
              <a:t>/results added.</a:t>
            </a:r>
            <a:endParaRPr lang="en-US" dirty="0"/>
          </a:p>
        </p:txBody>
      </p:sp>
      <p:sp>
        <p:nvSpPr>
          <p:cNvPr id="4" name="Footer Placeholder 3">
            <a:extLst>
              <a:ext uri="{FF2B5EF4-FFF2-40B4-BE49-F238E27FC236}">
                <a16:creationId xmlns:a16="http://schemas.microsoft.com/office/drawing/2014/main" id="{3C50DD84-6016-8C9B-415A-50C4E6236DBF}"/>
              </a:ext>
            </a:extLst>
          </p:cNvPr>
          <p:cNvSpPr>
            <a:spLocks noGrp="1"/>
          </p:cNvSpPr>
          <p:nvPr>
            <p:ph type="ftr" sz="quarter" idx="11"/>
          </p:nvPr>
        </p:nvSpPr>
        <p:spPr/>
        <p:txBody>
          <a:bodyPr/>
          <a:lstStyle/>
          <a:p>
            <a:r>
              <a:rPr lang="en-US"/>
              <a:t>DCN ec-25-0173-00-LMSC</a:t>
            </a:r>
          </a:p>
        </p:txBody>
      </p:sp>
      <p:sp>
        <p:nvSpPr>
          <p:cNvPr id="5" name="Slide Number Placeholder 4">
            <a:extLst>
              <a:ext uri="{FF2B5EF4-FFF2-40B4-BE49-F238E27FC236}">
                <a16:creationId xmlns:a16="http://schemas.microsoft.com/office/drawing/2014/main" id="{94800D15-9346-3DEB-4A6B-5D8B75A1CA99}"/>
              </a:ext>
            </a:extLst>
          </p:cNvPr>
          <p:cNvSpPr>
            <a:spLocks noGrp="1"/>
          </p:cNvSpPr>
          <p:nvPr>
            <p:ph type="sldNum" sz="quarter" idx="12"/>
          </p:nvPr>
        </p:nvSpPr>
        <p:spPr/>
        <p:txBody>
          <a:bodyPr/>
          <a:lstStyle/>
          <a:p>
            <a:fld id="{AA48EFB7-51EC-4EB0-9C8D-DD3ECA58F707}" type="slidenum">
              <a:rPr lang="en-US" smtClean="0"/>
              <a:t>1</a:t>
            </a:fld>
            <a:endParaRPr lang="en-US"/>
          </a:p>
        </p:txBody>
      </p:sp>
    </p:spTree>
    <p:extLst>
      <p:ext uri="{BB962C8B-B14F-4D97-AF65-F5344CB8AC3E}">
        <p14:creationId xmlns:p14="http://schemas.microsoft.com/office/powerpoint/2010/main" val="261463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A74538-64A5-5127-6734-AD5EC981AF4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40A74-A1C2-AD56-5584-32557CFABB35}"/>
              </a:ext>
            </a:extLst>
          </p:cNvPr>
          <p:cNvSpPr>
            <a:spLocks noGrp="1"/>
          </p:cNvSpPr>
          <p:nvPr>
            <p:ph idx="1"/>
          </p:nvPr>
        </p:nvSpPr>
        <p:spPr/>
        <p:txBody>
          <a:bodyPr/>
          <a:lstStyle/>
          <a:p>
            <a:pPr marL="0" indent="0">
              <a:buNone/>
            </a:pPr>
            <a:r>
              <a:rPr lang="en-US" dirty="0"/>
              <a:t>IEEE 802 LMSC History Ad Hoc </a:t>
            </a:r>
            <a:br>
              <a:rPr lang="en-US" dirty="0"/>
            </a:br>
            <a:endParaRPr lang="en-US" dirty="0"/>
          </a:p>
          <a:p>
            <a:pPr marL="0" indent="0">
              <a:buNone/>
            </a:pPr>
            <a:r>
              <a:rPr lang="en-US" dirty="0"/>
              <a:t>July 2025 Report</a:t>
            </a:r>
          </a:p>
          <a:p>
            <a:endParaRPr lang="en-US" dirty="0"/>
          </a:p>
        </p:txBody>
      </p:sp>
      <p:sp>
        <p:nvSpPr>
          <p:cNvPr id="4" name="Footer Placeholder 3">
            <a:extLst>
              <a:ext uri="{FF2B5EF4-FFF2-40B4-BE49-F238E27FC236}">
                <a16:creationId xmlns:a16="http://schemas.microsoft.com/office/drawing/2014/main" id="{94446B8E-1FDB-66EF-3251-B349891BF9F6}"/>
              </a:ext>
            </a:extLst>
          </p:cNvPr>
          <p:cNvSpPr>
            <a:spLocks noGrp="1"/>
          </p:cNvSpPr>
          <p:nvPr>
            <p:ph type="ftr" sz="quarter" idx="11"/>
          </p:nvPr>
        </p:nvSpPr>
        <p:spPr/>
        <p:txBody>
          <a:bodyPr/>
          <a:lstStyle/>
          <a:p>
            <a:r>
              <a:rPr lang="en-US"/>
              <a:t>DCN ec-25-0173-00-LMSC</a:t>
            </a:r>
          </a:p>
        </p:txBody>
      </p:sp>
      <p:sp>
        <p:nvSpPr>
          <p:cNvPr id="5" name="Slide Number Placeholder 4">
            <a:extLst>
              <a:ext uri="{FF2B5EF4-FFF2-40B4-BE49-F238E27FC236}">
                <a16:creationId xmlns:a16="http://schemas.microsoft.com/office/drawing/2014/main" id="{2FEBC60B-1BD4-00C1-07E5-73DE4B1674EA}"/>
              </a:ext>
            </a:extLst>
          </p:cNvPr>
          <p:cNvSpPr>
            <a:spLocks noGrp="1"/>
          </p:cNvSpPr>
          <p:nvPr>
            <p:ph type="sldNum" sz="quarter" idx="12"/>
          </p:nvPr>
        </p:nvSpPr>
        <p:spPr/>
        <p:txBody>
          <a:bodyPr/>
          <a:lstStyle/>
          <a:p>
            <a:fld id="{AA48EFB7-51EC-4EB0-9C8D-DD3ECA58F707}" type="slidenum">
              <a:rPr lang="en-US" smtClean="0"/>
              <a:t>2</a:t>
            </a:fld>
            <a:endParaRPr lang="en-US"/>
          </a:p>
        </p:txBody>
      </p:sp>
    </p:spTree>
    <p:extLst>
      <p:ext uri="{BB962C8B-B14F-4D97-AF65-F5344CB8AC3E}">
        <p14:creationId xmlns:p14="http://schemas.microsoft.com/office/powerpoint/2010/main" val="4035257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8DBDD-4230-E126-9836-11C12AFADA51}"/>
              </a:ext>
            </a:extLst>
          </p:cNvPr>
          <p:cNvSpPr>
            <a:spLocks noGrp="1"/>
          </p:cNvSpPr>
          <p:nvPr>
            <p:ph type="title"/>
          </p:nvPr>
        </p:nvSpPr>
        <p:spPr/>
        <p:txBody>
          <a:bodyPr/>
          <a:lstStyle/>
          <a:p>
            <a:r>
              <a:rPr lang="en-US" dirty="0"/>
              <a:t>Charles Babbage Institute Update</a:t>
            </a:r>
          </a:p>
        </p:txBody>
      </p:sp>
      <p:sp>
        <p:nvSpPr>
          <p:cNvPr id="3" name="Content Placeholder 2">
            <a:extLst>
              <a:ext uri="{FF2B5EF4-FFF2-40B4-BE49-F238E27FC236}">
                <a16:creationId xmlns:a16="http://schemas.microsoft.com/office/drawing/2014/main" id="{A78375F9-50DD-EB0E-3ED3-BF7C55FD2C4A}"/>
              </a:ext>
            </a:extLst>
          </p:cNvPr>
          <p:cNvSpPr>
            <a:spLocks noGrp="1"/>
          </p:cNvSpPr>
          <p:nvPr>
            <p:ph idx="1"/>
          </p:nvPr>
        </p:nvSpPr>
        <p:spPr/>
        <p:txBody>
          <a:bodyPr>
            <a:normAutofit fontScale="85000" lnSpcReduction="20000"/>
          </a:bodyPr>
          <a:lstStyle/>
          <a:p>
            <a:r>
              <a:rPr lang="en-US" dirty="0"/>
              <a:t>Paul spoke with Amanda Wick, CBI Archivist 17 July 2025.  Amanda would like to work with IEEE to provide the IEEE 802 LMSC Archive.</a:t>
            </a:r>
          </a:p>
          <a:p>
            <a:pPr lvl="1"/>
            <a:r>
              <a:rPr lang="en-US" dirty="0"/>
              <a:t>CBI is a state-of-the art storage facility. Climate controlled. Objective: preserve documents 500 to 1000 years. Focus is on preserving the memories and recollections of primary people involved with the activity.</a:t>
            </a:r>
          </a:p>
          <a:p>
            <a:pPr lvl="1"/>
            <a:r>
              <a:rPr lang="en-US" dirty="0"/>
              <a:t>CBI will store the paper files,  unlike the IEEE </a:t>
            </a:r>
            <a:r>
              <a:rPr lang="en-US" dirty="0" err="1"/>
              <a:t>HIstory</a:t>
            </a:r>
            <a:r>
              <a:rPr lang="en-US" dirty="0"/>
              <a:t> Center.  However, CBI no longer stores duplicate materials out of concern for the limit of their storage facilities.</a:t>
            </a:r>
          </a:p>
          <a:p>
            <a:pPr lvl="1"/>
            <a:r>
              <a:rPr lang="en-US" dirty="0"/>
              <a:t>CBI"s request is that we remove duplicate files before sending, if possible.  Otherwise duplicates would be tossed and not archived.   CBI also wants materials stored in binders to be removed from the binders before sending.  If photos or videos are included in the donation, CBI requires that all individuals in the photo/video be identified and a date of the photo be provided. </a:t>
            </a:r>
          </a:p>
          <a:p>
            <a:pPr lvl="1"/>
            <a:r>
              <a:rPr lang="en-US" dirty="0"/>
              <a:t>CBI has an electronic records department and a digitization team that can digitize files.  The process involves taking photos of pages, rather than copying them, which Amanda said works well for their archiving  purposes.</a:t>
            </a:r>
          </a:p>
          <a:p>
            <a:pPr lvl="1"/>
            <a:r>
              <a:rPr lang="en-US" dirty="0"/>
              <a:t>CBI will accept hard copy materials with digital copies made by other vendors. CBI prefers manage everything and convert materials to digital based on their specifications. </a:t>
            </a:r>
          </a:p>
        </p:txBody>
      </p:sp>
      <p:sp>
        <p:nvSpPr>
          <p:cNvPr id="4" name="Footer Placeholder 3">
            <a:extLst>
              <a:ext uri="{FF2B5EF4-FFF2-40B4-BE49-F238E27FC236}">
                <a16:creationId xmlns:a16="http://schemas.microsoft.com/office/drawing/2014/main" id="{8640F003-7E71-F7EE-1643-B5D0A9F7FFB9}"/>
              </a:ext>
            </a:extLst>
          </p:cNvPr>
          <p:cNvSpPr>
            <a:spLocks noGrp="1"/>
          </p:cNvSpPr>
          <p:nvPr>
            <p:ph type="ftr" sz="quarter" idx="11"/>
          </p:nvPr>
        </p:nvSpPr>
        <p:spPr/>
        <p:txBody>
          <a:bodyPr/>
          <a:lstStyle/>
          <a:p>
            <a:r>
              <a:rPr lang="en-US"/>
              <a:t>DCN ec-25-0173-00-LMSC</a:t>
            </a:r>
          </a:p>
        </p:txBody>
      </p:sp>
      <p:sp>
        <p:nvSpPr>
          <p:cNvPr id="5" name="Slide Number Placeholder 4">
            <a:extLst>
              <a:ext uri="{FF2B5EF4-FFF2-40B4-BE49-F238E27FC236}">
                <a16:creationId xmlns:a16="http://schemas.microsoft.com/office/drawing/2014/main" id="{E6E7CDDB-98A4-4E42-E483-6D6BA68D00D3}"/>
              </a:ext>
            </a:extLst>
          </p:cNvPr>
          <p:cNvSpPr>
            <a:spLocks noGrp="1"/>
          </p:cNvSpPr>
          <p:nvPr>
            <p:ph type="sldNum" sz="quarter" idx="12"/>
          </p:nvPr>
        </p:nvSpPr>
        <p:spPr/>
        <p:txBody>
          <a:bodyPr/>
          <a:lstStyle/>
          <a:p>
            <a:fld id="{AA48EFB7-51EC-4EB0-9C8D-DD3ECA58F707}" type="slidenum">
              <a:rPr lang="en-US" smtClean="0"/>
              <a:t>3</a:t>
            </a:fld>
            <a:endParaRPr lang="en-US"/>
          </a:p>
        </p:txBody>
      </p:sp>
    </p:spTree>
    <p:extLst>
      <p:ext uri="{BB962C8B-B14F-4D97-AF65-F5344CB8AC3E}">
        <p14:creationId xmlns:p14="http://schemas.microsoft.com/office/powerpoint/2010/main" val="2275093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723DC-A60C-11C2-A9F5-EA60E68E85A6}"/>
              </a:ext>
            </a:extLst>
          </p:cNvPr>
          <p:cNvSpPr>
            <a:spLocks noGrp="1"/>
          </p:cNvSpPr>
          <p:nvPr>
            <p:ph type="title"/>
          </p:nvPr>
        </p:nvSpPr>
        <p:spPr/>
        <p:txBody>
          <a:bodyPr/>
          <a:lstStyle/>
          <a:p>
            <a:r>
              <a:rPr lang="en-US" dirty="0"/>
              <a:t>IEEE 802 LMSC History Ad Hoc Recommendation to IEEE 802 LMSC</a:t>
            </a:r>
          </a:p>
        </p:txBody>
      </p:sp>
      <p:sp>
        <p:nvSpPr>
          <p:cNvPr id="3" name="Content Placeholder 2">
            <a:extLst>
              <a:ext uri="{FF2B5EF4-FFF2-40B4-BE49-F238E27FC236}">
                <a16:creationId xmlns:a16="http://schemas.microsoft.com/office/drawing/2014/main" id="{73911936-2361-9FE7-5F38-FB282ED93589}"/>
              </a:ext>
            </a:extLst>
          </p:cNvPr>
          <p:cNvSpPr>
            <a:spLocks noGrp="1"/>
          </p:cNvSpPr>
          <p:nvPr>
            <p:ph idx="1"/>
          </p:nvPr>
        </p:nvSpPr>
        <p:spPr/>
        <p:txBody>
          <a:bodyPr/>
          <a:lstStyle/>
          <a:p>
            <a:pPr marL="0" indent="0">
              <a:buNone/>
            </a:pPr>
            <a:r>
              <a:rPr lang="en-US" dirty="0"/>
              <a:t>Upon review of the Charles Babbage Institute’s (CBI) technology archival capabilities and CBI’s significant interest in providing their capabilities for the purposes of creating and maintaining the IEEE 802 LMSC History Archive, </a:t>
            </a:r>
          </a:p>
          <a:p>
            <a:pPr marL="0" indent="0">
              <a:buNone/>
            </a:pPr>
            <a:r>
              <a:rPr lang="en-US" dirty="0"/>
              <a:t>The Ad Hoc recommends IEEE 802 LMSC </a:t>
            </a:r>
            <a:r>
              <a:rPr lang="en-US" dirty="0" err="1"/>
              <a:t>establishs</a:t>
            </a:r>
            <a:r>
              <a:rPr lang="en-US" dirty="0"/>
              <a:t> a formal liaison relationship with the Charles Babbage Institute (CBI) for the purpose of developing an agreement for the </a:t>
            </a:r>
            <a:r>
              <a:rPr lang="en-US" dirty="0" err="1"/>
              <a:t>longterm</a:t>
            </a:r>
            <a:r>
              <a:rPr lang="en-US" dirty="0"/>
              <a:t> transfer and storage of IEEE 802 LMSC historical information at CBI.</a:t>
            </a:r>
          </a:p>
          <a:p>
            <a:pPr marL="0" indent="0">
              <a:buNone/>
            </a:pPr>
            <a:endParaRPr lang="en-US" dirty="0"/>
          </a:p>
          <a:p>
            <a:pPr marL="0" indent="0">
              <a:buNone/>
            </a:pPr>
            <a:r>
              <a:rPr lang="en-US" dirty="0"/>
              <a:t>Straw Poll: unanimous agreement at 29JUL2025 meeting</a:t>
            </a:r>
          </a:p>
        </p:txBody>
      </p:sp>
      <p:sp>
        <p:nvSpPr>
          <p:cNvPr id="4" name="Footer Placeholder 3">
            <a:extLst>
              <a:ext uri="{FF2B5EF4-FFF2-40B4-BE49-F238E27FC236}">
                <a16:creationId xmlns:a16="http://schemas.microsoft.com/office/drawing/2014/main" id="{1E769619-F4CF-C86F-9621-454A57D19016}"/>
              </a:ext>
            </a:extLst>
          </p:cNvPr>
          <p:cNvSpPr>
            <a:spLocks noGrp="1"/>
          </p:cNvSpPr>
          <p:nvPr>
            <p:ph type="ftr" sz="quarter" idx="11"/>
          </p:nvPr>
        </p:nvSpPr>
        <p:spPr/>
        <p:txBody>
          <a:bodyPr/>
          <a:lstStyle/>
          <a:p>
            <a:r>
              <a:rPr lang="en-US"/>
              <a:t>DCN ec-25-0173-00-LMSC</a:t>
            </a:r>
          </a:p>
        </p:txBody>
      </p:sp>
      <p:sp>
        <p:nvSpPr>
          <p:cNvPr id="5" name="Slide Number Placeholder 4">
            <a:extLst>
              <a:ext uri="{FF2B5EF4-FFF2-40B4-BE49-F238E27FC236}">
                <a16:creationId xmlns:a16="http://schemas.microsoft.com/office/drawing/2014/main" id="{6E597F08-2A8D-F9CD-0B17-B8B85C95CC34}"/>
              </a:ext>
            </a:extLst>
          </p:cNvPr>
          <p:cNvSpPr>
            <a:spLocks noGrp="1"/>
          </p:cNvSpPr>
          <p:nvPr>
            <p:ph type="sldNum" sz="quarter" idx="12"/>
          </p:nvPr>
        </p:nvSpPr>
        <p:spPr/>
        <p:txBody>
          <a:bodyPr/>
          <a:lstStyle/>
          <a:p>
            <a:fld id="{AA48EFB7-51EC-4EB0-9C8D-DD3ECA58F707}" type="slidenum">
              <a:rPr lang="en-US" smtClean="0"/>
              <a:t>4</a:t>
            </a:fld>
            <a:endParaRPr lang="en-US"/>
          </a:p>
        </p:txBody>
      </p:sp>
    </p:spTree>
    <p:extLst>
      <p:ext uri="{BB962C8B-B14F-4D97-AF65-F5344CB8AC3E}">
        <p14:creationId xmlns:p14="http://schemas.microsoft.com/office/powerpoint/2010/main" val="2603252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F995D2-15D6-19C7-9B9E-0F8D9192767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127D51-3EB3-FD19-D541-CF60D065937D}"/>
              </a:ext>
            </a:extLst>
          </p:cNvPr>
          <p:cNvSpPr>
            <a:spLocks noGrp="1"/>
          </p:cNvSpPr>
          <p:nvPr>
            <p:ph idx="1"/>
          </p:nvPr>
        </p:nvSpPr>
        <p:spPr/>
        <p:txBody>
          <a:bodyPr/>
          <a:lstStyle/>
          <a:p>
            <a:pPr marL="0" indent="0">
              <a:buNone/>
            </a:pPr>
            <a:r>
              <a:rPr lang="en-US" dirty="0"/>
              <a:t>IEEE 802 LMSC History Ad Hoc </a:t>
            </a:r>
            <a:br>
              <a:rPr lang="en-US" dirty="0"/>
            </a:br>
            <a:endParaRPr lang="en-US" dirty="0"/>
          </a:p>
          <a:p>
            <a:pPr marL="0" indent="0">
              <a:buNone/>
            </a:pPr>
            <a:r>
              <a:rPr lang="en-US" dirty="0"/>
              <a:t>July 2025 Proposed IEEE 802 LMSC Motion</a:t>
            </a:r>
          </a:p>
          <a:p>
            <a:endParaRPr lang="en-US" dirty="0"/>
          </a:p>
        </p:txBody>
      </p:sp>
      <p:sp>
        <p:nvSpPr>
          <p:cNvPr id="4" name="Footer Placeholder 3">
            <a:extLst>
              <a:ext uri="{FF2B5EF4-FFF2-40B4-BE49-F238E27FC236}">
                <a16:creationId xmlns:a16="http://schemas.microsoft.com/office/drawing/2014/main" id="{94184DA3-0653-F065-99E3-A30A1AB9BC24}"/>
              </a:ext>
            </a:extLst>
          </p:cNvPr>
          <p:cNvSpPr>
            <a:spLocks noGrp="1"/>
          </p:cNvSpPr>
          <p:nvPr>
            <p:ph type="ftr" sz="quarter" idx="11"/>
          </p:nvPr>
        </p:nvSpPr>
        <p:spPr/>
        <p:txBody>
          <a:bodyPr/>
          <a:lstStyle/>
          <a:p>
            <a:r>
              <a:rPr lang="en-US"/>
              <a:t>DCN ec-25-0173-00-LMSC</a:t>
            </a:r>
          </a:p>
        </p:txBody>
      </p:sp>
      <p:sp>
        <p:nvSpPr>
          <p:cNvPr id="5" name="Slide Number Placeholder 4">
            <a:extLst>
              <a:ext uri="{FF2B5EF4-FFF2-40B4-BE49-F238E27FC236}">
                <a16:creationId xmlns:a16="http://schemas.microsoft.com/office/drawing/2014/main" id="{505CFEBA-10ED-500C-EF17-2E3C31E25E25}"/>
              </a:ext>
            </a:extLst>
          </p:cNvPr>
          <p:cNvSpPr>
            <a:spLocks noGrp="1"/>
          </p:cNvSpPr>
          <p:nvPr>
            <p:ph type="sldNum" sz="quarter" idx="12"/>
          </p:nvPr>
        </p:nvSpPr>
        <p:spPr/>
        <p:txBody>
          <a:bodyPr/>
          <a:lstStyle/>
          <a:p>
            <a:fld id="{AA48EFB7-51EC-4EB0-9C8D-DD3ECA58F707}" type="slidenum">
              <a:rPr lang="en-US" smtClean="0"/>
              <a:t>5</a:t>
            </a:fld>
            <a:endParaRPr lang="en-US"/>
          </a:p>
        </p:txBody>
      </p:sp>
    </p:spTree>
    <p:extLst>
      <p:ext uri="{BB962C8B-B14F-4D97-AF65-F5344CB8AC3E}">
        <p14:creationId xmlns:p14="http://schemas.microsoft.com/office/powerpoint/2010/main" val="504874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2CB31-33B3-2DFD-9BC3-CBBF195C9C78}"/>
              </a:ext>
            </a:extLst>
          </p:cNvPr>
          <p:cNvSpPr>
            <a:spLocks noGrp="1"/>
          </p:cNvSpPr>
          <p:nvPr>
            <p:ph type="title"/>
          </p:nvPr>
        </p:nvSpPr>
        <p:spPr/>
        <p:txBody>
          <a:bodyPr/>
          <a:lstStyle/>
          <a:p>
            <a:r>
              <a:rPr lang="en-US" dirty="0"/>
              <a:t>IEEE 802 LMSC Motion</a:t>
            </a:r>
          </a:p>
        </p:txBody>
      </p:sp>
      <p:sp>
        <p:nvSpPr>
          <p:cNvPr id="3" name="Content Placeholder 2">
            <a:extLst>
              <a:ext uri="{FF2B5EF4-FFF2-40B4-BE49-F238E27FC236}">
                <a16:creationId xmlns:a16="http://schemas.microsoft.com/office/drawing/2014/main" id="{AEBCF301-7973-C1E6-DC82-6E3905A885F4}"/>
              </a:ext>
            </a:extLst>
          </p:cNvPr>
          <p:cNvSpPr>
            <a:spLocks noGrp="1"/>
          </p:cNvSpPr>
          <p:nvPr>
            <p:ph idx="1"/>
          </p:nvPr>
        </p:nvSpPr>
        <p:spPr/>
        <p:txBody>
          <a:bodyPr/>
          <a:lstStyle/>
          <a:p>
            <a:pPr marL="0" indent="0">
              <a:buNone/>
            </a:pPr>
            <a:r>
              <a:rPr lang="en-US" dirty="0"/>
              <a:t>Motion: </a:t>
            </a:r>
            <a:br>
              <a:rPr lang="en-US" dirty="0"/>
            </a:br>
            <a:r>
              <a:rPr lang="en-US" strike="sngStrike" dirty="0"/>
              <a:t>IEEE 802 LMSC recommends establishing </a:t>
            </a:r>
            <a:r>
              <a:rPr lang="en-US" dirty="0">
                <a:solidFill>
                  <a:srgbClr val="FF0000"/>
                </a:solidFill>
              </a:rPr>
              <a:t>Establish </a:t>
            </a:r>
            <a:r>
              <a:rPr lang="en-US" dirty="0"/>
              <a:t>a formal liaison relationship with the Charles Babbage Institute (CBI) for the purpose of developing an agreement for the </a:t>
            </a:r>
            <a:r>
              <a:rPr lang="en-US" dirty="0" err="1"/>
              <a:t>longterm</a:t>
            </a:r>
            <a:r>
              <a:rPr lang="en-US" dirty="0"/>
              <a:t> transfer and storage of IEEE 802 LMSC historical information at CBI</a:t>
            </a:r>
          </a:p>
          <a:p>
            <a:pPr marL="0" indent="0">
              <a:buNone/>
            </a:pPr>
            <a:endParaRPr lang="en-US" dirty="0"/>
          </a:p>
          <a:p>
            <a:pPr marL="0" indent="0">
              <a:buNone/>
            </a:pPr>
            <a:r>
              <a:rPr lang="en-US" dirty="0"/>
              <a:t>Mover: Tuncer Baykas, Seconder Tim Godfrey</a:t>
            </a:r>
          </a:p>
          <a:p>
            <a:pPr marL="0" indent="0">
              <a:buNone/>
            </a:pPr>
            <a:r>
              <a:rPr lang="en-US" dirty="0"/>
              <a:t>Motion to amend: Jon Rosdahl, Clint Powell – change to “Establish”</a:t>
            </a:r>
            <a:br>
              <a:rPr lang="en-US" dirty="0"/>
            </a:br>
            <a:r>
              <a:rPr lang="en-US" dirty="0"/>
              <a:t>Motion to amend – Approved.</a:t>
            </a:r>
          </a:p>
        </p:txBody>
      </p:sp>
      <p:sp>
        <p:nvSpPr>
          <p:cNvPr id="4" name="Footer Placeholder 3">
            <a:extLst>
              <a:ext uri="{FF2B5EF4-FFF2-40B4-BE49-F238E27FC236}">
                <a16:creationId xmlns:a16="http://schemas.microsoft.com/office/drawing/2014/main" id="{F90179E3-37FD-FDF2-28FA-D56C8EC0384B}"/>
              </a:ext>
            </a:extLst>
          </p:cNvPr>
          <p:cNvSpPr>
            <a:spLocks noGrp="1"/>
          </p:cNvSpPr>
          <p:nvPr>
            <p:ph type="ftr" sz="quarter" idx="11"/>
          </p:nvPr>
        </p:nvSpPr>
        <p:spPr/>
        <p:txBody>
          <a:bodyPr/>
          <a:lstStyle/>
          <a:p>
            <a:r>
              <a:rPr lang="en-US"/>
              <a:t>DCN ec-25-0173-00-LMSC</a:t>
            </a:r>
          </a:p>
        </p:txBody>
      </p:sp>
      <p:sp>
        <p:nvSpPr>
          <p:cNvPr id="5" name="Slide Number Placeholder 4">
            <a:extLst>
              <a:ext uri="{FF2B5EF4-FFF2-40B4-BE49-F238E27FC236}">
                <a16:creationId xmlns:a16="http://schemas.microsoft.com/office/drawing/2014/main" id="{2307801A-715D-7CC1-DC52-22AB31319020}"/>
              </a:ext>
            </a:extLst>
          </p:cNvPr>
          <p:cNvSpPr>
            <a:spLocks noGrp="1"/>
          </p:cNvSpPr>
          <p:nvPr>
            <p:ph type="sldNum" sz="quarter" idx="12"/>
          </p:nvPr>
        </p:nvSpPr>
        <p:spPr/>
        <p:txBody>
          <a:bodyPr/>
          <a:lstStyle/>
          <a:p>
            <a:fld id="{AA48EFB7-51EC-4EB0-9C8D-DD3ECA58F707}" type="slidenum">
              <a:rPr lang="en-US" smtClean="0"/>
              <a:t>6</a:t>
            </a:fld>
            <a:endParaRPr lang="en-US"/>
          </a:p>
        </p:txBody>
      </p:sp>
    </p:spTree>
    <p:extLst>
      <p:ext uri="{BB962C8B-B14F-4D97-AF65-F5344CB8AC3E}">
        <p14:creationId xmlns:p14="http://schemas.microsoft.com/office/powerpoint/2010/main" val="4133746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55E593-6C5E-9109-4B46-FF5B411D89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EB09443-8CD6-2209-A3C4-D51383460B0A}"/>
              </a:ext>
            </a:extLst>
          </p:cNvPr>
          <p:cNvSpPr>
            <a:spLocks noGrp="1"/>
          </p:cNvSpPr>
          <p:nvPr>
            <p:ph type="title"/>
          </p:nvPr>
        </p:nvSpPr>
        <p:spPr/>
        <p:txBody>
          <a:bodyPr/>
          <a:lstStyle/>
          <a:p>
            <a:r>
              <a:rPr lang="en-US" dirty="0"/>
              <a:t>IEEE 802 LMSC Motion</a:t>
            </a:r>
          </a:p>
        </p:txBody>
      </p:sp>
      <p:sp>
        <p:nvSpPr>
          <p:cNvPr id="3" name="Content Placeholder 2">
            <a:extLst>
              <a:ext uri="{FF2B5EF4-FFF2-40B4-BE49-F238E27FC236}">
                <a16:creationId xmlns:a16="http://schemas.microsoft.com/office/drawing/2014/main" id="{CE1A6C5D-58DC-D5EB-FC8F-AE563158E84D}"/>
              </a:ext>
            </a:extLst>
          </p:cNvPr>
          <p:cNvSpPr>
            <a:spLocks noGrp="1"/>
          </p:cNvSpPr>
          <p:nvPr>
            <p:ph idx="1"/>
          </p:nvPr>
        </p:nvSpPr>
        <p:spPr/>
        <p:txBody>
          <a:bodyPr>
            <a:normAutofit/>
          </a:bodyPr>
          <a:lstStyle/>
          <a:p>
            <a:pPr marL="0" indent="0">
              <a:buNone/>
            </a:pPr>
            <a:r>
              <a:rPr lang="en-US" dirty="0"/>
              <a:t>Motion: </a:t>
            </a:r>
            <a:br>
              <a:rPr lang="en-US" dirty="0"/>
            </a:br>
            <a:r>
              <a:rPr lang="en-US" dirty="0"/>
              <a:t>Establish</a:t>
            </a:r>
            <a:r>
              <a:rPr lang="en-US" dirty="0">
                <a:solidFill>
                  <a:srgbClr val="FF0000"/>
                </a:solidFill>
              </a:rPr>
              <a:t> </a:t>
            </a:r>
            <a:r>
              <a:rPr lang="en-US" dirty="0"/>
              <a:t>a formal liaison relationship with the Charles Babbage Institute (CBI) for the purpose of developing an agreement for the </a:t>
            </a:r>
            <a:r>
              <a:rPr lang="en-US" dirty="0" err="1"/>
              <a:t>longterm</a:t>
            </a:r>
            <a:r>
              <a:rPr lang="en-US" dirty="0"/>
              <a:t> transfer and storage of IEEE 802 LMSC historical information at CBI</a:t>
            </a:r>
          </a:p>
          <a:p>
            <a:pPr marL="0" indent="0">
              <a:buNone/>
            </a:pPr>
            <a:endParaRPr lang="en-US" dirty="0"/>
          </a:p>
          <a:p>
            <a:pPr marL="0" indent="0">
              <a:buNone/>
            </a:pPr>
            <a:r>
              <a:rPr lang="en-US" dirty="0"/>
              <a:t>Mover: Tuncer Baykas, Seconder Tim Godfrey</a:t>
            </a:r>
          </a:p>
          <a:p>
            <a:pPr marL="0" indent="0">
              <a:buNone/>
            </a:pPr>
            <a:r>
              <a:rPr lang="en-US" dirty="0"/>
              <a:t>Motion to amend: Jon Rosdahl, Clint Powell – change to “Establish”</a:t>
            </a:r>
          </a:p>
          <a:p>
            <a:pPr marL="0" indent="0">
              <a:buNone/>
            </a:pPr>
            <a:r>
              <a:rPr lang="en-US" dirty="0"/>
              <a:t>Results: Unanimous Approval – Motion Passes</a:t>
            </a:r>
          </a:p>
        </p:txBody>
      </p:sp>
      <p:sp>
        <p:nvSpPr>
          <p:cNvPr id="4" name="Footer Placeholder 3">
            <a:extLst>
              <a:ext uri="{FF2B5EF4-FFF2-40B4-BE49-F238E27FC236}">
                <a16:creationId xmlns:a16="http://schemas.microsoft.com/office/drawing/2014/main" id="{1C835CB9-DD0A-D921-36C2-C05540EC9B94}"/>
              </a:ext>
            </a:extLst>
          </p:cNvPr>
          <p:cNvSpPr>
            <a:spLocks noGrp="1"/>
          </p:cNvSpPr>
          <p:nvPr>
            <p:ph type="ftr" sz="quarter" idx="11"/>
          </p:nvPr>
        </p:nvSpPr>
        <p:spPr/>
        <p:txBody>
          <a:bodyPr/>
          <a:lstStyle/>
          <a:p>
            <a:r>
              <a:rPr lang="en-US"/>
              <a:t>DCN ec-25-0173-00-LMSC</a:t>
            </a:r>
          </a:p>
        </p:txBody>
      </p:sp>
      <p:sp>
        <p:nvSpPr>
          <p:cNvPr id="5" name="Slide Number Placeholder 4">
            <a:extLst>
              <a:ext uri="{FF2B5EF4-FFF2-40B4-BE49-F238E27FC236}">
                <a16:creationId xmlns:a16="http://schemas.microsoft.com/office/drawing/2014/main" id="{7A730638-B031-87C3-BC62-7F57828D22E5}"/>
              </a:ext>
            </a:extLst>
          </p:cNvPr>
          <p:cNvSpPr>
            <a:spLocks noGrp="1"/>
          </p:cNvSpPr>
          <p:nvPr>
            <p:ph type="sldNum" sz="quarter" idx="12"/>
          </p:nvPr>
        </p:nvSpPr>
        <p:spPr/>
        <p:txBody>
          <a:bodyPr/>
          <a:lstStyle/>
          <a:p>
            <a:fld id="{AA48EFB7-51EC-4EB0-9C8D-DD3ECA58F707}" type="slidenum">
              <a:rPr lang="en-US" smtClean="0"/>
              <a:t>7</a:t>
            </a:fld>
            <a:endParaRPr lang="en-US"/>
          </a:p>
        </p:txBody>
      </p:sp>
    </p:spTree>
    <p:extLst>
      <p:ext uri="{BB962C8B-B14F-4D97-AF65-F5344CB8AC3E}">
        <p14:creationId xmlns:p14="http://schemas.microsoft.com/office/powerpoint/2010/main" val="42682442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otalTime>17644</TotalTime>
  <Words>555</Words>
  <Application>Microsoft Office PowerPoint</Application>
  <PresentationFormat>Widescreen</PresentationFormat>
  <Paragraphs>48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Aptos</vt:lpstr>
      <vt:lpstr>Aptos Display</vt:lpstr>
      <vt:lpstr>Arial</vt:lpstr>
      <vt:lpstr>Office Theme</vt:lpstr>
      <vt:lpstr>IEEE 802 LMSC History Ad Hoc</vt:lpstr>
      <vt:lpstr>PowerPoint Presentation</vt:lpstr>
      <vt:lpstr>Charles Babbage Institute Update</vt:lpstr>
      <vt:lpstr>IEEE 802 LMSC History Ad Hoc Recommendation to IEEE 802 LMSC</vt:lpstr>
      <vt:lpstr>PowerPoint Presentation</vt:lpstr>
      <vt:lpstr>IEEE 802 LMSC Motion</vt:lpstr>
      <vt:lpstr>IEEE 802 LMSC Motion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Paul Nikolich/Addison</dc:creator>
  <cp:lastModifiedBy>Jon Rosdahl</cp:lastModifiedBy>
  <cp:revision>102</cp:revision>
  <cp:lastPrinted>2024-08-12T16:54:27Z</cp:lastPrinted>
  <dcterms:created xsi:type="dcterms:W3CDTF">2024-07-15T13:44:21Z</dcterms:created>
  <dcterms:modified xsi:type="dcterms:W3CDTF">2025-08-01T12:18:26Z</dcterms:modified>
</cp:coreProperties>
</file>