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95" r:id="rId2"/>
    <p:sldId id="685" r:id="rId3"/>
    <p:sldId id="684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8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3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F1CDD1-F724-CDDC-40FF-AF76939FFD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B816E-6128-0362-A64C-CE55CA96A3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97996-3992-4F35-9000-AF84CAFF3CE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91D9A-181F-FCE0-B7E0-D367522E1A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Paul Nikolich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00628-9B6E-E5DC-D580-47C607FF18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9FB8F-7A86-4170-B0AD-62F07B796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318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Paul Nikolich (self)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test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ec-25-0174-00-LMSC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BDCC-9600-8DDD-7F98-BEE8643BF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1118" y="1422478"/>
            <a:ext cx="9144000" cy="1081010"/>
          </a:xfrm>
        </p:spPr>
        <p:txBody>
          <a:bodyPr>
            <a:normAutofit/>
          </a:bodyPr>
          <a:lstStyle/>
          <a:p>
            <a:r>
              <a:rPr lang="en-US" sz="4800" dirty="0"/>
              <a:t>IEEE 802 LMSC History Ad Hoc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FC8EF-B05D-C497-49AC-455627A36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4555"/>
            <a:ext cx="9144000" cy="2809300"/>
          </a:xfrm>
        </p:spPr>
        <p:txBody>
          <a:bodyPr>
            <a:normAutofit/>
          </a:bodyPr>
          <a:lstStyle/>
          <a:p>
            <a:r>
              <a:rPr lang="en-US" dirty="0"/>
              <a:t>2025 Annual Review</a:t>
            </a:r>
          </a:p>
          <a:p>
            <a:endParaRPr lang="en-US" dirty="0"/>
          </a:p>
          <a:p>
            <a:r>
              <a:rPr lang="en-US" dirty="0"/>
              <a:t>July 2025 IEEE 802 LMSC Plenary Closing Meeting</a:t>
            </a:r>
            <a:br>
              <a:rPr lang="en-US" dirty="0"/>
            </a:br>
            <a:r>
              <a:rPr lang="en-US" dirty="0"/>
              <a:t>01 August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0DD84-6016-8C9B-415A-50C4E623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00D15-9346-3DEB-4A6B-5D8B75A1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654908"/>
            <a:ext cx="11344703" cy="58780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/>
              <a:t>Scope:</a:t>
            </a:r>
            <a:br>
              <a:rPr lang="en-US" sz="3200" dirty="0"/>
            </a:br>
            <a:endParaRPr lang="en-US" sz="3600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Identify and locate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sz="240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e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lang="en-US" sz="2400" dirty="0">
                <a:solidFill>
                  <a:prstClr val="black"/>
                </a:solidFill>
                <a:latin typeface="Aptos" panose="02110004020202020204"/>
              </a:rPr>
              <a:t>Electronic c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apture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of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sz="3200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3200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3200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Meeting Cadance: One Hour per IEEE 802 LMSC Plenary Session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3200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 of Active Participants: see next slide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ec-25-0174-00-LMSC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264B-9F15-E3B4-E612-BD1C96FC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0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95DC-2900-332F-F8D4-433A5527C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9847"/>
          </a:xfrm>
        </p:spPr>
        <p:txBody>
          <a:bodyPr>
            <a:normAutofit/>
          </a:bodyPr>
          <a:lstStyle/>
          <a:p>
            <a:r>
              <a:rPr lang="en-US" sz="2800" dirty="0"/>
              <a:t>IEEE 802 LMSC History Ad Hoc Participants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064E4-7EB6-9F23-53AD-406A5C571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545"/>
            <a:ext cx="10515600" cy="47682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802.0 Paul Nikolich, James Gilb, Gary Robinson, Maris </a:t>
            </a:r>
            <a:r>
              <a:rPr lang="en-US" dirty="0" err="1"/>
              <a:t>Graube</a:t>
            </a:r>
            <a:endParaRPr lang="en-US" dirty="0"/>
          </a:p>
          <a:p>
            <a:r>
              <a:rPr lang="en-US" dirty="0"/>
              <a:t>802.3 Geoff Thompson, Peter Jones, Yuan Qiu Luo</a:t>
            </a:r>
          </a:p>
          <a:p>
            <a:r>
              <a:rPr lang="en-US" dirty="0"/>
              <a:t>802.1 Norm Fin, Mick Seaman</a:t>
            </a:r>
          </a:p>
          <a:p>
            <a:r>
              <a:rPr lang="en-US" dirty="0"/>
              <a:t>802.5 Bob Love</a:t>
            </a:r>
          </a:p>
          <a:p>
            <a:r>
              <a:rPr lang="en-US" dirty="0"/>
              <a:t>802.11 </a:t>
            </a:r>
            <a:r>
              <a:rPr lang="en-US" dirty="0" err="1"/>
              <a:t>Srinvas</a:t>
            </a:r>
            <a:r>
              <a:rPr lang="en-US" dirty="0"/>
              <a:t> </a:t>
            </a:r>
            <a:r>
              <a:rPr lang="en-US" dirty="0" err="1"/>
              <a:t>Kandala</a:t>
            </a:r>
            <a:r>
              <a:rPr lang="en-US" dirty="0"/>
              <a:t>, Al Petrick, Michael Fischer, Jon </a:t>
            </a:r>
            <a:r>
              <a:rPr lang="en-US" dirty="0" err="1"/>
              <a:t>Rosdahl</a:t>
            </a:r>
            <a:endParaRPr lang="en-US" dirty="0"/>
          </a:p>
          <a:p>
            <a:r>
              <a:rPr lang="en-US" dirty="0"/>
              <a:t>802.15 Jorge Robert</a:t>
            </a:r>
          </a:p>
          <a:p>
            <a:r>
              <a:rPr lang="en-US" dirty="0"/>
              <a:t>802.18&amp;22 Edward Au</a:t>
            </a:r>
          </a:p>
          <a:p>
            <a:r>
              <a:rPr lang="en-US" dirty="0"/>
              <a:t>802.19&amp;Public Visibility 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802.24 Tim Godfrey</a:t>
            </a:r>
          </a:p>
          <a:p>
            <a:r>
              <a:rPr lang="en-US" dirty="0"/>
              <a:t>IEEE History Center Nathan Brewer Archival &amp; Digital Content Manager</a:t>
            </a:r>
          </a:p>
          <a:p>
            <a:r>
              <a:rPr lang="en-US" dirty="0"/>
              <a:t>IEEE Computer Society Anne Marie Kelly, Thomas Haigh</a:t>
            </a:r>
          </a:p>
          <a:p>
            <a:r>
              <a:rPr lang="en-US" dirty="0"/>
              <a:t>IEEE Standards Association Staff Yvette Ho Sang</a:t>
            </a:r>
          </a:p>
          <a:p>
            <a:r>
              <a:rPr lang="en-US" dirty="0"/>
              <a:t>IEEE 802 Meeting Planner Dawn </a:t>
            </a:r>
            <a:r>
              <a:rPr lang="en-US" dirty="0" err="1"/>
              <a:t>Slykhouse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54D759-518E-E79B-F1E9-62B682A6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ec-25-0174-00-LMSC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C6ADA-AA52-32D8-1F4C-325D27B6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51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17675</TotalTime>
  <Words>264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IEEE 802 LMSC History Ad Hoc</vt:lpstr>
      <vt:lpstr>PowerPoint Presentation</vt:lpstr>
      <vt:lpstr>IEEE 802 LMSC History Ad Hoc Participants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</cp:lastModifiedBy>
  <cp:revision>103</cp:revision>
  <cp:lastPrinted>2024-08-12T16:54:27Z</cp:lastPrinted>
  <dcterms:created xsi:type="dcterms:W3CDTF">2024-07-15T13:44:21Z</dcterms:created>
  <dcterms:modified xsi:type="dcterms:W3CDTF">2025-07-31T14:08:58Z</dcterms:modified>
</cp:coreProperties>
</file>