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91" r:id="rId3"/>
    <p:sldId id="270" r:id="rId4"/>
    <p:sldId id="289" r:id="rId5"/>
    <p:sldId id="290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C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38" autoAdjust="0"/>
    <p:restoredTop sz="94660"/>
  </p:normalViewPr>
  <p:slideViewPr>
    <p:cSldViewPr>
      <p:cViewPr varScale="1">
        <p:scale>
          <a:sx n="48" d="100"/>
          <a:sy n="48" d="100"/>
        </p:scale>
        <p:origin x="32" y="2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5" d="100"/>
          <a:sy n="95" d="100"/>
        </p:scale>
        <p:origin x="3128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Dave Halasz, Morse Micro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Dave Halasz, Morse Micro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Clint Powell, PWC LLC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802.ec-25/0190r00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06425"/>
            <a:ext cx="10363200" cy="13335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Workshop Follow-Up Item</a:t>
            </a:r>
            <a:br>
              <a:rPr lang="en-AU" dirty="0"/>
            </a:br>
            <a:r>
              <a:rPr lang="en-US" dirty="0"/>
              <a:t>Improve Recognition of IEEE Membership Grade Level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2025-08-01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F6F518D9-1764-AC94-6CC2-2B413F9F6C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6940912"/>
              </p:ext>
            </p:extLst>
          </p:nvPr>
        </p:nvGraphicFramePr>
        <p:xfrm>
          <a:off x="2032000" y="3403268"/>
          <a:ext cx="8128000" cy="7416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228605144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989703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9418403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51458320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293513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kern="0" dirty="0">
                          <a:effectLst/>
                        </a:rPr>
                        <a:t>Name</a:t>
                      </a:r>
                      <a:endParaRPr lang="en-US" sz="2000" b="1" kern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Affiliations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Address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Phone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2000" b="1" dirty="0">
                          <a:effectLst/>
                        </a:rPr>
                        <a:t>Email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1759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Clint Powell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PWC, LLC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+1 480 586-8457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/>
                      <a:r>
                        <a:rPr lang="en-US" sz="1600" dirty="0">
                          <a:effectLst/>
                        </a:rPr>
                        <a:t>cpowell@ieee.org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724422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649044-13D9-823E-0B3E-3EB083003E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5EAC5E-474C-A54C-4DA5-7165DA75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IEEE 802</a:t>
            </a:r>
            <a:br>
              <a:rPr lang="en-US" dirty="0"/>
            </a:br>
            <a:r>
              <a:rPr lang="en-US" dirty="0"/>
              <a:t>Senior, Life and Fellow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4806B-C178-3FFC-286D-4F4D16788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Splash Page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 References to Splash Page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Include List in 802 External Presentations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Encourage Links from Pages External to 802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Include IEEE Grade Level on 802 Mtg. Badges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48D79A-E0BC-69D8-3A80-EDC01684C90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6782C-AEFA-445A-9542-BFAE40723FF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7ABE45-3016-BD64-F668-E5869BE911E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3211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8CC03-FF0A-4E93-E5A6-0A97D690A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IEEE 802</a:t>
            </a:r>
            <a:br>
              <a:rPr lang="en-US" dirty="0"/>
            </a:br>
            <a:r>
              <a:rPr lang="en-US" dirty="0"/>
              <a:t>Senior, Life and Fellow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8BBFA-8DC4-B000-72B0-49C8CEC3A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Add Splash Page Off of 802 LMSC Home Page Listing all IEEE 802 Members, Alphabetically within IEEE Member Grade Level as Follows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IEEE Awardees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Fellow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Life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Senior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Member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E7F1AE-F59E-02FC-4B60-CE39E046AD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9D482D-4FB1-7105-76F1-76A528A515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97218FF-9C16-6A99-9578-5BD8348CB1A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039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813704-B7A6-08D5-9A10-6D19CB5F87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A729-9C34-CBCB-1F35-8DEBA745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IEEE 802</a:t>
            </a:r>
            <a:br>
              <a:rPr lang="en-US" dirty="0"/>
            </a:br>
            <a:r>
              <a:rPr lang="en-US" dirty="0"/>
              <a:t>Senior, Life and Fellow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F13989-C9EB-00FC-D5DF-F9A5F73CC2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Reference Splash Page in the Following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802 </a:t>
            </a:r>
            <a:r>
              <a:rPr lang="en-US" sz="2400" dirty="0" err="1"/>
              <a:t>SubGroup</a:t>
            </a:r>
            <a:r>
              <a:rPr lang="en-US" sz="2400" dirty="0"/>
              <a:t> Home Pages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802 LinkedIn Publicity Page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b="1" dirty="0">
                <a:cs typeface="+mn-cs"/>
              </a:rPr>
              <a:t>Include Slide at Any/All 802 External Presentations Listing,</a:t>
            </a:r>
            <a:br>
              <a:rPr lang="en-US" sz="2400" b="1" dirty="0">
                <a:cs typeface="+mn-cs"/>
              </a:rPr>
            </a:br>
            <a:r>
              <a:rPr lang="en-US" sz="2400" b="1" dirty="0">
                <a:cs typeface="+mn-cs"/>
              </a:rPr>
              <a:t>Alphabetically Within IEEE Member Grade Level as Follows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IEEE Awardees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Fellows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Life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Seniors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587714-98F8-BB8B-982C-91B5869463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E97FF-2422-F9B8-0A3B-66EAB09401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C311AA1-F847-305C-49B5-2A59218EC6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3919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CE3888-8900-833A-B0FC-CE330B06C8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C6252-601B-4E2D-1CA3-AAA1FAE8A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IEEE 802</a:t>
            </a:r>
            <a:br>
              <a:rPr lang="en-US" dirty="0"/>
            </a:br>
            <a:r>
              <a:rPr lang="en-US" dirty="0"/>
              <a:t>Senior, Life and Fellow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13C8B-3691-25C0-BD0C-E17BE174F9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0012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Encourage Links to 802 Splash Page from Other Industry Forums and Media Sites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Include IEEE Grade Level on 802 Mtg. Badges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Member, Senior, Life, Fellow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56F7D-4CC4-E3BD-F7C0-AE0ECAD5A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103657-336A-4077-9DF1-76746F59DB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Clint Powell, PWC LLC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525ADF-0A18-1EB8-AE78-5D9F47C059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7048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7221</TotalTime>
  <Words>265</Words>
  <Application>Microsoft Office PowerPoint</Application>
  <PresentationFormat>Widescreen</PresentationFormat>
  <Paragraphs>60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IEEE 802 Workshop Follow-Up Item Improve Recognition of IEEE Membership Grade Level</vt:lpstr>
      <vt:lpstr>Recognizing IEEE 802 Senior, Life and Fellow Members</vt:lpstr>
      <vt:lpstr>Recognizing IEEE 802 Senior, Life and Fellow Members</vt:lpstr>
      <vt:lpstr>Recognizing IEEE 802 Senior, Life and Fellow Members</vt:lpstr>
      <vt:lpstr>Recognizing IEEE 802 Senior, Life and Fellow Members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Orientation Report</dc:title>
  <dc:subject/>
  <dc:creator>Dave Halasz</dc:creator>
  <cp:keywords/>
  <dc:description/>
  <cp:lastModifiedBy>Clint Powell2</cp:lastModifiedBy>
  <cp:revision>177</cp:revision>
  <cp:lastPrinted>1601-01-01T00:00:00Z</cp:lastPrinted>
  <dcterms:created xsi:type="dcterms:W3CDTF">2019-09-19T04:57:16Z</dcterms:created>
  <dcterms:modified xsi:type="dcterms:W3CDTF">2025-08-01T12:02:46Z</dcterms:modified>
  <cp:category/>
</cp:coreProperties>
</file>