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94" r:id="rId2"/>
    <p:sldId id="303" r:id="rId3"/>
    <p:sldId id="313" r:id="rId4"/>
    <p:sldId id="336" r:id="rId5"/>
    <p:sldId id="337" r:id="rId6"/>
    <p:sldId id="338" r:id="rId7"/>
    <p:sldId id="335"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063" autoAdjust="0"/>
    <p:restoredTop sz="91845" autoAdjust="0"/>
  </p:normalViewPr>
  <p:slideViewPr>
    <p:cSldViewPr>
      <p:cViewPr varScale="1">
        <p:scale>
          <a:sx n="76" d="100"/>
          <a:sy n="76" d="100"/>
        </p:scale>
        <p:origin x="-10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zh-CN" altLang="en-US"/>
              <a:t>doc.: IEEE 802.15-&lt;doc#&gt;</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zh-CN" altLang="en-US"/>
              <a:t>&lt;month year&gt;</a:t>
            </a:r>
            <a:endParaRPr lang="en-US" altLang="zh-CN"/>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zh-CN" altLang="en-US"/>
              <a:t>&lt;author&gt;, &lt;company&gt;</a:t>
            </a:r>
            <a:endParaRPr lang="en-US" altLang="zh-CN"/>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ltLang="zh-CN"/>
              <a:t>Page </a:t>
            </a:r>
            <a:fld id="{5056A89B-B980-4B1F-A6DB-8FF0BE57CCD7}"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zh-CN" altLang="en-US"/>
              <a:t>doc.: IEEE 802.15-&lt;doc#&gt;</a:t>
            </a:r>
            <a:endParaRPr lang="en-US" altLang="zh-CN"/>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zh-CN" altLang="en-US"/>
              <a:t>&lt;month year&gt;</a:t>
            </a:r>
            <a:endParaRPr lang="en-US" altLang="zh-CN"/>
          </a:p>
        </p:txBody>
      </p:sp>
      <p:sp>
        <p:nvSpPr>
          <p:cNvPr id="410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zh-CN" altLang="en-US"/>
              <a:t>&lt;author&gt;, &lt;company&gt;</a:t>
            </a:r>
            <a:endParaRPr lang="en-US" altLang="zh-CN"/>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ltLang="zh-CN"/>
              <a:t>Page </a:t>
            </a:r>
            <a:fld id="{F1040DCC-230B-4796-AB39-D26F29E236F1}"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a:xfrm>
            <a:off x="1154113" y="701675"/>
            <a:ext cx="4625975" cy="3468688"/>
          </a:xfrm>
          <a:ln/>
        </p:spPr>
      </p:sp>
      <p:sp>
        <p:nvSpPr>
          <p:cNvPr id="7170" name="Notes Placeholder 2"/>
          <p:cNvSpPr>
            <a:spLocks noGrp="1"/>
          </p:cNvSpPr>
          <p:nvPr>
            <p:ph type="body" idx="1"/>
          </p:nvPr>
        </p:nvSpPr>
        <p:spPr>
          <a:noFill/>
          <a:ln/>
        </p:spPr>
        <p:txBody>
          <a:bodyPr/>
          <a:lstStyle/>
          <a:p>
            <a:endParaRPr lang="zh-CN" altLang="zh-CN" smtClean="0"/>
          </a:p>
        </p:txBody>
      </p:sp>
      <p:sp>
        <p:nvSpPr>
          <p:cNvPr id="7171" name="Header Placeholder 3"/>
          <p:cNvSpPr>
            <a:spLocks noGrp="1"/>
          </p:cNvSpPr>
          <p:nvPr>
            <p:ph type="hdr" sz="quarter"/>
          </p:nvPr>
        </p:nvSpPr>
        <p:spPr>
          <a:noFill/>
        </p:spPr>
        <p:txBody>
          <a:bodyPr/>
          <a:lstStyle/>
          <a:p>
            <a:r>
              <a:rPr lang="zh-CN" altLang="en-US" smtClean="0"/>
              <a:t>doc.: IEEE 802.15-&lt;doc#&gt;</a:t>
            </a:r>
            <a:endParaRPr lang="en-US" altLang="zh-CN" smtClean="0"/>
          </a:p>
        </p:txBody>
      </p:sp>
      <p:sp>
        <p:nvSpPr>
          <p:cNvPr id="7172" name="Date Placeholder 4"/>
          <p:cNvSpPr>
            <a:spLocks noGrp="1"/>
          </p:cNvSpPr>
          <p:nvPr>
            <p:ph type="dt" sz="quarter" idx="1"/>
          </p:nvPr>
        </p:nvSpPr>
        <p:spPr>
          <a:noFill/>
        </p:spPr>
        <p:txBody>
          <a:bodyPr/>
          <a:lstStyle/>
          <a:p>
            <a:r>
              <a:rPr lang="zh-CN" altLang="en-US" smtClean="0"/>
              <a:t>&lt;month year&gt;</a:t>
            </a:r>
            <a:endParaRPr lang="en-US" altLang="zh-CN" smtClean="0"/>
          </a:p>
        </p:txBody>
      </p:sp>
      <p:sp>
        <p:nvSpPr>
          <p:cNvPr id="7173" name="Footer Placeholder 5"/>
          <p:cNvSpPr>
            <a:spLocks noGrp="1"/>
          </p:cNvSpPr>
          <p:nvPr>
            <p:ph type="ftr" sz="quarter" idx="4"/>
          </p:nvPr>
        </p:nvSpPr>
        <p:spPr>
          <a:noFill/>
        </p:spPr>
        <p:txBody>
          <a:bodyPr/>
          <a:lstStyle/>
          <a:p>
            <a:pPr lvl="4"/>
            <a:r>
              <a:rPr lang="zh-CN" altLang="en-US" smtClean="0"/>
              <a:t>&lt;author&gt;, &lt;company&gt;</a:t>
            </a:r>
            <a:endParaRPr lang="en-US" altLang="zh-CN" smtClean="0"/>
          </a:p>
        </p:txBody>
      </p:sp>
      <p:sp>
        <p:nvSpPr>
          <p:cNvPr id="7174" name="Slide Number Placeholder 6"/>
          <p:cNvSpPr>
            <a:spLocks noGrp="1"/>
          </p:cNvSpPr>
          <p:nvPr>
            <p:ph type="sldNum" sz="quarter" idx="5"/>
          </p:nvPr>
        </p:nvSpPr>
        <p:spPr>
          <a:noFill/>
        </p:spPr>
        <p:txBody>
          <a:bodyPr/>
          <a:lstStyle/>
          <a:p>
            <a:r>
              <a:rPr lang="en-US" altLang="zh-CN" smtClean="0"/>
              <a:t>Page </a:t>
            </a:r>
            <a:fld id="{FD587CD7-21E8-4662-83C2-4B7C5BBE025A}" type="slidenum">
              <a:rPr lang="en-US" altLang="zh-CN" smtClean="0"/>
              <a:pPr/>
              <a:t>1</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a:xfrm>
            <a:off x="1154113" y="701675"/>
            <a:ext cx="4625975" cy="3468688"/>
          </a:xfrm>
          <a:ln/>
        </p:spPr>
      </p:sp>
      <p:sp>
        <p:nvSpPr>
          <p:cNvPr id="9218" name="Notes Placeholder 2"/>
          <p:cNvSpPr>
            <a:spLocks noGrp="1"/>
          </p:cNvSpPr>
          <p:nvPr>
            <p:ph type="body" idx="1"/>
          </p:nvPr>
        </p:nvSpPr>
        <p:spPr>
          <a:noFill/>
          <a:ln/>
        </p:spPr>
        <p:txBody>
          <a:bodyPr/>
          <a:lstStyle/>
          <a:p>
            <a:endParaRPr lang="zh-CN" altLang="zh-CN" smtClean="0"/>
          </a:p>
        </p:txBody>
      </p:sp>
      <p:sp>
        <p:nvSpPr>
          <p:cNvPr id="9219" name="Header Placeholder 3"/>
          <p:cNvSpPr>
            <a:spLocks noGrp="1"/>
          </p:cNvSpPr>
          <p:nvPr>
            <p:ph type="hdr" sz="quarter"/>
          </p:nvPr>
        </p:nvSpPr>
        <p:spPr>
          <a:noFill/>
        </p:spPr>
        <p:txBody>
          <a:bodyPr/>
          <a:lstStyle/>
          <a:p>
            <a:r>
              <a:rPr lang="zh-CN" altLang="en-US" smtClean="0"/>
              <a:t>doc.: IEEE 802.15-&lt;doc#&gt;</a:t>
            </a:r>
            <a:endParaRPr lang="en-US" altLang="zh-CN" smtClean="0"/>
          </a:p>
        </p:txBody>
      </p:sp>
      <p:sp>
        <p:nvSpPr>
          <p:cNvPr id="9220" name="Date Placeholder 4"/>
          <p:cNvSpPr>
            <a:spLocks noGrp="1"/>
          </p:cNvSpPr>
          <p:nvPr>
            <p:ph type="dt" sz="quarter" idx="1"/>
          </p:nvPr>
        </p:nvSpPr>
        <p:spPr>
          <a:noFill/>
        </p:spPr>
        <p:txBody>
          <a:bodyPr/>
          <a:lstStyle/>
          <a:p>
            <a:r>
              <a:rPr lang="zh-CN" altLang="en-US" smtClean="0"/>
              <a:t>&lt;month year&gt;</a:t>
            </a:r>
            <a:endParaRPr lang="en-US" altLang="zh-CN" smtClean="0"/>
          </a:p>
        </p:txBody>
      </p:sp>
      <p:sp>
        <p:nvSpPr>
          <p:cNvPr id="9221" name="Footer Placeholder 5"/>
          <p:cNvSpPr>
            <a:spLocks noGrp="1"/>
          </p:cNvSpPr>
          <p:nvPr>
            <p:ph type="ftr" sz="quarter" idx="4"/>
          </p:nvPr>
        </p:nvSpPr>
        <p:spPr>
          <a:noFill/>
        </p:spPr>
        <p:txBody>
          <a:bodyPr/>
          <a:lstStyle/>
          <a:p>
            <a:pPr lvl="4"/>
            <a:r>
              <a:rPr lang="zh-CN" altLang="en-US" smtClean="0"/>
              <a:t>&lt;author&gt;, &lt;company&gt;</a:t>
            </a:r>
            <a:endParaRPr lang="en-US" altLang="zh-CN" smtClean="0"/>
          </a:p>
        </p:txBody>
      </p:sp>
      <p:sp>
        <p:nvSpPr>
          <p:cNvPr id="9222" name="Slide Number Placeholder 6"/>
          <p:cNvSpPr>
            <a:spLocks noGrp="1"/>
          </p:cNvSpPr>
          <p:nvPr>
            <p:ph type="sldNum" sz="quarter" idx="5"/>
          </p:nvPr>
        </p:nvSpPr>
        <p:spPr>
          <a:noFill/>
        </p:spPr>
        <p:txBody>
          <a:bodyPr/>
          <a:lstStyle/>
          <a:p>
            <a:r>
              <a:rPr lang="en-US" altLang="zh-CN" smtClean="0"/>
              <a:t>Page </a:t>
            </a:r>
            <a:fld id="{86FBDD67-4389-473D-A7CB-2FC12EAD1050}" type="slidenum">
              <a:rPr lang="en-US" altLang="zh-CN" smtClean="0"/>
              <a:pPr/>
              <a:t>2</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noTextEdit="1"/>
          </p:cNvSpPr>
          <p:nvPr>
            <p:ph type="sldImg"/>
          </p:nvPr>
        </p:nvSpPr>
        <p:spPr>
          <a:xfrm>
            <a:off x="1154113" y="701675"/>
            <a:ext cx="4625975" cy="3468688"/>
          </a:xfrm>
          <a:ln/>
        </p:spPr>
      </p:sp>
      <p:sp>
        <p:nvSpPr>
          <p:cNvPr id="11266" name="Notes Placeholder 2"/>
          <p:cNvSpPr>
            <a:spLocks noGrp="1"/>
          </p:cNvSpPr>
          <p:nvPr>
            <p:ph type="body" idx="1"/>
          </p:nvPr>
        </p:nvSpPr>
        <p:spPr>
          <a:noFill/>
          <a:ln/>
        </p:spPr>
        <p:txBody>
          <a:bodyPr/>
          <a:lstStyle/>
          <a:p>
            <a:endParaRPr lang="zh-CN" altLang="zh-CN" smtClean="0"/>
          </a:p>
        </p:txBody>
      </p:sp>
      <p:sp>
        <p:nvSpPr>
          <p:cNvPr id="11267" name="Header Placeholder 3"/>
          <p:cNvSpPr>
            <a:spLocks noGrp="1"/>
          </p:cNvSpPr>
          <p:nvPr>
            <p:ph type="hdr" sz="quarter"/>
          </p:nvPr>
        </p:nvSpPr>
        <p:spPr>
          <a:noFill/>
        </p:spPr>
        <p:txBody>
          <a:bodyPr/>
          <a:lstStyle/>
          <a:p>
            <a:r>
              <a:rPr lang="zh-CN" altLang="en-US" smtClean="0"/>
              <a:t>doc.: IEEE 802.15-&lt;doc#&gt;</a:t>
            </a:r>
            <a:endParaRPr lang="en-US" altLang="zh-CN" smtClean="0"/>
          </a:p>
        </p:txBody>
      </p:sp>
      <p:sp>
        <p:nvSpPr>
          <p:cNvPr id="11268" name="Date Placeholder 4"/>
          <p:cNvSpPr>
            <a:spLocks noGrp="1"/>
          </p:cNvSpPr>
          <p:nvPr>
            <p:ph type="dt" sz="quarter" idx="1"/>
          </p:nvPr>
        </p:nvSpPr>
        <p:spPr>
          <a:noFill/>
        </p:spPr>
        <p:txBody>
          <a:bodyPr/>
          <a:lstStyle/>
          <a:p>
            <a:r>
              <a:rPr lang="zh-CN" altLang="en-US" smtClean="0"/>
              <a:t>&lt;month year&gt;</a:t>
            </a:r>
            <a:endParaRPr lang="en-US" altLang="zh-CN" smtClean="0"/>
          </a:p>
        </p:txBody>
      </p:sp>
      <p:sp>
        <p:nvSpPr>
          <p:cNvPr id="11269" name="Footer Placeholder 5"/>
          <p:cNvSpPr>
            <a:spLocks noGrp="1"/>
          </p:cNvSpPr>
          <p:nvPr>
            <p:ph type="ftr" sz="quarter" idx="4"/>
          </p:nvPr>
        </p:nvSpPr>
        <p:spPr>
          <a:noFill/>
        </p:spPr>
        <p:txBody>
          <a:bodyPr/>
          <a:lstStyle/>
          <a:p>
            <a:pPr lvl="4"/>
            <a:r>
              <a:rPr lang="zh-CN" altLang="en-US" smtClean="0"/>
              <a:t>&lt;author&gt;, &lt;company&gt;</a:t>
            </a:r>
            <a:endParaRPr lang="en-US" altLang="zh-CN" smtClean="0"/>
          </a:p>
        </p:txBody>
      </p:sp>
      <p:sp>
        <p:nvSpPr>
          <p:cNvPr id="11270" name="Slide Number Placeholder 6"/>
          <p:cNvSpPr>
            <a:spLocks noGrp="1"/>
          </p:cNvSpPr>
          <p:nvPr>
            <p:ph type="sldNum" sz="quarter" idx="5"/>
          </p:nvPr>
        </p:nvSpPr>
        <p:spPr>
          <a:noFill/>
        </p:spPr>
        <p:txBody>
          <a:bodyPr/>
          <a:lstStyle/>
          <a:p>
            <a:r>
              <a:rPr lang="en-US" altLang="zh-CN" smtClean="0"/>
              <a:t>Page </a:t>
            </a:r>
            <a:fld id="{7EB244A0-A5A2-44C8-9664-11F68BAB80CA}" type="slidenum">
              <a:rPr lang="en-US" altLang="zh-CN" smtClean="0"/>
              <a:pPr/>
              <a:t>3</a:t>
            </a:fld>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a:xfrm>
            <a:off x="1154113" y="701675"/>
            <a:ext cx="4625975" cy="3468688"/>
          </a:xfrm>
          <a:ln/>
        </p:spPr>
      </p:sp>
      <p:sp>
        <p:nvSpPr>
          <p:cNvPr id="13314" name="Notes Placeholder 2"/>
          <p:cNvSpPr>
            <a:spLocks noGrp="1"/>
          </p:cNvSpPr>
          <p:nvPr>
            <p:ph type="body" idx="1"/>
          </p:nvPr>
        </p:nvSpPr>
        <p:spPr>
          <a:noFill/>
          <a:ln/>
        </p:spPr>
        <p:txBody>
          <a:bodyPr/>
          <a:lstStyle/>
          <a:p>
            <a:endParaRPr lang="en-US" smtClean="0"/>
          </a:p>
        </p:txBody>
      </p:sp>
      <p:sp>
        <p:nvSpPr>
          <p:cNvPr id="13315" name="Header Placeholder 3"/>
          <p:cNvSpPr>
            <a:spLocks noGrp="1"/>
          </p:cNvSpPr>
          <p:nvPr>
            <p:ph type="hdr" sz="quarter"/>
          </p:nvPr>
        </p:nvSpPr>
        <p:spPr>
          <a:noFill/>
        </p:spPr>
        <p:txBody>
          <a:bodyPr/>
          <a:lstStyle/>
          <a:p>
            <a:r>
              <a:rPr lang="zh-CN" altLang="en-US" smtClean="0"/>
              <a:t>doc.: IEEE 802.15-&lt;doc#&gt;</a:t>
            </a:r>
            <a:endParaRPr lang="en-US" altLang="zh-CN" smtClean="0"/>
          </a:p>
        </p:txBody>
      </p:sp>
      <p:sp>
        <p:nvSpPr>
          <p:cNvPr id="13316" name="Date Placeholder 4"/>
          <p:cNvSpPr>
            <a:spLocks noGrp="1"/>
          </p:cNvSpPr>
          <p:nvPr>
            <p:ph type="dt" sz="quarter" idx="1"/>
          </p:nvPr>
        </p:nvSpPr>
        <p:spPr>
          <a:noFill/>
        </p:spPr>
        <p:txBody>
          <a:bodyPr/>
          <a:lstStyle/>
          <a:p>
            <a:r>
              <a:rPr lang="zh-CN" altLang="en-US" smtClean="0"/>
              <a:t>&lt;month year&gt;</a:t>
            </a:r>
            <a:endParaRPr lang="en-US" altLang="zh-CN" smtClean="0"/>
          </a:p>
        </p:txBody>
      </p:sp>
      <p:sp>
        <p:nvSpPr>
          <p:cNvPr id="13317" name="Footer Placeholder 5"/>
          <p:cNvSpPr>
            <a:spLocks noGrp="1"/>
          </p:cNvSpPr>
          <p:nvPr>
            <p:ph type="ftr" sz="quarter" idx="4"/>
          </p:nvPr>
        </p:nvSpPr>
        <p:spPr>
          <a:noFill/>
        </p:spPr>
        <p:txBody>
          <a:bodyPr/>
          <a:lstStyle/>
          <a:p>
            <a:pPr lvl="4"/>
            <a:r>
              <a:rPr lang="zh-CN" altLang="en-US" smtClean="0"/>
              <a:t>&lt;author&gt;, &lt;company&gt;</a:t>
            </a:r>
            <a:endParaRPr lang="en-US" altLang="zh-CN" smtClean="0"/>
          </a:p>
        </p:txBody>
      </p:sp>
      <p:sp>
        <p:nvSpPr>
          <p:cNvPr id="13318" name="Slide Number Placeholder 6"/>
          <p:cNvSpPr>
            <a:spLocks noGrp="1"/>
          </p:cNvSpPr>
          <p:nvPr>
            <p:ph type="sldNum" sz="quarter" idx="5"/>
          </p:nvPr>
        </p:nvSpPr>
        <p:spPr>
          <a:noFill/>
        </p:spPr>
        <p:txBody>
          <a:bodyPr/>
          <a:lstStyle/>
          <a:p>
            <a:r>
              <a:rPr lang="en-US" altLang="zh-CN" smtClean="0"/>
              <a:t>Page </a:t>
            </a:r>
            <a:fld id="{E93330B8-6F87-4ABD-B22A-8D8287F6C5FF}" type="slidenum">
              <a:rPr lang="en-US" altLang="zh-CN" smtClean="0"/>
              <a:pPr/>
              <a:t>4</a:t>
            </a:fld>
            <a:endParaRPr lang="en-US"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xfrm>
            <a:off x="1154113" y="701675"/>
            <a:ext cx="4625975" cy="3468688"/>
          </a:xfrm>
          <a:ln/>
        </p:spPr>
      </p:sp>
      <p:sp>
        <p:nvSpPr>
          <p:cNvPr id="17410" name="Notes Placeholder 2"/>
          <p:cNvSpPr>
            <a:spLocks noGrp="1"/>
          </p:cNvSpPr>
          <p:nvPr>
            <p:ph type="body" idx="1"/>
          </p:nvPr>
        </p:nvSpPr>
        <p:spPr>
          <a:noFill/>
          <a:ln/>
        </p:spPr>
        <p:txBody>
          <a:bodyPr/>
          <a:lstStyle/>
          <a:p>
            <a:endParaRPr lang="zh-CN" altLang="zh-CN" smtClean="0"/>
          </a:p>
        </p:txBody>
      </p:sp>
      <p:sp>
        <p:nvSpPr>
          <p:cNvPr id="17411" name="Header Placeholder 3"/>
          <p:cNvSpPr>
            <a:spLocks noGrp="1"/>
          </p:cNvSpPr>
          <p:nvPr>
            <p:ph type="hdr" sz="quarter"/>
          </p:nvPr>
        </p:nvSpPr>
        <p:spPr>
          <a:noFill/>
        </p:spPr>
        <p:txBody>
          <a:bodyPr/>
          <a:lstStyle/>
          <a:p>
            <a:r>
              <a:rPr lang="zh-CN" altLang="en-US" smtClean="0"/>
              <a:t>doc.: IEEE 802.15-&lt;doc#&gt;</a:t>
            </a:r>
            <a:endParaRPr lang="en-US" altLang="zh-CN" smtClean="0"/>
          </a:p>
        </p:txBody>
      </p:sp>
      <p:sp>
        <p:nvSpPr>
          <p:cNvPr id="17412" name="Date Placeholder 4"/>
          <p:cNvSpPr>
            <a:spLocks noGrp="1"/>
          </p:cNvSpPr>
          <p:nvPr>
            <p:ph type="dt" sz="quarter" idx="1"/>
          </p:nvPr>
        </p:nvSpPr>
        <p:spPr>
          <a:noFill/>
        </p:spPr>
        <p:txBody>
          <a:bodyPr/>
          <a:lstStyle/>
          <a:p>
            <a:r>
              <a:rPr lang="zh-CN" altLang="en-US" smtClean="0"/>
              <a:t>&lt;month year&gt;</a:t>
            </a:r>
            <a:endParaRPr lang="en-US" altLang="zh-CN" smtClean="0"/>
          </a:p>
        </p:txBody>
      </p:sp>
      <p:sp>
        <p:nvSpPr>
          <p:cNvPr id="17413" name="Footer Placeholder 5"/>
          <p:cNvSpPr>
            <a:spLocks noGrp="1"/>
          </p:cNvSpPr>
          <p:nvPr>
            <p:ph type="ftr" sz="quarter" idx="4"/>
          </p:nvPr>
        </p:nvSpPr>
        <p:spPr>
          <a:noFill/>
        </p:spPr>
        <p:txBody>
          <a:bodyPr/>
          <a:lstStyle/>
          <a:p>
            <a:pPr lvl="4"/>
            <a:r>
              <a:rPr lang="zh-CN" altLang="en-US" smtClean="0"/>
              <a:t>&lt;author&gt;, &lt;company&gt;</a:t>
            </a:r>
            <a:endParaRPr lang="en-US" altLang="zh-CN" smtClean="0"/>
          </a:p>
        </p:txBody>
      </p:sp>
      <p:sp>
        <p:nvSpPr>
          <p:cNvPr id="17414" name="Slide Number Placeholder 6"/>
          <p:cNvSpPr>
            <a:spLocks noGrp="1"/>
          </p:cNvSpPr>
          <p:nvPr>
            <p:ph type="sldNum" sz="quarter" idx="5"/>
          </p:nvPr>
        </p:nvSpPr>
        <p:spPr>
          <a:noFill/>
        </p:spPr>
        <p:txBody>
          <a:bodyPr/>
          <a:lstStyle/>
          <a:p>
            <a:r>
              <a:rPr lang="en-US" altLang="zh-CN" smtClean="0"/>
              <a:t>Page </a:t>
            </a:r>
            <a:fld id="{0A221DC6-68C7-465B-A24B-E5CA8BE13CF4}" type="slidenum">
              <a:rPr lang="en-US" altLang="zh-CN" smtClean="0"/>
              <a:pPr/>
              <a:t>7</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7" name="Title 6"/>
          <p:cNvSpPr>
            <a:spLocks noGrp="1"/>
          </p:cNvSpPr>
          <p:nvPr>
            <p:ph type="title"/>
          </p:nvPr>
        </p:nvSpPr>
        <p:spPr>
          <a:xfrm>
            <a:off x="785786" y="2214554"/>
            <a:ext cx="7772400" cy="1066800"/>
          </a:xfrm>
        </p:spPr>
        <p:txBody>
          <a:bodyPr/>
          <a:lstStyle/>
          <a:p>
            <a:r>
              <a:rPr lang="en-US" smtClean="0"/>
              <a:t>Click to edit Master 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37464102-DBCE-43C4-9EBB-3FBE42B2E24B}"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D51060E8-6EB5-443D-83E3-7903CDE85BA3}"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429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1" dirty="0" smtClean="0">
                <a:ea typeface="宋体" pitchFamily="2" charset="-122"/>
              </a:defRPr>
            </a:lvl1pPr>
          </a:lstStyle>
          <a:p>
            <a:pPr>
              <a:defRPr/>
            </a:pPr>
            <a:r>
              <a:rPr lang="en-US" altLang="zh-CN"/>
              <a:t>Slide </a:t>
            </a:r>
            <a:fld id="{470562A1-59DF-43A5-9445-FD529988E83B}" type="slidenum">
              <a:rPr lang="en-US" altLang="zh-CN"/>
              <a:pPr>
                <a:defRPr/>
              </a:pPr>
              <a:t>‹#›</a:t>
            </a:fld>
            <a:endParaRPr lang="en-US" altLang="zh-CN"/>
          </a:p>
        </p:txBody>
      </p:sp>
      <p:sp>
        <p:nvSpPr>
          <p:cNvPr id="1031" name="Rectangle 7"/>
          <p:cNvSpPr>
            <a:spLocks noChangeArrowheads="1"/>
          </p:cNvSpPr>
          <p:nvPr/>
        </p:nvSpPr>
        <p:spPr bwMode="auto">
          <a:xfrm>
            <a:off x="3419475" y="427038"/>
            <a:ext cx="5038725" cy="184150"/>
          </a:xfrm>
          <a:prstGeom prst="rect">
            <a:avLst/>
          </a:prstGeom>
          <a:noFill/>
          <a:ln w="9525">
            <a:noFill/>
            <a:miter lim="800000"/>
            <a:headEnd/>
            <a:tailEnd/>
          </a:ln>
          <a:effectLst/>
        </p:spPr>
        <p:txBody>
          <a:bodyPr lIns="0" tIns="0" rIns="0" bIns="0" anchor="b">
            <a:spAutoFit/>
          </a:bodyPr>
          <a:lstStyle/>
          <a:p>
            <a:pPr lvl="4" algn="r" eaLnBrk="0" hangingPunct="0"/>
            <a:r>
              <a:rPr lang="en-US" altLang="zh-CN" b="1">
                <a:ea typeface="宋体" pitchFamily="2" charset="-122"/>
              </a:rPr>
              <a:t>doc.: IEEE 802.15-10-0308-00-004g</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p>
        </p:txBody>
      </p:sp>
      <p:sp>
        <p:nvSpPr>
          <p:cNvPr id="1033" name="Rectangle 9"/>
          <p:cNvSpPr>
            <a:spLocks noChangeArrowheads="1"/>
          </p:cNvSpPr>
          <p:nvPr/>
        </p:nvSpPr>
        <p:spPr bwMode="auto">
          <a:xfrm>
            <a:off x="685800" y="6475413"/>
            <a:ext cx="814388" cy="184150"/>
          </a:xfrm>
          <a:prstGeom prst="rect">
            <a:avLst/>
          </a:prstGeom>
          <a:noFill/>
          <a:ln w="9525">
            <a:noFill/>
            <a:miter lim="800000"/>
            <a:headEnd/>
            <a:tailEnd/>
          </a:ln>
          <a:effectLst/>
        </p:spPr>
        <p:txBody>
          <a:bodyPr lIns="0" tIns="0" rIns="0" bIns="0">
            <a:spAutoFit/>
          </a:bodyPr>
          <a:lstStyle/>
          <a:p>
            <a:pPr eaLnBrk="0" hangingPunct="0">
              <a:defRPr/>
            </a:pPr>
            <a:r>
              <a:rPr lang="en-US" altLang="zh-CN" b="1" dirty="0">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p>
        </p:txBody>
      </p:sp>
      <p:sp>
        <p:nvSpPr>
          <p:cNvPr id="12" name="TextBox 11"/>
          <p:cNvSpPr txBox="1"/>
          <p:nvPr userDrawn="1"/>
        </p:nvSpPr>
        <p:spPr>
          <a:xfrm>
            <a:off x="642938" y="357188"/>
            <a:ext cx="1500187" cy="276225"/>
          </a:xfrm>
          <a:prstGeom prst="rect">
            <a:avLst/>
          </a:prstGeom>
          <a:noFill/>
        </p:spPr>
        <p:txBody>
          <a:bodyPr>
            <a:spAutoFit/>
          </a:bodyPr>
          <a:lstStyle/>
          <a:p>
            <a:pPr eaLnBrk="0" hangingPunct="0">
              <a:defRPr/>
            </a:pPr>
            <a:r>
              <a:rPr lang="en-US" b="1" dirty="0"/>
              <a:t>May. 2010</a:t>
            </a:r>
            <a:endParaRPr lang="en-US" b="1" dirty="0"/>
          </a:p>
        </p:txBody>
      </p:sp>
      <p:sp>
        <p:nvSpPr>
          <p:cNvPr id="13" name="TextBox 12"/>
          <p:cNvSpPr txBox="1"/>
          <p:nvPr userDrawn="1"/>
        </p:nvSpPr>
        <p:spPr>
          <a:xfrm>
            <a:off x="6643688" y="6429375"/>
            <a:ext cx="1928812" cy="277813"/>
          </a:xfrm>
          <a:prstGeom prst="rect">
            <a:avLst/>
          </a:prstGeom>
          <a:noFill/>
        </p:spPr>
        <p:txBody>
          <a:bodyPr>
            <a:spAutoFit/>
          </a:bodyPr>
          <a:lstStyle/>
          <a:p>
            <a:pPr algn="r" eaLnBrk="0" hangingPunct="0">
              <a:defRPr/>
            </a:pPr>
            <a:r>
              <a:rPr lang="en-US" b="1" dirty="0"/>
              <a:t>X Wang, YX Fu, J </a:t>
            </a:r>
            <a:r>
              <a:rPr lang="en-US" b="1" dirty="0" err="1"/>
              <a:t>Shen</a:t>
            </a:r>
            <a:endParaRPr lang="en-US" b="1" dirty="0"/>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灯片编号占位符 5"/>
          <p:cNvSpPr>
            <a:spLocks noGrp="1"/>
          </p:cNvSpPr>
          <p:nvPr>
            <p:ph type="sldNum" sz="quarter" idx="10"/>
          </p:nvPr>
        </p:nvSpPr>
        <p:spPr>
          <a:noFill/>
        </p:spPr>
        <p:txBody>
          <a:bodyPr/>
          <a:lstStyle/>
          <a:p>
            <a:r>
              <a:rPr lang="en-US" altLang="zh-CN"/>
              <a:t>Slide </a:t>
            </a:r>
            <a:fld id="{7E06295C-DAAA-477F-BCA4-5B90AD47456D}" type="slidenum">
              <a:rPr lang="en-US" altLang="zh-CN"/>
              <a:pPr/>
              <a:t>1</a:t>
            </a:fld>
            <a:endParaRPr lang="en-US" altLang="zh-CN"/>
          </a:p>
        </p:txBody>
      </p:sp>
      <p:sp>
        <p:nvSpPr>
          <p:cNvPr id="71682" name="Rectangle 7"/>
          <p:cNvSpPr>
            <a:spLocks noChangeArrowheads="1"/>
          </p:cNvSpPr>
          <p:nvPr/>
        </p:nvSpPr>
        <p:spPr bwMode="auto">
          <a:xfrm>
            <a:off x="71438" y="714375"/>
            <a:ext cx="8991600" cy="5540375"/>
          </a:xfrm>
          <a:prstGeom prst="rect">
            <a:avLst/>
          </a:prstGeom>
          <a:noFill/>
          <a:ln w="9525">
            <a:noFill/>
            <a:miter lim="800000"/>
            <a:headEnd/>
            <a:tailEnd/>
          </a:ln>
          <a:effec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latin typeface="Arial" charset="0"/>
                <a:ea typeface="宋体" pitchFamily="2" charset="-122"/>
                <a:cs typeface="Arial" charset="0"/>
              </a:rPr>
              <a:t>Project: IEEE P802.15 Working Group for Wireless Personal Area Networks (WPANs)</a:t>
            </a:r>
            <a:endParaRPr lang="en-US" altLang="zh-CN" sz="1600" b="1" dirty="0">
              <a:solidFill>
                <a:schemeClr val="tx2"/>
              </a:solidFill>
              <a:latin typeface="Arial" charset="0"/>
              <a:ea typeface="宋体" pitchFamily="2" charset="-122"/>
              <a:cs typeface="Arial" charset="0"/>
            </a:endParaRPr>
          </a:p>
          <a:p>
            <a:pPr>
              <a:defRPr/>
            </a:pPr>
            <a:endParaRPr lang="en-US" altLang="zh-CN" sz="1600" dirty="0">
              <a:solidFill>
                <a:schemeClr val="tx2"/>
              </a:solidFill>
              <a:latin typeface="Arial" charset="0"/>
              <a:ea typeface="宋体" pitchFamily="2" charset="-122"/>
              <a:cs typeface="Arial" charset="0"/>
            </a:endParaRPr>
          </a:p>
          <a:p>
            <a:pPr>
              <a:defRPr/>
            </a:pPr>
            <a:r>
              <a:rPr lang="en-US" altLang="zh-CN" sz="1600" b="1" dirty="0">
                <a:solidFill>
                  <a:schemeClr val="tx2"/>
                </a:solidFill>
                <a:latin typeface="Arial" charset="0"/>
                <a:ea typeface="宋体" pitchFamily="2" charset="-122"/>
                <a:cs typeface="Arial" charset="0"/>
              </a:rPr>
              <a:t>Submission Title:</a:t>
            </a:r>
            <a:r>
              <a:rPr lang="en-US" altLang="zh-CN" sz="1600" dirty="0">
                <a:solidFill>
                  <a:schemeClr val="tx2"/>
                </a:solidFill>
                <a:latin typeface="Arial" charset="0"/>
                <a:ea typeface="宋体" pitchFamily="2" charset="-122"/>
                <a:cs typeface="Arial" charset="0"/>
              </a:rPr>
              <a:t> </a:t>
            </a:r>
            <a:r>
              <a:rPr lang="en-US" altLang="zh-CN" sz="1600" dirty="0">
                <a:solidFill>
                  <a:schemeClr val="tx2"/>
                </a:solidFill>
                <a:latin typeface="Arial" charset="0"/>
                <a:ea typeface="宋体" pitchFamily="2" charset="-122"/>
                <a:cs typeface="Arial" charset="0"/>
              </a:rPr>
              <a:t>[</a:t>
            </a:r>
            <a:r>
              <a:rPr lang="en-US" altLang="zh-CN" sz="1600" b="1" dirty="0">
                <a:ea typeface="宋体" pitchFamily="2" charset="-122"/>
              </a:rPr>
              <a:t>470MHz Narrow Band DSSS Proposal for MR-O-QPSK</a:t>
            </a:r>
            <a:r>
              <a:rPr lang="en-US" altLang="zh-CN" sz="1600" dirty="0">
                <a:solidFill>
                  <a:schemeClr val="tx2"/>
                </a:solidFill>
                <a:latin typeface="Arial" charset="0"/>
                <a:ea typeface="宋体" pitchFamily="2" charset="-122"/>
                <a:cs typeface="Arial" charset="0"/>
              </a:rPr>
              <a:t>]</a:t>
            </a:r>
            <a:r>
              <a:rPr lang="en-US" altLang="zh-CN" sz="1600" dirty="0">
                <a:solidFill>
                  <a:schemeClr val="tx2"/>
                </a:solidFill>
                <a:latin typeface="Arial" charset="0"/>
                <a:ea typeface="宋体" pitchFamily="2" charset="-122"/>
                <a:cs typeface="Arial" charset="0"/>
              </a:rPr>
              <a:t>	</a:t>
            </a:r>
          </a:p>
          <a:p>
            <a:pPr>
              <a:defRPr/>
            </a:pPr>
            <a:r>
              <a:rPr lang="en-US" altLang="zh-CN" sz="1600" b="1" dirty="0">
                <a:solidFill>
                  <a:schemeClr val="tx2"/>
                </a:solidFill>
                <a:latin typeface="Arial" charset="0"/>
                <a:ea typeface="宋体" pitchFamily="2" charset="-122"/>
                <a:cs typeface="Arial" charset="0"/>
              </a:rPr>
              <a:t>Date Submitted: </a:t>
            </a:r>
            <a:r>
              <a:rPr lang="en-US" altLang="zh-CN" sz="1600" dirty="0">
                <a:solidFill>
                  <a:schemeClr val="tx2"/>
                </a:solidFill>
                <a:latin typeface="Arial" charset="0"/>
                <a:ea typeface="宋体" pitchFamily="2" charset="-122"/>
                <a:cs typeface="Arial" charset="0"/>
              </a:rPr>
              <a:t>[5 July, 2009]	</a:t>
            </a:r>
          </a:p>
          <a:p>
            <a:pPr>
              <a:defRPr/>
            </a:pPr>
            <a:r>
              <a:rPr lang="en-US" altLang="zh-CN" sz="1600" b="1" dirty="0">
                <a:solidFill>
                  <a:schemeClr val="tx2"/>
                </a:solidFill>
                <a:latin typeface="Arial" charset="0"/>
                <a:ea typeface="宋体" pitchFamily="2" charset="-122"/>
                <a:cs typeface="Arial" charset="0"/>
              </a:rPr>
              <a:t>Source:</a:t>
            </a:r>
            <a:r>
              <a:rPr lang="en-US" altLang="zh-CN" sz="1600" dirty="0">
                <a:solidFill>
                  <a:schemeClr val="tx2"/>
                </a:solidFill>
                <a:latin typeface="Arial" charset="0"/>
                <a:ea typeface="宋体" pitchFamily="2" charset="-122"/>
                <a:cs typeface="Arial" charset="0"/>
              </a:rPr>
              <a:t> 	[X Wang, Y X Fu, J </a:t>
            </a:r>
            <a:r>
              <a:rPr lang="en-US" altLang="zh-CN" sz="1600" dirty="0" err="1">
                <a:solidFill>
                  <a:schemeClr val="tx2"/>
                </a:solidFill>
                <a:latin typeface="Arial" charset="0"/>
                <a:ea typeface="宋体" pitchFamily="2" charset="-122"/>
                <a:cs typeface="Arial" charset="0"/>
              </a:rPr>
              <a:t>Shen</a:t>
            </a:r>
            <a:r>
              <a:rPr lang="en-US" altLang="zh-CN" sz="1600" dirty="0">
                <a:solidFill>
                  <a:schemeClr val="tx2"/>
                </a:solidFill>
                <a:latin typeface="Arial" charset="0"/>
                <a:ea typeface="宋体" pitchFamily="2" charset="-122"/>
                <a:cs typeface="Arial" charset="0"/>
              </a:rPr>
              <a:t>, J F </a:t>
            </a:r>
            <a:r>
              <a:rPr lang="en-US" altLang="zh-CN" sz="1600" dirty="0" err="1">
                <a:solidFill>
                  <a:schemeClr val="tx2"/>
                </a:solidFill>
                <a:latin typeface="Arial" charset="0"/>
                <a:ea typeface="宋体" pitchFamily="2" charset="-122"/>
                <a:cs typeface="Arial" charset="0"/>
              </a:rPr>
              <a:t>Luo</a:t>
            </a:r>
            <a:r>
              <a:rPr lang="en-US" altLang="zh-CN" sz="1600" dirty="0">
                <a:solidFill>
                  <a:schemeClr val="tx2"/>
                </a:solidFill>
                <a:latin typeface="Arial" charset="0"/>
                <a:ea typeface="宋体" pitchFamily="2" charset="-122"/>
                <a:cs typeface="Arial" charset="0"/>
              </a:rPr>
              <a:t>, X Tao, </a:t>
            </a:r>
            <a:r>
              <a:rPr lang="en-US" altLang="zh-CN" sz="1600" dirty="0" err="1">
                <a:solidFill>
                  <a:schemeClr val="tx2"/>
                </a:solidFill>
                <a:latin typeface="Arial" charset="0"/>
                <a:ea typeface="宋体" pitchFamily="2" charset="-122"/>
                <a:cs typeface="Arial" charset="0"/>
              </a:rPr>
              <a:t>Haituo</a:t>
            </a:r>
            <a:r>
              <a:rPr lang="en-US" altLang="zh-CN" sz="1600" dirty="0">
                <a:solidFill>
                  <a:schemeClr val="tx2"/>
                </a:solidFill>
                <a:latin typeface="Arial" charset="0"/>
                <a:ea typeface="宋体" pitchFamily="2" charset="-122"/>
                <a:cs typeface="Arial" charset="0"/>
              </a:rPr>
              <a:t> Liu, L Li] </a:t>
            </a:r>
          </a:p>
          <a:p>
            <a:pPr>
              <a:defRPr/>
            </a:pPr>
            <a:r>
              <a:rPr lang="en-US" altLang="zh-CN" sz="1600" b="1" dirty="0">
                <a:solidFill>
                  <a:schemeClr val="tx2"/>
                </a:solidFill>
                <a:latin typeface="Arial" charset="0"/>
                <a:ea typeface="宋体" pitchFamily="2" charset="-122"/>
                <a:cs typeface="Arial" charset="0"/>
              </a:rPr>
              <a:t>Company: </a:t>
            </a:r>
            <a:r>
              <a:rPr lang="en-US" altLang="zh-CN" sz="1600" dirty="0">
                <a:solidFill>
                  <a:schemeClr val="tx2"/>
                </a:solidFill>
                <a:latin typeface="Arial" charset="0"/>
                <a:ea typeface="宋体" pitchFamily="2" charset="-122"/>
                <a:cs typeface="Arial" charset="0"/>
              </a:rPr>
              <a:t>[SIMIT, </a:t>
            </a:r>
            <a:r>
              <a:rPr lang="en-US" altLang="zh-CN" sz="1600" dirty="0" err="1">
                <a:solidFill>
                  <a:schemeClr val="tx2"/>
                </a:solidFill>
                <a:latin typeface="Arial" charset="0"/>
                <a:ea typeface="宋体" pitchFamily="2" charset="-122"/>
                <a:cs typeface="Arial" charset="0"/>
              </a:rPr>
              <a:t>Vinno</a:t>
            </a:r>
            <a:r>
              <a:rPr lang="en-US" altLang="zh-CN" sz="1600" dirty="0">
                <a:solidFill>
                  <a:schemeClr val="tx2"/>
                </a:solidFill>
                <a:latin typeface="Arial" charset="0"/>
                <a:ea typeface="宋体" pitchFamily="2" charset="-122"/>
                <a:cs typeface="Arial" charset="0"/>
              </a:rPr>
              <a:t>, </a:t>
            </a:r>
            <a:r>
              <a:rPr lang="en-US" altLang="zh-CN" sz="1600" dirty="0" err="1">
                <a:solidFill>
                  <a:schemeClr val="tx2"/>
                </a:solidFill>
                <a:latin typeface="Arial" charset="0"/>
                <a:ea typeface="宋体" pitchFamily="2" charset="-122"/>
                <a:cs typeface="Arial" charset="0"/>
              </a:rPr>
              <a:t>Huawei</a:t>
            </a:r>
            <a:r>
              <a:rPr lang="en-US" altLang="zh-CN" sz="1600" dirty="0">
                <a:solidFill>
                  <a:schemeClr val="tx2"/>
                </a:solidFill>
                <a:latin typeface="Arial" charset="0"/>
                <a:ea typeface="宋体" pitchFamily="2" charset="-122"/>
                <a:cs typeface="Arial" charset="0"/>
              </a:rPr>
              <a:t>]</a:t>
            </a:r>
          </a:p>
          <a:p>
            <a:pPr>
              <a:defRPr/>
            </a:pPr>
            <a:r>
              <a:rPr lang="en-US" altLang="zh-CN" sz="1600" b="1" dirty="0">
                <a:solidFill>
                  <a:schemeClr val="tx2"/>
                </a:solidFill>
                <a:latin typeface="Arial" charset="0"/>
                <a:ea typeface="宋体" pitchFamily="2" charset="-122"/>
                <a:cs typeface="Arial" charset="0"/>
              </a:rPr>
              <a:t>Address:</a:t>
            </a:r>
            <a:r>
              <a:rPr lang="en-US" altLang="zh-CN" sz="1600" dirty="0">
                <a:solidFill>
                  <a:schemeClr val="tx2"/>
                </a:solidFill>
                <a:latin typeface="Arial" charset="0"/>
                <a:ea typeface="宋体" pitchFamily="2" charset="-122"/>
                <a:cs typeface="Arial" charset="0"/>
              </a:rPr>
              <a:t> [NO.865 </a:t>
            </a:r>
            <a:r>
              <a:rPr lang="en-US" altLang="zh-CN" sz="1600" dirty="0" err="1">
                <a:solidFill>
                  <a:schemeClr val="tx2"/>
                </a:solidFill>
                <a:latin typeface="Arial" charset="0"/>
                <a:ea typeface="宋体" pitchFamily="2" charset="-122"/>
                <a:cs typeface="Arial" charset="0"/>
              </a:rPr>
              <a:t>Changning</a:t>
            </a:r>
            <a:r>
              <a:rPr lang="en-US" altLang="zh-CN" sz="1600" dirty="0">
                <a:solidFill>
                  <a:schemeClr val="tx2"/>
                </a:solidFill>
                <a:latin typeface="Arial" charset="0"/>
                <a:ea typeface="宋体" pitchFamily="2" charset="-122"/>
                <a:cs typeface="Arial" charset="0"/>
              </a:rPr>
              <a:t> Road, Shanghai, 200050, China]  </a:t>
            </a:r>
          </a:p>
          <a:p>
            <a:pPr>
              <a:defRPr/>
            </a:pPr>
            <a:r>
              <a:rPr lang="en-US" altLang="zh-CN" sz="1600" b="1" dirty="0">
                <a:solidFill>
                  <a:schemeClr val="tx2"/>
                </a:solidFill>
                <a:latin typeface="Arial" charset="0"/>
                <a:ea typeface="宋体" pitchFamily="2" charset="-122"/>
                <a:cs typeface="Arial" charset="0"/>
              </a:rPr>
              <a:t>Voice:</a:t>
            </a:r>
            <a:r>
              <a:rPr lang="en-US" altLang="zh-CN" sz="1600" dirty="0">
                <a:solidFill>
                  <a:schemeClr val="tx2"/>
                </a:solidFill>
                <a:latin typeface="Arial" charset="0"/>
                <a:ea typeface="宋体" pitchFamily="2" charset="-122"/>
                <a:cs typeface="Arial" charset="0"/>
              </a:rPr>
              <a:t>[+86 21 6251 1070 ], </a:t>
            </a:r>
            <a:r>
              <a:rPr lang="en-US" altLang="zh-CN" sz="1600" b="1" dirty="0">
                <a:solidFill>
                  <a:schemeClr val="tx2"/>
                </a:solidFill>
                <a:latin typeface="Arial" charset="0"/>
                <a:ea typeface="宋体" pitchFamily="2" charset="-122"/>
                <a:cs typeface="Arial" charset="0"/>
              </a:rPr>
              <a:t>FAX:</a:t>
            </a:r>
            <a:r>
              <a:rPr lang="en-US" altLang="zh-CN" sz="1600" dirty="0">
                <a:solidFill>
                  <a:schemeClr val="tx2"/>
                </a:solidFill>
                <a:latin typeface="Arial" charset="0"/>
                <a:ea typeface="宋体" pitchFamily="2" charset="-122"/>
                <a:cs typeface="Arial" charset="0"/>
              </a:rPr>
              <a:t>[+86 21 6213 2314], </a:t>
            </a:r>
          </a:p>
          <a:p>
            <a:pPr>
              <a:defRPr/>
            </a:pPr>
            <a:r>
              <a:rPr lang="en-US" altLang="zh-CN" sz="1600" b="1" dirty="0">
                <a:solidFill>
                  <a:schemeClr val="tx2"/>
                </a:solidFill>
                <a:latin typeface="Arial" charset="0"/>
                <a:ea typeface="宋体" pitchFamily="2" charset="-122"/>
                <a:cs typeface="Arial" charset="0"/>
              </a:rPr>
              <a:t>E-Mail:</a:t>
            </a:r>
            <a:r>
              <a:rPr lang="en-US" altLang="zh-CN" sz="1600" dirty="0">
                <a:solidFill>
                  <a:schemeClr val="tx2"/>
                </a:solidFill>
                <a:latin typeface="Arial" charset="0"/>
                <a:ea typeface="宋体" pitchFamily="2" charset="-122"/>
                <a:cs typeface="Arial" charset="0"/>
              </a:rPr>
              <a:t>[ wilsonwangxiang@gmail.com, fxy@mail.sim.ac.cn]</a:t>
            </a:r>
          </a:p>
          <a:p>
            <a:pPr>
              <a:spcBef>
                <a:spcPts val="600"/>
              </a:spcBef>
              <a:spcAft>
                <a:spcPts val="600"/>
              </a:spcAft>
              <a:defRPr/>
            </a:pPr>
            <a:r>
              <a:rPr lang="en-US" altLang="zh-CN" sz="1600" b="1" dirty="0">
                <a:solidFill>
                  <a:schemeClr val="tx2"/>
                </a:solidFill>
                <a:latin typeface="Arial" charset="0"/>
                <a:ea typeface="宋体" pitchFamily="2" charset="-122"/>
                <a:cs typeface="Arial" charset="0"/>
              </a:rPr>
              <a:t>Re:</a:t>
            </a:r>
            <a:r>
              <a:rPr lang="en-US" altLang="zh-CN" sz="1600" dirty="0">
                <a:solidFill>
                  <a:schemeClr val="tx2"/>
                </a:solidFill>
                <a:latin typeface="Arial" charset="0"/>
                <a:ea typeface="宋体" pitchFamily="2" charset="-122"/>
                <a:cs typeface="Arial" charset="0"/>
              </a:rPr>
              <a:t> [IEEE 802.15.4g group]</a:t>
            </a:r>
            <a:endParaRPr lang="en-US" altLang="zh-CN" sz="1800" dirty="0">
              <a:solidFill>
                <a:schemeClr val="tx2"/>
              </a:solidFill>
              <a:latin typeface="Arial" charset="0"/>
              <a:ea typeface="宋体" pitchFamily="2" charset="-122"/>
              <a:cs typeface="Arial" charset="0"/>
            </a:endParaRPr>
          </a:p>
          <a:p>
            <a:pPr>
              <a:spcBef>
                <a:spcPts val="600"/>
              </a:spcBef>
              <a:spcAft>
                <a:spcPts val="600"/>
              </a:spcAft>
              <a:defRPr/>
            </a:pPr>
            <a:r>
              <a:rPr lang="en-US" altLang="zh-CN" sz="1600" b="1" dirty="0">
                <a:solidFill>
                  <a:schemeClr val="tx2"/>
                </a:solidFill>
                <a:latin typeface="Arial" charset="0"/>
                <a:ea typeface="宋体" pitchFamily="2" charset="-122"/>
                <a:cs typeface="Arial" charset="0"/>
              </a:rPr>
              <a:t>Abstract:</a:t>
            </a:r>
            <a:r>
              <a:rPr lang="en-US" altLang="zh-CN" sz="1600" dirty="0">
                <a:solidFill>
                  <a:schemeClr val="tx2"/>
                </a:solidFill>
                <a:latin typeface="Arial" charset="0"/>
                <a:ea typeface="宋体" pitchFamily="2" charset="-122"/>
                <a:cs typeface="Arial" charset="0"/>
              </a:rPr>
              <a:t>	 According to the regular limitation of frequency in China Smart Grid. A proposal of MR-PHY layer on 470MHz to meet the requirement and characteristic.</a:t>
            </a:r>
          </a:p>
          <a:p>
            <a:pPr>
              <a:spcBef>
                <a:spcPts val="600"/>
              </a:spcBef>
              <a:spcAft>
                <a:spcPts val="600"/>
              </a:spcAft>
              <a:defRPr/>
            </a:pPr>
            <a:r>
              <a:rPr lang="en-US" altLang="zh-CN" sz="1600" b="1" dirty="0">
                <a:latin typeface="Arial" charset="0"/>
                <a:ea typeface="宋体" pitchFamily="2" charset="-122"/>
                <a:cs typeface="Arial" charset="0"/>
              </a:rPr>
              <a:t>Purpose:</a:t>
            </a:r>
            <a:r>
              <a:rPr lang="en-US" altLang="zh-CN" sz="1600" dirty="0">
                <a:latin typeface="Arial" charset="0"/>
                <a:ea typeface="宋体" pitchFamily="2" charset="-122"/>
                <a:cs typeface="Arial" charset="0"/>
              </a:rPr>
              <a:t>	Presented  to the 802.15.4g SUN Task Group for consideration</a:t>
            </a:r>
            <a:endParaRPr lang="en-US" altLang="zh-CN" sz="1600" dirty="0">
              <a:solidFill>
                <a:schemeClr val="tx2"/>
              </a:solidFill>
              <a:latin typeface="Arial" charset="0"/>
              <a:ea typeface="宋体" pitchFamily="2" charset="-122"/>
              <a:cs typeface="Arial" charset="0"/>
            </a:endParaRPr>
          </a:p>
          <a:p>
            <a:pPr>
              <a:defRPr/>
            </a:pPr>
            <a:r>
              <a:rPr lang="en-US" altLang="zh-CN" sz="1600" b="1" dirty="0">
                <a:solidFill>
                  <a:schemeClr val="tx2"/>
                </a:solidFill>
                <a:latin typeface="Arial" charset="0"/>
                <a:ea typeface="宋体" pitchFamily="2" charset="-122"/>
                <a:cs typeface="Arial" charset="0"/>
              </a:rPr>
              <a:t>Notice:</a:t>
            </a:r>
            <a:r>
              <a:rPr lang="en-US" altLang="zh-CN" sz="1600" dirty="0">
                <a:solidFill>
                  <a:schemeClr val="tx2"/>
                </a:solidFill>
                <a:latin typeface="Arial" charset="0"/>
                <a:ea typeface="宋体" pitchFamily="2" charset="-122"/>
                <a:cs typeface="Arial"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latin typeface="Arial" charset="0"/>
                <a:ea typeface="宋体" pitchFamily="2" charset="-122"/>
                <a:cs typeface="Arial" charset="0"/>
              </a:rPr>
              <a:t>Release:</a:t>
            </a:r>
            <a:r>
              <a:rPr lang="en-US" altLang="zh-CN" sz="1600" dirty="0">
                <a:solidFill>
                  <a:schemeClr val="tx2"/>
                </a:solidFill>
                <a:latin typeface="Arial" charset="0"/>
                <a:ea typeface="宋体" pitchFamily="2" charset="-122"/>
                <a:cs typeface="Arial" charset="0"/>
              </a:rPr>
              <a:t>	The contributor acknowledges and accepts that this contribution becomes the property of IEEE and may be made publicly available by P802.15.	</a:t>
            </a:r>
          </a:p>
        </p:txBody>
      </p:sp>
      <p:sp>
        <p:nvSpPr>
          <p:cNvPr id="6147" name="DtsShapeName" descr="SLR^G@HM^NQDO3920G1EG737E57@99E10867DX866DjM62971!!!!!!BIHO@]M62971!!!11111111110BCG70G4BB04,18,1392,13,115f,@enquhof,Gmdyhcmd,ERRR,Lnetm`uh//IX,M`xds/qqu!!!!!!!!!!!!!!!!!!!!!!!!!!!!!!!!!!!!!!!!!!!!!!!!!!!!!!!!!!!!!!!!!!!!!!!!!!!!!!!!!!!!!!!!!!!!!!!!!!!!!!!!!!!!!!!!!!!!!!!!!!!!!!!!!!!!!!!!!!!!!!!!!!!!!!!!!!!!!!!!!!!!!!!!!!!!!!!!!!!!!!!!!!!!!!!!!!!!!!!!!!!!!!!!!!!!!!!!!!!!!!!!!!!!!!!!!!!!!!!!!!!!!!!!!!!!!!!!!!!!!!!!!!!!!!!!!!!!!!!!!!!!!!!!!!!!!!!!!!!!!!!!!!!!!!!!!!!!!!!!!!!!!!!!!!!!!!!!!!!!!!!!!!!!!!!!!!!!!!!!!!!!!!!!!!!!!!!!!!!!!!!!!!!!!!!!!!!!!!!!!!!!!!!!!!!!!!!!!!!!!!!!!!!!!!!!!!!!!!!!!!!!!!!!!!!!!!!!!!!!!!!!!!!!!!!!!!!!!!!!!!!!!!!!!!!!!!!!!!!!!!!!!!!!!!!!!!!!!!!!!!!!!!!!!!!!!!!!!!!!!!!!!!!!!!!!!!!!!!!!!!!!!!!!!!!!!!!!!!!!!!!!!!!!!!!!!!!!!!!!!!!!!!!!!!!!!!!!!!!!!!!!!!!!!!!!!!!!!!!!!!!!!!!!!!!!!!!!!!!!!!!!!!!!!!!!!!!!!!!!!!!!!!!!!!!!!!!!!!!!!!!!!!!!!!!!!!!!!!!!!!!!!!!!!!!!!!!!!!!!!!!!!!!!!!!!!!!!!!!!!!!!!!!!!!!!!!!!!!!!!!!!!!!!!!!!!!!!!!!!!!!!!!!!!!!!!!!!!!!!!!!!!!!!!!!!!!!!!!!!!!!!!!!!!!!!!!!!!!!!!!!!!!!!!!!!!!!!!!!!!!!!!!!!!!!!!!!!!!!!!!!!!!!!!!!!!!!!!!!!!!!!!!!!!!!!!!!!!!!!!!!!!!!!!!!!!!!!!!!!!!!!!!!!!!!!!!!!!!!!!!!!!!!!!!!!!!!!!!!!!!!!!!!!!!!!!!!!!!!!!!!!!!!!!!!!!!!!!!!!!!!!!!!!!!!!!!!!!!!!!!!!!!!!!!!!!!!!!!!!!!!!!!!!!!!!!!!!!!!!!!!!!!!!!!!!!!!!!!!!!!!!!!!!!!!!!!!!!!!!!!!!!!!!!!!!!!!!!!!!!!!!!!!!!!!!!!!!!!!!!!!!!!!!!!!!!!!!!!!!!!!!!!!!!!!!!!!!!!!!!!!!!!!!!!!!!!!!!!!!!!!!!!!!!!!!!!!!!!!!!!!!!!!!!!!!!!!!!!!!!!!!!!!!!!!!!!!!!!!!!!!!!!!!!!!!!!!!!!!!!!!!!!!!!!!!!!!!!!!!!!!!!!!!!!!!!!!!!!!!!!!!!!!!!!!!!!!!!!!!!!!!!!!!!!!!!!!!!!!!!!!!!!!!!!!!!!!!!!!!!!!!!!!!!!!!!!!!!!!!!!!!!!!!!!!!!!!!!!!!!!!!!!!!!!!!!!!!!!!!!!!!!!!!!!!!!!!!!!!!!!!!!!!!!!!!!!!!!!!!!!!!!!!!!!!!!!!!!!!!!!!!!!!!!!!!!!!!!!!!!!!!!!!!!!!!!!!!!!!!!!!!!!!!!!!!!!!!!!!!!!!!!!!!!!!!!!!!!!!!!!!!!!!!!!!!!!!!!!!!!!!!!!!!!!!!!!!!!!!!!!!!!!!!!!!!!!!!!!!!!!!!!!!!!!!!!!!!!!!!!!!!!!!!!!!!!!!!!!!!!!!!!!!!!!!!!!!!!!!!!!!!!!!!!!!!!!!!!!!!!!!!!!!!!!!!!!!!!!!!!!!!!!!!!!!!!!!!!!!!!!!!!!!!!!!!!!!!!!!!!!!!!!!!!!!!!!!!!!!!!!!!!!!!!!!!!!!!!!!!!!!!!!!!!!!!!!!!!!!!!!!!!!!!!!!!!!!!!!!!!!!!!!!!!!!!!!!!!!!!!!!!!!!!!!!!!!!!!!!!!!!!!!!!!!!!!!!!!!!!!!!!!!!!!!!!!!!!!!!!!!!!!!!!!!!!!!!!!!!!!!!!!!!!!!!!!!!!!!!!!!!!!!!!!!!!!!!!!!!!!!!!!!!!!!!!!!!!!!!!!!!!!!!!!!!!!!!!!!!!!!!!!!!!!!!!!!!!!!!!!!!!!!!!!!!!!!!!!!!!!!!!!!!!!!!!!!!!!!!!!!!!!!!!!!!!!!!!!!!!!!!!!!!!!!!!!!!!!!!!!!!!!!!!!!!!!!!!!!!!!!!!!!!!!!!!!!!!!!!!!!!!!!!!!!!!!!!!!!!!!!!!!!!!!!!!!!!!!!!!!!!!!!!!!!!!!!!!!!!!!!!!!!!!!!!!!!!!!!!1!j" hidden="1"/>
          <p:cNvSpPr>
            <a:spLocks noChangeArrowheads="1"/>
          </p:cNvSpPr>
          <p:nvPr/>
        </p:nvSpPr>
        <p:spPr bwMode="auto">
          <a:xfrm>
            <a:off x="0" y="0"/>
            <a:ext cx="1588" cy="1588"/>
          </a:xfrm>
          <a:custGeom>
            <a:avLst/>
            <a:gdLst>
              <a:gd name="T0" fmla="*/ 59 w 21600"/>
              <a:gd name="T1" fmla="*/ 12 h 21600"/>
              <a:gd name="T2" fmla="*/ 16 w 21600"/>
              <a:gd name="T3" fmla="*/ 58 h 21600"/>
              <a:gd name="T4" fmla="*/ 59 w 21600"/>
              <a:gd name="T5" fmla="*/ 117 h 21600"/>
              <a:gd name="T6" fmla="*/ 101 w 21600"/>
              <a:gd name="T7" fmla="*/ 58 h 21600"/>
              <a:gd name="T8" fmla="*/ 17694720 60000 65536"/>
              <a:gd name="T9" fmla="*/ 11796480 60000 65536"/>
              <a:gd name="T10" fmla="*/ 5898240 60000 65536"/>
              <a:gd name="T11" fmla="*/ 0 60000 65536"/>
              <a:gd name="T12" fmla="*/ 5033 w 21600"/>
              <a:gd name="T13" fmla="*/ 2272 h 21600"/>
              <a:gd name="T14" fmla="*/ 16554 w 21600"/>
              <a:gd name="T15" fmla="*/ 1368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accent1"/>
          </a:solidFill>
          <a:ln w="12700">
            <a:solidFill>
              <a:schemeClr val="tx1"/>
            </a:solid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标题 1"/>
          <p:cNvSpPr>
            <a:spLocks noGrp="1"/>
          </p:cNvSpPr>
          <p:nvPr>
            <p:ph type="ctrTitle"/>
          </p:nvPr>
        </p:nvSpPr>
        <p:spPr>
          <a:xfrm>
            <a:off x="685800" y="2130425"/>
            <a:ext cx="7772400" cy="1470025"/>
          </a:xfrm>
        </p:spPr>
        <p:txBody>
          <a:bodyPr/>
          <a:lstStyle/>
          <a:p>
            <a:r>
              <a:rPr lang="en-US" altLang="zh-CN" b="1" smtClean="0">
                <a:ea typeface="宋体" pitchFamily="2" charset="-122"/>
              </a:rPr>
              <a:t>470MHz Narrow Band DSSS Proposal for MR-O-QPSK</a:t>
            </a:r>
            <a:endParaRPr lang="zh-CN" altLang="en-US" b="1" smtClean="0">
              <a:ea typeface="宋体" pitchFamily="2" charset="-122"/>
            </a:endParaRPr>
          </a:p>
        </p:txBody>
      </p:sp>
      <p:sp>
        <p:nvSpPr>
          <p:cNvPr id="8194" name="灯片编号占位符 5"/>
          <p:cNvSpPr>
            <a:spLocks noGrp="1"/>
          </p:cNvSpPr>
          <p:nvPr>
            <p:ph type="sldNum" sz="quarter" idx="10"/>
          </p:nvPr>
        </p:nvSpPr>
        <p:spPr>
          <a:noFill/>
        </p:spPr>
        <p:txBody>
          <a:bodyPr/>
          <a:lstStyle/>
          <a:p>
            <a:r>
              <a:rPr lang="en-US" altLang="zh-CN"/>
              <a:t>Slide </a:t>
            </a:r>
            <a:fld id="{2E6026E5-EF21-4BD1-8DAB-FBC26AEA5051}" type="slidenum">
              <a:rPr lang="en-US" altLang="zh-CN"/>
              <a:pPr/>
              <a:t>2</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标题 1"/>
          <p:cNvSpPr>
            <a:spLocks noGrp="1"/>
          </p:cNvSpPr>
          <p:nvPr>
            <p:ph type="title"/>
          </p:nvPr>
        </p:nvSpPr>
        <p:spPr>
          <a:xfrm>
            <a:off x="500063" y="714375"/>
            <a:ext cx="8101012" cy="1066800"/>
          </a:xfrm>
        </p:spPr>
        <p:txBody>
          <a:bodyPr/>
          <a:lstStyle/>
          <a:p>
            <a:r>
              <a:rPr lang="en-US" altLang="zh-CN" b="1" smtClean="0">
                <a:ea typeface="宋体" pitchFamily="2" charset="-122"/>
              </a:rPr>
              <a:t>470-510MHz Regular Limit in China</a:t>
            </a:r>
            <a:endParaRPr lang="zh-CN" altLang="en-US" b="1" smtClean="0">
              <a:ea typeface="宋体" pitchFamily="2" charset="-122"/>
            </a:endParaRPr>
          </a:p>
        </p:txBody>
      </p:sp>
      <p:sp>
        <p:nvSpPr>
          <p:cNvPr id="10242" name="内容占位符 2"/>
          <p:cNvSpPr>
            <a:spLocks noGrp="1"/>
          </p:cNvSpPr>
          <p:nvPr>
            <p:ph idx="1"/>
          </p:nvPr>
        </p:nvSpPr>
        <p:spPr>
          <a:xfrm>
            <a:off x="642938" y="1928813"/>
            <a:ext cx="7858125" cy="4429125"/>
          </a:xfrm>
        </p:spPr>
        <p:txBody>
          <a:bodyPr/>
          <a:lstStyle/>
          <a:p>
            <a:pPr eaLnBrk="1" hangingPunct="1"/>
            <a:r>
              <a:rPr lang="en-US" altLang="zh-CN" sz="2800" smtClean="0">
                <a:ea typeface="宋体" pitchFamily="2" charset="-122"/>
              </a:rPr>
              <a:t>Max TX Power = 50mW (e.r.p) </a:t>
            </a:r>
          </a:p>
          <a:p>
            <a:pPr eaLnBrk="1" hangingPunct="1"/>
            <a:r>
              <a:rPr lang="en-US" sz="2800" smtClean="0"/>
              <a:t>The occupied BW: no larger than 200 kHz</a:t>
            </a:r>
          </a:p>
          <a:p>
            <a:pPr eaLnBrk="1" hangingPunct="1"/>
            <a:r>
              <a:rPr lang="en-US" sz="2800" smtClean="0"/>
              <a:t>Frequency tolerance: 100×10</a:t>
            </a:r>
            <a:r>
              <a:rPr lang="en-US" sz="2800" baseline="30000" smtClean="0"/>
              <a:t>-6</a:t>
            </a:r>
            <a:endParaRPr lang="en-US" sz="2800" smtClean="0"/>
          </a:p>
          <a:p>
            <a:pPr eaLnBrk="1" hangingPunct="1"/>
            <a:r>
              <a:rPr lang="en-US" altLang="zh-CN" sz="2800" smtClean="0">
                <a:ea typeface="宋体" pitchFamily="2" charset="-122"/>
              </a:rPr>
              <a:t>Max TX Time: no larger than 5s</a:t>
            </a:r>
          </a:p>
        </p:txBody>
      </p:sp>
      <p:sp>
        <p:nvSpPr>
          <p:cNvPr id="10243" name="灯片编号占位符 5"/>
          <p:cNvSpPr>
            <a:spLocks noGrp="1"/>
          </p:cNvSpPr>
          <p:nvPr>
            <p:ph type="sldNum" sz="quarter" idx="10"/>
          </p:nvPr>
        </p:nvSpPr>
        <p:spPr>
          <a:noFill/>
        </p:spPr>
        <p:txBody>
          <a:bodyPr/>
          <a:lstStyle/>
          <a:p>
            <a:r>
              <a:rPr lang="en-US" altLang="zh-CN"/>
              <a:t>Slide </a:t>
            </a:r>
            <a:fld id="{F745A141-67E4-4162-968C-FEDC30F8FC8A}" type="slidenum">
              <a:rPr lang="en-US" altLang="zh-CN"/>
              <a:pPr/>
              <a:t>3</a:t>
            </a:fld>
            <a:endParaRPr lang="en-US" altLang="zh-C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p:txBody>
          <a:bodyPr/>
          <a:lstStyle/>
          <a:p>
            <a:r>
              <a:rPr lang="en-US" b="1" smtClean="0"/>
              <a:t>Why DSSS</a:t>
            </a:r>
          </a:p>
        </p:txBody>
      </p:sp>
      <p:sp>
        <p:nvSpPr>
          <p:cNvPr id="12290" name="Content Placeholder 2"/>
          <p:cNvSpPr>
            <a:spLocks noGrp="1"/>
          </p:cNvSpPr>
          <p:nvPr>
            <p:ph idx="1"/>
          </p:nvPr>
        </p:nvSpPr>
        <p:spPr/>
        <p:txBody>
          <a:bodyPr/>
          <a:lstStyle/>
          <a:p>
            <a:r>
              <a:rPr lang="en-US" sz="2800" smtClean="0"/>
              <a:t>MR-FSK and OFDM in 470MHz</a:t>
            </a:r>
          </a:p>
          <a:p>
            <a:r>
              <a:rPr lang="en-US" sz="2800" smtClean="0"/>
              <a:t>Large Transmit Distance</a:t>
            </a:r>
          </a:p>
          <a:p>
            <a:pPr lvl="1"/>
            <a:r>
              <a:rPr lang="en-US" sz="2400" smtClean="0"/>
              <a:t>DSSS obtain larger transmit range due to process gain</a:t>
            </a:r>
          </a:p>
          <a:p>
            <a:r>
              <a:rPr lang="en-US" sz="2800" smtClean="0"/>
              <a:t>Target Low Data Rate</a:t>
            </a:r>
          </a:p>
          <a:p>
            <a:pPr lvl="1"/>
            <a:r>
              <a:rPr lang="en-US" sz="2400" smtClean="0"/>
              <a:t>Low data rate is obtained by different spread code with BW unchanged</a:t>
            </a:r>
          </a:p>
          <a:p>
            <a:pPr lvl="1"/>
            <a:r>
              <a:rPr lang="en-US" sz="2400" smtClean="0"/>
              <a:t>Simplify design of analog front end</a:t>
            </a:r>
          </a:p>
          <a:p>
            <a:pPr lvl="1"/>
            <a:endParaRPr lang="en-US" smtClean="0"/>
          </a:p>
          <a:p>
            <a:endParaRPr lang="en-US" smtClean="0"/>
          </a:p>
        </p:txBody>
      </p:sp>
      <p:sp>
        <p:nvSpPr>
          <p:cNvPr id="12291" name="Slide Number Placeholder 5"/>
          <p:cNvSpPr>
            <a:spLocks noGrp="1"/>
          </p:cNvSpPr>
          <p:nvPr>
            <p:ph type="sldNum" sz="quarter" idx="10"/>
          </p:nvPr>
        </p:nvSpPr>
        <p:spPr>
          <a:noFill/>
        </p:spPr>
        <p:txBody>
          <a:bodyPr/>
          <a:lstStyle/>
          <a:p>
            <a:r>
              <a:rPr lang="en-US" altLang="zh-CN"/>
              <a:t>Slide </a:t>
            </a:r>
            <a:fld id="{718A8EEB-31DC-4B88-85CE-3D6CAC32436F}" type="slidenum">
              <a:rPr lang="en-US" altLang="zh-CN"/>
              <a:pPr/>
              <a:t>4</a:t>
            </a:fld>
            <a:endParaRPr lang="en-US" altLang="zh-C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b="1" smtClean="0"/>
              <a:t>Consideration</a:t>
            </a:r>
          </a:p>
        </p:txBody>
      </p:sp>
      <p:sp>
        <p:nvSpPr>
          <p:cNvPr id="14338" name="Content Placeholder 2"/>
          <p:cNvSpPr>
            <a:spLocks noGrp="1"/>
          </p:cNvSpPr>
          <p:nvPr>
            <p:ph idx="1"/>
          </p:nvPr>
        </p:nvSpPr>
        <p:spPr/>
        <p:txBody>
          <a:bodyPr/>
          <a:lstStyle/>
          <a:p>
            <a:r>
              <a:rPr lang="en-US" sz="2800" smtClean="0"/>
              <a:t>Bands: 470-510MHz</a:t>
            </a:r>
          </a:p>
          <a:p>
            <a:r>
              <a:rPr lang="en-US" sz="2800" smtClean="0"/>
              <a:t>Channel spacing: 200KHz</a:t>
            </a:r>
          </a:p>
          <a:p>
            <a:r>
              <a:rPr lang="en-US" sz="2800" smtClean="0"/>
              <a:t>Chip rate: 100Kcps</a:t>
            </a:r>
          </a:p>
          <a:p>
            <a:r>
              <a:rPr lang="en-US" sz="2800" smtClean="0"/>
              <a:t>Data rate: 6.25~50Kbps</a:t>
            </a:r>
          </a:p>
          <a:p>
            <a:r>
              <a:rPr lang="en-US" sz="2800" smtClean="0"/>
              <a:t>Clock offset tolerance: ±20PPM</a:t>
            </a:r>
          </a:p>
          <a:p>
            <a:r>
              <a:rPr lang="en-US" sz="2800" smtClean="0"/>
              <a:t>FEC: (2,1,7) convolution code</a:t>
            </a:r>
          </a:p>
          <a:p>
            <a:r>
              <a:rPr lang="en-US" sz="2800" smtClean="0"/>
              <a:t>Shape: Raised cosine pulse shape with roll-off factor = 0.8</a:t>
            </a:r>
          </a:p>
        </p:txBody>
      </p:sp>
      <p:sp>
        <p:nvSpPr>
          <p:cNvPr id="14339" name="Slide Number Placeholder 5"/>
          <p:cNvSpPr>
            <a:spLocks noGrp="1"/>
          </p:cNvSpPr>
          <p:nvPr>
            <p:ph type="sldNum" sz="quarter" idx="10"/>
          </p:nvPr>
        </p:nvSpPr>
        <p:spPr>
          <a:noFill/>
        </p:spPr>
        <p:txBody>
          <a:bodyPr/>
          <a:lstStyle/>
          <a:p>
            <a:r>
              <a:rPr lang="en-US" altLang="zh-CN"/>
              <a:t>Slide </a:t>
            </a:r>
            <a:fld id="{2C4E0501-8077-4A8E-B1D8-06173BD61942}" type="slidenum">
              <a:rPr lang="en-US" altLang="zh-CN"/>
              <a:pPr/>
              <a:t>5</a:t>
            </a:fld>
            <a:endParaRPr lang="en-US" altLang="zh-C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b="1" smtClean="0"/>
              <a:t>Further Work</a:t>
            </a:r>
          </a:p>
        </p:txBody>
      </p:sp>
      <p:sp>
        <p:nvSpPr>
          <p:cNvPr id="15362" name="Content Placeholder 2"/>
          <p:cNvSpPr>
            <a:spLocks noGrp="1"/>
          </p:cNvSpPr>
          <p:nvPr>
            <p:ph idx="1"/>
          </p:nvPr>
        </p:nvSpPr>
        <p:spPr/>
        <p:txBody>
          <a:bodyPr/>
          <a:lstStyle/>
          <a:p>
            <a:r>
              <a:rPr lang="en-US" smtClean="0"/>
              <a:t>Appropriate spread code</a:t>
            </a:r>
          </a:p>
          <a:p>
            <a:pPr lvl="1"/>
            <a:r>
              <a:rPr lang="en-US" smtClean="0"/>
              <a:t>Clock offset tolerance</a:t>
            </a:r>
          </a:p>
          <a:p>
            <a:pPr lvl="1"/>
            <a:r>
              <a:rPr lang="en-US" smtClean="0"/>
              <a:t>Simple Implement</a:t>
            </a:r>
          </a:p>
          <a:p>
            <a:r>
              <a:rPr lang="en-US" smtClean="0"/>
              <a:t>Suitable preamble design</a:t>
            </a:r>
          </a:p>
          <a:p>
            <a:endParaRPr lang="en-US" smtClean="0"/>
          </a:p>
        </p:txBody>
      </p:sp>
      <p:sp>
        <p:nvSpPr>
          <p:cNvPr id="15363" name="Slide Number Placeholder 5"/>
          <p:cNvSpPr>
            <a:spLocks noGrp="1"/>
          </p:cNvSpPr>
          <p:nvPr>
            <p:ph type="sldNum" sz="quarter" idx="10"/>
          </p:nvPr>
        </p:nvSpPr>
        <p:spPr>
          <a:noFill/>
        </p:spPr>
        <p:txBody>
          <a:bodyPr/>
          <a:lstStyle/>
          <a:p>
            <a:r>
              <a:rPr lang="en-US" altLang="zh-CN"/>
              <a:t>Slide </a:t>
            </a:r>
            <a:fld id="{A95D63B3-A4AB-4E01-ADB5-AEAE7D82EABF}" type="slidenum">
              <a:rPr lang="en-US" altLang="zh-CN"/>
              <a:pPr/>
              <a:t>6</a:t>
            </a:fld>
            <a:endParaRPr lang="en-US" altLang="zh-C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3"/>
          <p:cNvSpPr>
            <a:spLocks noGrp="1"/>
          </p:cNvSpPr>
          <p:nvPr>
            <p:ph type="ctrTitle"/>
          </p:nvPr>
        </p:nvSpPr>
        <p:spPr>
          <a:xfrm>
            <a:off x="685800" y="2130425"/>
            <a:ext cx="7772400" cy="1470025"/>
          </a:xfrm>
        </p:spPr>
        <p:txBody>
          <a:bodyPr/>
          <a:lstStyle/>
          <a:p>
            <a:r>
              <a:rPr lang="en-US" altLang="zh-CN" sz="6000" b="1" smtClean="0">
                <a:ea typeface="宋体" pitchFamily="2" charset="-122"/>
              </a:rPr>
              <a:t>Thank you</a:t>
            </a:r>
          </a:p>
        </p:txBody>
      </p:sp>
      <p:sp>
        <p:nvSpPr>
          <p:cNvPr id="16386" name="Subtitle 14"/>
          <p:cNvSpPr>
            <a:spLocks noGrp="1"/>
          </p:cNvSpPr>
          <p:nvPr>
            <p:ph type="subTitle" idx="1"/>
          </p:nvPr>
        </p:nvSpPr>
        <p:spPr/>
        <p:txBody>
          <a:bodyPr/>
          <a:lstStyle/>
          <a:p>
            <a:endParaRPr lang="zh-CN" altLang="zh-CN" smtClean="0">
              <a:ea typeface="宋体" pitchFamily="2" charset="-122"/>
            </a:endParaRPr>
          </a:p>
        </p:txBody>
      </p:sp>
      <p:sp>
        <p:nvSpPr>
          <p:cNvPr id="16387" name="灯片编号占位符 5"/>
          <p:cNvSpPr>
            <a:spLocks noGrp="1"/>
          </p:cNvSpPr>
          <p:nvPr>
            <p:ph type="sldNum" sz="quarter" idx="10"/>
          </p:nvPr>
        </p:nvSpPr>
        <p:spPr>
          <a:noFill/>
        </p:spPr>
        <p:txBody>
          <a:bodyPr/>
          <a:lstStyle/>
          <a:p>
            <a:r>
              <a:rPr lang="en-US" altLang="zh-CN"/>
              <a:t>Slide </a:t>
            </a:r>
            <a:fld id="{36023F86-9529-4E1D-B31A-2D62D5451B7C}" type="slidenum">
              <a:rPr lang="en-US" altLang="zh-CN"/>
              <a:pPr/>
              <a:t>7</a:t>
            </a:fld>
            <a:endParaRPr lang="en-US" altLang="zh-C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dirty="0"/>
        </a:defPPr>
      </a:lstStyle>
    </a:txDef>
  </a:objectDefaults>
  <a:extraClrSchemeLst>
    <a:extraClrScheme>
      <a:clrScheme name="默认设计模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默认设计模板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3104</TotalTime>
  <Words>369</Words>
  <Application>Microsoft Office PowerPoint</Application>
  <PresentationFormat>On-screen Show (4:3)</PresentationFormat>
  <Paragraphs>68</Paragraphs>
  <Slides>7</Slides>
  <Notes>5</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7</vt:i4>
      </vt:variant>
    </vt:vector>
  </HeadingPairs>
  <TitlesOfParts>
    <vt:vector size="11" baseType="lpstr">
      <vt:lpstr>Times New Roman</vt:lpstr>
      <vt:lpstr>Arial</vt:lpstr>
      <vt:lpstr>宋体</vt:lpstr>
      <vt:lpstr>默认设计模板</vt:lpstr>
      <vt:lpstr>Slide 1</vt:lpstr>
      <vt:lpstr>470MHz Narrow Band DSSS Proposal for MR-O-QPSK</vt:lpstr>
      <vt:lpstr>470-510MHz Regular Limit in China</vt:lpstr>
      <vt:lpstr>Why DSSS</vt:lpstr>
      <vt:lpstr>Consideration</vt:lpstr>
      <vt:lpstr>Further Work</vt:lpstr>
      <vt:lpstr>Thank you</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L73860</cp:lastModifiedBy>
  <cp:revision>246</cp:revision>
  <cp:lastPrinted>1998-02-10T13:28:06Z</cp:lastPrinted>
  <dcterms:created xsi:type="dcterms:W3CDTF">1999-11-08T18:59:45Z</dcterms:created>
  <dcterms:modified xsi:type="dcterms:W3CDTF">2010-05-17T08:48:33Z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1274085998</vt:lpwstr>
  </property>
</Properties>
</file>