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370" r:id="rId2"/>
    <p:sldId id="384" r:id="rId3"/>
    <p:sldId id="372" r:id="rId4"/>
    <p:sldId id="387" r:id="rId5"/>
    <p:sldId id="385" r:id="rId6"/>
    <p:sldId id="389" r:id="rId7"/>
    <p:sldId id="386" r:id="rId8"/>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70" autoAdjust="0"/>
    <p:restoredTop sz="94705" autoAdjust="0"/>
  </p:normalViewPr>
  <p:slideViewPr>
    <p:cSldViewPr>
      <p:cViewPr>
        <p:scale>
          <a:sx n="100" d="100"/>
          <a:sy n="100" d="100"/>
        </p:scale>
        <p:origin x="-702" y="118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March 13</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March 13</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March 13</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March 13</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March 13</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13</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7</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smtClean="0"/>
              <a:t>March 2013</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nn-NO" altLang="ko-KR" smtClean="0"/>
              <a:t>Yeong Min Jang, Kookmin University</a:t>
            </a: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smtClean="0"/>
              <a:t>March 2013</a:t>
            </a:r>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smtClean="0"/>
              <a:t>March 2013</a:t>
            </a:r>
            <a:endParaRPr lang="en-US" altLang="ko-KR" dirty="0" smtClean="0"/>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Orlando  March 2013</a:t>
            </a:r>
            <a:endParaRPr lang="en-US" altLang="ko-KR" sz="1800" dirty="0">
              <a:ea typeface="굴림" charset="-127"/>
            </a:endParaRPr>
          </a:p>
          <a:p>
            <a:pPr marL="914400" indent="-914400"/>
            <a:r>
              <a:rPr lang="en-US" altLang="ko-KR" sz="1800" b="1" dirty="0">
                <a:ea typeface="굴림" charset="-127"/>
              </a:rPr>
              <a:t>Date Submitted: </a:t>
            </a:r>
            <a:r>
              <a:rPr lang="en-US" altLang="ko-KR" sz="1800" b="1" dirty="0" smtClean="0">
                <a:ea typeface="굴림" charset="-127"/>
              </a:rPr>
              <a:t>March 20</a:t>
            </a:r>
            <a:r>
              <a:rPr lang="en-US" altLang="ko-KR" sz="1800" b="1" dirty="0" smtClean="0">
                <a:ea typeface="굴림" charset="-127"/>
              </a:rPr>
              <a:t> 2013</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smtClean="0">
                <a:ea typeface="굴림" charset="-127"/>
              </a:rPr>
              <a:t>March</a:t>
            </a:r>
            <a:r>
              <a:rPr lang="en-US" altLang="ko-KR" sz="1800" dirty="0" smtClean="0">
                <a:ea typeface="굴림" charset="-127"/>
              </a:rPr>
              <a:t> 2013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a:ea typeface="굴림" charset="-127"/>
              </a:rPr>
              <a:t>Orlando </a:t>
            </a:r>
            <a:endParaRPr lang="en-US" altLang="ko-KR" sz="1800" dirty="0" smtClean="0">
              <a:ea typeface="굴림" charset="-127"/>
            </a:endParaRP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15-13-0204-00-0led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273632" y="1905000"/>
            <a:ext cx="6603091"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a:solidFill>
                  <a:schemeClr val="tx2"/>
                </a:solidFill>
                <a:ea typeface="ＭＳ Ｐゴシック" pitchFamily="34" charset="-128"/>
              </a:rPr>
              <a:t>4</a:t>
            </a:r>
            <a:r>
              <a:rPr lang="en-US" altLang="ja-JP" sz="4000" b="1" baseline="30000" dirty="0" smtClean="0">
                <a:solidFill>
                  <a:schemeClr val="tx2"/>
                </a:solidFill>
                <a:ea typeface="ＭＳ Ｐゴシック" pitchFamily="34" charset="-128"/>
              </a:rPr>
              <a:t>th</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Orlando</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20</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March</a:t>
            </a:r>
            <a:r>
              <a:rPr lang="en-US" altLang="ja-JP" sz="4000" b="1" dirty="0" smtClean="0">
                <a:solidFill>
                  <a:schemeClr val="tx2"/>
                </a:solidFill>
                <a:ea typeface="ＭＳ Ｐゴシック" pitchFamily="34" charset="-128"/>
              </a:rPr>
              <a:t>, 2013</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a:t>
            </a:r>
            <a:r>
              <a:rPr lang="en-US" altLang="ja-JP" dirty="0" smtClean="0">
                <a:ea typeface="ＭＳ Ｐゴシック" pitchFamily="34" charset="-128"/>
              </a:rPr>
              <a:t>Study</a:t>
            </a:r>
            <a:r>
              <a:rPr lang="en-US" altLang="ja-JP" dirty="0" smtClean="0">
                <a:ea typeface="ＭＳ Ｐゴシック" pitchFamily="34" charset="-128"/>
              </a:rPr>
              <a:t> </a:t>
            </a:r>
            <a:r>
              <a:rPr lang="en-US" altLang="ja-JP" dirty="0" smtClean="0">
                <a:ea typeface="ＭＳ Ｐゴシック" pitchFamily="34" charset="-128"/>
              </a:rPr>
              <a:t>Group for the purpose of developing a LED PAR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about the revision of </a:t>
            </a:r>
            <a:r>
              <a:rPr lang="en-US" altLang="ja-JP" dirty="0" smtClean="0">
                <a:ea typeface="ＭＳ Ｐゴシック" pitchFamily="34" charset="-128"/>
              </a:rPr>
              <a:t>IEEE 802.15.7 </a:t>
            </a:r>
            <a:r>
              <a:rPr lang="en-US" altLang="ja-JP" dirty="0" smtClean="0">
                <a:ea typeface="ＭＳ Ｐゴシック" pitchFamily="34" charset="-128"/>
              </a:rPr>
              <a:t>VLC</a:t>
            </a:r>
          </a:p>
          <a:p>
            <a:r>
              <a:rPr lang="en-US" altLang="ja-JP" dirty="0" smtClean="0">
                <a:ea typeface="ＭＳ Ｐゴシック" pitchFamily="34" charset="-128"/>
              </a:rPr>
              <a:t>Hearing of presentations about </a:t>
            </a:r>
            <a:r>
              <a:rPr lang="en-US" altLang="ja-JP" dirty="0" smtClean="0">
                <a:ea typeface="ＭＳ Ｐゴシック" pitchFamily="34" charset="-128"/>
              </a:rPr>
              <a:t>LED issues </a:t>
            </a:r>
            <a:endParaRPr lang="en-US" altLang="ja-JP" dirty="0" smtClean="0">
              <a:ea typeface="ＭＳ Ｐゴシック" pitchFamily="34" charset="-128"/>
            </a:endParaRP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4339650"/>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a:ea typeface="ＭＳ Ｐゴシック" pitchFamily="34" charset="-128"/>
              </a:rPr>
              <a:t>2-hour time slot was held in </a:t>
            </a:r>
            <a:r>
              <a:rPr lang="en-US" altLang="ja-JP" sz="2400" dirty="0" smtClean="0">
                <a:ea typeface="ＭＳ Ｐゴシック" pitchFamily="34" charset="-128"/>
              </a:rPr>
              <a:t>Tue</a:t>
            </a:r>
            <a:r>
              <a:rPr lang="en-US" altLang="ja-JP" sz="2400" dirty="0" smtClean="0">
                <a:ea typeface="ＭＳ Ｐゴシック" pitchFamily="34" charset="-128"/>
              </a:rPr>
              <a:t>sday</a:t>
            </a:r>
            <a:r>
              <a:rPr lang="en-US" altLang="ja-JP" sz="2400" dirty="0">
                <a:ea typeface="ＭＳ Ｐゴシック" pitchFamily="34" charset="-128"/>
              </a:rPr>
              <a:t>.</a:t>
            </a:r>
          </a:p>
          <a:p>
            <a:pPr marL="268288" indent="-268288"/>
            <a:r>
              <a:rPr lang="en-US" altLang="ja-JP" sz="2400" dirty="0">
                <a:ea typeface="ＭＳ Ｐゴシック" pitchFamily="34" charset="-128"/>
              </a:rPr>
              <a:t>      - Attendance</a:t>
            </a:r>
            <a:r>
              <a:rPr lang="en-US" altLang="ja-JP" sz="2400" dirty="0" smtClean="0">
                <a:ea typeface="ＭＳ Ｐゴシック" pitchFamily="34" charset="-128"/>
              </a:rPr>
              <a:t>: </a:t>
            </a:r>
            <a:r>
              <a:rPr lang="en-US" altLang="ja-JP" sz="2400" dirty="0">
                <a:ea typeface="ＭＳ Ｐゴシック" pitchFamily="34" charset="-128"/>
              </a:rPr>
              <a:t>6</a:t>
            </a:r>
            <a:r>
              <a:rPr lang="en-US" altLang="ja-JP" sz="2400" dirty="0" smtClean="0">
                <a:ea typeface="ＭＳ Ｐゴシック" pitchFamily="34" charset="-128"/>
              </a:rPr>
              <a:t> </a:t>
            </a:r>
            <a:r>
              <a:rPr lang="en-US" altLang="ja-JP" sz="2400" dirty="0">
                <a:ea typeface="ＭＳ Ｐゴシック" pitchFamily="34" charset="-128"/>
              </a:rPr>
              <a:t>attendees in </a:t>
            </a:r>
            <a:r>
              <a:rPr lang="en-US" altLang="ja-JP" sz="2400" dirty="0" smtClean="0">
                <a:ea typeface="ＭＳ Ｐゴシック" pitchFamily="34" charset="-128"/>
              </a:rPr>
              <a:t>Tuesday</a:t>
            </a:r>
            <a:r>
              <a:rPr lang="en-US" altLang="ja-JP" sz="2400" dirty="0" smtClean="0">
                <a:ea typeface="ＭＳ Ｐゴシック" pitchFamily="34" charset="-128"/>
              </a:rPr>
              <a:t> AM2 </a:t>
            </a:r>
            <a:r>
              <a:rPr lang="en-US" altLang="ja-JP" sz="2400" dirty="0">
                <a:ea typeface="ＭＳ Ｐゴシック" pitchFamily="34" charset="-128"/>
              </a:rPr>
              <a:t>slot.</a:t>
            </a:r>
          </a:p>
          <a:p>
            <a:pPr marL="268288" indent="-268288"/>
            <a:r>
              <a:rPr lang="en-US" altLang="ja-JP" sz="2400" dirty="0">
                <a:ea typeface="ＭＳ Ｐゴシック" pitchFamily="34" charset="-128"/>
              </a:rPr>
              <a:t>2</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p>
          <a:p>
            <a:pPr marL="268288" indent="-268288"/>
            <a:endParaRPr lang="en-US" altLang="ja-JP" sz="2400" dirty="0">
              <a:ea typeface="ＭＳ Ｐゴシック" pitchFamily="34" charset="-128"/>
            </a:endParaRPr>
          </a:p>
          <a:p>
            <a:pPr marL="914400" lvl="1" indent="-457200"/>
            <a:r>
              <a:rPr lang="en-US" altLang="ko-KR" sz="2400" dirty="0" smtClean="0"/>
              <a:t>VLC </a:t>
            </a:r>
            <a:r>
              <a:rPr lang="en-US" altLang="ko-KR" sz="2400" dirty="0" smtClean="0"/>
              <a:t>System </a:t>
            </a:r>
            <a:r>
              <a:rPr lang="en-US" altLang="ko-KR" sz="2400" dirty="0" smtClean="0"/>
              <a:t>Deployment Discussion</a:t>
            </a:r>
            <a:r>
              <a:rPr lang="en-US" altLang="ko-KR" sz="2400" dirty="0" smtClean="0"/>
              <a:t> </a:t>
            </a:r>
            <a:r>
              <a:rPr lang="en-US" altLang="ko-KR" sz="2400" dirty="0"/>
              <a:t>(</a:t>
            </a:r>
            <a:r>
              <a:rPr lang="en-US" altLang="ko-KR" sz="2400" dirty="0" smtClean="0"/>
              <a:t>15-13-0104-01-0led)</a:t>
            </a:r>
          </a:p>
          <a:p>
            <a:pPr marL="914400" lvl="1" indent="-457200"/>
            <a:r>
              <a:rPr lang="en-US" altLang="ko-KR" b="1" dirty="0"/>
              <a:t> </a:t>
            </a:r>
            <a:endParaRPr lang="en-US" altLang="ko-KR" sz="2400" dirty="0" smtClean="0"/>
          </a:p>
          <a:p>
            <a:pPr marL="914400" lvl="1" indent="-457200"/>
            <a:r>
              <a:rPr lang="en-US" altLang="ko-KR" sz="2400" dirty="0" smtClean="0"/>
              <a:t>Amendment </a:t>
            </a:r>
            <a:r>
              <a:rPr lang="en-US" altLang="ko-KR" sz="2400" dirty="0"/>
              <a:t>Issues of IEEE 802.15.7 Specification for LBS-based LED-ID (15-13-0172-00-0led</a:t>
            </a:r>
            <a:r>
              <a:rPr lang="en-US" altLang="ko-KR" sz="2400" dirty="0" smtClean="0"/>
              <a:t>)</a:t>
            </a:r>
          </a:p>
          <a:p>
            <a:pPr marL="914400" lvl="1" indent="-457200"/>
            <a:endParaRPr lang="en-US" altLang="ja-JP" sz="2400" dirty="0" smtClean="0">
              <a:ea typeface="ＭＳ Ｐゴシック" pitchFamily="34" charset="-128"/>
            </a:endParaRPr>
          </a:p>
          <a:p>
            <a:pPr marL="914400" lvl="1" indent="-457200"/>
            <a:r>
              <a:rPr lang="en-US" altLang="ko-KR" sz="2400" dirty="0" smtClean="0"/>
              <a:t>Future </a:t>
            </a:r>
            <a:r>
              <a:rPr lang="en-US" altLang="ko-KR" sz="2400" dirty="0"/>
              <a:t>Direction of  Study Group to Enhance IEEE </a:t>
            </a:r>
            <a:r>
              <a:rPr lang="en-US" altLang="ko-KR" sz="2400" dirty="0" smtClean="0"/>
              <a:t>802.15.7 (15-13-0173-00-0led)</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6</a:t>
            </a:fld>
            <a:endParaRPr lang="en-US" altLang="ko-KR" dirty="0"/>
          </a:p>
        </p:txBody>
      </p:sp>
      <p:sp>
        <p:nvSpPr>
          <p:cNvPr id="4101" name="Rectangle 4"/>
          <p:cNvSpPr>
            <a:spLocks noChangeArrowheads="1"/>
          </p:cNvSpPr>
          <p:nvPr/>
        </p:nvSpPr>
        <p:spPr bwMode="auto">
          <a:xfrm>
            <a:off x="304800" y="817563"/>
            <a:ext cx="8534400" cy="6001643"/>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a:t>
            </a:r>
            <a:r>
              <a:rPr lang="en-US" altLang="ko-KR" sz="2400" b="1" dirty="0" smtClean="0"/>
              <a:t>focus of IG-LED</a:t>
            </a:r>
            <a:r>
              <a:rPr lang="en-US" altLang="ko-KR" sz="2400" b="1" dirty="0" smtClean="0"/>
              <a:t>:</a:t>
            </a:r>
            <a:endParaRPr lang="ko-KR" altLang="ko-KR" sz="2400" b="1" dirty="0"/>
          </a:p>
          <a:p>
            <a:pPr lvl="0" latinLnBrk="1"/>
            <a:r>
              <a:rPr lang="en-US" altLang="ko-KR" sz="2400" dirty="0" smtClean="0"/>
              <a:t>   Camera Communications </a:t>
            </a:r>
          </a:p>
          <a:p>
            <a:pPr lvl="0" latinLnBrk="1"/>
            <a:r>
              <a:rPr lang="en-US" altLang="ko-KR" sz="2400" dirty="0" smtClean="0"/>
              <a:t>   LBS(location based service)</a:t>
            </a:r>
          </a:p>
          <a:p>
            <a:pPr lvl="0" latinLnBrk="1"/>
            <a:r>
              <a:rPr lang="en-US" altLang="ko-KR" sz="2400" dirty="0"/>
              <a:t> </a:t>
            </a:r>
            <a:r>
              <a:rPr lang="en-US" altLang="ko-KR" sz="2400" dirty="0" smtClean="0"/>
              <a:t>  LED-ID applications (digital signage applications)</a:t>
            </a:r>
          </a:p>
          <a:p>
            <a:pPr lvl="0" latinLnBrk="1"/>
            <a:r>
              <a:rPr lang="en-US" altLang="ko-KR" sz="2400" dirty="0" smtClean="0"/>
              <a:t>   MIMO </a:t>
            </a:r>
            <a:r>
              <a:rPr lang="en-US" altLang="ko-KR" sz="2400" dirty="0"/>
              <a:t>(Multi array LED</a:t>
            </a:r>
            <a:r>
              <a:rPr lang="en-US" altLang="ko-KR" sz="2400" dirty="0" smtClean="0"/>
              <a:t>)</a:t>
            </a:r>
          </a:p>
          <a:p>
            <a:pPr lvl="0" latinLnBrk="1"/>
            <a:r>
              <a:rPr lang="en-US" altLang="ko-KR" sz="2400" dirty="0"/>
              <a:t> </a:t>
            </a:r>
            <a:r>
              <a:rPr lang="en-US" altLang="ko-KR" sz="2400" dirty="0" smtClean="0"/>
              <a:t>  Etc.</a:t>
            </a:r>
            <a:endParaRPr lang="ko-KR" altLang="ko-KR" sz="2400" dirty="0"/>
          </a:p>
          <a:p>
            <a:r>
              <a:rPr lang="en-US" altLang="ko-KR" sz="2400" dirty="0"/>
              <a:t> </a:t>
            </a:r>
            <a:endParaRPr lang="ko-KR" altLang="ko-KR" sz="2400" dirty="0"/>
          </a:p>
          <a:p>
            <a:r>
              <a:rPr lang="en-US" altLang="ko-KR" sz="2400" b="1" dirty="0" smtClean="0"/>
              <a:t>- Issues </a:t>
            </a:r>
            <a:r>
              <a:rPr lang="en-US" altLang="ko-KR" sz="2400" b="1" dirty="0"/>
              <a:t>to </a:t>
            </a:r>
            <a:r>
              <a:rPr lang="en-US" altLang="ko-KR" sz="2400" b="1" dirty="0" smtClean="0"/>
              <a:t>discuss in July meeting </a:t>
            </a:r>
            <a:r>
              <a:rPr lang="en-US" altLang="ko-KR" sz="2400" b="1" dirty="0" smtClean="0"/>
              <a:t>:</a:t>
            </a:r>
            <a:endParaRPr lang="ko-KR" altLang="ko-KR" sz="2400" b="1" dirty="0"/>
          </a:p>
          <a:p>
            <a:pPr lvl="0" latinLnBrk="1"/>
            <a:r>
              <a:rPr lang="en-US" altLang="ko-KR" sz="2400" dirty="0" smtClean="0"/>
              <a:t>  New </a:t>
            </a:r>
            <a:r>
              <a:rPr lang="en-US" altLang="ko-KR" sz="2400" dirty="0"/>
              <a:t>use </a:t>
            </a:r>
            <a:r>
              <a:rPr lang="en-US" altLang="ko-KR" sz="2400" dirty="0" smtClean="0"/>
              <a:t>cases </a:t>
            </a:r>
            <a:endParaRPr lang="ko-KR" altLang="ko-KR" sz="2400" dirty="0"/>
          </a:p>
          <a:p>
            <a:pPr lvl="0" latinLnBrk="1"/>
            <a:r>
              <a:rPr lang="en-US" altLang="ko-KR" sz="2400" dirty="0" smtClean="0"/>
              <a:t>  Market expectations</a:t>
            </a:r>
            <a:endParaRPr lang="ko-KR" altLang="ko-KR" sz="2400" dirty="0"/>
          </a:p>
          <a:p>
            <a:pPr lvl="0" latinLnBrk="1"/>
            <a:r>
              <a:rPr lang="en-US" altLang="ko-KR" sz="2400" dirty="0" smtClean="0"/>
              <a:t>  Implementation and deployment </a:t>
            </a:r>
            <a:r>
              <a:rPr lang="en-US" altLang="ko-KR" sz="2400" dirty="0"/>
              <a:t>issues </a:t>
            </a:r>
            <a:endParaRPr lang="ko-KR" altLang="ko-KR" sz="2400" dirty="0"/>
          </a:p>
          <a:p>
            <a:pPr lvl="0" latinLnBrk="1"/>
            <a:r>
              <a:rPr lang="en-US" altLang="ko-KR" sz="2400" dirty="0" smtClean="0"/>
              <a:t>  Invite </a:t>
            </a:r>
            <a:r>
              <a:rPr lang="en-US" altLang="ko-KR" sz="2400" dirty="0"/>
              <a:t>some </a:t>
            </a:r>
            <a:r>
              <a:rPr lang="en-US" altLang="ko-KR" sz="2400" dirty="0"/>
              <a:t>c</a:t>
            </a:r>
            <a:r>
              <a:rPr lang="en-US" altLang="ko-KR" sz="2400" dirty="0" smtClean="0"/>
              <a:t>ompanies</a:t>
            </a:r>
          </a:p>
          <a:p>
            <a:pPr lvl="0" latinLnBrk="1"/>
            <a:r>
              <a:rPr lang="en-US" altLang="ko-KR" sz="2400" dirty="0"/>
              <a:t> </a:t>
            </a:r>
            <a:r>
              <a:rPr lang="en-US" altLang="ko-KR" sz="2400" dirty="0" smtClean="0"/>
              <a:t>    - </a:t>
            </a:r>
            <a:r>
              <a:rPr lang="en-US" altLang="ko-KR" sz="2400" dirty="0" smtClean="0"/>
              <a:t>mobile operators, smart phone, LED chip driver, </a:t>
            </a:r>
          </a:p>
          <a:p>
            <a:pPr lvl="0" latinLnBrk="1"/>
            <a:r>
              <a:rPr lang="en-US" altLang="ko-KR" sz="2400" dirty="0"/>
              <a:t> </a:t>
            </a:r>
            <a:r>
              <a:rPr lang="en-US" altLang="ko-KR" sz="2400" dirty="0" smtClean="0"/>
              <a:t>      </a:t>
            </a:r>
            <a:r>
              <a:rPr lang="en-US" altLang="ko-KR" sz="2400" dirty="0" smtClean="0"/>
              <a:t>LED lighting, digital signage, information display, navigation</a:t>
            </a:r>
          </a:p>
          <a:p>
            <a:pPr lvl="0" latinLnBrk="1"/>
            <a:r>
              <a:rPr lang="en-US" altLang="ko-KR" sz="2400" dirty="0"/>
              <a:t> </a:t>
            </a:r>
            <a:r>
              <a:rPr lang="en-US" altLang="ko-KR" sz="2400" dirty="0" smtClean="0"/>
              <a:t>    - </a:t>
            </a:r>
            <a:r>
              <a:rPr lang="en-US" altLang="ko-KR" sz="2400" dirty="0" smtClean="0"/>
              <a:t>etc.</a:t>
            </a:r>
            <a:endParaRPr lang="en-US" altLang="ko-KR" sz="2400" dirty="0"/>
          </a:p>
          <a:p>
            <a:pPr lvl="0" latinLnBrk="1"/>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July</a:t>
            </a:r>
            <a:r>
              <a:rPr lang="en-US" altLang="ko-KR" sz="3600" b="1" dirty="0" smtClean="0">
                <a:ea typeface="굴림" charset="-127"/>
              </a:rPr>
              <a:t> </a:t>
            </a:r>
            <a:r>
              <a:rPr lang="en-US" altLang="ko-KR" sz="3600" b="1" dirty="0" smtClean="0">
                <a:ea typeface="굴림" charset="-127"/>
              </a:rPr>
              <a:t>Meeting</a:t>
            </a:r>
          </a:p>
        </p:txBody>
      </p:sp>
      <p:sp>
        <p:nvSpPr>
          <p:cNvPr id="16390" name="날짜 개체 틀 3"/>
          <p:cNvSpPr>
            <a:spLocks noGrp="1"/>
          </p:cNvSpPr>
          <p:nvPr>
            <p:ph type="dt" sz="half" idx="10"/>
          </p:nvPr>
        </p:nvSpPr>
        <p:spPr>
          <a:noFill/>
        </p:spPr>
        <p:txBody>
          <a:bodyPr/>
          <a:lstStyle/>
          <a:p>
            <a:r>
              <a:rPr lang="en-US" altLang="ko-KR" smtClean="0"/>
              <a:t>March 2013</a:t>
            </a:r>
            <a:endParaRPr lang="en-US" altLang="ko-KR" dirty="0" smtClean="0"/>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7</a:t>
            </a:fld>
            <a:endParaRPr lang="en-US" altLang="ko-KR" dirty="0"/>
          </a:p>
        </p:txBody>
      </p:sp>
      <p:sp>
        <p:nvSpPr>
          <p:cNvPr id="11" name="TextBox 10"/>
          <p:cNvSpPr txBox="1"/>
          <p:nvPr/>
        </p:nvSpPr>
        <p:spPr>
          <a:xfrm>
            <a:off x="533400" y="1600200"/>
            <a:ext cx="8382000" cy="4832092"/>
          </a:xfrm>
          <a:prstGeom prst="rect">
            <a:avLst/>
          </a:prstGeom>
          <a:noFill/>
        </p:spPr>
        <p:txBody>
          <a:bodyPr wrap="square" rtlCol="0">
            <a:spAutoFit/>
          </a:bodyPr>
          <a:lstStyle/>
          <a:p>
            <a:pPr>
              <a:buFont typeface="Arial" pitchFamily="34" charset="0"/>
              <a:buChar char="•"/>
            </a:pPr>
            <a:r>
              <a:rPr lang="en-US" sz="2800" dirty="0" smtClean="0"/>
              <a:t> Before </a:t>
            </a:r>
            <a:r>
              <a:rPr lang="en-US" sz="2800" dirty="0" smtClean="0"/>
              <a:t>July </a:t>
            </a:r>
            <a:r>
              <a:rPr lang="en-US" sz="2800" dirty="0"/>
              <a:t>p</a:t>
            </a:r>
            <a:r>
              <a:rPr lang="en-US" sz="2800" dirty="0" smtClean="0"/>
              <a:t>lenary</a:t>
            </a:r>
            <a:r>
              <a:rPr lang="en-US" sz="2800" dirty="0" smtClean="0"/>
              <a:t> </a:t>
            </a:r>
            <a:r>
              <a:rPr lang="en-US" sz="2800" dirty="0" smtClean="0"/>
              <a:t>meeting: generate and circulate a “call for presentation and participation” </a:t>
            </a:r>
            <a:r>
              <a:rPr lang="en-US" sz="2800" dirty="0" smtClean="0"/>
              <a:t>paragraph</a:t>
            </a:r>
          </a:p>
          <a:p>
            <a:pPr>
              <a:buFont typeface="Arial" pitchFamily="34" charset="0"/>
              <a:buChar char="•"/>
            </a:pPr>
            <a:r>
              <a:rPr lang="en-US" altLang="ko-KR" sz="2800" dirty="0"/>
              <a:t> C</a:t>
            </a:r>
            <a:r>
              <a:rPr lang="en-US" altLang="ko-KR" sz="2800" dirty="0" smtClean="0"/>
              <a:t>ontinue </a:t>
            </a:r>
            <a:r>
              <a:rPr lang="en-US" altLang="ko-KR" sz="2800" dirty="0"/>
              <a:t>discussion to determine market focused technical objectives of the </a:t>
            </a:r>
            <a:r>
              <a:rPr lang="en-US" altLang="ko-KR" sz="2800" dirty="0" smtClean="0"/>
              <a:t>IG</a:t>
            </a:r>
          </a:p>
          <a:p>
            <a:pPr lvl="1">
              <a:buFont typeface="Arial" pitchFamily="34" charset="0"/>
              <a:buChar char="•"/>
            </a:pPr>
            <a:r>
              <a:rPr lang="en-US" sz="2800" dirty="0"/>
              <a:t> </a:t>
            </a:r>
            <a:r>
              <a:rPr lang="en-US" sz="2800" dirty="0" smtClean="0"/>
              <a:t>Camera Communication</a:t>
            </a:r>
          </a:p>
          <a:p>
            <a:pPr lvl="1">
              <a:buFont typeface="Arial" pitchFamily="34" charset="0"/>
              <a:buChar char="•"/>
            </a:pPr>
            <a:r>
              <a:rPr lang="en-US" altLang="ko-KR" sz="2800" dirty="0"/>
              <a:t> LBS application using </a:t>
            </a:r>
            <a:r>
              <a:rPr lang="en-US" altLang="ko-KR" sz="2800" dirty="0" smtClean="0"/>
              <a:t>Camera Communication</a:t>
            </a:r>
            <a:endParaRPr lang="en-US" sz="2800" dirty="0" smtClean="0"/>
          </a:p>
          <a:p>
            <a:pPr lvl="1">
              <a:buFont typeface="Arial" pitchFamily="34" charset="0"/>
              <a:buChar char="•"/>
            </a:pPr>
            <a:r>
              <a:rPr lang="en-US" sz="2800" dirty="0"/>
              <a:t> </a:t>
            </a:r>
            <a:r>
              <a:rPr lang="en-US" sz="2800" dirty="0" smtClean="0"/>
              <a:t>Digital signage application using LED-ID</a:t>
            </a:r>
            <a:endParaRPr lang="en-US" sz="2800" dirty="0" smtClean="0"/>
          </a:p>
          <a:p>
            <a:pPr marL="0" lvl="1">
              <a:buFont typeface="Arial" pitchFamily="34" charset="0"/>
              <a:buChar char="•"/>
            </a:pPr>
            <a:r>
              <a:rPr lang="en-US" sz="2800" dirty="0" smtClean="0"/>
              <a:t> </a:t>
            </a:r>
            <a:r>
              <a:rPr lang="en-US" altLang="ko-KR" sz="2800" dirty="0" smtClean="0"/>
              <a:t>Will have a presentation in WNG session</a:t>
            </a:r>
            <a:endParaRPr lang="en-US" sz="2800" dirty="0" smtClean="0"/>
          </a:p>
          <a:p>
            <a:pPr>
              <a:buFont typeface="Arial" pitchFamily="34" charset="0"/>
              <a:buChar char="•"/>
            </a:pPr>
            <a:r>
              <a:rPr lang="en-US" sz="2800" dirty="0" smtClean="0"/>
              <a:t> During July </a:t>
            </a:r>
            <a:r>
              <a:rPr lang="en-US" sz="2800" dirty="0" smtClean="0"/>
              <a:t>meeting: make a decision about the study </a:t>
            </a:r>
            <a:r>
              <a:rPr lang="en-US" sz="2800" dirty="0" smtClean="0"/>
              <a:t>group</a:t>
            </a:r>
          </a:p>
          <a:p>
            <a:pPr>
              <a:buFont typeface="Arial" pitchFamily="34" charset="0"/>
              <a:buChar char="•"/>
            </a:pPr>
            <a:r>
              <a:rPr lang="en-US" sz="2800" dirty="0"/>
              <a:t> </a:t>
            </a:r>
            <a:r>
              <a:rPr lang="en-US" sz="2800" dirty="0" smtClean="0"/>
              <a:t>Invite </a:t>
            </a:r>
            <a:r>
              <a:rPr lang="en-US" sz="2800" dirty="0" smtClean="0"/>
              <a:t>many interested parties</a:t>
            </a:r>
            <a:endParaRPr lang="en-US" sz="28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smtClean="0"/>
                <a:t>15-12-0204-00-0led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9404</TotalTime>
  <Words>334</Words>
  <Application>Microsoft Office PowerPoint</Application>
  <PresentationFormat>On-screen Show (4:3)</PresentationFormat>
  <Paragraphs>90</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PowerPoint Presentation</vt:lpstr>
      <vt:lpstr>Purpose of LED Interest Group</vt:lpstr>
      <vt:lpstr>Objective of Meeting</vt:lpstr>
      <vt:lpstr>PowerPoint Presentation</vt:lpstr>
      <vt:lpstr>PowerPoint Presentation</vt:lpstr>
      <vt:lpstr>Plans for July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594</cp:revision>
  <cp:lastPrinted>2000-03-07T00:55:37Z</cp:lastPrinted>
  <dcterms:created xsi:type="dcterms:W3CDTF">1998-02-10T13:07:52Z</dcterms:created>
  <dcterms:modified xsi:type="dcterms:W3CDTF">2013-03-20T15:47:09Z</dcterms:modified>
  <cp:category>15-07-0nnn-00-004d</cp:category>
</cp:coreProperties>
</file>