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1"/>
  </p:notesMasterIdLst>
  <p:handoutMasterIdLst>
    <p:handoutMasterId r:id="rId12"/>
  </p:handoutMasterIdLst>
  <p:sldIdLst>
    <p:sldId id="259" r:id="rId2"/>
    <p:sldId id="270" r:id="rId3"/>
    <p:sldId id="292" r:id="rId4"/>
    <p:sldId id="286" r:id="rId5"/>
    <p:sldId id="294" r:id="rId6"/>
    <p:sldId id="289" r:id="rId7"/>
    <p:sldId id="290" r:id="rId8"/>
    <p:sldId id="293" r:id="rId9"/>
    <p:sldId id="283" r:id="rId10"/>
  </p:sldIdLst>
  <p:sldSz cx="9144000" cy="6858000" type="screen4x3"/>
  <p:notesSz cx="7010400" cy="9296400"/>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mn-cs"/>
      </a:defRPr>
    </a:lvl1pPr>
    <a:lvl2pPr marL="457200" algn="l" rtl="0" fontAlgn="base">
      <a:spcBef>
        <a:spcPct val="0"/>
      </a:spcBef>
      <a:spcAft>
        <a:spcPct val="0"/>
      </a:spcAft>
      <a:defRPr sz="1200" kern="1200">
        <a:solidFill>
          <a:schemeClr val="tx1"/>
        </a:solidFill>
        <a:latin typeface="Times New Roman" pitchFamily="18" charset="0"/>
        <a:ea typeface="+mn-ea"/>
        <a:cs typeface="+mn-cs"/>
      </a:defRPr>
    </a:lvl2pPr>
    <a:lvl3pPr marL="914400" algn="l" rtl="0" fontAlgn="base">
      <a:spcBef>
        <a:spcPct val="0"/>
      </a:spcBef>
      <a:spcAft>
        <a:spcPct val="0"/>
      </a:spcAft>
      <a:defRPr sz="1200" kern="1200">
        <a:solidFill>
          <a:schemeClr val="tx1"/>
        </a:solidFill>
        <a:latin typeface="Times New Roman" pitchFamily="18" charset="0"/>
        <a:ea typeface="+mn-ea"/>
        <a:cs typeface="+mn-cs"/>
      </a:defRPr>
    </a:lvl3pPr>
    <a:lvl4pPr marL="1371600" algn="l" rtl="0" fontAlgn="base">
      <a:spcBef>
        <a:spcPct val="0"/>
      </a:spcBef>
      <a:spcAft>
        <a:spcPct val="0"/>
      </a:spcAft>
      <a:defRPr sz="1200" kern="1200">
        <a:solidFill>
          <a:schemeClr val="tx1"/>
        </a:solidFill>
        <a:latin typeface="Times New Roman" pitchFamily="18" charset="0"/>
        <a:ea typeface="+mn-ea"/>
        <a:cs typeface="+mn-cs"/>
      </a:defRPr>
    </a:lvl4pPr>
    <a:lvl5pPr marL="1828800" algn="l" rtl="0" fontAlgn="base">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 initials=" " lastIdx="1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0000"/>
    <a:srgbClr val="FFFF33"/>
    <a:srgbClr val="CC0000"/>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031" autoAdjust="0"/>
    <p:restoredTop sz="94705" autoAdjust="0"/>
  </p:normalViewPr>
  <p:slideViewPr>
    <p:cSldViewPr>
      <p:cViewPr>
        <p:scale>
          <a:sx n="78" d="100"/>
          <a:sy n="78" d="100"/>
        </p:scale>
        <p:origin x="-402" y="126"/>
      </p:cViewPr>
      <p:guideLst>
        <p:guide orient="horz" pos="2160"/>
        <p:guide pos="2880"/>
      </p:guideLst>
    </p:cSldViewPr>
  </p:slideViewPr>
  <p:outlineViewPr>
    <p:cViewPr>
      <p:scale>
        <a:sx n="33" d="100"/>
        <a:sy n="33" d="100"/>
      </p:scale>
      <p:origin x="0" y="701"/>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0" d="100"/>
          <a:sy n="60" d="100"/>
        </p:scale>
        <p:origin x="-2760" y="-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84575" y="-39688"/>
            <a:ext cx="2722563" cy="430213"/>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938213" eaLnBrk="0" hangingPunct="0">
              <a:defRPr sz="1400" b="1" smtClean="0"/>
            </a:lvl1pPr>
          </a:lstStyle>
          <a:p>
            <a:pPr>
              <a:defRPr/>
            </a:pPr>
            <a:r>
              <a:rPr lang="en-US"/>
              <a:t>September 2009doc.: IEEE 802.15-12-0278-00-wng0</a:t>
            </a:r>
          </a:p>
        </p:txBody>
      </p:sp>
      <p:sp>
        <p:nvSpPr>
          <p:cNvPr id="3075" name="Rectangle 3"/>
          <p:cNvSpPr>
            <a:spLocks noGrp="1" noChangeArrowheads="1"/>
          </p:cNvSpPr>
          <p:nvPr>
            <p:ph type="dt" sz="quarter" idx="1"/>
          </p:nvPr>
        </p:nvSpPr>
        <p:spPr bwMode="auto">
          <a:xfrm>
            <a:off x="703263" y="174625"/>
            <a:ext cx="2335212" cy="215900"/>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defTabSz="938213" eaLnBrk="0" hangingPunct="0">
              <a:defRPr sz="1400" b="1"/>
            </a:lvl1pPr>
          </a:lstStyle>
          <a:p>
            <a:pPr>
              <a:defRPr/>
            </a:pPr>
            <a:fld id="{362E357D-588F-4136-86FB-1E7FE9F84523}" type="datetime1">
              <a:rPr lang="en-US"/>
              <a:pPr>
                <a:defRPr/>
              </a:pPr>
              <a:t>7/18/2013</a:t>
            </a:fld>
            <a:r>
              <a:rPr lang="en-US"/>
              <a:t>&lt;month year&gt;</a:t>
            </a:r>
          </a:p>
        </p:txBody>
      </p:sp>
      <p:sp>
        <p:nvSpPr>
          <p:cNvPr id="3076" name="Rectangle 4"/>
          <p:cNvSpPr>
            <a:spLocks noGrp="1" noChangeArrowheads="1"/>
          </p:cNvSpPr>
          <p:nvPr>
            <p:ph type="ftr" sz="quarter" idx="2"/>
          </p:nvPr>
        </p:nvSpPr>
        <p:spPr bwMode="auto">
          <a:xfrm>
            <a:off x="4206875" y="8997950"/>
            <a:ext cx="2181225" cy="153988"/>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38213" eaLnBrk="0" hangingPunct="0">
              <a:defRPr sz="1000"/>
            </a:lvl1pPr>
          </a:lstStyle>
          <a:p>
            <a:pPr>
              <a:defRPr/>
            </a:pPr>
            <a:r>
              <a:rPr lang="en-US"/>
              <a:t>&lt;author&gt;, &lt;company&gt;</a:t>
            </a:r>
          </a:p>
        </p:txBody>
      </p:sp>
      <p:sp>
        <p:nvSpPr>
          <p:cNvPr id="3077" name="Rectangle 5"/>
          <p:cNvSpPr>
            <a:spLocks noGrp="1" noChangeArrowheads="1"/>
          </p:cNvSpPr>
          <p:nvPr>
            <p:ph type="sldNum" sz="quarter" idx="3"/>
          </p:nvPr>
        </p:nvSpPr>
        <p:spPr bwMode="auto">
          <a:xfrm>
            <a:off x="2727325" y="8997950"/>
            <a:ext cx="1400175" cy="153988"/>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defTabSz="938213" eaLnBrk="0" hangingPunct="0">
              <a:defRPr sz="1000"/>
            </a:lvl1pPr>
          </a:lstStyle>
          <a:p>
            <a:r>
              <a:rPr lang="en-US"/>
              <a:t>Page </a:t>
            </a:r>
            <a:fld id="{F08BC772-E0E1-4276-831D-560EC6A84D2B}" type="slidenum">
              <a:rPr lang="en-US"/>
              <a:pPr/>
              <a:t>‹#›</a:t>
            </a:fld>
            <a:endParaRPr lang="en-US"/>
          </a:p>
        </p:txBody>
      </p:sp>
      <p:sp>
        <p:nvSpPr>
          <p:cNvPr id="3078" name="Line 6"/>
          <p:cNvSpPr>
            <a:spLocks noChangeShapeType="1"/>
          </p:cNvSpPr>
          <p:nvPr/>
        </p:nvSpPr>
        <p:spPr bwMode="auto">
          <a:xfrm>
            <a:off x="701675" y="387350"/>
            <a:ext cx="5607050"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lang="en-US"/>
          </a:p>
        </p:txBody>
      </p:sp>
      <p:sp>
        <p:nvSpPr>
          <p:cNvPr id="3079" name="Rectangle 7"/>
          <p:cNvSpPr>
            <a:spLocks noChangeArrowheads="1"/>
          </p:cNvSpPr>
          <p:nvPr/>
        </p:nvSpPr>
        <p:spPr bwMode="auto">
          <a:xfrm>
            <a:off x="701675" y="8997950"/>
            <a:ext cx="719138" cy="184150"/>
          </a:xfrm>
          <a:prstGeom prst="rect">
            <a:avLst/>
          </a:prstGeom>
          <a:noFill/>
          <a:ln w="9525">
            <a:noFill/>
            <a:miter lim="800000"/>
            <a:headEnd/>
            <a:tailEnd/>
          </a:ln>
          <a:effectLst/>
        </p:spPr>
        <p:txBody>
          <a:bodyPr lIns="0" tIns="0" rIns="0" bIns="0">
            <a:spAutoFit/>
          </a:bodyPr>
          <a:lstStyle/>
          <a:p>
            <a:pPr defTabSz="938213" eaLnBrk="0" hangingPunct="0">
              <a:defRPr/>
            </a:pPr>
            <a:r>
              <a:rPr lang="en-US"/>
              <a:t>Submission</a:t>
            </a:r>
          </a:p>
        </p:txBody>
      </p:sp>
      <p:sp>
        <p:nvSpPr>
          <p:cNvPr id="3080" name="Line 8"/>
          <p:cNvSpPr>
            <a:spLocks noChangeShapeType="1"/>
          </p:cNvSpPr>
          <p:nvPr/>
        </p:nvSpPr>
        <p:spPr bwMode="auto">
          <a:xfrm>
            <a:off x="701675" y="8986838"/>
            <a:ext cx="5762625"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lang="en-US"/>
          </a:p>
        </p:txBody>
      </p:sp>
    </p:spTree>
    <p:extLst>
      <p:ext uri="{BB962C8B-B14F-4D97-AF65-F5344CB8AC3E}">
        <p14:creationId xmlns:p14="http://schemas.microsoft.com/office/powerpoint/2010/main" val="12705961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505200" y="-119063"/>
            <a:ext cx="2844800" cy="430213"/>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938213" eaLnBrk="0" hangingPunct="0">
              <a:defRPr sz="1400" b="1" smtClean="0"/>
            </a:lvl1pPr>
          </a:lstStyle>
          <a:p>
            <a:pPr>
              <a:defRPr/>
            </a:pPr>
            <a:r>
              <a:rPr lang="en-US"/>
              <a:t>September 2009doc.: IEEE 802.15-12-0278-00-wng0</a:t>
            </a:r>
          </a:p>
        </p:txBody>
      </p:sp>
      <p:sp>
        <p:nvSpPr>
          <p:cNvPr id="2051" name="Rectangle 3"/>
          <p:cNvSpPr>
            <a:spLocks noGrp="1" noChangeArrowheads="1"/>
          </p:cNvSpPr>
          <p:nvPr>
            <p:ph type="dt" idx="1"/>
          </p:nvPr>
        </p:nvSpPr>
        <p:spPr bwMode="auto">
          <a:xfrm>
            <a:off x="661988" y="95250"/>
            <a:ext cx="2765425" cy="215900"/>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defTabSz="938213" eaLnBrk="0" hangingPunct="0">
              <a:defRPr sz="1400" b="1"/>
            </a:lvl1pPr>
          </a:lstStyle>
          <a:p>
            <a:pPr>
              <a:defRPr/>
            </a:pPr>
            <a:fld id="{99FF42C6-78B7-40BA-BCF2-6DE4ECD6CDC3}" type="datetime1">
              <a:rPr lang="en-US"/>
              <a:pPr>
                <a:defRPr/>
              </a:pPr>
              <a:t>7/18/2013</a:t>
            </a:fld>
            <a:r>
              <a:rPr lang="en-US"/>
              <a:t>&lt;month year&gt;</a:t>
            </a:r>
          </a:p>
        </p:txBody>
      </p:sp>
      <p:sp>
        <p:nvSpPr>
          <p:cNvPr id="14340" name="Rectangle 4"/>
          <p:cNvSpPr>
            <a:spLocks noGrp="1" noRot="1" noChangeAspect="1" noChangeArrowheads="1" noTextEdit="1"/>
          </p:cNvSpPr>
          <p:nvPr>
            <p:ph type="sldImg" idx="2"/>
          </p:nvPr>
        </p:nvSpPr>
        <p:spPr bwMode="auto">
          <a:xfrm>
            <a:off x="1190625" y="703263"/>
            <a:ext cx="4630738" cy="34734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33450" y="4416425"/>
            <a:ext cx="5143500" cy="4183063"/>
          </a:xfrm>
          <a:prstGeom prst="rect">
            <a:avLst/>
          </a:prstGeom>
          <a:noFill/>
          <a:ln w="9525">
            <a:noFill/>
            <a:miter lim="800000"/>
            <a:headEnd/>
            <a:tailEnd/>
          </a:ln>
        </p:spPr>
        <p:txBody>
          <a:bodyPr vert="horz" wrap="square" lIns="94187" tIns="46296" rIns="94187" bIns="4629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3813175" y="9001125"/>
            <a:ext cx="2536825" cy="18415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5pPr marL="460375" lvl="4" algn="r" defTabSz="938213" eaLnBrk="0" hangingPunct="0">
              <a:defRPr/>
            </a:lvl5pPr>
          </a:lstStyle>
          <a:p>
            <a:pPr lvl="4">
              <a:defRPr/>
            </a:pPr>
            <a:r>
              <a:rPr lang="en-US"/>
              <a:t>&lt;author&gt;, &lt;company&gt;</a:t>
            </a:r>
          </a:p>
        </p:txBody>
      </p:sp>
      <p:sp>
        <p:nvSpPr>
          <p:cNvPr id="2055" name="Rectangle 7"/>
          <p:cNvSpPr>
            <a:spLocks noGrp="1" noChangeArrowheads="1"/>
          </p:cNvSpPr>
          <p:nvPr>
            <p:ph type="sldNum" sz="quarter" idx="5"/>
          </p:nvPr>
        </p:nvSpPr>
        <p:spPr bwMode="auto">
          <a:xfrm>
            <a:off x="2965450" y="9001125"/>
            <a:ext cx="811213" cy="18415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38213" eaLnBrk="0" hangingPunct="0">
              <a:defRPr/>
            </a:lvl1pPr>
          </a:lstStyle>
          <a:p>
            <a:r>
              <a:rPr lang="en-US"/>
              <a:t>Page </a:t>
            </a:r>
            <a:fld id="{7B4E67E5-38BD-4726-9329-62E700BCA6AD}" type="slidenum">
              <a:rPr lang="en-US"/>
              <a:pPr/>
              <a:t>‹#›</a:t>
            </a:fld>
            <a:endParaRPr lang="en-US"/>
          </a:p>
        </p:txBody>
      </p:sp>
      <p:sp>
        <p:nvSpPr>
          <p:cNvPr id="2056" name="Rectangle 8"/>
          <p:cNvSpPr>
            <a:spLocks noChangeArrowheads="1"/>
          </p:cNvSpPr>
          <p:nvPr/>
        </p:nvSpPr>
        <p:spPr bwMode="auto">
          <a:xfrm>
            <a:off x="731838" y="9001125"/>
            <a:ext cx="719137" cy="184150"/>
          </a:xfrm>
          <a:prstGeom prst="rect">
            <a:avLst/>
          </a:prstGeom>
          <a:noFill/>
          <a:ln w="9525">
            <a:noFill/>
            <a:miter lim="800000"/>
            <a:headEnd/>
            <a:tailEnd/>
          </a:ln>
          <a:effectLst/>
        </p:spPr>
        <p:txBody>
          <a:bodyPr lIns="0" tIns="0" rIns="0" bIns="0">
            <a:spAutoFit/>
          </a:bodyPr>
          <a:lstStyle/>
          <a:p>
            <a:pPr defTabSz="919163" eaLnBrk="0" hangingPunct="0">
              <a:defRPr/>
            </a:pPr>
            <a:r>
              <a:rPr lang="en-US"/>
              <a:t>Submission</a:t>
            </a:r>
          </a:p>
        </p:txBody>
      </p:sp>
      <p:sp>
        <p:nvSpPr>
          <p:cNvPr id="2057" name="Line 9"/>
          <p:cNvSpPr>
            <a:spLocks noChangeShapeType="1"/>
          </p:cNvSpPr>
          <p:nvPr/>
        </p:nvSpPr>
        <p:spPr bwMode="auto">
          <a:xfrm>
            <a:off x="731838" y="8999538"/>
            <a:ext cx="5546725"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lang="en-US"/>
          </a:p>
        </p:txBody>
      </p:sp>
      <p:sp>
        <p:nvSpPr>
          <p:cNvPr id="2058" name="Line 10"/>
          <p:cNvSpPr>
            <a:spLocks noChangeShapeType="1"/>
          </p:cNvSpPr>
          <p:nvPr/>
        </p:nvSpPr>
        <p:spPr bwMode="auto">
          <a:xfrm>
            <a:off x="654050" y="296863"/>
            <a:ext cx="5702300"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lang="en-US"/>
          </a:p>
        </p:txBody>
      </p:sp>
    </p:spTree>
    <p:extLst>
      <p:ext uri="{BB962C8B-B14F-4D97-AF65-F5344CB8AC3E}">
        <p14:creationId xmlns:p14="http://schemas.microsoft.com/office/powerpoint/2010/main" val="3194844770"/>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1200">
                <a:solidFill>
                  <a:schemeClr val="tx1"/>
                </a:solidFill>
                <a:latin typeface="Times New Roman" pitchFamily="18" charset="0"/>
              </a:defRPr>
            </a:lvl1pPr>
            <a:lvl2pPr marL="742950" indent="-285750" defTabSz="938213">
              <a:defRPr sz="1200">
                <a:solidFill>
                  <a:schemeClr val="tx1"/>
                </a:solidFill>
                <a:latin typeface="Times New Roman" pitchFamily="18" charset="0"/>
              </a:defRPr>
            </a:lvl2pPr>
            <a:lvl3pPr marL="1143000" indent="-228600" defTabSz="938213">
              <a:defRPr sz="1200">
                <a:solidFill>
                  <a:schemeClr val="tx1"/>
                </a:solidFill>
                <a:latin typeface="Times New Roman" pitchFamily="18" charset="0"/>
              </a:defRPr>
            </a:lvl3pPr>
            <a:lvl4pPr marL="1600200" indent="-228600" defTabSz="938213">
              <a:defRPr sz="1200">
                <a:solidFill>
                  <a:schemeClr val="tx1"/>
                </a:solidFill>
                <a:latin typeface="Times New Roman" pitchFamily="18" charset="0"/>
              </a:defRPr>
            </a:lvl4pPr>
            <a:lvl5pPr marL="2057400" indent="-228600" defTabSz="938213">
              <a:defRPr sz="1200">
                <a:solidFill>
                  <a:schemeClr val="tx1"/>
                </a:solidFill>
                <a:latin typeface="Times New Roman" pitchFamily="18" charset="0"/>
              </a:defRPr>
            </a:lvl5pPr>
            <a:lvl6pPr marL="2514600" indent="-228600" defTabSz="938213" fontAlgn="base">
              <a:spcBef>
                <a:spcPct val="0"/>
              </a:spcBef>
              <a:spcAft>
                <a:spcPct val="0"/>
              </a:spcAft>
              <a:defRPr sz="1200">
                <a:solidFill>
                  <a:schemeClr val="tx1"/>
                </a:solidFill>
                <a:latin typeface="Times New Roman" pitchFamily="18" charset="0"/>
              </a:defRPr>
            </a:lvl6pPr>
            <a:lvl7pPr marL="2971800" indent="-228600" defTabSz="938213" fontAlgn="base">
              <a:spcBef>
                <a:spcPct val="0"/>
              </a:spcBef>
              <a:spcAft>
                <a:spcPct val="0"/>
              </a:spcAft>
              <a:defRPr sz="1200">
                <a:solidFill>
                  <a:schemeClr val="tx1"/>
                </a:solidFill>
                <a:latin typeface="Times New Roman" pitchFamily="18" charset="0"/>
              </a:defRPr>
            </a:lvl7pPr>
            <a:lvl8pPr marL="3429000" indent="-228600" defTabSz="938213" fontAlgn="base">
              <a:spcBef>
                <a:spcPct val="0"/>
              </a:spcBef>
              <a:spcAft>
                <a:spcPct val="0"/>
              </a:spcAft>
              <a:defRPr sz="1200">
                <a:solidFill>
                  <a:schemeClr val="tx1"/>
                </a:solidFill>
                <a:latin typeface="Times New Roman" pitchFamily="18" charset="0"/>
              </a:defRPr>
            </a:lvl8pPr>
            <a:lvl9pPr marL="3886200" indent="-228600" defTabSz="938213" fontAlgn="base">
              <a:spcBef>
                <a:spcPct val="0"/>
              </a:spcBef>
              <a:spcAft>
                <a:spcPct val="0"/>
              </a:spcAft>
              <a:defRPr sz="1200">
                <a:solidFill>
                  <a:schemeClr val="tx1"/>
                </a:solidFill>
                <a:latin typeface="Times New Roman" pitchFamily="18" charset="0"/>
              </a:defRPr>
            </a:lvl9pPr>
          </a:lstStyle>
          <a:p>
            <a:r>
              <a:rPr lang="en-US" sz="1400"/>
              <a:t>September 2009doc.: IEEE 802.15-12-0278-00-wng0</a:t>
            </a:r>
          </a:p>
        </p:txBody>
      </p:sp>
      <p:sp>
        <p:nvSpPr>
          <p:cNvPr id="17410"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1200">
                <a:solidFill>
                  <a:schemeClr val="tx1"/>
                </a:solidFill>
                <a:latin typeface="Times New Roman" pitchFamily="18" charset="0"/>
              </a:defRPr>
            </a:lvl1pPr>
            <a:lvl2pPr marL="742950" indent="-285750" defTabSz="938213">
              <a:defRPr sz="1200">
                <a:solidFill>
                  <a:schemeClr val="tx1"/>
                </a:solidFill>
                <a:latin typeface="Times New Roman" pitchFamily="18" charset="0"/>
              </a:defRPr>
            </a:lvl2pPr>
            <a:lvl3pPr marL="1143000" indent="-228600" defTabSz="938213">
              <a:defRPr sz="1200">
                <a:solidFill>
                  <a:schemeClr val="tx1"/>
                </a:solidFill>
                <a:latin typeface="Times New Roman" pitchFamily="18" charset="0"/>
              </a:defRPr>
            </a:lvl3pPr>
            <a:lvl4pPr marL="1600200" indent="-228600" defTabSz="938213">
              <a:defRPr sz="1200">
                <a:solidFill>
                  <a:schemeClr val="tx1"/>
                </a:solidFill>
                <a:latin typeface="Times New Roman" pitchFamily="18" charset="0"/>
              </a:defRPr>
            </a:lvl4pPr>
            <a:lvl5pPr marL="2057400" indent="-228600" defTabSz="938213">
              <a:defRPr sz="1200">
                <a:solidFill>
                  <a:schemeClr val="tx1"/>
                </a:solidFill>
                <a:latin typeface="Times New Roman" pitchFamily="18" charset="0"/>
              </a:defRPr>
            </a:lvl5pPr>
            <a:lvl6pPr marL="2514600" indent="-228600" defTabSz="938213" fontAlgn="base">
              <a:spcBef>
                <a:spcPct val="0"/>
              </a:spcBef>
              <a:spcAft>
                <a:spcPct val="0"/>
              </a:spcAft>
              <a:defRPr sz="1200">
                <a:solidFill>
                  <a:schemeClr val="tx1"/>
                </a:solidFill>
                <a:latin typeface="Times New Roman" pitchFamily="18" charset="0"/>
              </a:defRPr>
            </a:lvl6pPr>
            <a:lvl7pPr marL="2971800" indent="-228600" defTabSz="938213" fontAlgn="base">
              <a:spcBef>
                <a:spcPct val="0"/>
              </a:spcBef>
              <a:spcAft>
                <a:spcPct val="0"/>
              </a:spcAft>
              <a:defRPr sz="1200">
                <a:solidFill>
                  <a:schemeClr val="tx1"/>
                </a:solidFill>
                <a:latin typeface="Times New Roman" pitchFamily="18" charset="0"/>
              </a:defRPr>
            </a:lvl7pPr>
            <a:lvl8pPr marL="3429000" indent="-228600" defTabSz="938213" fontAlgn="base">
              <a:spcBef>
                <a:spcPct val="0"/>
              </a:spcBef>
              <a:spcAft>
                <a:spcPct val="0"/>
              </a:spcAft>
              <a:defRPr sz="1200">
                <a:solidFill>
                  <a:schemeClr val="tx1"/>
                </a:solidFill>
                <a:latin typeface="Times New Roman" pitchFamily="18" charset="0"/>
              </a:defRPr>
            </a:lvl8pPr>
            <a:lvl9pPr marL="3886200" indent="-228600" defTabSz="938213" fontAlgn="base">
              <a:spcBef>
                <a:spcPct val="0"/>
              </a:spcBef>
              <a:spcAft>
                <a:spcPct val="0"/>
              </a:spcAft>
              <a:defRPr sz="1200">
                <a:solidFill>
                  <a:schemeClr val="tx1"/>
                </a:solidFill>
                <a:latin typeface="Times New Roman" pitchFamily="18" charset="0"/>
              </a:defRPr>
            </a:lvl9pPr>
          </a:lstStyle>
          <a:p>
            <a:fld id="{13950677-3534-44E2-991A-0174263ACF4A}" type="datetime1">
              <a:rPr lang="en-US" sz="1400" smtClean="0"/>
              <a:pPr/>
              <a:t>7/18/2013</a:t>
            </a:fld>
            <a:r>
              <a:rPr lang="en-US" sz="1400" smtClean="0"/>
              <a:t>&lt;month year&gt;</a:t>
            </a:r>
          </a:p>
        </p:txBody>
      </p:sp>
      <p:sp>
        <p:nvSpPr>
          <p:cNvPr id="17411" name="Slide Image Placeholder 1"/>
          <p:cNvSpPr>
            <a:spLocks noGrp="1" noRot="1" noChangeAspect="1" noTextEdit="1"/>
          </p:cNvSpPr>
          <p:nvPr>
            <p:ph type="sldImg"/>
          </p:nvPr>
        </p:nvSpPr>
        <p:spPr>
          <a:xfrm>
            <a:off x="1189038" y="703263"/>
            <a:ext cx="4632325" cy="3473450"/>
          </a:xfrm>
          <a:ln/>
        </p:spPr>
      </p:sp>
      <p:sp>
        <p:nvSpPr>
          <p:cNvPr id="1741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
        <p:nvSpPr>
          <p:cNvPr id="17413" name="Header Placeholder 3"/>
          <p:cNvSpPr txBox="1">
            <a:spLocks noGrp="1"/>
          </p:cNvSpPr>
          <p:nvPr/>
        </p:nvSpPr>
        <p:spPr bwMode="auto">
          <a:xfrm>
            <a:off x="3505200" y="95250"/>
            <a:ext cx="28448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defTabSz="938213">
              <a:defRPr sz="1200">
                <a:solidFill>
                  <a:schemeClr val="tx1"/>
                </a:solidFill>
                <a:latin typeface="Times New Roman" pitchFamily="18" charset="0"/>
              </a:defRPr>
            </a:lvl1pPr>
            <a:lvl2pPr marL="742950" indent="-285750" defTabSz="938213">
              <a:defRPr sz="1200">
                <a:solidFill>
                  <a:schemeClr val="tx1"/>
                </a:solidFill>
                <a:latin typeface="Times New Roman" pitchFamily="18" charset="0"/>
              </a:defRPr>
            </a:lvl2pPr>
            <a:lvl3pPr marL="1143000" indent="-228600" defTabSz="938213">
              <a:defRPr sz="1200">
                <a:solidFill>
                  <a:schemeClr val="tx1"/>
                </a:solidFill>
                <a:latin typeface="Times New Roman" pitchFamily="18" charset="0"/>
              </a:defRPr>
            </a:lvl3pPr>
            <a:lvl4pPr marL="1600200" indent="-228600" defTabSz="938213">
              <a:defRPr sz="1200">
                <a:solidFill>
                  <a:schemeClr val="tx1"/>
                </a:solidFill>
                <a:latin typeface="Times New Roman" pitchFamily="18" charset="0"/>
              </a:defRPr>
            </a:lvl4pPr>
            <a:lvl5pPr marL="2057400" indent="-228600" defTabSz="938213">
              <a:defRPr sz="1200">
                <a:solidFill>
                  <a:schemeClr val="tx1"/>
                </a:solidFill>
                <a:latin typeface="Times New Roman" pitchFamily="18" charset="0"/>
              </a:defRPr>
            </a:lvl5pPr>
            <a:lvl6pPr marL="2514600" indent="-228600" defTabSz="938213" fontAlgn="base">
              <a:spcBef>
                <a:spcPct val="0"/>
              </a:spcBef>
              <a:spcAft>
                <a:spcPct val="0"/>
              </a:spcAft>
              <a:defRPr sz="1200">
                <a:solidFill>
                  <a:schemeClr val="tx1"/>
                </a:solidFill>
                <a:latin typeface="Times New Roman" pitchFamily="18" charset="0"/>
              </a:defRPr>
            </a:lvl6pPr>
            <a:lvl7pPr marL="2971800" indent="-228600" defTabSz="938213" fontAlgn="base">
              <a:spcBef>
                <a:spcPct val="0"/>
              </a:spcBef>
              <a:spcAft>
                <a:spcPct val="0"/>
              </a:spcAft>
              <a:defRPr sz="1200">
                <a:solidFill>
                  <a:schemeClr val="tx1"/>
                </a:solidFill>
                <a:latin typeface="Times New Roman" pitchFamily="18" charset="0"/>
              </a:defRPr>
            </a:lvl7pPr>
            <a:lvl8pPr marL="3429000" indent="-228600" defTabSz="938213" fontAlgn="base">
              <a:spcBef>
                <a:spcPct val="0"/>
              </a:spcBef>
              <a:spcAft>
                <a:spcPct val="0"/>
              </a:spcAft>
              <a:defRPr sz="1200">
                <a:solidFill>
                  <a:schemeClr val="tx1"/>
                </a:solidFill>
                <a:latin typeface="Times New Roman" pitchFamily="18" charset="0"/>
              </a:defRPr>
            </a:lvl8pPr>
            <a:lvl9pPr marL="3886200" indent="-228600" defTabSz="938213" fontAlgn="base">
              <a:spcBef>
                <a:spcPct val="0"/>
              </a:spcBef>
              <a:spcAft>
                <a:spcPct val="0"/>
              </a:spcAft>
              <a:defRPr sz="1200">
                <a:solidFill>
                  <a:schemeClr val="tx1"/>
                </a:solidFill>
                <a:latin typeface="Times New Roman" pitchFamily="18" charset="0"/>
              </a:defRPr>
            </a:lvl9pPr>
          </a:lstStyle>
          <a:p>
            <a:pPr algn="r" eaLnBrk="0" hangingPunct="0"/>
            <a:r>
              <a:rPr lang="en-US" sz="1400" b="1"/>
              <a:t>doc.: IEEE 802.15-09-0117-00-0007</a:t>
            </a:r>
          </a:p>
        </p:txBody>
      </p:sp>
      <p:sp>
        <p:nvSpPr>
          <p:cNvPr id="17414" name="Date Placeholder 4"/>
          <p:cNvSpPr txBox="1">
            <a:spLocks noGrp="1"/>
          </p:cNvSpPr>
          <p:nvPr/>
        </p:nvSpPr>
        <p:spPr bwMode="auto">
          <a:xfrm>
            <a:off x="661988" y="95250"/>
            <a:ext cx="27654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defTabSz="938213">
              <a:defRPr sz="1200">
                <a:solidFill>
                  <a:schemeClr val="tx1"/>
                </a:solidFill>
                <a:latin typeface="Times New Roman" pitchFamily="18" charset="0"/>
              </a:defRPr>
            </a:lvl1pPr>
            <a:lvl2pPr marL="742950" indent="-285750" defTabSz="938213">
              <a:defRPr sz="1200">
                <a:solidFill>
                  <a:schemeClr val="tx1"/>
                </a:solidFill>
                <a:latin typeface="Times New Roman" pitchFamily="18" charset="0"/>
              </a:defRPr>
            </a:lvl2pPr>
            <a:lvl3pPr marL="1143000" indent="-228600" defTabSz="938213">
              <a:defRPr sz="1200">
                <a:solidFill>
                  <a:schemeClr val="tx1"/>
                </a:solidFill>
                <a:latin typeface="Times New Roman" pitchFamily="18" charset="0"/>
              </a:defRPr>
            </a:lvl3pPr>
            <a:lvl4pPr marL="1600200" indent="-228600" defTabSz="938213">
              <a:defRPr sz="1200">
                <a:solidFill>
                  <a:schemeClr val="tx1"/>
                </a:solidFill>
                <a:latin typeface="Times New Roman" pitchFamily="18" charset="0"/>
              </a:defRPr>
            </a:lvl4pPr>
            <a:lvl5pPr marL="2057400" indent="-228600" defTabSz="938213">
              <a:defRPr sz="1200">
                <a:solidFill>
                  <a:schemeClr val="tx1"/>
                </a:solidFill>
                <a:latin typeface="Times New Roman" pitchFamily="18" charset="0"/>
              </a:defRPr>
            </a:lvl5pPr>
            <a:lvl6pPr marL="2514600" indent="-228600" defTabSz="938213" fontAlgn="base">
              <a:spcBef>
                <a:spcPct val="0"/>
              </a:spcBef>
              <a:spcAft>
                <a:spcPct val="0"/>
              </a:spcAft>
              <a:defRPr sz="1200">
                <a:solidFill>
                  <a:schemeClr val="tx1"/>
                </a:solidFill>
                <a:latin typeface="Times New Roman" pitchFamily="18" charset="0"/>
              </a:defRPr>
            </a:lvl6pPr>
            <a:lvl7pPr marL="2971800" indent="-228600" defTabSz="938213" fontAlgn="base">
              <a:spcBef>
                <a:spcPct val="0"/>
              </a:spcBef>
              <a:spcAft>
                <a:spcPct val="0"/>
              </a:spcAft>
              <a:defRPr sz="1200">
                <a:solidFill>
                  <a:schemeClr val="tx1"/>
                </a:solidFill>
                <a:latin typeface="Times New Roman" pitchFamily="18" charset="0"/>
              </a:defRPr>
            </a:lvl7pPr>
            <a:lvl8pPr marL="3429000" indent="-228600" defTabSz="938213" fontAlgn="base">
              <a:spcBef>
                <a:spcPct val="0"/>
              </a:spcBef>
              <a:spcAft>
                <a:spcPct val="0"/>
              </a:spcAft>
              <a:defRPr sz="1200">
                <a:solidFill>
                  <a:schemeClr val="tx1"/>
                </a:solidFill>
                <a:latin typeface="Times New Roman" pitchFamily="18" charset="0"/>
              </a:defRPr>
            </a:lvl8pPr>
            <a:lvl9pPr marL="3886200" indent="-228600" defTabSz="938213" fontAlgn="base">
              <a:spcBef>
                <a:spcPct val="0"/>
              </a:spcBef>
              <a:spcAft>
                <a:spcPct val="0"/>
              </a:spcAft>
              <a:defRPr sz="1200">
                <a:solidFill>
                  <a:schemeClr val="tx1"/>
                </a:solidFill>
                <a:latin typeface="Times New Roman" pitchFamily="18" charset="0"/>
              </a:defRPr>
            </a:lvl9pPr>
          </a:lstStyle>
          <a:p>
            <a:pPr eaLnBrk="0" hangingPunct="0"/>
            <a:r>
              <a:rPr lang="en-US" sz="1400" b="1"/>
              <a:t>&lt;month year&gt;</a:t>
            </a:r>
          </a:p>
        </p:txBody>
      </p:sp>
      <p:sp>
        <p:nvSpPr>
          <p:cNvPr id="17415"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1200">
                <a:solidFill>
                  <a:schemeClr val="tx1"/>
                </a:solidFill>
                <a:latin typeface="Times New Roman" pitchFamily="18" charset="0"/>
              </a:defRPr>
            </a:lvl1pPr>
            <a:lvl2pPr marL="742950" indent="-285750" defTabSz="938213">
              <a:defRPr sz="1200">
                <a:solidFill>
                  <a:schemeClr val="tx1"/>
                </a:solidFill>
                <a:latin typeface="Times New Roman" pitchFamily="18" charset="0"/>
              </a:defRPr>
            </a:lvl2pPr>
            <a:lvl3pPr marL="1143000" indent="-228600" defTabSz="938213">
              <a:defRPr sz="1200">
                <a:solidFill>
                  <a:schemeClr val="tx1"/>
                </a:solidFill>
                <a:latin typeface="Times New Roman" pitchFamily="18" charset="0"/>
              </a:defRPr>
            </a:lvl3pPr>
            <a:lvl4pPr marL="1600200" indent="-228600" defTabSz="938213">
              <a:defRPr sz="1200">
                <a:solidFill>
                  <a:schemeClr val="tx1"/>
                </a:solidFill>
                <a:latin typeface="Times New Roman" pitchFamily="18" charset="0"/>
              </a:defRPr>
            </a:lvl4pPr>
            <a:lvl5pPr marL="460375" defTabSz="938213">
              <a:defRPr sz="1200">
                <a:solidFill>
                  <a:schemeClr val="tx1"/>
                </a:solidFill>
                <a:latin typeface="Times New Roman" pitchFamily="18" charset="0"/>
              </a:defRPr>
            </a:lvl5pPr>
            <a:lvl6pPr marL="917575" defTabSz="938213" fontAlgn="base">
              <a:spcBef>
                <a:spcPct val="0"/>
              </a:spcBef>
              <a:spcAft>
                <a:spcPct val="0"/>
              </a:spcAft>
              <a:defRPr sz="1200">
                <a:solidFill>
                  <a:schemeClr val="tx1"/>
                </a:solidFill>
                <a:latin typeface="Times New Roman" pitchFamily="18" charset="0"/>
              </a:defRPr>
            </a:lvl6pPr>
            <a:lvl7pPr marL="1374775" defTabSz="938213" fontAlgn="base">
              <a:spcBef>
                <a:spcPct val="0"/>
              </a:spcBef>
              <a:spcAft>
                <a:spcPct val="0"/>
              </a:spcAft>
              <a:defRPr sz="1200">
                <a:solidFill>
                  <a:schemeClr val="tx1"/>
                </a:solidFill>
                <a:latin typeface="Times New Roman" pitchFamily="18" charset="0"/>
              </a:defRPr>
            </a:lvl7pPr>
            <a:lvl8pPr marL="1831975" defTabSz="938213" fontAlgn="base">
              <a:spcBef>
                <a:spcPct val="0"/>
              </a:spcBef>
              <a:spcAft>
                <a:spcPct val="0"/>
              </a:spcAft>
              <a:defRPr sz="1200">
                <a:solidFill>
                  <a:schemeClr val="tx1"/>
                </a:solidFill>
                <a:latin typeface="Times New Roman" pitchFamily="18" charset="0"/>
              </a:defRPr>
            </a:lvl8pPr>
            <a:lvl9pPr marL="2289175" defTabSz="938213" fontAlgn="base">
              <a:spcBef>
                <a:spcPct val="0"/>
              </a:spcBef>
              <a:spcAft>
                <a:spcPct val="0"/>
              </a:spcAft>
              <a:defRPr sz="1200">
                <a:solidFill>
                  <a:schemeClr val="tx1"/>
                </a:solidFill>
                <a:latin typeface="Times New Roman" pitchFamily="18" charset="0"/>
              </a:defRPr>
            </a:lvl9pPr>
          </a:lstStyle>
          <a:p>
            <a:pPr lvl="4"/>
            <a:r>
              <a:rPr lang="en-US" smtClean="0"/>
              <a:t>&lt;author&gt;, &lt;company&gt;</a:t>
            </a:r>
          </a:p>
        </p:txBody>
      </p:sp>
      <p:sp>
        <p:nvSpPr>
          <p:cNvPr id="17416"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1200">
                <a:solidFill>
                  <a:schemeClr val="tx1"/>
                </a:solidFill>
                <a:latin typeface="Times New Roman" pitchFamily="18" charset="0"/>
              </a:defRPr>
            </a:lvl1pPr>
            <a:lvl2pPr marL="742950" indent="-285750" defTabSz="938213">
              <a:defRPr sz="1200">
                <a:solidFill>
                  <a:schemeClr val="tx1"/>
                </a:solidFill>
                <a:latin typeface="Times New Roman" pitchFamily="18" charset="0"/>
              </a:defRPr>
            </a:lvl2pPr>
            <a:lvl3pPr marL="1143000" indent="-228600" defTabSz="938213">
              <a:defRPr sz="1200">
                <a:solidFill>
                  <a:schemeClr val="tx1"/>
                </a:solidFill>
                <a:latin typeface="Times New Roman" pitchFamily="18" charset="0"/>
              </a:defRPr>
            </a:lvl3pPr>
            <a:lvl4pPr marL="1600200" indent="-228600" defTabSz="938213">
              <a:defRPr sz="1200">
                <a:solidFill>
                  <a:schemeClr val="tx1"/>
                </a:solidFill>
                <a:latin typeface="Times New Roman" pitchFamily="18" charset="0"/>
              </a:defRPr>
            </a:lvl4pPr>
            <a:lvl5pPr marL="2057400" indent="-228600" defTabSz="938213">
              <a:defRPr sz="1200">
                <a:solidFill>
                  <a:schemeClr val="tx1"/>
                </a:solidFill>
                <a:latin typeface="Times New Roman" pitchFamily="18" charset="0"/>
              </a:defRPr>
            </a:lvl5pPr>
            <a:lvl6pPr marL="2514600" indent="-228600" defTabSz="938213" fontAlgn="base">
              <a:spcBef>
                <a:spcPct val="0"/>
              </a:spcBef>
              <a:spcAft>
                <a:spcPct val="0"/>
              </a:spcAft>
              <a:defRPr sz="1200">
                <a:solidFill>
                  <a:schemeClr val="tx1"/>
                </a:solidFill>
                <a:latin typeface="Times New Roman" pitchFamily="18" charset="0"/>
              </a:defRPr>
            </a:lvl6pPr>
            <a:lvl7pPr marL="2971800" indent="-228600" defTabSz="938213" fontAlgn="base">
              <a:spcBef>
                <a:spcPct val="0"/>
              </a:spcBef>
              <a:spcAft>
                <a:spcPct val="0"/>
              </a:spcAft>
              <a:defRPr sz="1200">
                <a:solidFill>
                  <a:schemeClr val="tx1"/>
                </a:solidFill>
                <a:latin typeface="Times New Roman" pitchFamily="18" charset="0"/>
              </a:defRPr>
            </a:lvl7pPr>
            <a:lvl8pPr marL="3429000" indent="-228600" defTabSz="938213" fontAlgn="base">
              <a:spcBef>
                <a:spcPct val="0"/>
              </a:spcBef>
              <a:spcAft>
                <a:spcPct val="0"/>
              </a:spcAft>
              <a:defRPr sz="1200">
                <a:solidFill>
                  <a:schemeClr val="tx1"/>
                </a:solidFill>
                <a:latin typeface="Times New Roman" pitchFamily="18" charset="0"/>
              </a:defRPr>
            </a:lvl8pPr>
            <a:lvl9pPr marL="3886200" indent="-228600" defTabSz="938213" fontAlgn="base">
              <a:spcBef>
                <a:spcPct val="0"/>
              </a:spcBef>
              <a:spcAft>
                <a:spcPct val="0"/>
              </a:spcAft>
              <a:defRPr sz="1200">
                <a:solidFill>
                  <a:schemeClr val="tx1"/>
                </a:solidFill>
                <a:latin typeface="Times New Roman" pitchFamily="18" charset="0"/>
              </a:defRPr>
            </a:lvl9pPr>
          </a:lstStyle>
          <a:p>
            <a:r>
              <a:rPr lang="en-US"/>
              <a:t>Page </a:t>
            </a:r>
            <a:fld id="{DA7B5B58-8654-4A07-8F1C-C0786E3FF8A2}" type="slidenum">
              <a:rPr lang="en-US"/>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7"/>
          <p:cNvSpPr>
            <a:spLocks noChangeArrowheads="1"/>
          </p:cNvSpPr>
          <p:nvPr/>
        </p:nvSpPr>
        <p:spPr bwMode="auto">
          <a:xfrm>
            <a:off x="4495800" y="396875"/>
            <a:ext cx="3962400" cy="215900"/>
          </a:xfrm>
          <a:prstGeom prst="rect">
            <a:avLst/>
          </a:prstGeom>
          <a:noFill/>
          <a:ln w="9525">
            <a:noFill/>
            <a:miter lim="800000"/>
            <a:headEnd/>
            <a:tailEnd/>
          </a:ln>
          <a:effectLst/>
        </p:spPr>
        <p:txBody>
          <a:bodyPr lIns="0" tIns="0" rIns="0" bIns="0" anchor="b">
            <a:spAutoFit/>
          </a:bodyPr>
          <a:lstStyle/>
          <a:p>
            <a:pPr lvl="4" algn="r" eaLnBrk="0" hangingPunct="0">
              <a:defRPr/>
            </a:pPr>
            <a:r>
              <a:rPr lang="en-US" sz="1400" b="1" dirty="0"/>
              <a:t>doc.: IEEE 802.15-xxxxx</a:t>
            </a:r>
          </a:p>
        </p:txBody>
      </p:sp>
      <p:sp>
        <p:nvSpPr>
          <p:cNvPr id="5"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lang="en-US"/>
          </a:p>
        </p:txBody>
      </p:sp>
      <p:sp>
        <p:nvSpPr>
          <p:cNvPr id="6" name="Rectangle 9"/>
          <p:cNvSpPr>
            <a:spLocks noChangeArrowheads="1"/>
          </p:cNvSpPr>
          <p:nvPr/>
        </p:nvSpPr>
        <p:spPr bwMode="auto">
          <a:xfrm>
            <a:off x="685800" y="6475413"/>
            <a:ext cx="711200" cy="182562"/>
          </a:xfrm>
          <a:prstGeom prst="rect">
            <a:avLst/>
          </a:prstGeom>
          <a:noFill/>
          <a:ln w="9525">
            <a:noFill/>
            <a:miter lim="800000"/>
            <a:headEnd/>
            <a:tailEnd/>
          </a:ln>
          <a:effectLst/>
        </p:spPr>
        <p:txBody>
          <a:bodyPr lIns="0" tIns="0" rIns="0" bIns="0">
            <a:spAutoFit/>
          </a:bodyPr>
          <a:lstStyle/>
          <a:p>
            <a:pPr eaLnBrk="0" hangingPunct="0">
              <a:defRPr/>
            </a:pPr>
            <a:r>
              <a:rPr lang="en-US"/>
              <a:t>Submission</a:t>
            </a:r>
          </a:p>
        </p:txBody>
      </p:sp>
      <p:sp>
        <p:nvSpPr>
          <p:cNvPr id="7"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lang="en-US"/>
          </a:p>
        </p:txBody>
      </p:sp>
      <p:sp>
        <p:nvSpPr>
          <p:cNvPr id="8" name="TextBox 7"/>
          <p:cNvSpPr txBox="1"/>
          <p:nvPr/>
        </p:nvSpPr>
        <p:spPr>
          <a:xfrm>
            <a:off x="5791200" y="301625"/>
            <a:ext cx="3171825" cy="307975"/>
          </a:xfrm>
          <a:prstGeom prst="rect">
            <a:avLst/>
          </a:prstGeom>
          <a:solidFill>
            <a:schemeClr val="bg1"/>
          </a:solidFill>
        </p:spPr>
        <p:txBody>
          <a:bodyPr wrap="none">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fontAlgn="base">
              <a:spcBef>
                <a:spcPct val="0"/>
              </a:spcBef>
              <a:spcAft>
                <a:spcPct val="0"/>
              </a:spcAft>
              <a:defRPr sz="1200">
                <a:solidFill>
                  <a:schemeClr val="tx1"/>
                </a:solidFill>
                <a:latin typeface="Times New Roman" pitchFamily="18" charset="0"/>
              </a:defRPr>
            </a:lvl6pPr>
            <a:lvl7pPr marL="2971800" indent="-228600" fontAlgn="base">
              <a:spcBef>
                <a:spcPct val="0"/>
              </a:spcBef>
              <a:spcAft>
                <a:spcPct val="0"/>
              </a:spcAft>
              <a:defRPr sz="1200">
                <a:solidFill>
                  <a:schemeClr val="tx1"/>
                </a:solidFill>
                <a:latin typeface="Times New Roman" pitchFamily="18" charset="0"/>
              </a:defRPr>
            </a:lvl7pPr>
            <a:lvl8pPr marL="3429000" indent="-228600" fontAlgn="base">
              <a:spcBef>
                <a:spcPct val="0"/>
              </a:spcBef>
              <a:spcAft>
                <a:spcPct val="0"/>
              </a:spcAft>
              <a:defRPr sz="1200">
                <a:solidFill>
                  <a:schemeClr val="tx1"/>
                </a:solidFill>
                <a:latin typeface="Times New Roman" pitchFamily="18" charset="0"/>
              </a:defRPr>
            </a:lvl8pPr>
            <a:lvl9pPr marL="3886200" indent="-228600" fontAlgn="base">
              <a:spcBef>
                <a:spcPct val="0"/>
              </a:spcBef>
              <a:spcAft>
                <a:spcPct val="0"/>
              </a:spcAft>
              <a:defRPr sz="1200">
                <a:solidFill>
                  <a:schemeClr val="tx1"/>
                </a:solidFill>
                <a:latin typeface="Times New Roman" pitchFamily="18" charset="0"/>
              </a:defRPr>
            </a:lvl9pPr>
          </a:lstStyle>
          <a:p>
            <a:r>
              <a:rPr lang="en-US" sz="1400" b="1"/>
              <a:t>doc. : </a:t>
            </a:r>
            <a:r>
              <a:rPr lang="en-US" altLang="ko-KR" sz="1400" b="1">
                <a:ea typeface="굴림" charset="-127"/>
              </a:rPr>
              <a:t>: IEEE 802. 15-12-0164-00-wng0 </a:t>
            </a:r>
            <a:endParaRPr lang="en-US" sz="1400" b="1"/>
          </a:p>
        </p:txBody>
      </p:sp>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9" name="Rectangle 11"/>
          <p:cNvSpPr>
            <a:spLocks noGrp="1" noChangeArrowheads="1"/>
          </p:cNvSpPr>
          <p:nvPr>
            <p:ph type="ftr" sz="quarter" idx="10"/>
          </p:nvPr>
        </p:nvSpPr>
        <p:spPr>
          <a:xfrm>
            <a:off x="5486400" y="6475413"/>
            <a:ext cx="3124200" cy="182562"/>
          </a:xfrm>
        </p:spPr>
        <p:txBody>
          <a:bodyPr/>
          <a:lstStyle>
            <a:lvl1pPr>
              <a:defRPr smtClean="0"/>
            </a:lvl1pPr>
          </a:lstStyle>
          <a:p>
            <a:r>
              <a:rPr lang="nn-NO"/>
              <a:t>Yeong Min Jang, Kookmin University</a:t>
            </a:r>
            <a:endParaRPr lang="en-US"/>
          </a:p>
        </p:txBody>
      </p:sp>
      <p:sp>
        <p:nvSpPr>
          <p:cNvPr id="10" name="Rectangle 12"/>
          <p:cNvSpPr>
            <a:spLocks noGrp="1" noChangeArrowheads="1"/>
          </p:cNvSpPr>
          <p:nvPr>
            <p:ph type="sldNum" sz="quarter" idx="11"/>
          </p:nvPr>
        </p:nvSpPr>
        <p:spPr/>
        <p:txBody>
          <a:bodyPr/>
          <a:lstStyle>
            <a:lvl1pPr>
              <a:defRPr/>
            </a:lvl1pPr>
          </a:lstStyle>
          <a:p>
            <a:r>
              <a:rPr lang="en-US"/>
              <a:t>Slide </a:t>
            </a:r>
            <a:fld id="{528500EA-99E3-4FE2-8CB3-29BE9D876C5F}" type="slidenum">
              <a:rPr lang="en-US"/>
              <a:pPr/>
              <a:t>‹#›</a:t>
            </a:fld>
            <a:endParaRPr lang="en-US"/>
          </a:p>
        </p:txBody>
      </p:sp>
      <p:sp>
        <p:nvSpPr>
          <p:cNvPr id="11" name="Date Placeholder 1"/>
          <p:cNvSpPr>
            <a:spLocks noGrp="1"/>
          </p:cNvSpPr>
          <p:nvPr>
            <p:ph type="dt" sz="half" idx="12"/>
          </p:nvPr>
        </p:nvSpPr>
        <p:spPr/>
        <p:txBody>
          <a:bodyPr/>
          <a:lstStyle>
            <a:lvl1pPr>
              <a:defRPr/>
            </a:lvl1pPr>
          </a:lstStyle>
          <a:p>
            <a:r>
              <a:rPr lang="en-US" altLang="ko-KR"/>
              <a:t>May 2012</a:t>
            </a:r>
            <a:endParaRPr lang="en-US"/>
          </a:p>
        </p:txBody>
      </p:sp>
    </p:spTree>
    <p:extLst>
      <p:ext uri="{BB962C8B-B14F-4D97-AF65-F5344CB8AC3E}">
        <p14:creationId xmlns:p14="http://schemas.microsoft.com/office/powerpoint/2010/main" val="11923699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r>
              <a:rPr lang="en-US" altLang="ko-KR"/>
              <a:t>May 2012</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Yeong Min Jang, Kookmin University</a:t>
            </a:r>
          </a:p>
        </p:txBody>
      </p:sp>
      <p:sp>
        <p:nvSpPr>
          <p:cNvPr id="6" name="Rectangle 6"/>
          <p:cNvSpPr>
            <a:spLocks noGrp="1" noChangeArrowheads="1"/>
          </p:cNvSpPr>
          <p:nvPr>
            <p:ph type="sldNum" sz="quarter" idx="12"/>
          </p:nvPr>
        </p:nvSpPr>
        <p:spPr>
          <a:ln/>
        </p:spPr>
        <p:txBody>
          <a:bodyPr/>
          <a:lstStyle>
            <a:lvl1pPr>
              <a:defRPr/>
            </a:lvl1pPr>
          </a:lstStyle>
          <a:p>
            <a:r>
              <a:rPr lang="en-US"/>
              <a:t>Slide </a:t>
            </a:r>
            <a:fld id="{1370F742-A90D-4F2A-9301-FA4FD7602812}" type="slidenum">
              <a:rPr lang="en-US"/>
              <a:pPr/>
              <a:t>‹#›</a:t>
            </a:fld>
            <a:endParaRPr lang="en-US"/>
          </a:p>
        </p:txBody>
      </p:sp>
    </p:spTree>
    <p:extLst>
      <p:ext uri="{BB962C8B-B14F-4D97-AF65-F5344CB8AC3E}">
        <p14:creationId xmlns:p14="http://schemas.microsoft.com/office/powerpoint/2010/main" val="32312296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31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85800"/>
            <a:ext cx="5676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r>
              <a:rPr lang="en-US" altLang="ko-KR"/>
              <a:t>May 2012</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Yeong Min Jang, Kookmin University</a:t>
            </a:r>
          </a:p>
        </p:txBody>
      </p:sp>
      <p:sp>
        <p:nvSpPr>
          <p:cNvPr id="6" name="Rectangle 6"/>
          <p:cNvSpPr>
            <a:spLocks noGrp="1" noChangeArrowheads="1"/>
          </p:cNvSpPr>
          <p:nvPr>
            <p:ph type="sldNum" sz="quarter" idx="12"/>
          </p:nvPr>
        </p:nvSpPr>
        <p:spPr>
          <a:ln/>
        </p:spPr>
        <p:txBody>
          <a:bodyPr/>
          <a:lstStyle>
            <a:lvl1pPr>
              <a:defRPr/>
            </a:lvl1pPr>
          </a:lstStyle>
          <a:p>
            <a:r>
              <a:rPr lang="en-US"/>
              <a:t>Slide </a:t>
            </a:r>
            <a:fld id="{B1FAF3E1-C405-4B18-B161-6C95E8C1DD8B}" type="slidenum">
              <a:rPr lang="en-US"/>
              <a:pPr/>
              <a:t>‹#›</a:t>
            </a:fld>
            <a:endParaRPr lang="en-US"/>
          </a:p>
        </p:txBody>
      </p:sp>
    </p:spTree>
    <p:extLst>
      <p:ext uri="{BB962C8B-B14F-4D97-AF65-F5344CB8AC3E}">
        <p14:creationId xmlns:p14="http://schemas.microsoft.com/office/powerpoint/2010/main" val="3345536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smtClean="0"/>
              <a:t>Click to edit Master title style</a:t>
            </a:r>
            <a:endParaRPr lang="en-US"/>
          </a:p>
        </p:txBody>
      </p:sp>
      <p:sp>
        <p:nvSpPr>
          <p:cNvPr id="3" name="Content Placeholder 2"/>
          <p:cNvSpPr>
            <a:spLocks noGrp="1"/>
          </p:cNvSpPr>
          <p:nvPr>
            <p:ph idx="1"/>
          </p:nvPr>
        </p:nvSpPr>
        <p:spPr>
          <a:xfrm>
            <a:off x="685800" y="1981200"/>
            <a:ext cx="77724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85800" y="384175"/>
            <a:ext cx="1600200" cy="212725"/>
          </a:xfrm>
        </p:spPr>
        <p:txBody>
          <a:bodyPr/>
          <a:lstStyle>
            <a:lvl1pPr>
              <a:defRPr/>
            </a:lvl1pPr>
          </a:lstStyle>
          <a:p>
            <a:r>
              <a:rPr lang="en-US" altLang="ko-KR"/>
              <a:t>May 2012</a:t>
            </a:r>
            <a:endParaRPr lang="en-US"/>
          </a:p>
        </p:txBody>
      </p:sp>
      <p:sp>
        <p:nvSpPr>
          <p:cNvPr id="5" name="Footer Placeholder 4"/>
          <p:cNvSpPr>
            <a:spLocks noGrp="1"/>
          </p:cNvSpPr>
          <p:nvPr>
            <p:ph type="ftr" sz="quarter" idx="11"/>
          </p:nvPr>
        </p:nvSpPr>
        <p:spPr/>
        <p:txBody>
          <a:bodyPr/>
          <a:lstStyle>
            <a:lvl1pPr>
              <a:defRPr/>
            </a:lvl1pPr>
          </a:lstStyle>
          <a:p>
            <a:pPr>
              <a:defRPr/>
            </a:pPr>
            <a:r>
              <a:rPr lang="en-US"/>
              <a:t>Yeong Min Jang, Kookmin University</a:t>
            </a:r>
          </a:p>
        </p:txBody>
      </p:sp>
      <p:sp>
        <p:nvSpPr>
          <p:cNvPr id="6" name="Slide Number Placeholder 5"/>
          <p:cNvSpPr>
            <a:spLocks noGrp="1"/>
          </p:cNvSpPr>
          <p:nvPr>
            <p:ph type="sldNum" sz="quarter" idx="12"/>
          </p:nvPr>
        </p:nvSpPr>
        <p:spPr/>
        <p:txBody>
          <a:bodyPr/>
          <a:lstStyle>
            <a:lvl1pPr>
              <a:defRPr/>
            </a:lvl1pPr>
          </a:lstStyle>
          <a:p>
            <a:r>
              <a:rPr lang="en-US"/>
              <a:t>Slide </a:t>
            </a:r>
            <a:fld id="{3CF5B0CC-7CAB-45EA-A535-9763E94D48D9}" type="slidenum">
              <a:rPr lang="en-US"/>
              <a:pPr/>
              <a:t>‹#›</a:t>
            </a:fld>
            <a:endParaRPr lang="en-US"/>
          </a:p>
        </p:txBody>
      </p:sp>
    </p:spTree>
    <p:extLst>
      <p:ext uri="{BB962C8B-B14F-4D97-AF65-F5344CB8AC3E}">
        <p14:creationId xmlns:p14="http://schemas.microsoft.com/office/powerpoint/2010/main" val="1612384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4" name="Rectangle 7"/>
          <p:cNvSpPr>
            <a:spLocks noChangeArrowheads="1"/>
          </p:cNvSpPr>
          <p:nvPr/>
        </p:nvSpPr>
        <p:spPr bwMode="auto">
          <a:xfrm>
            <a:off x="4495800" y="396875"/>
            <a:ext cx="3962400" cy="215900"/>
          </a:xfrm>
          <a:prstGeom prst="rect">
            <a:avLst/>
          </a:prstGeom>
          <a:noFill/>
          <a:ln w="9525">
            <a:noFill/>
            <a:miter lim="800000"/>
            <a:headEnd/>
            <a:tailEnd/>
          </a:ln>
          <a:effectLst/>
        </p:spPr>
        <p:txBody>
          <a:bodyPr lIns="0" tIns="0" rIns="0" bIns="0" anchor="b">
            <a:spAutoFit/>
          </a:bodyPr>
          <a:lstStyle/>
          <a:p>
            <a:pPr lvl="4" algn="r" eaLnBrk="0" hangingPunct="0">
              <a:defRPr/>
            </a:pPr>
            <a:r>
              <a:rPr lang="en-US" sz="1400" b="1" dirty="0"/>
              <a:t>doc.: IEEE 802.15-xxxxx</a:t>
            </a:r>
          </a:p>
        </p:txBody>
      </p:sp>
      <p:sp>
        <p:nvSpPr>
          <p:cNvPr id="5"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lang="en-US"/>
          </a:p>
        </p:txBody>
      </p:sp>
      <p:sp>
        <p:nvSpPr>
          <p:cNvPr id="6" name="Rectangle 9"/>
          <p:cNvSpPr>
            <a:spLocks noChangeArrowheads="1"/>
          </p:cNvSpPr>
          <p:nvPr/>
        </p:nvSpPr>
        <p:spPr bwMode="auto">
          <a:xfrm>
            <a:off x="685800" y="6475413"/>
            <a:ext cx="711200" cy="182562"/>
          </a:xfrm>
          <a:prstGeom prst="rect">
            <a:avLst/>
          </a:prstGeom>
          <a:noFill/>
          <a:ln w="9525">
            <a:noFill/>
            <a:miter lim="800000"/>
            <a:headEnd/>
            <a:tailEnd/>
          </a:ln>
          <a:effectLst/>
        </p:spPr>
        <p:txBody>
          <a:bodyPr lIns="0" tIns="0" rIns="0" bIns="0">
            <a:spAutoFit/>
          </a:bodyPr>
          <a:lstStyle/>
          <a:p>
            <a:pPr eaLnBrk="0" hangingPunct="0">
              <a:defRPr/>
            </a:pPr>
            <a:r>
              <a:rPr lang="en-US"/>
              <a:t>Submission</a:t>
            </a:r>
          </a:p>
        </p:txBody>
      </p:sp>
      <p:sp>
        <p:nvSpPr>
          <p:cNvPr id="7"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lang="en-US"/>
          </a:p>
        </p:txBody>
      </p:sp>
      <p:sp>
        <p:nvSpPr>
          <p:cNvPr id="8" name="TextBox 7"/>
          <p:cNvSpPr txBox="1"/>
          <p:nvPr/>
        </p:nvSpPr>
        <p:spPr>
          <a:xfrm>
            <a:off x="5791200" y="301625"/>
            <a:ext cx="3171825" cy="307975"/>
          </a:xfrm>
          <a:prstGeom prst="rect">
            <a:avLst/>
          </a:prstGeom>
          <a:solidFill>
            <a:schemeClr val="bg1"/>
          </a:solidFill>
        </p:spPr>
        <p:txBody>
          <a:bodyPr wrap="none">
            <a:spAutoFit/>
          </a:bodyPr>
          <a:lstStyle/>
          <a:p>
            <a:pPr>
              <a:defRPr/>
            </a:pPr>
            <a:r>
              <a:rPr lang="en-US" sz="1400" b="1" dirty="0"/>
              <a:t>doc. : IEEE 802.15-15-09-0549-00-0007</a:t>
            </a:r>
          </a:p>
        </p:txBody>
      </p:sp>
      <p:sp>
        <p:nvSpPr>
          <p:cNvPr id="9" name="TextBox 8"/>
          <p:cNvSpPr txBox="1"/>
          <p:nvPr/>
        </p:nvSpPr>
        <p:spPr>
          <a:xfrm>
            <a:off x="5791200" y="301625"/>
            <a:ext cx="3176588" cy="307975"/>
          </a:xfrm>
          <a:prstGeom prst="rect">
            <a:avLst/>
          </a:prstGeom>
          <a:solidFill>
            <a:schemeClr val="bg1"/>
          </a:solidFill>
        </p:spPr>
        <p:txBody>
          <a:bodyPr wrap="none">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fontAlgn="base">
              <a:spcBef>
                <a:spcPct val="0"/>
              </a:spcBef>
              <a:spcAft>
                <a:spcPct val="0"/>
              </a:spcAft>
              <a:defRPr sz="1200">
                <a:solidFill>
                  <a:schemeClr val="tx1"/>
                </a:solidFill>
                <a:latin typeface="Times New Roman" pitchFamily="18" charset="0"/>
              </a:defRPr>
            </a:lvl6pPr>
            <a:lvl7pPr marL="2971800" indent="-228600" fontAlgn="base">
              <a:spcBef>
                <a:spcPct val="0"/>
              </a:spcBef>
              <a:spcAft>
                <a:spcPct val="0"/>
              </a:spcAft>
              <a:defRPr sz="1200">
                <a:solidFill>
                  <a:schemeClr val="tx1"/>
                </a:solidFill>
                <a:latin typeface="Times New Roman" pitchFamily="18" charset="0"/>
              </a:defRPr>
            </a:lvl7pPr>
            <a:lvl8pPr marL="3429000" indent="-228600" fontAlgn="base">
              <a:spcBef>
                <a:spcPct val="0"/>
              </a:spcBef>
              <a:spcAft>
                <a:spcPct val="0"/>
              </a:spcAft>
              <a:defRPr sz="1200">
                <a:solidFill>
                  <a:schemeClr val="tx1"/>
                </a:solidFill>
                <a:latin typeface="Times New Roman" pitchFamily="18" charset="0"/>
              </a:defRPr>
            </a:lvl8pPr>
            <a:lvl9pPr marL="3886200" indent="-228600" fontAlgn="base">
              <a:spcBef>
                <a:spcPct val="0"/>
              </a:spcBef>
              <a:spcAft>
                <a:spcPct val="0"/>
              </a:spcAft>
              <a:defRPr sz="1200">
                <a:solidFill>
                  <a:schemeClr val="tx1"/>
                </a:solidFill>
                <a:latin typeface="Times New Roman" pitchFamily="18" charset="0"/>
              </a:defRPr>
            </a:lvl9pPr>
          </a:lstStyle>
          <a:p>
            <a:r>
              <a:rPr lang="en-US" sz="1400" b="1"/>
              <a:t>doc. : </a:t>
            </a:r>
            <a:r>
              <a:rPr lang="en-US" altLang="ko-KR" sz="1400" b="1">
                <a:ea typeface="굴림" charset="-127"/>
              </a:rPr>
              <a:t>: IEEE 802. 15-12-0164-00-wng0 </a:t>
            </a:r>
            <a:endParaRPr lang="en-US" sz="1400" b="1"/>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Rectangle 9"/>
          <p:cNvSpPr>
            <a:spLocks noGrp="1" noChangeArrowheads="1"/>
          </p:cNvSpPr>
          <p:nvPr>
            <p:ph type="dt" sz="half" idx="10"/>
          </p:nvPr>
        </p:nvSpPr>
        <p:spPr>
          <a:xfrm>
            <a:off x="685800" y="171450"/>
            <a:ext cx="1600200" cy="425450"/>
          </a:xfrm>
        </p:spPr>
        <p:txBody>
          <a:bodyPr/>
          <a:lstStyle>
            <a:lvl1pPr>
              <a:defRPr/>
            </a:lvl1pPr>
          </a:lstStyle>
          <a:p>
            <a:r>
              <a:rPr lang="en-US" altLang="ko-KR"/>
              <a:t>May 2012</a:t>
            </a:r>
            <a:endParaRPr lang="en-US"/>
          </a:p>
        </p:txBody>
      </p:sp>
      <p:sp>
        <p:nvSpPr>
          <p:cNvPr id="11" name="Rectangle 10"/>
          <p:cNvSpPr>
            <a:spLocks noGrp="1" noChangeArrowheads="1"/>
          </p:cNvSpPr>
          <p:nvPr>
            <p:ph type="ftr" sz="quarter" idx="11"/>
          </p:nvPr>
        </p:nvSpPr>
        <p:spPr/>
        <p:txBody>
          <a:bodyPr/>
          <a:lstStyle>
            <a:lvl1pPr>
              <a:defRPr smtClean="0"/>
            </a:lvl1pPr>
          </a:lstStyle>
          <a:p>
            <a:r>
              <a:rPr lang="nn-NO"/>
              <a:t>Yeong Min Jang, Kookmin University</a:t>
            </a:r>
            <a:endParaRPr lang="en-US"/>
          </a:p>
        </p:txBody>
      </p:sp>
      <p:sp>
        <p:nvSpPr>
          <p:cNvPr id="12" name="Rectangle 11"/>
          <p:cNvSpPr>
            <a:spLocks noGrp="1" noChangeArrowheads="1"/>
          </p:cNvSpPr>
          <p:nvPr>
            <p:ph type="sldNum" sz="quarter" idx="12"/>
          </p:nvPr>
        </p:nvSpPr>
        <p:spPr/>
        <p:txBody>
          <a:bodyPr/>
          <a:lstStyle>
            <a:lvl1pPr>
              <a:defRPr/>
            </a:lvl1pPr>
          </a:lstStyle>
          <a:p>
            <a:r>
              <a:rPr lang="en-US"/>
              <a:t>Slide </a:t>
            </a:r>
            <a:fld id="{B32A5E50-928D-43D0-915B-DFE0B5C87F29}" type="slidenum">
              <a:rPr lang="en-US"/>
              <a:pPr/>
              <a:t>‹#›</a:t>
            </a:fld>
            <a:endParaRPr lang="en-US"/>
          </a:p>
        </p:txBody>
      </p:sp>
    </p:spTree>
    <p:extLst>
      <p:ext uri="{BB962C8B-B14F-4D97-AF65-F5344CB8AC3E}">
        <p14:creationId xmlns:p14="http://schemas.microsoft.com/office/powerpoint/2010/main" val="24647938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r>
              <a:rPr lang="en-US" altLang="ko-KR"/>
              <a:t>May 2012</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Yeong Min Jang, Kookmin University</a:t>
            </a:r>
          </a:p>
        </p:txBody>
      </p:sp>
      <p:sp>
        <p:nvSpPr>
          <p:cNvPr id="6" name="Rectangle 6"/>
          <p:cNvSpPr>
            <a:spLocks noGrp="1" noChangeArrowheads="1"/>
          </p:cNvSpPr>
          <p:nvPr>
            <p:ph type="sldNum" sz="quarter" idx="12"/>
          </p:nvPr>
        </p:nvSpPr>
        <p:spPr>
          <a:ln/>
        </p:spPr>
        <p:txBody>
          <a:bodyPr/>
          <a:lstStyle>
            <a:lvl1pPr>
              <a:defRPr/>
            </a:lvl1pPr>
          </a:lstStyle>
          <a:p>
            <a:r>
              <a:rPr lang="en-US"/>
              <a:t>Slide </a:t>
            </a:r>
            <a:fld id="{EBB874E6-34BB-47A1-9756-70C697E269A3}" type="slidenum">
              <a:rPr lang="en-US"/>
              <a:pPr/>
              <a:t>‹#›</a:t>
            </a:fld>
            <a:endParaRPr lang="en-US"/>
          </a:p>
        </p:txBody>
      </p:sp>
    </p:spTree>
    <p:extLst>
      <p:ext uri="{BB962C8B-B14F-4D97-AF65-F5344CB8AC3E}">
        <p14:creationId xmlns:p14="http://schemas.microsoft.com/office/powerpoint/2010/main" val="2447178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r>
              <a:rPr lang="en-US" altLang="ko-KR"/>
              <a:t>May 2012</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Yeong Min Jang, Kookmin University</a:t>
            </a:r>
          </a:p>
        </p:txBody>
      </p:sp>
      <p:sp>
        <p:nvSpPr>
          <p:cNvPr id="7" name="Rectangle 6"/>
          <p:cNvSpPr>
            <a:spLocks noGrp="1" noChangeArrowheads="1"/>
          </p:cNvSpPr>
          <p:nvPr>
            <p:ph type="sldNum" sz="quarter" idx="12"/>
          </p:nvPr>
        </p:nvSpPr>
        <p:spPr>
          <a:ln/>
        </p:spPr>
        <p:txBody>
          <a:bodyPr/>
          <a:lstStyle>
            <a:lvl1pPr>
              <a:defRPr/>
            </a:lvl1pPr>
          </a:lstStyle>
          <a:p>
            <a:r>
              <a:rPr lang="en-US"/>
              <a:t>Slide </a:t>
            </a:r>
            <a:fld id="{EA0C927E-AFC7-4EA6-B219-7E857A342172}" type="slidenum">
              <a:rPr lang="en-US"/>
              <a:pPr/>
              <a:t>‹#›</a:t>
            </a:fld>
            <a:endParaRPr lang="en-US"/>
          </a:p>
        </p:txBody>
      </p:sp>
    </p:spTree>
    <p:extLst>
      <p:ext uri="{BB962C8B-B14F-4D97-AF65-F5344CB8AC3E}">
        <p14:creationId xmlns:p14="http://schemas.microsoft.com/office/powerpoint/2010/main" val="40033147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r>
              <a:rPr lang="en-US" altLang="ko-KR"/>
              <a:t>May 2012</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Yeong Min Jang, Kookmin University</a:t>
            </a:r>
          </a:p>
        </p:txBody>
      </p:sp>
      <p:sp>
        <p:nvSpPr>
          <p:cNvPr id="9" name="Rectangle 6"/>
          <p:cNvSpPr>
            <a:spLocks noGrp="1" noChangeArrowheads="1"/>
          </p:cNvSpPr>
          <p:nvPr>
            <p:ph type="sldNum" sz="quarter" idx="12"/>
          </p:nvPr>
        </p:nvSpPr>
        <p:spPr>
          <a:ln/>
        </p:spPr>
        <p:txBody>
          <a:bodyPr/>
          <a:lstStyle>
            <a:lvl1pPr>
              <a:defRPr/>
            </a:lvl1pPr>
          </a:lstStyle>
          <a:p>
            <a:r>
              <a:rPr lang="en-US"/>
              <a:t>Slide </a:t>
            </a:r>
            <a:fld id="{AA833ED4-37BB-411B-B39B-98799566D589}" type="slidenum">
              <a:rPr lang="en-US"/>
              <a:pPr/>
              <a:t>‹#›</a:t>
            </a:fld>
            <a:endParaRPr lang="en-US"/>
          </a:p>
        </p:txBody>
      </p:sp>
    </p:spTree>
    <p:extLst>
      <p:ext uri="{BB962C8B-B14F-4D97-AF65-F5344CB8AC3E}">
        <p14:creationId xmlns:p14="http://schemas.microsoft.com/office/powerpoint/2010/main" val="6954022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r>
              <a:rPr lang="en-US" altLang="ko-KR"/>
              <a:t>May 2012</a:t>
            </a: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Yeong Min Jang, Kookmin University</a:t>
            </a:r>
          </a:p>
        </p:txBody>
      </p:sp>
      <p:sp>
        <p:nvSpPr>
          <p:cNvPr id="5" name="Rectangle 6"/>
          <p:cNvSpPr>
            <a:spLocks noGrp="1" noChangeArrowheads="1"/>
          </p:cNvSpPr>
          <p:nvPr>
            <p:ph type="sldNum" sz="quarter" idx="12"/>
          </p:nvPr>
        </p:nvSpPr>
        <p:spPr>
          <a:ln/>
        </p:spPr>
        <p:txBody>
          <a:bodyPr/>
          <a:lstStyle>
            <a:lvl1pPr>
              <a:defRPr/>
            </a:lvl1pPr>
          </a:lstStyle>
          <a:p>
            <a:r>
              <a:rPr lang="en-US"/>
              <a:t>Slide </a:t>
            </a:r>
            <a:fld id="{461D1AEC-8967-413E-8B4B-6918B304B7F8}" type="slidenum">
              <a:rPr lang="en-US"/>
              <a:pPr/>
              <a:t>‹#›</a:t>
            </a:fld>
            <a:endParaRPr lang="en-US"/>
          </a:p>
        </p:txBody>
      </p:sp>
    </p:spTree>
    <p:extLst>
      <p:ext uri="{BB962C8B-B14F-4D97-AF65-F5344CB8AC3E}">
        <p14:creationId xmlns:p14="http://schemas.microsoft.com/office/powerpoint/2010/main" val="32350398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r>
              <a:rPr lang="en-US" altLang="ko-KR"/>
              <a:t>May 2012</a:t>
            </a: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Yeong Min Jang, Kookmin University</a:t>
            </a:r>
          </a:p>
        </p:txBody>
      </p:sp>
      <p:sp>
        <p:nvSpPr>
          <p:cNvPr id="4" name="Rectangle 6"/>
          <p:cNvSpPr>
            <a:spLocks noGrp="1" noChangeArrowheads="1"/>
          </p:cNvSpPr>
          <p:nvPr>
            <p:ph type="sldNum" sz="quarter" idx="12"/>
          </p:nvPr>
        </p:nvSpPr>
        <p:spPr>
          <a:ln/>
        </p:spPr>
        <p:txBody>
          <a:bodyPr/>
          <a:lstStyle>
            <a:lvl1pPr>
              <a:defRPr/>
            </a:lvl1pPr>
          </a:lstStyle>
          <a:p>
            <a:r>
              <a:rPr lang="en-US"/>
              <a:t>Slide </a:t>
            </a:r>
            <a:fld id="{E0BE8E8F-91FC-4F0C-AA5C-4A55F85E7756}" type="slidenum">
              <a:rPr lang="en-US"/>
              <a:pPr/>
              <a:t>‹#›</a:t>
            </a:fld>
            <a:endParaRPr lang="en-US"/>
          </a:p>
        </p:txBody>
      </p:sp>
    </p:spTree>
    <p:extLst>
      <p:ext uri="{BB962C8B-B14F-4D97-AF65-F5344CB8AC3E}">
        <p14:creationId xmlns:p14="http://schemas.microsoft.com/office/powerpoint/2010/main" val="12184379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baseline="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r>
              <a:rPr lang="en-US" altLang="ko-KR"/>
              <a:t>May 2012</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Yeong Min Jang, Kookmin University</a:t>
            </a:r>
          </a:p>
        </p:txBody>
      </p:sp>
      <p:sp>
        <p:nvSpPr>
          <p:cNvPr id="7" name="Rectangle 6"/>
          <p:cNvSpPr>
            <a:spLocks noGrp="1" noChangeArrowheads="1"/>
          </p:cNvSpPr>
          <p:nvPr>
            <p:ph type="sldNum" sz="quarter" idx="12"/>
          </p:nvPr>
        </p:nvSpPr>
        <p:spPr>
          <a:ln/>
        </p:spPr>
        <p:txBody>
          <a:bodyPr/>
          <a:lstStyle>
            <a:lvl1pPr>
              <a:defRPr/>
            </a:lvl1pPr>
          </a:lstStyle>
          <a:p>
            <a:r>
              <a:rPr lang="en-US"/>
              <a:t>Slide </a:t>
            </a:r>
            <a:fld id="{C5ED0BA2-B892-4B37-B3C7-4481E024B02B}" type="slidenum">
              <a:rPr lang="en-US"/>
              <a:pPr/>
              <a:t>‹#›</a:t>
            </a:fld>
            <a:endParaRPr lang="en-US"/>
          </a:p>
        </p:txBody>
      </p:sp>
    </p:spTree>
    <p:extLst>
      <p:ext uri="{BB962C8B-B14F-4D97-AF65-F5344CB8AC3E}">
        <p14:creationId xmlns:p14="http://schemas.microsoft.com/office/powerpoint/2010/main" val="4915946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r>
              <a:rPr lang="en-US" altLang="ko-KR"/>
              <a:t>May 2012</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Yeong Min Jang, Kookmin University</a:t>
            </a:r>
          </a:p>
        </p:txBody>
      </p:sp>
      <p:sp>
        <p:nvSpPr>
          <p:cNvPr id="7" name="Rectangle 6"/>
          <p:cNvSpPr>
            <a:spLocks noGrp="1" noChangeArrowheads="1"/>
          </p:cNvSpPr>
          <p:nvPr>
            <p:ph type="sldNum" sz="quarter" idx="12"/>
          </p:nvPr>
        </p:nvSpPr>
        <p:spPr>
          <a:ln/>
        </p:spPr>
        <p:txBody>
          <a:bodyPr/>
          <a:lstStyle>
            <a:lvl1pPr>
              <a:defRPr/>
            </a:lvl1pPr>
          </a:lstStyle>
          <a:p>
            <a:r>
              <a:rPr lang="en-US"/>
              <a:t>Slide </a:t>
            </a:r>
            <a:fld id="{F301EDBB-AF59-486D-B151-DE2B6940F8EB}" type="slidenum">
              <a:rPr lang="en-US"/>
              <a:pPr/>
              <a:t>‹#›</a:t>
            </a:fld>
            <a:endParaRPr lang="en-US"/>
          </a:p>
        </p:txBody>
      </p:sp>
    </p:spTree>
    <p:extLst>
      <p:ext uri="{BB962C8B-B14F-4D97-AF65-F5344CB8AC3E}">
        <p14:creationId xmlns:p14="http://schemas.microsoft.com/office/powerpoint/2010/main" val="25127033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2048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381000"/>
            <a:ext cx="1600200" cy="215900"/>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eaLnBrk="0" hangingPunct="0">
              <a:defRPr sz="1400" b="1">
                <a:ea typeface="굴림" charset="-127"/>
              </a:defRPr>
            </a:lvl1pPr>
          </a:lstStyle>
          <a:p>
            <a:r>
              <a:rPr lang="en-US" altLang="ko-KR"/>
              <a:t>May 2012</a:t>
            </a:r>
            <a:endParaRPr lang="en-US">
              <a:ea typeface="+mn-ea"/>
            </a:endParaRPr>
          </a:p>
        </p:txBody>
      </p:sp>
      <p:sp>
        <p:nvSpPr>
          <p:cNvPr id="1029" name="Rectangle 5"/>
          <p:cNvSpPr>
            <a:spLocks noGrp="1" noChangeArrowheads="1"/>
          </p:cNvSpPr>
          <p:nvPr>
            <p:ph type="ftr" sz="quarter" idx="3"/>
          </p:nvPr>
        </p:nvSpPr>
        <p:spPr bwMode="auto">
          <a:xfrm>
            <a:off x="5486400" y="6475413"/>
            <a:ext cx="3124200" cy="18415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eaLnBrk="0" hangingPunct="0">
              <a:defRPr/>
            </a:lvl1pPr>
          </a:lstStyle>
          <a:p>
            <a:pPr>
              <a:defRPr/>
            </a:pPr>
            <a:r>
              <a:rPr lang="en-US"/>
              <a:t>Yeong Min Jang, Kookmin University</a:t>
            </a:r>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vl1pPr>
          </a:lstStyle>
          <a:p>
            <a:r>
              <a:rPr lang="en-US"/>
              <a:t>Slide </a:t>
            </a:r>
            <a:fld id="{74DC6129-CF7C-4110-A2E9-2B5CFEF0C3B5}" type="slidenum">
              <a:rPr lang="en-US"/>
              <a:pPr/>
              <a:t>‹#›</a:t>
            </a:fld>
            <a:endParaRPr lang="en-US"/>
          </a:p>
        </p:txBody>
      </p:sp>
      <p:sp>
        <p:nvSpPr>
          <p:cNvPr id="1031" name="Rectangle 7"/>
          <p:cNvSpPr>
            <a:spLocks noChangeArrowheads="1"/>
          </p:cNvSpPr>
          <p:nvPr/>
        </p:nvSpPr>
        <p:spPr bwMode="auto">
          <a:xfrm>
            <a:off x="4495800" y="396875"/>
            <a:ext cx="3962400" cy="215900"/>
          </a:xfrm>
          <a:prstGeom prst="rect">
            <a:avLst/>
          </a:prstGeom>
          <a:noFill/>
          <a:ln w="9525">
            <a:noFill/>
            <a:miter lim="800000"/>
            <a:headEnd/>
            <a:tailEnd/>
          </a:ln>
          <a:effectLst/>
        </p:spPr>
        <p:txBody>
          <a:bodyPr lIns="0" tIns="0" rIns="0" bIns="0" anchor="b">
            <a:spAutoFit/>
          </a:bodyPr>
          <a:lstStyle/>
          <a:p>
            <a:pPr lvl="4" algn="r" eaLnBrk="0" hangingPunct="0">
              <a:defRPr/>
            </a:pPr>
            <a:r>
              <a:rPr lang="en-US" sz="1400" b="1" dirty="0"/>
              <a:t>doc.: IEEE 802.15-xxxxx</a:t>
            </a: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lang="en-US"/>
          </a:p>
        </p:txBody>
      </p:sp>
      <p:sp>
        <p:nvSpPr>
          <p:cNvPr id="1033" name="Rectangle 9"/>
          <p:cNvSpPr>
            <a:spLocks noChangeArrowheads="1"/>
          </p:cNvSpPr>
          <p:nvPr/>
        </p:nvSpPr>
        <p:spPr bwMode="auto">
          <a:xfrm>
            <a:off x="685800" y="6475413"/>
            <a:ext cx="711200" cy="182562"/>
          </a:xfrm>
          <a:prstGeom prst="rect">
            <a:avLst/>
          </a:prstGeom>
          <a:noFill/>
          <a:ln w="9525">
            <a:noFill/>
            <a:miter lim="800000"/>
            <a:headEnd/>
            <a:tailEnd/>
          </a:ln>
          <a:effectLst/>
        </p:spPr>
        <p:txBody>
          <a:bodyPr lIns="0" tIns="0" rIns="0" bIns="0">
            <a:spAutoFit/>
          </a:bodyPr>
          <a:lstStyle/>
          <a:p>
            <a:pPr eaLnBrk="0" hangingPunct="0">
              <a:defRPr/>
            </a:pPr>
            <a:r>
              <a:rPr lang="en-US"/>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lang="en-US"/>
          </a:p>
        </p:txBody>
      </p:sp>
      <p:sp>
        <p:nvSpPr>
          <p:cNvPr id="11" name="TextBox 10"/>
          <p:cNvSpPr txBox="1"/>
          <p:nvPr/>
        </p:nvSpPr>
        <p:spPr>
          <a:xfrm>
            <a:off x="5486400" y="304800"/>
            <a:ext cx="3071813" cy="307975"/>
          </a:xfrm>
          <a:prstGeom prst="rect">
            <a:avLst/>
          </a:prstGeom>
          <a:solidFill>
            <a:schemeClr val="bg1"/>
          </a:solidFill>
        </p:spPr>
        <p:txBody>
          <a:bodyPr wrap="none">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fontAlgn="base">
              <a:spcBef>
                <a:spcPct val="0"/>
              </a:spcBef>
              <a:spcAft>
                <a:spcPct val="0"/>
              </a:spcAft>
              <a:defRPr sz="1200">
                <a:solidFill>
                  <a:schemeClr val="tx1"/>
                </a:solidFill>
                <a:latin typeface="Times New Roman" pitchFamily="18" charset="0"/>
              </a:defRPr>
            </a:lvl6pPr>
            <a:lvl7pPr marL="2971800" indent="-228600" fontAlgn="base">
              <a:spcBef>
                <a:spcPct val="0"/>
              </a:spcBef>
              <a:spcAft>
                <a:spcPct val="0"/>
              </a:spcAft>
              <a:defRPr sz="1200">
                <a:solidFill>
                  <a:schemeClr val="tx1"/>
                </a:solidFill>
                <a:latin typeface="Times New Roman" pitchFamily="18" charset="0"/>
              </a:defRPr>
            </a:lvl7pPr>
            <a:lvl8pPr marL="3429000" indent="-228600" fontAlgn="base">
              <a:spcBef>
                <a:spcPct val="0"/>
              </a:spcBef>
              <a:spcAft>
                <a:spcPct val="0"/>
              </a:spcAft>
              <a:defRPr sz="1200">
                <a:solidFill>
                  <a:schemeClr val="tx1"/>
                </a:solidFill>
                <a:latin typeface="Times New Roman" pitchFamily="18" charset="0"/>
              </a:defRPr>
            </a:lvl8pPr>
            <a:lvl9pPr marL="3886200" indent="-228600" fontAlgn="base">
              <a:spcBef>
                <a:spcPct val="0"/>
              </a:spcBef>
              <a:spcAft>
                <a:spcPct val="0"/>
              </a:spcAft>
              <a:defRPr sz="1200">
                <a:solidFill>
                  <a:schemeClr val="tx1"/>
                </a:solidFill>
                <a:latin typeface="Times New Roman" pitchFamily="18" charset="0"/>
              </a:defRPr>
            </a:lvl9pPr>
          </a:lstStyle>
          <a:p>
            <a:r>
              <a:rPr lang="en-US" sz="1400" b="1"/>
              <a:t>doc. : IEEE 802.</a:t>
            </a:r>
            <a:r>
              <a:rPr lang="en-US" altLang="ko-KR" sz="1400" b="1">
                <a:ea typeface="굴림" charset="-127"/>
              </a:rPr>
              <a:t> 15-12-0164-00-wng0 </a:t>
            </a:r>
            <a:endParaRPr lang="en-US" sz="1400" b="1"/>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0" r:id="rId3"/>
    <p:sldLayoutId id="2147483659" r:id="rId4"/>
    <p:sldLayoutId id="2147483658" r:id="rId5"/>
    <p:sldLayoutId id="2147483657" r:id="rId6"/>
    <p:sldLayoutId id="2147483656" r:id="rId7"/>
    <p:sldLayoutId id="2147483655" r:id="rId8"/>
    <p:sldLayoutId id="2147483654" r:id="rId9"/>
    <p:sldLayoutId id="2147483653" r:id="rId10"/>
    <p:sldLayoutId id="2147483652" r:id="rId11"/>
    <p:sldLayoutId id="2147483663" r:id="rId12"/>
  </p:sldLayoutIdLst>
  <p:timing>
    <p:tnLst>
      <p:par>
        <p:cTn id="1" dur="indefinite" restart="never" nodeType="tmRoot"/>
      </p:par>
    </p:tnLst>
  </p:timing>
  <p:hf hdr="0"/>
  <p:txStyles>
    <p:title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eaLnBrk="1" fontAlgn="base" hangingPunct="1">
        <a:spcBef>
          <a:spcPct val="0"/>
        </a:spcBef>
        <a:spcAft>
          <a:spcPct val="0"/>
        </a:spcAft>
        <a:defRPr sz="3600">
          <a:solidFill>
            <a:schemeClr val="tx2"/>
          </a:solidFill>
          <a:latin typeface="Times New Roman" pitchFamily="18" charset="0"/>
        </a:defRPr>
      </a:lvl6pPr>
      <a:lvl7pPr marL="914400" algn="ctr" rtl="0" eaLnBrk="1" fontAlgn="base" hangingPunct="1">
        <a:spcBef>
          <a:spcPct val="0"/>
        </a:spcBef>
        <a:spcAft>
          <a:spcPct val="0"/>
        </a:spcAft>
        <a:defRPr sz="3600">
          <a:solidFill>
            <a:schemeClr val="tx2"/>
          </a:solidFill>
          <a:latin typeface="Times New Roman" pitchFamily="18" charset="0"/>
        </a:defRPr>
      </a:lvl7pPr>
      <a:lvl8pPr marL="1371600" algn="ctr" rtl="0" eaLnBrk="1" fontAlgn="base" hangingPunct="1">
        <a:spcBef>
          <a:spcPct val="0"/>
        </a:spcBef>
        <a:spcAft>
          <a:spcPct val="0"/>
        </a:spcAft>
        <a:defRPr sz="3600">
          <a:solidFill>
            <a:schemeClr val="tx2"/>
          </a:solidFill>
          <a:latin typeface="Times New Roman" pitchFamily="18" charset="0"/>
        </a:defRPr>
      </a:lvl8pPr>
      <a:lvl9pPr marL="1828800" algn="ctr" rtl="0" eaLnBrk="1" fontAlgn="base" hangingPunct="1">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Times New Roman" pitchFamily="18"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Times New Roman" pitchFamily="18" charset="0"/>
        </a:defRPr>
      </a:lvl2pPr>
      <a:lvl3pPr marL="1085850" indent="-228600" algn="l" rtl="0" eaLnBrk="0" fontAlgn="base" hangingPunct="0">
        <a:spcBef>
          <a:spcPct val="20000"/>
        </a:spcBef>
        <a:spcAft>
          <a:spcPct val="0"/>
        </a:spcAft>
        <a:buChar char="•"/>
        <a:defRPr sz="2400">
          <a:solidFill>
            <a:schemeClr val="tx1"/>
          </a:solidFill>
          <a:latin typeface="Times New Roman" pitchFamily="18" charset="0"/>
        </a:defRPr>
      </a:lvl3pPr>
      <a:lvl4pPr marL="1428750" indent="-228600" algn="l" rtl="0" eaLnBrk="0" fontAlgn="base" hangingPunct="0">
        <a:spcBef>
          <a:spcPct val="20000"/>
        </a:spcBef>
        <a:spcAft>
          <a:spcPct val="0"/>
        </a:spcAft>
        <a:buChar char="–"/>
        <a:defRPr sz="2000">
          <a:solidFill>
            <a:schemeClr val="tx1"/>
          </a:solidFill>
          <a:latin typeface="Times New Roman" pitchFamily="18" charset="0"/>
        </a:defRPr>
      </a:lvl4pPr>
      <a:lvl5pPr marL="1771650" indent="-228600" algn="l" rtl="0" eaLnBrk="0" fontAlgn="base" hangingPunct="0">
        <a:spcBef>
          <a:spcPct val="20000"/>
        </a:spcBef>
        <a:spcAft>
          <a:spcPct val="0"/>
        </a:spcAft>
        <a:buChar char="•"/>
        <a:defRPr sz="2000">
          <a:solidFill>
            <a:schemeClr val="tx1"/>
          </a:solidFill>
          <a:latin typeface="Times New Roman" pitchFamily="18" charset="0"/>
        </a:defRPr>
      </a:lvl5pPr>
      <a:lvl6pPr marL="2228850" indent="-228600" algn="l" rtl="0" eaLnBrk="1" fontAlgn="base" hangingPunct="1">
        <a:spcBef>
          <a:spcPct val="20000"/>
        </a:spcBef>
        <a:spcAft>
          <a:spcPct val="0"/>
        </a:spcAft>
        <a:buChar char="•"/>
        <a:defRPr sz="2000">
          <a:solidFill>
            <a:schemeClr val="tx1"/>
          </a:solidFill>
          <a:latin typeface="+mn-lt"/>
        </a:defRPr>
      </a:lvl6pPr>
      <a:lvl7pPr marL="2686050" indent="-228600" algn="l" rtl="0" eaLnBrk="1" fontAlgn="base" hangingPunct="1">
        <a:spcBef>
          <a:spcPct val="20000"/>
        </a:spcBef>
        <a:spcAft>
          <a:spcPct val="0"/>
        </a:spcAft>
        <a:buChar char="•"/>
        <a:defRPr sz="2000">
          <a:solidFill>
            <a:schemeClr val="tx1"/>
          </a:solidFill>
          <a:latin typeface="+mn-lt"/>
        </a:defRPr>
      </a:lvl7pPr>
      <a:lvl8pPr marL="3143250" indent="-228600" algn="l" rtl="0" eaLnBrk="1" fontAlgn="base" hangingPunct="1">
        <a:spcBef>
          <a:spcPct val="20000"/>
        </a:spcBef>
        <a:spcAft>
          <a:spcPct val="0"/>
        </a:spcAft>
        <a:buChar char="•"/>
        <a:defRPr sz="2000">
          <a:solidFill>
            <a:schemeClr val="tx1"/>
          </a:solidFill>
          <a:latin typeface="+mn-lt"/>
        </a:defRPr>
      </a:lvl8pPr>
      <a:lvl9pPr marL="360045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2.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emf"/><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4.xml"/><Relationship Id="rId7" Type="http://schemas.openxmlformats.org/officeDocument/2006/relationships/image" Target="../media/image5.e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4.emf"/><Relationship Id="rId5" Type="http://schemas.openxmlformats.org/officeDocument/2006/relationships/image" Target="../media/image3.emf"/><Relationship Id="rId4" Type="http://schemas.openxmlformats.org/officeDocument/2006/relationships/oleObject" Target="../embeddings/oleObject3.bin"/></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8.emf"/><Relationship Id="rId4" Type="http://schemas.openxmlformats.org/officeDocument/2006/relationships/oleObject" Target="../embeddings/oleObject4.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9.emf"/><Relationship Id="rId4" Type="http://schemas.openxmlformats.org/officeDocument/2006/relationships/oleObject" Target="../embeddings/oleObject5.bin"/></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fontAlgn="base">
              <a:spcBef>
                <a:spcPct val="0"/>
              </a:spcBef>
              <a:spcAft>
                <a:spcPct val="0"/>
              </a:spcAft>
              <a:defRPr sz="1200">
                <a:solidFill>
                  <a:schemeClr val="tx1"/>
                </a:solidFill>
                <a:latin typeface="Times New Roman" pitchFamily="18" charset="0"/>
              </a:defRPr>
            </a:lvl6pPr>
            <a:lvl7pPr marL="2971800" indent="-228600" fontAlgn="base">
              <a:spcBef>
                <a:spcPct val="0"/>
              </a:spcBef>
              <a:spcAft>
                <a:spcPct val="0"/>
              </a:spcAft>
              <a:defRPr sz="1200">
                <a:solidFill>
                  <a:schemeClr val="tx1"/>
                </a:solidFill>
                <a:latin typeface="Times New Roman" pitchFamily="18" charset="0"/>
              </a:defRPr>
            </a:lvl7pPr>
            <a:lvl8pPr marL="3429000" indent="-228600" fontAlgn="base">
              <a:spcBef>
                <a:spcPct val="0"/>
              </a:spcBef>
              <a:spcAft>
                <a:spcPct val="0"/>
              </a:spcAft>
              <a:defRPr sz="1200">
                <a:solidFill>
                  <a:schemeClr val="tx1"/>
                </a:solidFill>
                <a:latin typeface="Times New Roman" pitchFamily="18" charset="0"/>
              </a:defRPr>
            </a:lvl8pPr>
            <a:lvl9pPr marL="3886200" indent="-228600" fontAlgn="base">
              <a:spcBef>
                <a:spcPct val="0"/>
              </a:spcBef>
              <a:spcAft>
                <a:spcPct val="0"/>
              </a:spcAft>
              <a:defRPr sz="1200">
                <a:solidFill>
                  <a:schemeClr val="tx1"/>
                </a:solidFill>
                <a:latin typeface="Times New Roman" pitchFamily="18" charset="0"/>
              </a:defRPr>
            </a:lvl9pPr>
          </a:lstStyle>
          <a:p>
            <a:r>
              <a:rPr lang="en-US"/>
              <a:t>Slide </a:t>
            </a:r>
            <a:fld id="{6DAD6A06-817A-4479-A838-897F16A61B61}" type="slidenum">
              <a:rPr lang="en-US"/>
              <a:pPr/>
              <a:t>1</a:t>
            </a:fld>
            <a:endParaRPr lang="en-US"/>
          </a:p>
        </p:txBody>
      </p:sp>
      <p:sp>
        <p:nvSpPr>
          <p:cNvPr id="27651" name="Rectangle 3"/>
          <p:cNvSpPr>
            <a:spLocks noChangeArrowheads="1"/>
          </p:cNvSpPr>
          <p:nvPr/>
        </p:nvSpPr>
        <p:spPr bwMode="auto">
          <a:xfrm>
            <a:off x="152400" y="609600"/>
            <a:ext cx="8763000" cy="4770537"/>
          </a:xfrm>
          <a:prstGeom prst="rect">
            <a:avLst/>
          </a:prstGeom>
          <a:noFill/>
          <a:ln w="12700">
            <a:noFill/>
            <a:miter lim="800000"/>
            <a:headEnd type="none" w="sm" len="sm"/>
            <a:tailEnd type="none" w="sm" len="sm"/>
          </a:ln>
          <a:effectLst/>
        </p:spPr>
        <p:txBody>
          <a:bodyPr>
            <a:spAutoFit/>
          </a:bodyPr>
          <a:lstStyle/>
          <a:p>
            <a:pPr marL="739775" indent="-739775" algn="ctr" eaLnBrk="0" hangingPunct="0"/>
            <a:r>
              <a:rPr lang="en-US" sz="1800" b="1" u="sng" dirty="0">
                <a:solidFill>
                  <a:schemeClr val="tx2"/>
                </a:solidFill>
                <a:effectLst>
                  <a:outerShdw blurRad="38100" dist="38100" dir="2700000" algn="tl">
                    <a:srgbClr val="C0C0C0"/>
                  </a:outerShdw>
                </a:effectLst>
              </a:rPr>
              <a:t>Project: IEEE P802.15 Working Group for Wireless Personal Area Networks (WPANs)</a:t>
            </a:r>
            <a:endParaRPr lang="en-US" sz="1600" b="1" dirty="0">
              <a:solidFill>
                <a:schemeClr val="tx2"/>
              </a:solidFill>
            </a:endParaRPr>
          </a:p>
          <a:p>
            <a:pPr marL="739775" indent="-739775" eaLnBrk="0" hangingPunct="0"/>
            <a:endParaRPr lang="en-US" sz="1600" dirty="0">
              <a:solidFill>
                <a:schemeClr val="tx2"/>
              </a:solidFill>
            </a:endParaRPr>
          </a:p>
          <a:p>
            <a:pPr marL="739775" indent="-739775" eaLnBrk="0" hangingPunct="0"/>
            <a:r>
              <a:rPr lang="en-US" sz="1600" b="1" dirty="0">
                <a:solidFill>
                  <a:schemeClr val="tx2"/>
                </a:solidFill>
              </a:rPr>
              <a:t>Submission Title:</a:t>
            </a:r>
            <a:r>
              <a:rPr lang="en-US" sz="1600" dirty="0">
                <a:solidFill>
                  <a:schemeClr val="tx2"/>
                </a:solidFill>
              </a:rPr>
              <a:t> [Study Items for LED-ID Standardization]	</a:t>
            </a:r>
          </a:p>
          <a:p>
            <a:pPr marL="739775" indent="-739775" eaLnBrk="0" hangingPunct="0"/>
            <a:r>
              <a:rPr lang="en-US" sz="1600" b="1" dirty="0">
                <a:solidFill>
                  <a:schemeClr val="tx2"/>
                </a:solidFill>
              </a:rPr>
              <a:t>Date Submitted</a:t>
            </a:r>
            <a:r>
              <a:rPr lang="en-US" sz="1600" b="1" dirty="0"/>
              <a:t>: </a:t>
            </a:r>
            <a:r>
              <a:rPr lang="en-US" sz="1600" dirty="0"/>
              <a:t>[July, 2013]</a:t>
            </a:r>
            <a:r>
              <a:rPr lang="en-US" sz="1600" dirty="0">
                <a:solidFill>
                  <a:schemeClr val="tx2"/>
                </a:solidFill>
              </a:rPr>
              <a:t>	</a:t>
            </a:r>
          </a:p>
          <a:p>
            <a:pPr marL="739775" indent="-739775" eaLnBrk="0" hangingPunct="0"/>
            <a:r>
              <a:rPr lang="en-US" sz="1600" b="1" dirty="0">
                <a:solidFill>
                  <a:schemeClr val="tx2"/>
                </a:solidFill>
              </a:rPr>
              <a:t>Source:</a:t>
            </a:r>
            <a:r>
              <a:rPr lang="en-US" sz="1600" dirty="0">
                <a:solidFill>
                  <a:schemeClr val="tx2"/>
                </a:solidFill>
              </a:rPr>
              <a:t> </a:t>
            </a:r>
            <a:r>
              <a:rPr lang="en-US" sz="1600" dirty="0" smtClean="0"/>
              <a:t>[Yeong </a:t>
            </a:r>
            <a:r>
              <a:rPr lang="en-US" sz="1600" dirty="0"/>
              <a:t>Min </a:t>
            </a:r>
            <a:r>
              <a:rPr lang="en-US" sz="1600" dirty="0" smtClean="0"/>
              <a:t>Jang</a:t>
            </a:r>
            <a:r>
              <a:rPr lang="en-US" sz="1600" baseline="30000" dirty="0" smtClean="0"/>
              <a:t>*</a:t>
            </a:r>
            <a:r>
              <a:rPr lang="en-US" sz="1600" dirty="0" smtClean="0"/>
              <a:t>, </a:t>
            </a:r>
            <a:r>
              <a:rPr lang="en-US" sz="1600" dirty="0"/>
              <a:t>Tuan </a:t>
            </a:r>
            <a:r>
              <a:rPr lang="en-US" sz="1600" dirty="0" smtClean="0"/>
              <a:t>Nguyen</a:t>
            </a:r>
            <a:r>
              <a:rPr lang="en-US" sz="1600" baseline="30000" dirty="0" smtClean="0"/>
              <a:t>*</a:t>
            </a:r>
            <a:r>
              <a:rPr lang="en-US" sz="1600" dirty="0" smtClean="0"/>
              <a:t>, </a:t>
            </a:r>
            <a:r>
              <a:rPr lang="en-US" sz="1600" dirty="0" err="1"/>
              <a:t>Nirzhar</a:t>
            </a:r>
            <a:r>
              <a:rPr lang="en-US" sz="1600" dirty="0"/>
              <a:t> </a:t>
            </a:r>
            <a:r>
              <a:rPr lang="en-US" sz="1600" dirty="0" err="1" smtClean="0"/>
              <a:t>Saha</a:t>
            </a:r>
            <a:r>
              <a:rPr lang="en-US" sz="1600" baseline="30000" dirty="0" smtClean="0"/>
              <a:t>*</a:t>
            </a:r>
            <a:r>
              <a:rPr lang="en-US" sz="1600" dirty="0" smtClean="0"/>
              <a:t>, and Jae </a:t>
            </a:r>
            <a:r>
              <a:rPr lang="en-US" sz="1600" dirty="0"/>
              <a:t>Sang </a:t>
            </a:r>
            <a:r>
              <a:rPr lang="en-US" sz="1600" dirty="0" smtClean="0"/>
              <a:t>Cha</a:t>
            </a:r>
            <a:r>
              <a:rPr lang="en-US" sz="1600" baseline="30000" dirty="0" smtClean="0"/>
              <a:t>**</a:t>
            </a:r>
            <a:r>
              <a:rPr lang="en-US" altLang="ko-KR" sz="1600" dirty="0" smtClean="0">
                <a:ea typeface="굴림" charset="-127"/>
              </a:rPr>
              <a:t>]</a:t>
            </a:r>
            <a:endParaRPr lang="en-US" altLang="ko-KR" sz="1600" dirty="0">
              <a:ea typeface="굴림" charset="-127"/>
            </a:endParaRPr>
          </a:p>
          <a:p>
            <a:pPr marL="739775" indent="-739775" eaLnBrk="0" hangingPunct="0"/>
            <a:r>
              <a:rPr lang="en-US" altLang="ko-KR" sz="1600" dirty="0">
                <a:ea typeface="굴림" charset="-127"/>
              </a:rPr>
              <a:t>Address </a:t>
            </a:r>
            <a:r>
              <a:rPr lang="en-US" altLang="ko-KR" sz="1600" dirty="0" smtClean="0">
                <a:ea typeface="굴림" charset="-127"/>
              </a:rPr>
              <a:t>[</a:t>
            </a:r>
            <a:r>
              <a:rPr lang="en-US" altLang="ko-KR" sz="1600" baseline="30000" dirty="0" smtClean="0">
                <a:ea typeface="굴림" charset="-127"/>
              </a:rPr>
              <a:t>*</a:t>
            </a:r>
            <a:r>
              <a:rPr lang="en-US" altLang="ko-KR" sz="1600" dirty="0" err="1" smtClean="0">
                <a:ea typeface="굴림" charset="-127"/>
              </a:rPr>
              <a:t>Kookmin</a:t>
            </a:r>
            <a:r>
              <a:rPr lang="en-US" altLang="ko-KR" sz="1600" dirty="0" smtClean="0">
                <a:ea typeface="굴림" charset="-127"/>
              </a:rPr>
              <a:t> </a:t>
            </a:r>
            <a:r>
              <a:rPr lang="en-US" altLang="ko-KR" sz="1600" dirty="0">
                <a:ea typeface="굴림" charset="-127"/>
              </a:rPr>
              <a:t>University, Seoul, Korea</a:t>
            </a:r>
            <a:r>
              <a:rPr lang="en-US" altLang="ko-KR" sz="1600" dirty="0" smtClean="0">
                <a:ea typeface="굴림" charset="-127"/>
              </a:rPr>
              <a:t>]</a:t>
            </a:r>
          </a:p>
          <a:p>
            <a:pPr marL="739775" indent="-739775" eaLnBrk="0" hangingPunct="0"/>
            <a:r>
              <a:rPr lang="en-US" altLang="ko-KR" sz="1600" dirty="0">
                <a:ea typeface="굴림" charset="-127"/>
              </a:rPr>
              <a:t>	</a:t>
            </a:r>
            <a:r>
              <a:rPr lang="en-US" altLang="ko-KR" sz="1600" dirty="0" smtClean="0">
                <a:ea typeface="굴림" charset="-127"/>
              </a:rPr>
              <a:t>[</a:t>
            </a:r>
            <a:r>
              <a:rPr lang="en-US" altLang="ko-KR" sz="1600" baseline="30000" dirty="0" smtClean="0">
                <a:ea typeface="굴림" charset="-127"/>
              </a:rPr>
              <a:t>**</a:t>
            </a:r>
            <a:r>
              <a:rPr lang="en-US" altLang="ko-KR" sz="1600" dirty="0" smtClean="0">
                <a:ea typeface="굴림" charset="-127"/>
              </a:rPr>
              <a:t>SNUT]</a:t>
            </a:r>
            <a:endParaRPr lang="en-US" altLang="ko-KR" sz="1600" dirty="0">
              <a:ea typeface="굴림" charset="-127"/>
            </a:endParaRPr>
          </a:p>
          <a:p>
            <a:pPr marL="739775" indent="-739775" eaLnBrk="0" hangingPunct="0"/>
            <a:r>
              <a:rPr lang="en-US" altLang="ko-KR" sz="1600" dirty="0">
                <a:ea typeface="굴림" charset="-127"/>
              </a:rPr>
              <a:t>Voice:[82-2-910-5068], FAX: [82-2-910-5068], E-Mail:[yjang@kookmin.ac.kr]	</a:t>
            </a:r>
          </a:p>
          <a:p>
            <a:pPr marL="739775" indent="-739775" eaLnBrk="0" hangingPunct="0">
              <a:spcBef>
                <a:spcPts val="600"/>
              </a:spcBef>
              <a:spcAft>
                <a:spcPts val="600"/>
              </a:spcAft>
            </a:pPr>
            <a:r>
              <a:rPr lang="en-US" sz="1600" b="1" dirty="0">
                <a:solidFill>
                  <a:schemeClr val="tx2"/>
                </a:solidFill>
              </a:rPr>
              <a:t>Re:</a:t>
            </a:r>
            <a:r>
              <a:rPr lang="en-US" sz="1600" dirty="0">
                <a:solidFill>
                  <a:schemeClr val="tx2"/>
                </a:solidFill>
              </a:rPr>
              <a:t> []</a:t>
            </a:r>
          </a:p>
          <a:p>
            <a:pPr marL="739775" indent="-739775" eaLnBrk="0" hangingPunct="0">
              <a:spcBef>
                <a:spcPts val="600"/>
              </a:spcBef>
              <a:spcAft>
                <a:spcPts val="600"/>
              </a:spcAft>
            </a:pPr>
            <a:r>
              <a:rPr lang="en-US" sz="1600" b="1" dirty="0">
                <a:solidFill>
                  <a:schemeClr val="tx2"/>
                </a:solidFill>
              </a:rPr>
              <a:t>Abstract:</a:t>
            </a:r>
            <a:r>
              <a:rPr lang="en-US" sz="1600" dirty="0">
                <a:solidFill>
                  <a:schemeClr val="tx2"/>
                </a:solidFill>
              </a:rPr>
              <a:t>	[Study Items for LED-ID Standardization]</a:t>
            </a:r>
          </a:p>
          <a:p>
            <a:pPr marL="739775" indent="-739775" eaLnBrk="0" hangingPunct="0">
              <a:spcBef>
                <a:spcPts val="600"/>
              </a:spcBef>
              <a:spcAft>
                <a:spcPts val="600"/>
              </a:spcAft>
            </a:pPr>
            <a:r>
              <a:rPr lang="en-US" sz="1600" b="1" dirty="0">
                <a:solidFill>
                  <a:schemeClr val="tx2"/>
                </a:solidFill>
              </a:rPr>
              <a:t>Purpose:</a:t>
            </a:r>
            <a:r>
              <a:rPr lang="en-US" sz="1600" dirty="0">
                <a:solidFill>
                  <a:schemeClr val="tx2"/>
                </a:solidFill>
              </a:rPr>
              <a:t>	[</a:t>
            </a:r>
            <a:r>
              <a:rPr lang="en-US" altLang="ko-KR" sz="1600" dirty="0">
                <a:ea typeface="굴림" charset="-127"/>
              </a:rPr>
              <a:t>Contribution to IEEE 802.15 IG-LED</a:t>
            </a:r>
            <a:r>
              <a:rPr lang="en-US" sz="1600" dirty="0">
                <a:solidFill>
                  <a:schemeClr val="tx2"/>
                </a:solidFill>
              </a:rPr>
              <a:t>]</a:t>
            </a:r>
          </a:p>
          <a:p>
            <a:pPr marL="739775" indent="-739775" eaLnBrk="0" hangingPunct="0"/>
            <a:r>
              <a:rPr lang="en-US" sz="1600" b="1" dirty="0">
                <a:solidFill>
                  <a:schemeClr val="tx2"/>
                </a:solidFill>
              </a:rPr>
              <a:t>Notice:</a:t>
            </a:r>
            <a:r>
              <a:rPr lang="en-US" sz="1600" dirty="0">
                <a:solidFill>
                  <a:schemeClr val="tx2"/>
                </a:solidFill>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marL="739775" indent="-739775" eaLnBrk="0" hangingPunct="0"/>
            <a:r>
              <a:rPr lang="en-US" sz="1600" b="1" dirty="0">
                <a:solidFill>
                  <a:schemeClr val="tx2"/>
                </a:solidFill>
              </a:rPr>
              <a:t>Release:</a:t>
            </a:r>
            <a:r>
              <a:rPr lang="en-US" sz="1600" dirty="0">
                <a:solidFill>
                  <a:schemeClr val="tx2"/>
                </a:solidFill>
              </a:rPr>
              <a:t>	 The contributor acknowledges and accepts that this contribution becomes the property of IEEE and may be made publicly available by P802.15.	</a:t>
            </a:r>
          </a:p>
        </p:txBody>
      </p:sp>
      <p:sp>
        <p:nvSpPr>
          <p:cNvPr id="16387"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fontAlgn="base">
              <a:spcBef>
                <a:spcPct val="0"/>
              </a:spcBef>
              <a:spcAft>
                <a:spcPct val="0"/>
              </a:spcAft>
              <a:defRPr sz="1200">
                <a:solidFill>
                  <a:schemeClr val="tx1"/>
                </a:solidFill>
                <a:latin typeface="Times New Roman" pitchFamily="18" charset="0"/>
              </a:defRPr>
            </a:lvl6pPr>
            <a:lvl7pPr marL="2971800" indent="-228600" fontAlgn="base">
              <a:spcBef>
                <a:spcPct val="0"/>
              </a:spcBef>
              <a:spcAft>
                <a:spcPct val="0"/>
              </a:spcAft>
              <a:defRPr sz="1200">
                <a:solidFill>
                  <a:schemeClr val="tx1"/>
                </a:solidFill>
                <a:latin typeface="Times New Roman" pitchFamily="18" charset="0"/>
              </a:defRPr>
            </a:lvl7pPr>
            <a:lvl8pPr marL="3429000" indent="-228600" fontAlgn="base">
              <a:spcBef>
                <a:spcPct val="0"/>
              </a:spcBef>
              <a:spcAft>
                <a:spcPct val="0"/>
              </a:spcAft>
              <a:defRPr sz="1200">
                <a:solidFill>
                  <a:schemeClr val="tx1"/>
                </a:solidFill>
                <a:latin typeface="Times New Roman" pitchFamily="18" charset="0"/>
              </a:defRPr>
            </a:lvl8pPr>
            <a:lvl9pPr marL="3886200" indent="-228600" fontAlgn="base">
              <a:spcBef>
                <a:spcPct val="0"/>
              </a:spcBef>
              <a:spcAft>
                <a:spcPct val="0"/>
              </a:spcAft>
              <a:defRPr sz="1200">
                <a:solidFill>
                  <a:schemeClr val="tx1"/>
                </a:solidFill>
                <a:latin typeface="Times New Roman" pitchFamily="18" charset="0"/>
              </a:defRPr>
            </a:lvl9pPr>
          </a:lstStyle>
          <a:p>
            <a:r>
              <a:rPr lang="en-US" altLang="ko-KR" sz="1400"/>
              <a:t>July 2013</a:t>
            </a:r>
            <a:endParaRPr lang="en-US" sz="1400"/>
          </a:p>
        </p:txBody>
      </p:sp>
      <p:sp>
        <p:nvSpPr>
          <p:cNvPr id="16388" name="바닥글 개체 틀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fontAlgn="base">
              <a:spcBef>
                <a:spcPct val="0"/>
              </a:spcBef>
              <a:spcAft>
                <a:spcPct val="0"/>
              </a:spcAft>
              <a:defRPr sz="1200">
                <a:solidFill>
                  <a:schemeClr val="tx1"/>
                </a:solidFill>
                <a:latin typeface="Times New Roman" pitchFamily="18" charset="0"/>
              </a:defRPr>
            </a:lvl6pPr>
            <a:lvl7pPr marL="2971800" indent="-228600" fontAlgn="base">
              <a:spcBef>
                <a:spcPct val="0"/>
              </a:spcBef>
              <a:spcAft>
                <a:spcPct val="0"/>
              </a:spcAft>
              <a:defRPr sz="1200">
                <a:solidFill>
                  <a:schemeClr val="tx1"/>
                </a:solidFill>
                <a:latin typeface="Times New Roman" pitchFamily="18" charset="0"/>
              </a:defRPr>
            </a:lvl7pPr>
            <a:lvl8pPr marL="3429000" indent="-228600" fontAlgn="base">
              <a:spcBef>
                <a:spcPct val="0"/>
              </a:spcBef>
              <a:spcAft>
                <a:spcPct val="0"/>
              </a:spcAft>
              <a:defRPr sz="1200">
                <a:solidFill>
                  <a:schemeClr val="tx1"/>
                </a:solidFill>
                <a:latin typeface="Times New Roman" pitchFamily="18" charset="0"/>
              </a:defRPr>
            </a:lvl8pPr>
            <a:lvl9pPr marL="3886200" indent="-228600" fontAlgn="base">
              <a:spcBef>
                <a:spcPct val="0"/>
              </a:spcBef>
              <a:spcAft>
                <a:spcPct val="0"/>
              </a:spcAft>
              <a:defRPr sz="1200">
                <a:solidFill>
                  <a:schemeClr val="tx1"/>
                </a:solidFill>
                <a:latin typeface="Times New Roman" pitchFamily="18" charset="0"/>
              </a:defRPr>
            </a:lvl9pPr>
          </a:lstStyle>
          <a:p>
            <a:r>
              <a:rPr lang="en-US" smtClean="0"/>
              <a:t>Yeong Min Jang, Kookmin University</a:t>
            </a:r>
          </a:p>
        </p:txBody>
      </p:sp>
      <p:sp>
        <p:nvSpPr>
          <p:cNvPr id="16389" name="직사각형 10"/>
          <p:cNvSpPr>
            <a:spLocks noChangeArrowheads="1"/>
          </p:cNvSpPr>
          <p:nvPr/>
        </p:nvSpPr>
        <p:spPr bwMode="auto">
          <a:xfrm>
            <a:off x="5511800" y="292100"/>
            <a:ext cx="3594100" cy="279400"/>
          </a:xfrm>
          <a:prstGeom prst="rect">
            <a:avLst/>
          </a:prstGeom>
          <a:solidFill>
            <a:schemeClr val="bg1"/>
          </a:solidFill>
          <a:ln w="12700" algn="ctr">
            <a:solidFill>
              <a:schemeClr val="bg1"/>
            </a:solidFill>
            <a:round/>
            <a:headEnd type="none" w="sm" len="sm"/>
            <a:tailEnd type="none" w="sm" len="sm"/>
          </a:ln>
        </p:spPr>
        <p:txBody>
          <a:bodyPr/>
          <a:lstStyle/>
          <a:p>
            <a:pPr eaLnBrk="0" hangingPunct="0"/>
            <a:endParaRPr lang="ko-KR" altLang="en-US">
              <a:ea typeface="굴림" charset="-127"/>
            </a:endParaRPr>
          </a:p>
        </p:txBody>
      </p:sp>
      <p:grpSp>
        <p:nvGrpSpPr>
          <p:cNvPr id="16390" name="그룹 14"/>
          <p:cNvGrpSpPr>
            <a:grpSpLocks/>
          </p:cNvGrpSpPr>
          <p:nvPr/>
        </p:nvGrpSpPr>
        <p:grpSpPr bwMode="auto">
          <a:xfrm>
            <a:off x="6088063" y="296863"/>
            <a:ext cx="3429000" cy="307975"/>
            <a:chOff x="6088040" y="296840"/>
            <a:chExt cx="3429000" cy="307777"/>
          </a:xfrm>
        </p:grpSpPr>
        <p:sp>
          <p:nvSpPr>
            <p:cNvPr id="16391" name="직사각형 15"/>
            <p:cNvSpPr>
              <a:spLocks noChangeArrowheads="1"/>
            </p:cNvSpPr>
            <p:nvPr/>
          </p:nvSpPr>
          <p:spPr bwMode="auto">
            <a:xfrm>
              <a:off x="6270008" y="353704"/>
              <a:ext cx="2362200" cy="228600"/>
            </a:xfrm>
            <a:prstGeom prst="rect">
              <a:avLst/>
            </a:prstGeom>
            <a:solidFill>
              <a:schemeClr val="bg1"/>
            </a:solidFill>
            <a:ln w="12700" algn="ctr">
              <a:solidFill>
                <a:schemeClr val="bg1"/>
              </a:solidFill>
              <a:round/>
              <a:headEnd type="none" w="sm" len="sm"/>
              <a:tailEnd type="none" w="sm" len="sm"/>
            </a:ln>
          </p:spPr>
          <p:txBody>
            <a:bodyPr/>
            <a:lstStyle/>
            <a:p>
              <a:pPr eaLnBrk="0" hangingPunct="0"/>
              <a:endParaRPr lang="ko-KR" altLang="en-US">
                <a:ea typeface="굴림" charset="-127"/>
              </a:endParaRPr>
            </a:p>
          </p:txBody>
        </p:sp>
        <p:sp>
          <p:nvSpPr>
            <p:cNvPr id="17" name="TextBox 16"/>
            <p:cNvSpPr txBox="1"/>
            <p:nvPr/>
          </p:nvSpPr>
          <p:spPr>
            <a:xfrm>
              <a:off x="6088040" y="296840"/>
              <a:ext cx="3429000" cy="307777"/>
            </a:xfrm>
            <a:prstGeom prst="rect">
              <a:avLst/>
            </a:prstGeom>
            <a:noFill/>
          </p:spPr>
          <p:txBody>
            <a:bodyPr>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fontAlgn="base">
                <a:spcBef>
                  <a:spcPct val="0"/>
                </a:spcBef>
                <a:spcAft>
                  <a:spcPct val="0"/>
                </a:spcAft>
                <a:defRPr sz="1200">
                  <a:solidFill>
                    <a:schemeClr val="tx1"/>
                  </a:solidFill>
                  <a:latin typeface="Times New Roman" pitchFamily="18" charset="0"/>
                </a:defRPr>
              </a:lvl6pPr>
              <a:lvl7pPr marL="2971800" indent="-228600" fontAlgn="base">
                <a:spcBef>
                  <a:spcPct val="0"/>
                </a:spcBef>
                <a:spcAft>
                  <a:spcPct val="0"/>
                </a:spcAft>
                <a:defRPr sz="1200">
                  <a:solidFill>
                    <a:schemeClr val="tx1"/>
                  </a:solidFill>
                  <a:latin typeface="Times New Roman" pitchFamily="18" charset="0"/>
                </a:defRPr>
              </a:lvl7pPr>
              <a:lvl8pPr marL="3429000" indent="-228600" fontAlgn="base">
                <a:spcBef>
                  <a:spcPct val="0"/>
                </a:spcBef>
                <a:spcAft>
                  <a:spcPct val="0"/>
                </a:spcAft>
                <a:defRPr sz="1200">
                  <a:solidFill>
                    <a:schemeClr val="tx1"/>
                  </a:solidFill>
                  <a:latin typeface="Times New Roman" pitchFamily="18" charset="0"/>
                </a:defRPr>
              </a:lvl8pPr>
              <a:lvl9pPr marL="3886200" indent="-228600" fontAlgn="base">
                <a:spcBef>
                  <a:spcPct val="0"/>
                </a:spcBef>
                <a:spcAft>
                  <a:spcPct val="0"/>
                </a:spcAft>
                <a:defRPr sz="1200">
                  <a:solidFill>
                    <a:schemeClr val="tx1"/>
                  </a:solidFill>
                  <a:latin typeface="Times New Roman" pitchFamily="18" charset="0"/>
                </a:defRPr>
              </a:lvl9pPr>
            </a:lstStyle>
            <a:p>
              <a:r>
                <a:rPr lang="en-US" altLang="ko-KR" sz="1400" b="1">
                  <a:ea typeface="굴림" charset="-127"/>
                </a:rPr>
                <a:t>doc.: IEEE 15-13-0436-00-0led </a:t>
              </a:r>
              <a:endParaRPr lang="ko-KR" altLang="en-US" sz="1400" b="1">
                <a:ea typeface="굴림" charset="-127"/>
              </a:endParaRPr>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685800" y="685800"/>
            <a:ext cx="7772400" cy="685800"/>
          </a:xfrm>
        </p:spPr>
        <p:txBody>
          <a:bodyPr/>
          <a:lstStyle/>
          <a:p>
            <a:r>
              <a:rPr lang="en-US" sz="3200" b="1" dirty="0" smtClean="0"/>
              <a:t>Contents</a:t>
            </a:r>
          </a:p>
        </p:txBody>
      </p:sp>
      <p:sp>
        <p:nvSpPr>
          <p:cNvPr id="18434" name="Content Placeholder 2"/>
          <p:cNvSpPr>
            <a:spLocks noGrp="1"/>
          </p:cNvSpPr>
          <p:nvPr>
            <p:ph idx="1"/>
          </p:nvPr>
        </p:nvSpPr>
        <p:spPr>
          <a:xfrm>
            <a:off x="685800" y="1295400"/>
            <a:ext cx="7772400" cy="4114800"/>
          </a:xfrm>
        </p:spPr>
        <p:txBody>
          <a:bodyPr/>
          <a:lstStyle/>
          <a:p>
            <a:pPr>
              <a:lnSpc>
                <a:spcPct val="150000"/>
              </a:lnSpc>
              <a:buFont typeface="Wingdings" pitchFamily="2" charset="2"/>
              <a:buChar char="v"/>
            </a:pPr>
            <a:r>
              <a:rPr lang="en-US" sz="2400" dirty="0" err="1" smtClean="0"/>
              <a:t>CamCom</a:t>
            </a:r>
            <a:r>
              <a:rPr lang="en-US" sz="2400" dirty="0" smtClean="0"/>
              <a:t> Based LED-ID</a:t>
            </a:r>
          </a:p>
          <a:p>
            <a:pPr>
              <a:lnSpc>
                <a:spcPct val="150000"/>
              </a:lnSpc>
              <a:buFont typeface="Wingdings" pitchFamily="2" charset="2"/>
              <a:buChar char="v"/>
            </a:pPr>
            <a:r>
              <a:rPr lang="en-US" sz="2400" dirty="0" smtClean="0"/>
              <a:t>Data Continuity</a:t>
            </a:r>
          </a:p>
          <a:p>
            <a:pPr>
              <a:lnSpc>
                <a:spcPct val="150000"/>
              </a:lnSpc>
              <a:buFont typeface="Wingdings" pitchFamily="2" charset="2"/>
              <a:buChar char="v"/>
            </a:pPr>
            <a:r>
              <a:rPr lang="en-US" sz="2400" dirty="0" smtClean="0"/>
              <a:t>A </a:t>
            </a:r>
            <a:r>
              <a:rPr lang="en-US" sz="2400" dirty="0" err="1" smtClean="0"/>
              <a:t>CamCom</a:t>
            </a:r>
            <a:r>
              <a:rPr lang="en-US" sz="2400" dirty="0" smtClean="0"/>
              <a:t> Application: LED-ID Based Digital Signage</a:t>
            </a:r>
          </a:p>
          <a:p>
            <a:pPr>
              <a:lnSpc>
                <a:spcPct val="150000"/>
              </a:lnSpc>
              <a:buFont typeface="Wingdings" pitchFamily="2" charset="2"/>
              <a:buChar char="v"/>
            </a:pPr>
            <a:r>
              <a:rPr lang="en-US" sz="2400" dirty="0" smtClean="0"/>
              <a:t>Broadcasting Based LED-ID Networks</a:t>
            </a:r>
          </a:p>
          <a:p>
            <a:pPr>
              <a:lnSpc>
                <a:spcPct val="150000"/>
              </a:lnSpc>
              <a:buFont typeface="Wingdings" pitchFamily="2" charset="2"/>
              <a:buChar char="v"/>
            </a:pPr>
            <a:r>
              <a:rPr lang="en-US" sz="2400" dirty="0" smtClean="0"/>
              <a:t>Use Case of Broadcasting LED-ID Networks: LBS</a:t>
            </a:r>
          </a:p>
          <a:p>
            <a:pPr>
              <a:lnSpc>
                <a:spcPct val="150000"/>
              </a:lnSpc>
              <a:buFont typeface="Wingdings" pitchFamily="2" charset="2"/>
              <a:buChar char="v"/>
            </a:pPr>
            <a:r>
              <a:rPr lang="en-US" sz="2400" dirty="0" smtClean="0"/>
              <a:t>MIMO Concept</a:t>
            </a:r>
          </a:p>
          <a:p>
            <a:pPr>
              <a:lnSpc>
                <a:spcPct val="150000"/>
              </a:lnSpc>
              <a:buFont typeface="Wingdings" pitchFamily="2" charset="2"/>
              <a:buChar char="v"/>
            </a:pPr>
            <a:r>
              <a:rPr lang="en-US" sz="2400" dirty="0" smtClean="0"/>
              <a:t>Conclusions</a:t>
            </a:r>
          </a:p>
          <a:p>
            <a:pPr>
              <a:lnSpc>
                <a:spcPct val="150000"/>
              </a:lnSpc>
              <a:buFont typeface="Wingdings" pitchFamily="2" charset="2"/>
              <a:buChar char="v"/>
            </a:pPr>
            <a:endParaRPr lang="en-US" sz="2400" dirty="0" smtClean="0"/>
          </a:p>
        </p:txBody>
      </p:sp>
      <p:sp>
        <p:nvSpPr>
          <p:cNvPr id="18435" name="Date Placeholder 1"/>
          <p:cNvSpPr>
            <a:spLocks noGrp="1"/>
          </p:cNvSpPr>
          <p:nvPr>
            <p:ph type="dt" sz="quarter" idx="10"/>
          </p:nvPr>
        </p:nvSpPr>
        <p:spPr>
          <a:xfrm>
            <a:off x="685800" y="381000"/>
            <a:ext cx="1600200"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fontAlgn="base">
              <a:spcBef>
                <a:spcPct val="0"/>
              </a:spcBef>
              <a:spcAft>
                <a:spcPct val="0"/>
              </a:spcAft>
              <a:defRPr sz="1200">
                <a:solidFill>
                  <a:schemeClr val="tx1"/>
                </a:solidFill>
                <a:latin typeface="Times New Roman" pitchFamily="18" charset="0"/>
              </a:defRPr>
            </a:lvl6pPr>
            <a:lvl7pPr marL="2971800" indent="-228600" fontAlgn="base">
              <a:spcBef>
                <a:spcPct val="0"/>
              </a:spcBef>
              <a:spcAft>
                <a:spcPct val="0"/>
              </a:spcAft>
              <a:defRPr sz="1200">
                <a:solidFill>
                  <a:schemeClr val="tx1"/>
                </a:solidFill>
                <a:latin typeface="Times New Roman" pitchFamily="18" charset="0"/>
              </a:defRPr>
            </a:lvl7pPr>
            <a:lvl8pPr marL="3429000" indent="-228600" fontAlgn="base">
              <a:spcBef>
                <a:spcPct val="0"/>
              </a:spcBef>
              <a:spcAft>
                <a:spcPct val="0"/>
              </a:spcAft>
              <a:defRPr sz="1200">
                <a:solidFill>
                  <a:schemeClr val="tx1"/>
                </a:solidFill>
                <a:latin typeface="Times New Roman" pitchFamily="18" charset="0"/>
              </a:defRPr>
            </a:lvl8pPr>
            <a:lvl9pPr marL="3886200" indent="-228600" fontAlgn="base">
              <a:spcBef>
                <a:spcPct val="0"/>
              </a:spcBef>
              <a:spcAft>
                <a:spcPct val="0"/>
              </a:spcAft>
              <a:defRPr sz="1200">
                <a:solidFill>
                  <a:schemeClr val="tx1"/>
                </a:solidFill>
                <a:latin typeface="Times New Roman" pitchFamily="18" charset="0"/>
              </a:defRPr>
            </a:lvl9pPr>
          </a:lstStyle>
          <a:p>
            <a:r>
              <a:rPr lang="en-US" altLang="ko-KR" sz="1400"/>
              <a:t>July 2013</a:t>
            </a:r>
            <a:endParaRPr lang="en-US" sz="1400"/>
          </a:p>
        </p:txBody>
      </p:sp>
      <p:sp>
        <p:nvSpPr>
          <p:cNvPr id="18436"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fontAlgn="base">
              <a:spcBef>
                <a:spcPct val="0"/>
              </a:spcBef>
              <a:spcAft>
                <a:spcPct val="0"/>
              </a:spcAft>
              <a:defRPr sz="1200">
                <a:solidFill>
                  <a:schemeClr val="tx1"/>
                </a:solidFill>
                <a:latin typeface="Times New Roman" pitchFamily="18" charset="0"/>
              </a:defRPr>
            </a:lvl6pPr>
            <a:lvl7pPr marL="2971800" indent="-228600" fontAlgn="base">
              <a:spcBef>
                <a:spcPct val="0"/>
              </a:spcBef>
              <a:spcAft>
                <a:spcPct val="0"/>
              </a:spcAft>
              <a:defRPr sz="1200">
                <a:solidFill>
                  <a:schemeClr val="tx1"/>
                </a:solidFill>
                <a:latin typeface="Times New Roman" pitchFamily="18" charset="0"/>
              </a:defRPr>
            </a:lvl7pPr>
            <a:lvl8pPr marL="3429000" indent="-228600" fontAlgn="base">
              <a:spcBef>
                <a:spcPct val="0"/>
              </a:spcBef>
              <a:spcAft>
                <a:spcPct val="0"/>
              </a:spcAft>
              <a:defRPr sz="1200">
                <a:solidFill>
                  <a:schemeClr val="tx1"/>
                </a:solidFill>
                <a:latin typeface="Times New Roman" pitchFamily="18" charset="0"/>
              </a:defRPr>
            </a:lvl8pPr>
            <a:lvl9pPr marL="3886200" indent="-228600" fontAlgn="base">
              <a:spcBef>
                <a:spcPct val="0"/>
              </a:spcBef>
              <a:spcAft>
                <a:spcPct val="0"/>
              </a:spcAft>
              <a:defRPr sz="1200">
                <a:solidFill>
                  <a:schemeClr val="tx1"/>
                </a:solidFill>
                <a:latin typeface="Times New Roman" pitchFamily="18" charset="0"/>
              </a:defRPr>
            </a:lvl9pPr>
          </a:lstStyle>
          <a:p>
            <a:r>
              <a:rPr lang="en-US"/>
              <a:t>Slide </a:t>
            </a:r>
            <a:fld id="{7BFFDB0C-B000-4E33-976D-A9E88B2255CC}" type="slidenum">
              <a:rPr lang="en-US"/>
              <a:pPr/>
              <a:t>2</a:t>
            </a:fld>
            <a:endParaRPr lang="en-US"/>
          </a:p>
        </p:txBody>
      </p:sp>
      <p:sp>
        <p:nvSpPr>
          <p:cNvPr id="18437" name="바닥글 개체 틀 6"/>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fontAlgn="base">
              <a:spcBef>
                <a:spcPct val="0"/>
              </a:spcBef>
              <a:spcAft>
                <a:spcPct val="0"/>
              </a:spcAft>
              <a:defRPr sz="1200">
                <a:solidFill>
                  <a:schemeClr val="tx1"/>
                </a:solidFill>
                <a:latin typeface="Times New Roman" pitchFamily="18" charset="0"/>
              </a:defRPr>
            </a:lvl6pPr>
            <a:lvl7pPr marL="2971800" indent="-228600" fontAlgn="base">
              <a:spcBef>
                <a:spcPct val="0"/>
              </a:spcBef>
              <a:spcAft>
                <a:spcPct val="0"/>
              </a:spcAft>
              <a:defRPr sz="1200">
                <a:solidFill>
                  <a:schemeClr val="tx1"/>
                </a:solidFill>
                <a:latin typeface="Times New Roman" pitchFamily="18" charset="0"/>
              </a:defRPr>
            </a:lvl7pPr>
            <a:lvl8pPr marL="3429000" indent="-228600" fontAlgn="base">
              <a:spcBef>
                <a:spcPct val="0"/>
              </a:spcBef>
              <a:spcAft>
                <a:spcPct val="0"/>
              </a:spcAft>
              <a:defRPr sz="1200">
                <a:solidFill>
                  <a:schemeClr val="tx1"/>
                </a:solidFill>
                <a:latin typeface="Times New Roman" pitchFamily="18" charset="0"/>
              </a:defRPr>
            </a:lvl8pPr>
            <a:lvl9pPr marL="3886200" indent="-228600" fontAlgn="base">
              <a:spcBef>
                <a:spcPct val="0"/>
              </a:spcBef>
              <a:spcAft>
                <a:spcPct val="0"/>
              </a:spcAft>
              <a:defRPr sz="1200">
                <a:solidFill>
                  <a:schemeClr val="tx1"/>
                </a:solidFill>
                <a:latin typeface="Times New Roman" pitchFamily="18" charset="0"/>
              </a:defRPr>
            </a:lvl9pPr>
          </a:lstStyle>
          <a:p>
            <a:r>
              <a:rPr lang="nn-NO"/>
              <a:t>Yeong Min Jang, Kookmin University</a:t>
            </a:r>
            <a:endParaRPr lang="en-US"/>
          </a:p>
        </p:txBody>
      </p:sp>
      <p:sp>
        <p:nvSpPr>
          <p:cNvPr id="18438" name="직사각형 7"/>
          <p:cNvSpPr>
            <a:spLocks noChangeArrowheads="1"/>
          </p:cNvSpPr>
          <p:nvPr/>
        </p:nvSpPr>
        <p:spPr bwMode="auto">
          <a:xfrm>
            <a:off x="5511800" y="292100"/>
            <a:ext cx="3594100" cy="279400"/>
          </a:xfrm>
          <a:prstGeom prst="rect">
            <a:avLst/>
          </a:prstGeom>
          <a:solidFill>
            <a:schemeClr val="bg1"/>
          </a:solidFill>
          <a:ln w="12700" algn="ctr">
            <a:solidFill>
              <a:schemeClr val="bg1"/>
            </a:solidFill>
            <a:round/>
            <a:headEnd type="none" w="sm" len="sm"/>
            <a:tailEnd type="none" w="sm" len="sm"/>
          </a:ln>
        </p:spPr>
        <p:txBody>
          <a:bodyPr/>
          <a:lstStyle/>
          <a:p>
            <a:pPr eaLnBrk="0" hangingPunct="0"/>
            <a:endParaRPr lang="ko-KR" altLang="en-US">
              <a:ea typeface="굴림" charset="-127"/>
            </a:endParaRPr>
          </a:p>
        </p:txBody>
      </p:sp>
      <p:grpSp>
        <p:nvGrpSpPr>
          <p:cNvPr id="18439" name="그룹 8"/>
          <p:cNvGrpSpPr>
            <a:grpSpLocks/>
          </p:cNvGrpSpPr>
          <p:nvPr/>
        </p:nvGrpSpPr>
        <p:grpSpPr bwMode="auto">
          <a:xfrm>
            <a:off x="6088063" y="296863"/>
            <a:ext cx="3429000" cy="307975"/>
            <a:chOff x="6088040" y="296840"/>
            <a:chExt cx="3429000" cy="307777"/>
          </a:xfrm>
        </p:grpSpPr>
        <p:sp>
          <p:nvSpPr>
            <p:cNvPr id="18440" name="직사각형 9"/>
            <p:cNvSpPr>
              <a:spLocks noChangeArrowheads="1"/>
            </p:cNvSpPr>
            <p:nvPr/>
          </p:nvSpPr>
          <p:spPr bwMode="auto">
            <a:xfrm>
              <a:off x="6270008" y="353704"/>
              <a:ext cx="2362200" cy="228600"/>
            </a:xfrm>
            <a:prstGeom prst="rect">
              <a:avLst/>
            </a:prstGeom>
            <a:solidFill>
              <a:schemeClr val="bg1"/>
            </a:solidFill>
            <a:ln w="12700" algn="ctr">
              <a:solidFill>
                <a:schemeClr val="bg1"/>
              </a:solidFill>
              <a:round/>
              <a:headEnd type="none" w="sm" len="sm"/>
              <a:tailEnd type="none" w="sm" len="sm"/>
            </a:ln>
          </p:spPr>
          <p:txBody>
            <a:bodyPr/>
            <a:lstStyle/>
            <a:p>
              <a:pPr eaLnBrk="0" hangingPunct="0"/>
              <a:endParaRPr lang="ko-KR" altLang="en-US">
                <a:ea typeface="굴림" charset="-127"/>
              </a:endParaRPr>
            </a:p>
          </p:txBody>
        </p:sp>
        <p:sp>
          <p:nvSpPr>
            <p:cNvPr id="11" name="TextBox 10"/>
            <p:cNvSpPr txBox="1"/>
            <p:nvPr/>
          </p:nvSpPr>
          <p:spPr>
            <a:xfrm>
              <a:off x="6088040" y="296840"/>
              <a:ext cx="3429000" cy="307777"/>
            </a:xfrm>
            <a:prstGeom prst="rect">
              <a:avLst/>
            </a:prstGeom>
            <a:noFill/>
          </p:spPr>
          <p:txBody>
            <a:bodyPr>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fontAlgn="base">
                <a:spcBef>
                  <a:spcPct val="0"/>
                </a:spcBef>
                <a:spcAft>
                  <a:spcPct val="0"/>
                </a:spcAft>
                <a:defRPr sz="1200">
                  <a:solidFill>
                    <a:schemeClr val="tx1"/>
                  </a:solidFill>
                  <a:latin typeface="Times New Roman" pitchFamily="18" charset="0"/>
                </a:defRPr>
              </a:lvl6pPr>
              <a:lvl7pPr marL="2971800" indent="-228600" fontAlgn="base">
                <a:spcBef>
                  <a:spcPct val="0"/>
                </a:spcBef>
                <a:spcAft>
                  <a:spcPct val="0"/>
                </a:spcAft>
                <a:defRPr sz="1200">
                  <a:solidFill>
                    <a:schemeClr val="tx1"/>
                  </a:solidFill>
                  <a:latin typeface="Times New Roman" pitchFamily="18" charset="0"/>
                </a:defRPr>
              </a:lvl7pPr>
              <a:lvl8pPr marL="3429000" indent="-228600" fontAlgn="base">
                <a:spcBef>
                  <a:spcPct val="0"/>
                </a:spcBef>
                <a:spcAft>
                  <a:spcPct val="0"/>
                </a:spcAft>
                <a:defRPr sz="1200">
                  <a:solidFill>
                    <a:schemeClr val="tx1"/>
                  </a:solidFill>
                  <a:latin typeface="Times New Roman" pitchFamily="18" charset="0"/>
                </a:defRPr>
              </a:lvl8pPr>
              <a:lvl9pPr marL="3886200" indent="-228600" fontAlgn="base">
                <a:spcBef>
                  <a:spcPct val="0"/>
                </a:spcBef>
                <a:spcAft>
                  <a:spcPct val="0"/>
                </a:spcAft>
                <a:defRPr sz="1200">
                  <a:solidFill>
                    <a:schemeClr val="tx1"/>
                  </a:solidFill>
                  <a:latin typeface="Times New Roman" pitchFamily="18" charset="0"/>
                </a:defRPr>
              </a:lvl9pPr>
            </a:lstStyle>
            <a:p>
              <a:r>
                <a:rPr lang="en-US" altLang="ko-KR" sz="1400" b="1">
                  <a:ea typeface="굴림" charset="-127"/>
                </a:rPr>
                <a:t>doc.: IEEE 15-13-0436-00-0led </a:t>
              </a:r>
              <a:endParaRPr lang="ko-KR" altLang="en-US" sz="1400" b="1">
                <a:ea typeface="굴림" charset="-127"/>
              </a:endParaRPr>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8" name="Title 1"/>
          <p:cNvSpPr>
            <a:spLocks noGrp="1"/>
          </p:cNvSpPr>
          <p:nvPr>
            <p:ph type="title"/>
          </p:nvPr>
        </p:nvSpPr>
        <p:spPr>
          <a:xfrm>
            <a:off x="685800" y="457200"/>
            <a:ext cx="7772400" cy="1066800"/>
          </a:xfrm>
        </p:spPr>
        <p:txBody>
          <a:bodyPr/>
          <a:lstStyle/>
          <a:p>
            <a:r>
              <a:rPr lang="en-US" sz="3200" b="1" dirty="0" err="1" smtClean="0"/>
              <a:t>CamCom</a:t>
            </a:r>
            <a:r>
              <a:rPr lang="en-US" sz="3200" b="1" dirty="0" smtClean="0"/>
              <a:t> Based LED-ID</a:t>
            </a:r>
          </a:p>
        </p:txBody>
      </p:sp>
      <p:sp>
        <p:nvSpPr>
          <p:cNvPr id="3099" name="Content Placeholder 2"/>
          <p:cNvSpPr>
            <a:spLocks noGrp="1"/>
          </p:cNvSpPr>
          <p:nvPr>
            <p:ph idx="1"/>
          </p:nvPr>
        </p:nvSpPr>
        <p:spPr>
          <a:xfrm>
            <a:off x="441325" y="1295400"/>
            <a:ext cx="8191500" cy="2362200"/>
          </a:xfrm>
        </p:spPr>
        <p:txBody>
          <a:bodyPr/>
          <a:lstStyle/>
          <a:p>
            <a:pPr algn="just">
              <a:lnSpc>
                <a:spcPct val="130000"/>
              </a:lnSpc>
              <a:spcBef>
                <a:spcPct val="0"/>
              </a:spcBef>
              <a:buFont typeface="Wingdings" pitchFamily="2" charset="2"/>
              <a:buChar char="v"/>
            </a:pPr>
            <a:r>
              <a:rPr lang="en-US" sz="2400" smtClean="0"/>
              <a:t> CamCom (Camera Communications) uses image sensor within a camera for data reception.</a:t>
            </a:r>
          </a:p>
          <a:p>
            <a:pPr algn="just">
              <a:lnSpc>
                <a:spcPct val="130000"/>
              </a:lnSpc>
              <a:spcBef>
                <a:spcPct val="0"/>
              </a:spcBef>
              <a:buFont typeface="Wingdings" pitchFamily="2" charset="2"/>
              <a:buChar char="v"/>
            </a:pPr>
            <a:r>
              <a:rPr lang="en-US" sz="2400" smtClean="0"/>
              <a:t> Using one or multiple LEDs as source of data transmission.</a:t>
            </a:r>
          </a:p>
        </p:txBody>
      </p:sp>
      <p:sp>
        <p:nvSpPr>
          <p:cNvPr id="3100" name="Date Placeholder 1"/>
          <p:cNvSpPr>
            <a:spLocks noGrp="1"/>
          </p:cNvSpPr>
          <p:nvPr>
            <p:ph type="dt" sz="quarter" idx="10"/>
          </p:nvPr>
        </p:nvSpPr>
        <p:spPr>
          <a:xfrm>
            <a:off x="685800" y="381000"/>
            <a:ext cx="1600200"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fontAlgn="base">
              <a:spcBef>
                <a:spcPct val="0"/>
              </a:spcBef>
              <a:spcAft>
                <a:spcPct val="0"/>
              </a:spcAft>
              <a:defRPr sz="1200">
                <a:solidFill>
                  <a:schemeClr val="tx1"/>
                </a:solidFill>
                <a:latin typeface="Times New Roman" pitchFamily="18" charset="0"/>
              </a:defRPr>
            </a:lvl6pPr>
            <a:lvl7pPr marL="2971800" indent="-228600" fontAlgn="base">
              <a:spcBef>
                <a:spcPct val="0"/>
              </a:spcBef>
              <a:spcAft>
                <a:spcPct val="0"/>
              </a:spcAft>
              <a:defRPr sz="1200">
                <a:solidFill>
                  <a:schemeClr val="tx1"/>
                </a:solidFill>
                <a:latin typeface="Times New Roman" pitchFamily="18" charset="0"/>
              </a:defRPr>
            </a:lvl7pPr>
            <a:lvl8pPr marL="3429000" indent="-228600" fontAlgn="base">
              <a:spcBef>
                <a:spcPct val="0"/>
              </a:spcBef>
              <a:spcAft>
                <a:spcPct val="0"/>
              </a:spcAft>
              <a:defRPr sz="1200">
                <a:solidFill>
                  <a:schemeClr val="tx1"/>
                </a:solidFill>
                <a:latin typeface="Times New Roman" pitchFamily="18" charset="0"/>
              </a:defRPr>
            </a:lvl8pPr>
            <a:lvl9pPr marL="3886200" indent="-228600" fontAlgn="base">
              <a:spcBef>
                <a:spcPct val="0"/>
              </a:spcBef>
              <a:spcAft>
                <a:spcPct val="0"/>
              </a:spcAft>
              <a:defRPr sz="1200">
                <a:solidFill>
                  <a:schemeClr val="tx1"/>
                </a:solidFill>
                <a:latin typeface="Times New Roman" pitchFamily="18" charset="0"/>
              </a:defRPr>
            </a:lvl9pPr>
          </a:lstStyle>
          <a:p>
            <a:r>
              <a:rPr lang="en-US" altLang="ko-KR" sz="1400"/>
              <a:t>July 2013</a:t>
            </a:r>
            <a:endParaRPr lang="en-US" sz="1400"/>
          </a:p>
        </p:txBody>
      </p:sp>
      <p:sp>
        <p:nvSpPr>
          <p:cNvPr id="3101"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fontAlgn="base">
              <a:spcBef>
                <a:spcPct val="0"/>
              </a:spcBef>
              <a:spcAft>
                <a:spcPct val="0"/>
              </a:spcAft>
              <a:defRPr sz="1200">
                <a:solidFill>
                  <a:schemeClr val="tx1"/>
                </a:solidFill>
                <a:latin typeface="Times New Roman" pitchFamily="18" charset="0"/>
              </a:defRPr>
            </a:lvl6pPr>
            <a:lvl7pPr marL="2971800" indent="-228600" fontAlgn="base">
              <a:spcBef>
                <a:spcPct val="0"/>
              </a:spcBef>
              <a:spcAft>
                <a:spcPct val="0"/>
              </a:spcAft>
              <a:defRPr sz="1200">
                <a:solidFill>
                  <a:schemeClr val="tx1"/>
                </a:solidFill>
                <a:latin typeface="Times New Roman" pitchFamily="18" charset="0"/>
              </a:defRPr>
            </a:lvl7pPr>
            <a:lvl8pPr marL="3429000" indent="-228600" fontAlgn="base">
              <a:spcBef>
                <a:spcPct val="0"/>
              </a:spcBef>
              <a:spcAft>
                <a:spcPct val="0"/>
              </a:spcAft>
              <a:defRPr sz="1200">
                <a:solidFill>
                  <a:schemeClr val="tx1"/>
                </a:solidFill>
                <a:latin typeface="Times New Roman" pitchFamily="18" charset="0"/>
              </a:defRPr>
            </a:lvl8pPr>
            <a:lvl9pPr marL="3886200" indent="-228600" fontAlgn="base">
              <a:spcBef>
                <a:spcPct val="0"/>
              </a:spcBef>
              <a:spcAft>
                <a:spcPct val="0"/>
              </a:spcAft>
              <a:defRPr sz="1200">
                <a:solidFill>
                  <a:schemeClr val="tx1"/>
                </a:solidFill>
                <a:latin typeface="Times New Roman" pitchFamily="18" charset="0"/>
              </a:defRPr>
            </a:lvl9pPr>
          </a:lstStyle>
          <a:p>
            <a:r>
              <a:rPr lang="en-US"/>
              <a:t>Slide </a:t>
            </a:r>
            <a:fld id="{1348C2FD-71D0-4906-9E58-F87892462D63}" type="slidenum">
              <a:rPr lang="en-US"/>
              <a:pPr/>
              <a:t>3</a:t>
            </a:fld>
            <a:endParaRPr lang="en-US"/>
          </a:p>
        </p:txBody>
      </p:sp>
      <p:sp>
        <p:nvSpPr>
          <p:cNvPr id="3102" name="바닥글 개체 틀 6"/>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fontAlgn="base">
              <a:spcBef>
                <a:spcPct val="0"/>
              </a:spcBef>
              <a:spcAft>
                <a:spcPct val="0"/>
              </a:spcAft>
              <a:defRPr sz="1200">
                <a:solidFill>
                  <a:schemeClr val="tx1"/>
                </a:solidFill>
                <a:latin typeface="Times New Roman" pitchFamily="18" charset="0"/>
              </a:defRPr>
            </a:lvl6pPr>
            <a:lvl7pPr marL="2971800" indent="-228600" fontAlgn="base">
              <a:spcBef>
                <a:spcPct val="0"/>
              </a:spcBef>
              <a:spcAft>
                <a:spcPct val="0"/>
              </a:spcAft>
              <a:defRPr sz="1200">
                <a:solidFill>
                  <a:schemeClr val="tx1"/>
                </a:solidFill>
                <a:latin typeface="Times New Roman" pitchFamily="18" charset="0"/>
              </a:defRPr>
            </a:lvl7pPr>
            <a:lvl8pPr marL="3429000" indent="-228600" fontAlgn="base">
              <a:spcBef>
                <a:spcPct val="0"/>
              </a:spcBef>
              <a:spcAft>
                <a:spcPct val="0"/>
              </a:spcAft>
              <a:defRPr sz="1200">
                <a:solidFill>
                  <a:schemeClr val="tx1"/>
                </a:solidFill>
                <a:latin typeface="Times New Roman" pitchFamily="18" charset="0"/>
              </a:defRPr>
            </a:lvl8pPr>
            <a:lvl9pPr marL="3886200" indent="-228600" fontAlgn="base">
              <a:spcBef>
                <a:spcPct val="0"/>
              </a:spcBef>
              <a:spcAft>
                <a:spcPct val="0"/>
              </a:spcAft>
              <a:defRPr sz="1200">
                <a:solidFill>
                  <a:schemeClr val="tx1"/>
                </a:solidFill>
                <a:latin typeface="Times New Roman" pitchFamily="18" charset="0"/>
              </a:defRPr>
            </a:lvl9pPr>
          </a:lstStyle>
          <a:p>
            <a:r>
              <a:rPr lang="nn-NO"/>
              <a:t>Yeong Min Jang, Kookmin University</a:t>
            </a:r>
            <a:endParaRPr lang="en-US"/>
          </a:p>
        </p:txBody>
      </p:sp>
      <p:sp>
        <p:nvSpPr>
          <p:cNvPr id="3103" name="직사각형 7"/>
          <p:cNvSpPr>
            <a:spLocks noChangeArrowheads="1"/>
          </p:cNvSpPr>
          <p:nvPr/>
        </p:nvSpPr>
        <p:spPr bwMode="auto">
          <a:xfrm>
            <a:off x="5511800" y="292100"/>
            <a:ext cx="3594100" cy="279400"/>
          </a:xfrm>
          <a:prstGeom prst="rect">
            <a:avLst/>
          </a:prstGeom>
          <a:solidFill>
            <a:schemeClr val="bg1"/>
          </a:solidFill>
          <a:ln w="12700" algn="ctr">
            <a:solidFill>
              <a:schemeClr val="bg1"/>
            </a:solidFill>
            <a:round/>
            <a:headEnd type="none" w="sm" len="sm"/>
            <a:tailEnd type="none" w="sm" len="sm"/>
          </a:ln>
        </p:spPr>
        <p:txBody>
          <a:bodyPr/>
          <a:lstStyle/>
          <a:p>
            <a:pPr eaLnBrk="0" hangingPunct="0"/>
            <a:endParaRPr lang="ko-KR" altLang="en-US">
              <a:ea typeface="굴림" charset="-127"/>
            </a:endParaRPr>
          </a:p>
        </p:txBody>
      </p:sp>
      <p:grpSp>
        <p:nvGrpSpPr>
          <p:cNvPr id="3104" name="그룹 8"/>
          <p:cNvGrpSpPr>
            <a:grpSpLocks/>
          </p:cNvGrpSpPr>
          <p:nvPr/>
        </p:nvGrpSpPr>
        <p:grpSpPr bwMode="auto">
          <a:xfrm>
            <a:off x="6088063" y="296863"/>
            <a:ext cx="3429000" cy="307975"/>
            <a:chOff x="6088040" y="296840"/>
            <a:chExt cx="3429000" cy="307777"/>
          </a:xfrm>
        </p:grpSpPr>
        <p:sp>
          <p:nvSpPr>
            <p:cNvPr id="3105" name="직사각형 9"/>
            <p:cNvSpPr>
              <a:spLocks noChangeArrowheads="1"/>
            </p:cNvSpPr>
            <p:nvPr/>
          </p:nvSpPr>
          <p:spPr bwMode="auto">
            <a:xfrm>
              <a:off x="6270008" y="353704"/>
              <a:ext cx="2362200" cy="228600"/>
            </a:xfrm>
            <a:prstGeom prst="rect">
              <a:avLst/>
            </a:prstGeom>
            <a:solidFill>
              <a:schemeClr val="bg1"/>
            </a:solidFill>
            <a:ln w="12700" algn="ctr">
              <a:solidFill>
                <a:schemeClr val="bg1"/>
              </a:solidFill>
              <a:round/>
              <a:headEnd type="none" w="sm" len="sm"/>
              <a:tailEnd type="none" w="sm" len="sm"/>
            </a:ln>
          </p:spPr>
          <p:txBody>
            <a:bodyPr/>
            <a:lstStyle/>
            <a:p>
              <a:pPr eaLnBrk="0" hangingPunct="0"/>
              <a:endParaRPr lang="ko-KR" altLang="en-US">
                <a:ea typeface="굴림" charset="-127"/>
              </a:endParaRPr>
            </a:p>
          </p:txBody>
        </p:sp>
        <p:sp>
          <p:nvSpPr>
            <p:cNvPr id="11" name="TextBox 10"/>
            <p:cNvSpPr txBox="1"/>
            <p:nvPr/>
          </p:nvSpPr>
          <p:spPr>
            <a:xfrm>
              <a:off x="6088040" y="296840"/>
              <a:ext cx="3429000" cy="307777"/>
            </a:xfrm>
            <a:prstGeom prst="rect">
              <a:avLst/>
            </a:prstGeom>
            <a:noFill/>
          </p:spPr>
          <p:txBody>
            <a:bodyPr>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fontAlgn="base">
                <a:spcBef>
                  <a:spcPct val="0"/>
                </a:spcBef>
                <a:spcAft>
                  <a:spcPct val="0"/>
                </a:spcAft>
                <a:defRPr sz="1200">
                  <a:solidFill>
                    <a:schemeClr val="tx1"/>
                  </a:solidFill>
                  <a:latin typeface="Times New Roman" pitchFamily="18" charset="0"/>
                </a:defRPr>
              </a:lvl6pPr>
              <a:lvl7pPr marL="2971800" indent="-228600" fontAlgn="base">
                <a:spcBef>
                  <a:spcPct val="0"/>
                </a:spcBef>
                <a:spcAft>
                  <a:spcPct val="0"/>
                </a:spcAft>
                <a:defRPr sz="1200">
                  <a:solidFill>
                    <a:schemeClr val="tx1"/>
                  </a:solidFill>
                  <a:latin typeface="Times New Roman" pitchFamily="18" charset="0"/>
                </a:defRPr>
              </a:lvl7pPr>
              <a:lvl8pPr marL="3429000" indent="-228600" fontAlgn="base">
                <a:spcBef>
                  <a:spcPct val="0"/>
                </a:spcBef>
                <a:spcAft>
                  <a:spcPct val="0"/>
                </a:spcAft>
                <a:defRPr sz="1200">
                  <a:solidFill>
                    <a:schemeClr val="tx1"/>
                  </a:solidFill>
                  <a:latin typeface="Times New Roman" pitchFamily="18" charset="0"/>
                </a:defRPr>
              </a:lvl8pPr>
              <a:lvl9pPr marL="3886200" indent="-228600" fontAlgn="base">
                <a:spcBef>
                  <a:spcPct val="0"/>
                </a:spcBef>
                <a:spcAft>
                  <a:spcPct val="0"/>
                </a:spcAft>
                <a:defRPr sz="1200">
                  <a:solidFill>
                    <a:schemeClr val="tx1"/>
                  </a:solidFill>
                  <a:latin typeface="Times New Roman" pitchFamily="18" charset="0"/>
                </a:defRPr>
              </a:lvl9pPr>
            </a:lstStyle>
            <a:p>
              <a:r>
                <a:rPr lang="en-US" altLang="ko-KR" sz="1400" b="1">
                  <a:ea typeface="굴림" charset="-127"/>
                </a:rPr>
                <a:t>doc.: IEEE 15-13-0436-00-0led</a:t>
              </a:r>
              <a:endParaRPr lang="ko-KR" altLang="en-US" sz="1400" b="1">
                <a:ea typeface="굴림" charset="-127"/>
              </a:endParaRPr>
            </a:p>
          </p:txBody>
        </p:sp>
      </p:grpSp>
      <p:graphicFrame>
        <p:nvGraphicFramePr>
          <p:cNvPr id="3097" name="Object 25"/>
          <p:cNvGraphicFramePr>
            <a:graphicFrameLocks noChangeAspect="1"/>
          </p:cNvGraphicFramePr>
          <p:nvPr>
            <p:extLst>
              <p:ext uri="{D42A27DB-BD31-4B8C-83A1-F6EECF244321}">
                <p14:modId xmlns:p14="http://schemas.microsoft.com/office/powerpoint/2010/main" val="1377733282"/>
              </p:ext>
            </p:extLst>
          </p:nvPr>
        </p:nvGraphicFramePr>
        <p:xfrm>
          <a:off x="914400" y="2667000"/>
          <a:ext cx="2644775" cy="3352800"/>
        </p:xfrm>
        <a:graphic>
          <a:graphicData uri="http://schemas.openxmlformats.org/presentationml/2006/ole">
            <mc:AlternateContent xmlns:mc="http://schemas.openxmlformats.org/markup-compatibility/2006">
              <mc:Choice xmlns:v="urn:schemas-microsoft-com:vml" Requires="v">
                <p:oleObj spid="_x0000_s42015" name="Visio" r:id="rId4" imgW="2447837" imgH="3306744" progId="Visio.Drawing.11">
                  <p:embed/>
                </p:oleObj>
              </mc:Choice>
              <mc:Fallback>
                <p:oleObj name="Visio" r:id="rId4" imgW="2447837" imgH="3306744" progId="Visio.Drawing.11">
                  <p:embed/>
                  <p:pic>
                    <p:nvPicPr>
                      <p:cNvPr id="0" name=""/>
                      <p:cNvPicPr>
                        <a:picLocks noChangeAspect="1" noChangeArrowheads="1"/>
                      </p:cNvPicPr>
                      <p:nvPr/>
                    </p:nvPicPr>
                    <p:blipFill>
                      <a:blip r:embed="rId5"/>
                      <a:srcRect/>
                      <a:stretch>
                        <a:fillRect/>
                      </a:stretch>
                    </p:blipFill>
                    <p:spPr bwMode="auto">
                      <a:xfrm>
                        <a:off x="914400" y="2667000"/>
                        <a:ext cx="2644775" cy="3352800"/>
                      </a:xfrm>
                      <a:prstGeom prst="rect">
                        <a:avLst/>
                      </a:prstGeom>
                      <a:noFill/>
                      <a:ln>
                        <a:noFill/>
                      </a:ln>
                    </p:spPr>
                  </p:pic>
                </p:oleObj>
              </mc:Fallback>
            </mc:AlternateContent>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209322678"/>
              </p:ext>
            </p:extLst>
          </p:nvPr>
        </p:nvGraphicFramePr>
        <p:xfrm>
          <a:off x="5378552" y="2667000"/>
          <a:ext cx="2428875" cy="3173413"/>
        </p:xfrm>
        <a:graphic>
          <a:graphicData uri="http://schemas.openxmlformats.org/presentationml/2006/ole">
            <mc:AlternateContent xmlns:mc="http://schemas.openxmlformats.org/markup-compatibility/2006">
              <mc:Choice xmlns:v="urn:schemas-microsoft-com:vml" Requires="v">
                <p:oleObj spid="_x0000_s42016" name="Visio" r:id="rId6" imgW="2447837" imgH="3261384" progId="Visio.Drawing.11">
                  <p:embed/>
                </p:oleObj>
              </mc:Choice>
              <mc:Fallback>
                <p:oleObj name="Visio" r:id="rId6" imgW="2447837" imgH="3261384" progId="Visio.Drawing.11">
                  <p:embed/>
                  <p:pic>
                    <p:nvPicPr>
                      <p:cNvPr id="0" name=""/>
                      <p:cNvPicPr/>
                      <p:nvPr/>
                    </p:nvPicPr>
                    <p:blipFill>
                      <a:blip r:embed="rId7"/>
                      <a:stretch>
                        <a:fillRect/>
                      </a:stretch>
                    </p:blipFill>
                    <p:spPr>
                      <a:xfrm>
                        <a:off x="5378552" y="2667000"/>
                        <a:ext cx="2428875" cy="3173413"/>
                      </a:xfrm>
                      <a:prstGeom prst="rect">
                        <a:avLst/>
                      </a:prstGeom>
                    </p:spPr>
                  </p:pic>
                </p:oleObj>
              </mc:Fallback>
            </mc:AlternateContent>
          </a:graphicData>
        </a:graphic>
      </p:graphicFrame>
      <p:sp>
        <p:nvSpPr>
          <p:cNvPr id="13" name="Title 1"/>
          <p:cNvSpPr txBox="1">
            <a:spLocks/>
          </p:cNvSpPr>
          <p:nvPr/>
        </p:nvSpPr>
        <p:spPr bwMode="auto">
          <a:xfrm>
            <a:off x="533400" y="6019800"/>
            <a:ext cx="3160713"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fontAlgn="base">
              <a:spcBef>
                <a:spcPct val="0"/>
              </a:spcBef>
              <a:spcAft>
                <a:spcPct val="0"/>
              </a:spcAft>
              <a:defRPr sz="1200">
                <a:solidFill>
                  <a:schemeClr val="tx1"/>
                </a:solidFill>
                <a:latin typeface="Times New Roman" pitchFamily="18" charset="0"/>
              </a:defRPr>
            </a:lvl6pPr>
            <a:lvl7pPr marL="2971800" indent="-228600" fontAlgn="base">
              <a:spcBef>
                <a:spcPct val="0"/>
              </a:spcBef>
              <a:spcAft>
                <a:spcPct val="0"/>
              </a:spcAft>
              <a:defRPr sz="1200">
                <a:solidFill>
                  <a:schemeClr val="tx1"/>
                </a:solidFill>
                <a:latin typeface="Times New Roman" pitchFamily="18" charset="0"/>
              </a:defRPr>
            </a:lvl7pPr>
            <a:lvl8pPr marL="3429000" indent="-228600" fontAlgn="base">
              <a:spcBef>
                <a:spcPct val="0"/>
              </a:spcBef>
              <a:spcAft>
                <a:spcPct val="0"/>
              </a:spcAft>
              <a:defRPr sz="1200">
                <a:solidFill>
                  <a:schemeClr val="tx1"/>
                </a:solidFill>
                <a:latin typeface="Times New Roman" pitchFamily="18" charset="0"/>
              </a:defRPr>
            </a:lvl8pPr>
            <a:lvl9pPr marL="3886200" indent="-228600" fontAlgn="base">
              <a:spcBef>
                <a:spcPct val="0"/>
              </a:spcBef>
              <a:spcAft>
                <a:spcPct val="0"/>
              </a:spcAft>
              <a:defRPr sz="1200">
                <a:solidFill>
                  <a:schemeClr val="tx1"/>
                </a:solidFill>
                <a:latin typeface="Times New Roman" pitchFamily="18" charset="0"/>
              </a:defRPr>
            </a:lvl9pPr>
          </a:lstStyle>
          <a:p>
            <a:pPr algn="ctr" eaLnBrk="0" hangingPunct="0"/>
            <a:r>
              <a:rPr lang="en-US" sz="2000" dirty="0" smtClean="0">
                <a:solidFill>
                  <a:schemeClr val="tx2"/>
                </a:solidFill>
              </a:rPr>
              <a:t>Without uplink</a:t>
            </a:r>
            <a:endParaRPr lang="en-US" sz="2000" dirty="0">
              <a:solidFill>
                <a:schemeClr val="tx2"/>
              </a:solidFill>
            </a:endParaRPr>
          </a:p>
        </p:txBody>
      </p:sp>
      <p:sp>
        <p:nvSpPr>
          <p:cNvPr id="14" name="Title 1"/>
          <p:cNvSpPr txBox="1">
            <a:spLocks/>
          </p:cNvSpPr>
          <p:nvPr/>
        </p:nvSpPr>
        <p:spPr bwMode="auto">
          <a:xfrm>
            <a:off x="5181600" y="6019799"/>
            <a:ext cx="3160713"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fontAlgn="base">
              <a:spcBef>
                <a:spcPct val="0"/>
              </a:spcBef>
              <a:spcAft>
                <a:spcPct val="0"/>
              </a:spcAft>
              <a:defRPr sz="1200">
                <a:solidFill>
                  <a:schemeClr val="tx1"/>
                </a:solidFill>
                <a:latin typeface="Times New Roman" pitchFamily="18" charset="0"/>
              </a:defRPr>
            </a:lvl6pPr>
            <a:lvl7pPr marL="2971800" indent="-228600" fontAlgn="base">
              <a:spcBef>
                <a:spcPct val="0"/>
              </a:spcBef>
              <a:spcAft>
                <a:spcPct val="0"/>
              </a:spcAft>
              <a:defRPr sz="1200">
                <a:solidFill>
                  <a:schemeClr val="tx1"/>
                </a:solidFill>
                <a:latin typeface="Times New Roman" pitchFamily="18" charset="0"/>
              </a:defRPr>
            </a:lvl7pPr>
            <a:lvl8pPr marL="3429000" indent="-228600" fontAlgn="base">
              <a:spcBef>
                <a:spcPct val="0"/>
              </a:spcBef>
              <a:spcAft>
                <a:spcPct val="0"/>
              </a:spcAft>
              <a:defRPr sz="1200">
                <a:solidFill>
                  <a:schemeClr val="tx1"/>
                </a:solidFill>
                <a:latin typeface="Times New Roman" pitchFamily="18" charset="0"/>
              </a:defRPr>
            </a:lvl8pPr>
            <a:lvl9pPr marL="3886200" indent="-228600" fontAlgn="base">
              <a:spcBef>
                <a:spcPct val="0"/>
              </a:spcBef>
              <a:spcAft>
                <a:spcPct val="0"/>
              </a:spcAft>
              <a:defRPr sz="1200">
                <a:solidFill>
                  <a:schemeClr val="tx1"/>
                </a:solidFill>
                <a:latin typeface="Times New Roman" pitchFamily="18" charset="0"/>
              </a:defRPr>
            </a:lvl9pPr>
          </a:lstStyle>
          <a:p>
            <a:pPr algn="ctr" eaLnBrk="0" hangingPunct="0"/>
            <a:r>
              <a:rPr lang="en-US" sz="2000" dirty="0" smtClean="0">
                <a:solidFill>
                  <a:schemeClr val="tx2"/>
                </a:solidFill>
              </a:rPr>
              <a:t>With uplink</a:t>
            </a:r>
            <a:endParaRPr lang="en-US" sz="2000" dirty="0">
              <a:solidFill>
                <a:schemeClr val="tx2"/>
              </a:solidFill>
            </a:endParaRPr>
          </a:p>
        </p:txBody>
      </p:sp>
    </p:spTree>
    <p:extLst>
      <p:ext uri="{BB962C8B-B14F-4D97-AF65-F5344CB8AC3E}">
        <p14:creationId xmlns:p14="http://schemas.microsoft.com/office/powerpoint/2010/main" val="13093094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5" name="Title 1"/>
          <p:cNvSpPr>
            <a:spLocks noGrp="1"/>
          </p:cNvSpPr>
          <p:nvPr>
            <p:ph type="title"/>
          </p:nvPr>
        </p:nvSpPr>
        <p:spPr>
          <a:xfrm>
            <a:off x="685800" y="457200"/>
            <a:ext cx="7772400" cy="1066800"/>
          </a:xfrm>
        </p:spPr>
        <p:txBody>
          <a:bodyPr/>
          <a:lstStyle/>
          <a:p>
            <a:r>
              <a:rPr lang="en-US" sz="3200" b="1" smtClean="0"/>
              <a:t>Data Continuity</a:t>
            </a:r>
          </a:p>
        </p:txBody>
      </p:sp>
      <p:sp>
        <p:nvSpPr>
          <p:cNvPr id="1066" name="Content Placeholder 2"/>
          <p:cNvSpPr>
            <a:spLocks noGrp="1"/>
          </p:cNvSpPr>
          <p:nvPr>
            <p:ph idx="1"/>
          </p:nvPr>
        </p:nvSpPr>
        <p:spPr>
          <a:xfrm>
            <a:off x="381000" y="1219200"/>
            <a:ext cx="7924800" cy="2362200"/>
          </a:xfrm>
        </p:spPr>
        <p:txBody>
          <a:bodyPr/>
          <a:lstStyle/>
          <a:p>
            <a:pPr algn="just">
              <a:lnSpc>
                <a:spcPct val="130000"/>
              </a:lnSpc>
              <a:spcBef>
                <a:spcPct val="0"/>
              </a:spcBef>
              <a:buFont typeface="Wingdings" pitchFamily="2" charset="2"/>
              <a:buChar char="v"/>
            </a:pPr>
            <a:r>
              <a:rPr lang="en-US" sz="2400" smtClean="0"/>
              <a:t>Fast link switching for mobility support under downlink environment</a:t>
            </a:r>
          </a:p>
          <a:p>
            <a:pPr algn="just">
              <a:lnSpc>
                <a:spcPct val="130000"/>
              </a:lnSpc>
              <a:spcBef>
                <a:spcPct val="0"/>
              </a:spcBef>
              <a:buFont typeface="Wingdings" pitchFamily="2" charset="2"/>
              <a:buChar char="v"/>
            </a:pPr>
            <a:r>
              <a:rPr lang="en-US" sz="2400" smtClean="0"/>
              <a:t>Fast link switching and link recovery for seamless data continuity.</a:t>
            </a:r>
          </a:p>
          <a:p>
            <a:pPr algn="just">
              <a:lnSpc>
                <a:spcPct val="130000"/>
              </a:lnSpc>
              <a:spcBef>
                <a:spcPct val="0"/>
              </a:spcBef>
              <a:buFont typeface="Wingdings" pitchFamily="2" charset="2"/>
              <a:buChar char="v"/>
            </a:pPr>
            <a:r>
              <a:rPr lang="en-US" sz="2400" smtClean="0"/>
              <a:t>Problem: signal differentiation in overlapping area.</a:t>
            </a:r>
            <a:endParaRPr lang="en-US" sz="2000" smtClean="0"/>
          </a:p>
        </p:txBody>
      </p:sp>
      <p:sp>
        <p:nvSpPr>
          <p:cNvPr id="1067" name="Date Placeholder 1"/>
          <p:cNvSpPr>
            <a:spLocks noGrp="1"/>
          </p:cNvSpPr>
          <p:nvPr>
            <p:ph type="dt" sz="quarter" idx="10"/>
          </p:nvPr>
        </p:nvSpPr>
        <p:spPr>
          <a:xfrm>
            <a:off x="685800" y="381000"/>
            <a:ext cx="1600200"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fontAlgn="base">
              <a:spcBef>
                <a:spcPct val="0"/>
              </a:spcBef>
              <a:spcAft>
                <a:spcPct val="0"/>
              </a:spcAft>
              <a:defRPr sz="1200">
                <a:solidFill>
                  <a:schemeClr val="tx1"/>
                </a:solidFill>
                <a:latin typeface="Times New Roman" pitchFamily="18" charset="0"/>
              </a:defRPr>
            </a:lvl6pPr>
            <a:lvl7pPr marL="2971800" indent="-228600" fontAlgn="base">
              <a:spcBef>
                <a:spcPct val="0"/>
              </a:spcBef>
              <a:spcAft>
                <a:spcPct val="0"/>
              </a:spcAft>
              <a:defRPr sz="1200">
                <a:solidFill>
                  <a:schemeClr val="tx1"/>
                </a:solidFill>
                <a:latin typeface="Times New Roman" pitchFamily="18" charset="0"/>
              </a:defRPr>
            </a:lvl7pPr>
            <a:lvl8pPr marL="3429000" indent="-228600" fontAlgn="base">
              <a:spcBef>
                <a:spcPct val="0"/>
              </a:spcBef>
              <a:spcAft>
                <a:spcPct val="0"/>
              </a:spcAft>
              <a:defRPr sz="1200">
                <a:solidFill>
                  <a:schemeClr val="tx1"/>
                </a:solidFill>
                <a:latin typeface="Times New Roman" pitchFamily="18" charset="0"/>
              </a:defRPr>
            </a:lvl8pPr>
            <a:lvl9pPr marL="3886200" indent="-228600" fontAlgn="base">
              <a:spcBef>
                <a:spcPct val="0"/>
              </a:spcBef>
              <a:spcAft>
                <a:spcPct val="0"/>
              </a:spcAft>
              <a:defRPr sz="1200">
                <a:solidFill>
                  <a:schemeClr val="tx1"/>
                </a:solidFill>
                <a:latin typeface="Times New Roman" pitchFamily="18" charset="0"/>
              </a:defRPr>
            </a:lvl9pPr>
          </a:lstStyle>
          <a:p>
            <a:r>
              <a:rPr lang="en-US" altLang="ko-KR" sz="1400"/>
              <a:t>July 2013</a:t>
            </a:r>
            <a:endParaRPr lang="en-US" sz="1400"/>
          </a:p>
        </p:txBody>
      </p:sp>
      <p:sp>
        <p:nvSpPr>
          <p:cNvPr id="1068"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fontAlgn="base">
              <a:spcBef>
                <a:spcPct val="0"/>
              </a:spcBef>
              <a:spcAft>
                <a:spcPct val="0"/>
              </a:spcAft>
              <a:defRPr sz="1200">
                <a:solidFill>
                  <a:schemeClr val="tx1"/>
                </a:solidFill>
                <a:latin typeface="Times New Roman" pitchFamily="18" charset="0"/>
              </a:defRPr>
            </a:lvl6pPr>
            <a:lvl7pPr marL="2971800" indent="-228600" fontAlgn="base">
              <a:spcBef>
                <a:spcPct val="0"/>
              </a:spcBef>
              <a:spcAft>
                <a:spcPct val="0"/>
              </a:spcAft>
              <a:defRPr sz="1200">
                <a:solidFill>
                  <a:schemeClr val="tx1"/>
                </a:solidFill>
                <a:latin typeface="Times New Roman" pitchFamily="18" charset="0"/>
              </a:defRPr>
            </a:lvl7pPr>
            <a:lvl8pPr marL="3429000" indent="-228600" fontAlgn="base">
              <a:spcBef>
                <a:spcPct val="0"/>
              </a:spcBef>
              <a:spcAft>
                <a:spcPct val="0"/>
              </a:spcAft>
              <a:defRPr sz="1200">
                <a:solidFill>
                  <a:schemeClr val="tx1"/>
                </a:solidFill>
                <a:latin typeface="Times New Roman" pitchFamily="18" charset="0"/>
              </a:defRPr>
            </a:lvl8pPr>
            <a:lvl9pPr marL="3886200" indent="-228600" fontAlgn="base">
              <a:spcBef>
                <a:spcPct val="0"/>
              </a:spcBef>
              <a:spcAft>
                <a:spcPct val="0"/>
              </a:spcAft>
              <a:defRPr sz="1200">
                <a:solidFill>
                  <a:schemeClr val="tx1"/>
                </a:solidFill>
                <a:latin typeface="Times New Roman" pitchFamily="18" charset="0"/>
              </a:defRPr>
            </a:lvl9pPr>
          </a:lstStyle>
          <a:p>
            <a:r>
              <a:rPr lang="en-US"/>
              <a:t>Slide </a:t>
            </a:r>
            <a:fld id="{495370D5-E618-4703-BE11-C15698FC9CC0}" type="slidenum">
              <a:rPr lang="en-US"/>
              <a:pPr/>
              <a:t>4</a:t>
            </a:fld>
            <a:endParaRPr lang="en-US"/>
          </a:p>
        </p:txBody>
      </p:sp>
      <p:sp>
        <p:nvSpPr>
          <p:cNvPr id="1069" name="바닥글 개체 틀 6"/>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fontAlgn="base">
              <a:spcBef>
                <a:spcPct val="0"/>
              </a:spcBef>
              <a:spcAft>
                <a:spcPct val="0"/>
              </a:spcAft>
              <a:defRPr sz="1200">
                <a:solidFill>
                  <a:schemeClr val="tx1"/>
                </a:solidFill>
                <a:latin typeface="Times New Roman" pitchFamily="18" charset="0"/>
              </a:defRPr>
            </a:lvl6pPr>
            <a:lvl7pPr marL="2971800" indent="-228600" fontAlgn="base">
              <a:spcBef>
                <a:spcPct val="0"/>
              </a:spcBef>
              <a:spcAft>
                <a:spcPct val="0"/>
              </a:spcAft>
              <a:defRPr sz="1200">
                <a:solidFill>
                  <a:schemeClr val="tx1"/>
                </a:solidFill>
                <a:latin typeface="Times New Roman" pitchFamily="18" charset="0"/>
              </a:defRPr>
            </a:lvl7pPr>
            <a:lvl8pPr marL="3429000" indent="-228600" fontAlgn="base">
              <a:spcBef>
                <a:spcPct val="0"/>
              </a:spcBef>
              <a:spcAft>
                <a:spcPct val="0"/>
              </a:spcAft>
              <a:defRPr sz="1200">
                <a:solidFill>
                  <a:schemeClr val="tx1"/>
                </a:solidFill>
                <a:latin typeface="Times New Roman" pitchFamily="18" charset="0"/>
              </a:defRPr>
            </a:lvl8pPr>
            <a:lvl9pPr marL="3886200" indent="-228600" fontAlgn="base">
              <a:spcBef>
                <a:spcPct val="0"/>
              </a:spcBef>
              <a:spcAft>
                <a:spcPct val="0"/>
              </a:spcAft>
              <a:defRPr sz="1200">
                <a:solidFill>
                  <a:schemeClr val="tx1"/>
                </a:solidFill>
                <a:latin typeface="Times New Roman" pitchFamily="18" charset="0"/>
              </a:defRPr>
            </a:lvl9pPr>
          </a:lstStyle>
          <a:p>
            <a:r>
              <a:rPr lang="nn-NO"/>
              <a:t>Yeong Min Jang, Kookmin University</a:t>
            </a:r>
            <a:endParaRPr lang="en-US"/>
          </a:p>
        </p:txBody>
      </p:sp>
      <p:sp>
        <p:nvSpPr>
          <p:cNvPr id="1070" name="직사각형 7"/>
          <p:cNvSpPr>
            <a:spLocks noChangeArrowheads="1"/>
          </p:cNvSpPr>
          <p:nvPr/>
        </p:nvSpPr>
        <p:spPr bwMode="auto">
          <a:xfrm>
            <a:off x="5511800" y="292100"/>
            <a:ext cx="3594100" cy="279400"/>
          </a:xfrm>
          <a:prstGeom prst="rect">
            <a:avLst/>
          </a:prstGeom>
          <a:solidFill>
            <a:schemeClr val="bg1"/>
          </a:solidFill>
          <a:ln w="12700" algn="ctr">
            <a:solidFill>
              <a:schemeClr val="bg1"/>
            </a:solidFill>
            <a:round/>
            <a:headEnd type="none" w="sm" len="sm"/>
            <a:tailEnd type="none" w="sm" len="sm"/>
          </a:ln>
        </p:spPr>
        <p:txBody>
          <a:bodyPr/>
          <a:lstStyle/>
          <a:p>
            <a:pPr eaLnBrk="0" hangingPunct="0"/>
            <a:endParaRPr lang="ko-KR" altLang="en-US">
              <a:ea typeface="굴림" charset="-127"/>
            </a:endParaRPr>
          </a:p>
        </p:txBody>
      </p:sp>
      <p:grpSp>
        <p:nvGrpSpPr>
          <p:cNvPr id="1071" name="그룹 8"/>
          <p:cNvGrpSpPr>
            <a:grpSpLocks/>
          </p:cNvGrpSpPr>
          <p:nvPr/>
        </p:nvGrpSpPr>
        <p:grpSpPr bwMode="auto">
          <a:xfrm>
            <a:off x="6088063" y="296863"/>
            <a:ext cx="3429000" cy="307975"/>
            <a:chOff x="6088040" y="296840"/>
            <a:chExt cx="3429000" cy="307777"/>
          </a:xfrm>
        </p:grpSpPr>
        <p:sp>
          <p:nvSpPr>
            <p:cNvPr id="1088" name="직사각형 9"/>
            <p:cNvSpPr>
              <a:spLocks noChangeArrowheads="1"/>
            </p:cNvSpPr>
            <p:nvPr/>
          </p:nvSpPr>
          <p:spPr bwMode="auto">
            <a:xfrm>
              <a:off x="6270008" y="353704"/>
              <a:ext cx="2362200" cy="228600"/>
            </a:xfrm>
            <a:prstGeom prst="rect">
              <a:avLst/>
            </a:prstGeom>
            <a:solidFill>
              <a:schemeClr val="bg1"/>
            </a:solidFill>
            <a:ln w="12700" algn="ctr">
              <a:solidFill>
                <a:schemeClr val="bg1"/>
              </a:solidFill>
              <a:round/>
              <a:headEnd type="none" w="sm" len="sm"/>
              <a:tailEnd type="none" w="sm" len="sm"/>
            </a:ln>
          </p:spPr>
          <p:txBody>
            <a:bodyPr/>
            <a:lstStyle/>
            <a:p>
              <a:pPr eaLnBrk="0" hangingPunct="0"/>
              <a:endParaRPr lang="ko-KR" altLang="en-US">
                <a:ea typeface="굴림" charset="-127"/>
              </a:endParaRPr>
            </a:p>
          </p:txBody>
        </p:sp>
        <p:sp>
          <p:nvSpPr>
            <p:cNvPr id="11" name="TextBox 10"/>
            <p:cNvSpPr txBox="1"/>
            <p:nvPr/>
          </p:nvSpPr>
          <p:spPr>
            <a:xfrm>
              <a:off x="6088040" y="296840"/>
              <a:ext cx="3429000" cy="307777"/>
            </a:xfrm>
            <a:prstGeom prst="rect">
              <a:avLst/>
            </a:prstGeom>
            <a:noFill/>
          </p:spPr>
          <p:txBody>
            <a:bodyPr>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fontAlgn="base">
                <a:spcBef>
                  <a:spcPct val="0"/>
                </a:spcBef>
                <a:spcAft>
                  <a:spcPct val="0"/>
                </a:spcAft>
                <a:defRPr sz="1200">
                  <a:solidFill>
                    <a:schemeClr val="tx1"/>
                  </a:solidFill>
                  <a:latin typeface="Times New Roman" pitchFamily="18" charset="0"/>
                </a:defRPr>
              </a:lvl6pPr>
              <a:lvl7pPr marL="2971800" indent="-228600" fontAlgn="base">
                <a:spcBef>
                  <a:spcPct val="0"/>
                </a:spcBef>
                <a:spcAft>
                  <a:spcPct val="0"/>
                </a:spcAft>
                <a:defRPr sz="1200">
                  <a:solidFill>
                    <a:schemeClr val="tx1"/>
                  </a:solidFill>
                  <a:latin typeface="Times New Roman" pitchFamily="18" charset="0"/>
                </a:defRPr>
              </a:lvl7pPr>
              <a:lvl8pPr marL="3429000" indent="-228600" fontAlgn="base">
                <a:spcBef>
                  <a:spcPct val="0"/>
                </a:spcBef>
                <a:spcAft>
                  <a:spcPct val="0"/>
                </a:spcAft>
                <a:defRPr sz="1200">
                  <a:solidFill>
                    <a:schemeClr val="tx1"/>
                  </a:solidFill>
                  <a:latin typeface="Times New Roman" pitchFamily="18" charset="0"/>
                </a:defRPr>
              </a:lvl8pPr>
              <a:lvl9pPr marL="3886200" indent="-228600" fontAlgn="base">
                <a:spcBef>
                  <a:spcPct val="0"/>
                </a:spcBef>
                <a:spcAft>
                  <a:spcPct val="0"/>
                </a:spcAft>
                <a:defRPr sz="1200">
                  <a:solidFill>
                    <a:schemeClr val="tx1"/>
                  </a:solidFill>
                  <a:latin typeface="Times New Roman" pitchFamily="18" charset="0"/>
                </a:defRPr>
              </a:lvl9pPr>
            </a:lstStyle>
            <a:p>
              <a:r>
                <a:rPr lang="en-US" altLang="ko-KR" sz="1400" b="1">
                  <a:ea typeface="굴림" charset="-127"/>
                </a:rPr>
                <a:t>doc.: IEEE 15-13-0436-00-0led</a:t>
              </a:r>
              <a:endParaRPr lang="ko-KR" altLang="en-US" sz="1400" b="1">
                <a:ea typeface="굴림" charset="-127"/>
              </a:endParaRPr>
            </a:p>
          </p:txBody>
        </p:sp>
      </p:grpSp>
      <p:graphicFrame>
        <p:nvGraphicFramePr>
          <p:cNvPr id="1064" name="Object 40"/>
          <p:cNvGraphicFramePr>
            <a:graphicFrameLocks noChangeAspect="1"/>
          </p:cNvGraphicFramePr>
          <p:nvPr/>
        </p:nvGraphicFramePr>
        <p:xfrm>
          <a:off x="609600" y="3657600"/>
          <a:ext cx="4064000" cy="2468563"/>
        </p:xfrm>
        <a:graphic>
          <a:graphicData uri="http://schemas.openxmlformats.org/presentationml/2006/ole">
            <mc:AlternateContent xmlns:mc="http://schemas.openxmlformats.org/markup-compatibility/2006">
              <mc:Choice xmlns:v="urn:schemas-microsoft-com:vml" Requires="v">
                <p:oleObj spid="_x0000_s1106" name="Visio" r:id="rId4" imgW="6338832" imgH="4083696" progId="Visio.Drawing.11">
                  <p:embed/>
                </p:oleObj>
              </mc:Choice>
              <mc:Fallback>
                <p:oleObj name="Visio" r:id="rId4" imgW="6338832" imgH="4083696" progId="Visio.Drawing.11">
                  <p:embed/>
                  <p:pic>
                    <p:nvPicPr>
                      <p:cNvPr id="0" name="Object 4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3657600"/>
                        <a:ext cx="4064000" cy="246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1072" name="Group 11"/>
          <p:cNvGrpSpPr>
            <a:grpSpLocks/>
          </p:cNvGrpSpPr>
          <p:nvPr/>
        </p:nvGrpSpPr>
        <p:grpSpPr bwMode="auto">
          <a:xfrm>
            <a:off x="5046663" y="4162425"/>
            <a:ext cx="3810000" cy="1216025"/>
            <a:chOff x="990600" y="3886200"/>
            <a:chExt cx="7010401" cy="2720803"/>
          </a:xfrm>
        </p:grpSpPr>
        <p:sp>
          <p:nvSpPr>
            <p:cNvPr id="13" name="Rounded Rectangle 12"/>
            <p:cNvSpPr/>
            <p:nvPr/>
          </p:nvSpPr>
          <p:spPr>
            <a:xfrm>
              <a:off x="990600" y="4038935"/>
              <a:ext cx="7010401" cy="236205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GB">
                <a:solidFill>
                  <a:srgbClr val="FFFFFF"/>
                </a:solidFill>
              </a:endParaRPr>
            </a:p>
          </p:txBody>
        </p:sp>
        <p:grpSp>
          <p:nvGrpSpPr>
            <p:cNvPr id="1076" name="Group 28"/>
            <p:cNvGrpSpPr>
              <a:grpSpLocks/>
            </p:cNvGrpSpPr>
            <p:nvPr/>
          </p:nvGrpSpPr>
          <p:grpSpPr bwMode="auto">
            <a:xfrm>
              <a:off x="2286000" y="3886200"/>
              <a:ext cx="4732405" cy="1570816"/>
              <a:chOff x="1828800" y="4572000"/>
              <a:chExt cx="4732405" cy="1570816"/>
            </a:xfrm>
          </p:grpSpPr>
          <p:pic>
            <p:nvPicPr>
              <p:cNvPr id="1084"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48400" y="5241637"/>
                <a:ext cx="312805" cy="224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5"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28800" y="5178137"/>
                <a:ext cx="312805" cy="224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6" name="Picture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6648385">
                <a:off x="4495946" y="4194024"/>
                <a:ext cx="1522476" cy="2375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7" name="Picture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4184222">
                <a:off x="2328215" y="4270451"/>
                <a:ext cx="1522476" cy="2125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77"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03618" y="5791200"/>
              <a:ext cx="312806" cy="224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8" name="Picture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5557838">
              <a:off x="2651208" y="4131636"/>
              <a:ext cx="1651938" cy="2157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9" name="Picture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624911">
              <a:off x="4972446" y="4272721"/>
              <a:ext cx="1364323" cy="2334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ounded Rectangle 17"/>
            <p:cNvSpPr/>
            <p:nvPr/>
          </p:nvSpPr>
          <p:spPr>
            <a:xfrm>
              <a:off x="1379092" y="4607249"/>
              <a:ext cx="1288162" cy="49727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000" b="1">
                  <a:solidFill>
                    <a:schemeClr val="tx1"/>
                  </a:solidFill>
                </a:rPr>
                <a:t>Sender</a:t>
              </a:r>
              <a:endParaRPr lang="en-US" b="1">
                <a:solidFill>
                  <a:schemeClr val="tx1"/>
                </a:solidFill>
              </a:endParaRPr>
            </a:p>
          </p:txBody>
        </p:sp>
        <p:sp>
          <p:nvSpPr>
            <p:cNvPr id="19" name="Rounded Rectangle 18"/>
            <p:cNvSpPr/>
            <p:nvPr/>
          </p:nvSpPr>
          <p:spPr>
            <a:xfrm>
              <a:off x="6706997" y="4855887"/>
              <a:ext cx="1294004" cy="35519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900" b="1">
                  <a:solidFill>
                    <a:schemeClr val="tx1"/>
                  </a:solidFill>
                </a:rPr>
                <a:t>Receiver</a:t>
              </a:r>
              <a:endParaRPr lang="en-US" sz="1000" b="1">
                <a:solidFill>
                  <a:schemeClr val="tx1"/>
                </a:solidFill>
              </a:endParaRPr>
            </a:p>
          </p:txBody>
        </p:sp>
        <p:sp>
          <p:nvSpPr>
            <p:cNvPr id="20" name="Rounded Rectangle 19"/>
            <p:cNvSpPr/>
            <p:nvPr/>
          </p:nvSpPr>
          <p:spPr>
            <a:xfrm>
              <a:off x="3654552" y="5932130"/>
              <a:ext cx="2243328" cy="46885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000" b="1">
                  <a:solidFill>
                    <a:schemeClr val="tx1"/>
                  </a:solidFill>
                </a:rPr>
                <a:t>Relay node</a:t>
              </a:r>
              <a:endParaRPr lang="en-US" sz="1100" b="1">
                <a:solidFill>
                  <a:schemeClr val="tx1"/>
                </a:solidFill>
              </a:endParaRPr>
            </a:p>
          </p:txBody>
        </p:sp>
        <p:pic>
          <p:nvPicPr>
            <p:cNvPr id="1083" name="Picture 2" descr="C:\Users\th\Pictures\Untitled-2 copy.gi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419600" y="4343400"/>
              <a:ext cx="39528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73" name="Title 1"/>
          <p:cNvSpPr txBox="1">
            <a:spLocks/>
          </p:cNvSpPr>
          <p:nvPr/>
        </p:nvSpPr>
        <p:spPr bwMode="auto">
          <a:xfrm>
            <a:off x="1295400" y="6096000"/>
            <a:ext cx="3160713"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fontAlgn="base">
              <a:spcBef>
                <a:spcPct val="0"/>
              </a:spcBef>
              <a:spcAft>
                <a:spcPct val="0"/>
              </a:spcAft>
              <a:defRPr sz="1200">
                <a:solidFill>
                  <a:schemeClr val="tx1"/>
                </a:solidFill>
                <a:latin typeface="Times New Roman" pitchFamily="18" charset="0"/>
              </a:defRPr>
            </a:lvl6pPr>
            <a:lvl7pPr marL="2971800" indent="-228600" fontAlgn="base">
              <a:spcBef>
                <a:spcPct val="0"/>
              </a:spcBef>
              <a:spcAft>
                <a:spcPct val="0"/>
              </a:spcAft>
              <a:defRPr sz="1200">
                <a:solidFill>
                  <a:schemeClr val="tx1"/>
                </a:solidFill>
                <a:latin typeface="Times New Roman" pitchFamily="18" charset="0"/>
              </a:defRPr>
            </a:lvl7pPr>
            <a:lvl8pPr marL="3429000" indent="-228600" fontAlgn="base">
              <a:spcBef>
                <a:spcPct val="0"/>
              </a:spcBef>
              <a:spcAft>
                <a:spcPct val="0"/>
              </a:spcAft>
              <a:defRPr sz="1200">
                <a:solidFill>
                  <a:schemeClr val="tx1"/>
                </a:solidFill>
                <a:latin typeface="Times New Roman" pitchFamily="18" charset="0"/>
              </a:defRPr>
            </a:lvl8pPr>
            <a:lvl9pPr marL="3886200" indent="-228600" fontAlgn="base">
              <a:spcBef>
                <a:spcPct val="0"/>
              </a:spcBef>
              <a:spcAft>
                <a:spcPct val="0"/>
              </a:spcAft>
              <a:defRPr sz="1200">
                <a:solidFill>
                  <a:schemeClr val="tx1"/>
                </a:solidFill>
                <a:latin typeface="Times New Roman" pitchFamily="18" charset="0"/>
              </a:defRPr>
            </a:lvl9pPr>
          </a:lstStyle>
          <a:p>
            <a:pPr algn="ctr" eaLnBrk="0" hangingPunct="0"/>
            <a:r>
              <a:rPr lang="en-US" sz="2000" dirty="0">
                <a:solidFill>
                  <a:schemeClr val="tx2"/>
                </a:solidFill>
              </a:rPr>
              <a:t>Link switching</a:t>
            </a:r>
          </a:p>
        </p:txBody>
      </p:sp>
      <p:sp>
        <p:nvSpPr>
          <p:cNvPr id="1074" name="Title 1"/>
          <p:cNvSpPr txBox="1">
            <a:spLocks/>
          </p:cNvSpPr>
          <p:nvPr/>
        </p:nvSpPr>
        <p:spPr bwMode="auto">
          <a:xfrm>
            <a:off x="5524500" y="5468938"/>
            <a:ext cx="31591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fontAlgn="base">
              <a:spcBef>
                <a:spcPct val="0"/>
              </a:spcBef>
              <a:spcAft>
                <a:spcPct val="0"/>
              </a:spcAft>
              <a:defRPr sz="1200">
                <a:solidFill>
                  <a:schemeClr val="tx1"/>
                </a:solidFill>
                <a:latin typeface="Times New Roman" pitchFamily="18" charset="0"/>
              </a:defRPr>
            </a:lvl6pPr>
            <a:lvl7pPr marL="2971800" indent="-228600" fontAlgn="base">
              <a:spcBef>
                <a:spcPct val="0"/>
              </a:spcBef>
              <a:spcAft>
                <a:spcPct val="0"/>
              </a:spcAft>
              <a:defRPr sz="1200">
                <a:solidFill>
                  <a:schemeClr val="tx1"/>
                </a:solidFill>
                <a:latin typeface="Times New Roman" pitchFamily="18" charset="0"/>
              </a:defRPr>
            </a:lvl7pPr>
            <a:lvl8pPr marL="3429000" indent="-228600" fontAlgn="base">
              <a:spcBef>
                <a:spcPct val="0"/>
              </a:spcBef>
              <a:spcAft>
                <a:spcPct val="0"/>
              </a:spcAft>
              <a:defRPr sz="1200">
                <a:solidFill>
                  <a:schemeClr val="tx1"/>
                </a:solidFill>
                <a:latin typeface="Times New Roman" pitchFamily="18" charset="0"/>
              </a:defRPr>
            </a:lvl8pPr>
            <a:lvl9pPr marL="3886200" indent="-228600" fontAlgn="base">
              <a:spcBef>
                <a:spcPct val="0"/>
              </a:spcBef>
              <a:spcAft>
                <a:spcPct val="0"/>
              </a:spcAft>
              <a:defRPr sz="1200">
                <a:solidFill>
                  <a:schemeClr val="tx1"/>
                </a:solidFill>
                <a:latin typeface="Times New Roman" pitchFamily="18" charset="0"/>
              </a:defRPr>
            </a:lvl9pPr>
          </a:lstStyle>
          <a:p>
            <a:pPr algn="ctr" eaLnBrk="0" hangingPunct="0"/>
            <a:r>
              <a:rPr lang="en-US" sz="2000">
                <a:solidFill>
                  <a:schemeClr val="tx2"/>
                </a:solidFill>
              </a:rPr>
              <a:t>Link recovery</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a:xfrm>
            <a:off x="-373063" y="457200"/>
            <a:ext cx="10050463" cy="1066800"/>
          </a:xfrm>
        </p:spPr>
        <p:txBody>
          <a:bodyPr/>
          <a:lstStyle/>
          <a:p>
            <a:r>
              <a:rPr lang="en-US" sz="2800" b="1" dirty="0" smtClean="0">
                <a:solidFill>
                  <a:schemeClr val="tx1"/>
                </a:solidFill>
              </a:rPr>
              <a:t>A </a:t>
            </a:r>
            <a:r>
              <a:rPr lang="en-US" sz="2800" b="1" dirty="0" err="1" smtClean="0">
                <a:solidFill>
                  <a:schemeClr val="tx1"/>
                </a:solidFill>
              </a:rPr>
              <a:t>CamCom</a:t>
            </a:r>
            <a:r>
              <a:rPr lang="en-US" sz="2800" b="1" dirty="0" smtClean="0">
                <a:solidFill>
                  <a:schemeClr val="tx1"/>
                </a:solidFill>
              </a:rPr>
              <a:t> Application: LED-ID Based Digital Signage</a:t>
            </a:r>
          </a:p>
        </p:txBody>
      </p:sp>
      <p:sp>
        <p:nvSpPr>
          <p:cNvPr id="28674" name="Content Placeholder 2"/>
          <p:cNvSpPr>
            <a:spLocks noGrp="1"/>
          </p:cNvSpPr>
          <p:nvPr>
            <p:ph idx="1"/>
          </p:nvPr>
        </p:nvSpPr>
        <p:spPr>
          <a:xfrm>
            <a:off x="441325" y="1295400"/>
            <a:ext cx="5259388" cy="4038600"/>
          </a:xfrm>
        </p:spPr>
        <p:txBody>
          <a:bodyPr/>
          <a:lstStyle/>
          <a:p>
            <a:pPr algn="just">
              <a:lnSpc>
                <a:spcPct val="150000"/>
              </a:lnSpc>
              <a:buFont typeface="Wingdings" pitchFamily="2" charset="2"/>
              <a:buChar char="v"/>
            </a:pPr>
            <a:r>
              <a:rPr kumimoji="1" lang="en-US" sz="2400" dirty="0" smtClean="0">
                <a:cs typeface="Times New Roman" pitchFamily="18" charset="0"/>
              </a:rPr>
              <a:t>Digital signage employs a network connection to deliver </a:t>
            </a:r>
            <a:r>
              <a:rPr lang="en-US" altLang="ko-KR" sz="2400" dirty="0" smtClean="0">
                <a:ea typeface="굴림" charset="-127"/>
                <a:cs typeface="Times New Roman" pitchFamily="18" charset="0"/>
              </a:rPr>
              <a:t>information, entertainment, merchandising and advertisement </a:t>
            </a:r>
            <a:r>
              <a:rPr kumimoji="1" lang="en-US" sz="2400" dirty="0" smtClean="0">
                <a:cs typeface="Times New Roman" pitchFamily="18" charset="0"/>
              </a:rPr>
              <a:t>to digital displays.</a:t>
            </a:r>
          </a:p>
          <a:p>
            <a:pPr algn="just">
              <a:lnSpc>
                <a:spcPct val="150000"/>
              </a:lnSpc>
              <a:buFont typeface="Wingdings" pitchFamily="2" charset="2"/>
              <a:buChar char="v"/>
            </a:pPr>
            <a:r>
              <a:rPr kumimoji="1" lang="en-US" sz="2400" dirty="0" smtClean="0">
                <a:cs typeface="Times New Roman" pitchFamily="18" charset="0"/>
              </a:rPr>
              <a:t>Camera and LEDs are used for data communication.</a:t>
            </a:r>
          </a:p>
          <a:p>
            <a:pPr algn="just">
              <a:lnSpc>
                <a:spcPct val="150000"/>
              </a:lnSpc>
              <a:buFont typeface="Wingdings" pitchFamily="2" charset="2"/>
              <a:buChar char="v"/>
            </a:pPr>
            <a:r>
              <a:rPr kumimoji="1" lang="en-US" sz="2400" dirty="0" smtClean="0">
                <a:cs typeface="Times New Roman" pitchFamily="18" charset="0"/>
              </a:rPr>
              <a:t>Optional Uplink: </a:t>
            </a:r>
            <a:r>
              <a:rPr kumimoji="1" lang="en-US" sz="2400" dirty="0" err="1" smtClean="0">
                <a:cs typeface="Times New Roman" pitchFamily="18" charset="0"/>
              </a:rPr>
              <a:t>WiFi</a:t>
            </a:r>
            <a:r>
              <a:rPr kumimoji="1" lang="en-US" sz="2400" dirty="0" smtClean="0">
                <a:cs typeface="Times New Roman" pitchFamily="18" charset="0"/>
              </a:rPr>
              <a:t> or Cellular or IR</a:t>
            </a:r>
            <a:endParaRPr lang="en-US" sz="2400" dirty="0" smtClean="0"/>
          </a:p>
        </p:txBody>
      </p:sp>
      <p:sp>
        <p:nvSpPr>
          <p:cNvPr id="28675" name="Date Placeholder 1"/>
          <p:cNvSpPr>
            <a:spLocks noGrp="1"/>
          </p:cNvSpPr>
          <p:nvPr>
            <p:ph type="dt" sz="quarter" idx="10"/>
          </p:nvPr>
        </p:nvSpPr>
        <p:spPr>
          <a:xfrm>
            <a:off x="685800" y="381000"/>
            <a:ext cx="1600200"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fontAlgn="base">
              <a:spcBef>
                <a:spcPct val="0"/>
              </a:spcBef>
              <a:spcAft>
                <a:spcPct val="0"/>
              </a:spcAft>
              <a:defRPr sz="1200">
                <a:solidFill>
                  <a:schemeClr val="tx1"/>
                </a:solidFill>
                <a:latin typeface="Times New Roman" pitchFamily="18" charset="0"/>
              </a:defRPr>
            </a:lvl6pPr>
            <a:lvl7pPr marL="2971800" indent="-228600" fontAlgn="base">
              <a:spcBef>
                <a:spcPct val="0"/>
              </a:spcBef>
              <a:spcAft>
                <a:spcPct val="0"/>
              </a:spcAft>
              <a:defRPr sz="1200">
                <a:solidFill>
                  <a:schemeClr val="tx1"/>
                </a:solidFill>
                <a:latin typeface="Times New Roman" pitchFamily="18" charset="0"/>
              </a:defRPr>
            </a:lvl7pPr>
            <a:lvl8pPr marL="3429000" indent="-228600" fontAlgn="base">
              <a:spcBef>
                <a:spcPct val="0"/>
              </a:spcBef>
              <a:spcAft>
                <a:spcPct val="0"/>
              </a:spcAft>
              <a:defRPr sz="1200">
                <a:solidFill>
                  <a:schemeClr val="tx1"/>
                </a:solidFill>
                <a:latin typeface="Times New Roman" pitchFamily="18" charset="0"/>
              </a:defRPr>
            </a:lvl8pPr>
            <a:lvl9pPr marL="3886200" indent="-228600" fontAlgn="base">
              <a:spcBef>
                <a:spcPct val="0"/>
              </a:spcBef>
              <a:spcAft>
                <a:spcPct val="0"/>
              </a:spcAft>
              <a:defRPr sz="1200">
                <a:solidFill>
                  <a:schemeClr val="tx1"/>
                </a:solidFill>
                <a:latin typeface="Times New Roman" pitchFamily="18" charset="0"/>
              </a:defRPr>
            </a:lvl9pPr>
          </a:lstStyle>
          <a:p>
            <a:r>
              <a:rPr lang="en-US" altLang="ko-KR" sz="1400"/>
              <a:t>July 2013</a:t>
            </a:r>
            <a:endParaRPr lang="en-US" sz="1400"/>
          </a:p>
        </p:txBody>
      </p:sp>
      <p:sp>
        <p:nvSpPr>
          <p:cNvPr id="28676"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fontAlgn="base">
              <a:spcBef>
                <a:spcPct val="0"/>
              </a:spcBef>
              <a:spcAft>
                <a:spcPct val="0"/>
              </a:spcAft>
              <a:defRPr sz="1200">
                <a:solidFill>
                  <a:schemeClr val="tx1"/>
                </a:solidFill>
                <a:latin typeface="Times New Roman" pitchFamily="18" charset="0"/>
              </a:defRPr>
            </a:lvl6pPr>
            <a:lvl7pPr marL="2971800" indent="-228600" fontAlgn="base">
              <a:spcBef>
                <a:spcPct val="0"/>
              </a:spcBef>
              <a:spcAft>
                <a:spcPct val="0"/>
              </a:spcAft>
              <a:defRPr sz="1200">
                <a:solidFill>
                  <a:schemeClr val="tx1"/>
                </a:solidFill>
                <a:latin typeface="Times New Roman" pitchFamily="18" charset="0"/>
              </a:defRPr>
            </a:lvl7pPr>
            <a:lvl8pPr marL="3429000" indent="-228600" fontAlgn="base">
              <a:spcBef>
                <a:spcPct val="0"/>
              </a:spcBef>
              <a:spcAft>
                <a:spcPct val="0"/>
              </a:spcAft>
              <a:defRPr sz="1200">
                <a:solidFill>
                  <a:schemeClr val="tx1"/>
                </a:solidFill>
                <a:latin typeface="Times New Roman" pitchFamily="18" charset="0"/>
              </a:defRPr>
            </a:lvl8pPr>
            <a:lvl9pPr marL="3886200" indent="-228600" fontAlgn="base">
              <a:spcBef>
                <a:spcPct val="0"/>
              </a:spcBef>
              <a:spcAft>
                <a:spcPct val="0"/>
              </a:spcAft>
              <a:defRPr sz="1200">
                <a:solidFill>
                  <a:schemeClr val="tx1"/>
                </a:solidFill>
                <a:latin typeface="Times New Roman" pitchFamily="18" charset="0"/>
              </a:defRPr>
            </a:lvl9pPr>
          </a:lstStyle>
          <a:p>
            <a:r>
              <a:rPr lang="en-US"/>
              <a:t>Slide </a:t>
            </a:r>
            <a:fld id="{F424E9D9-2C89-44E5-80AD-652947CFA055}" type="slidenum">
              <a:rPr lang="en-US"/>
              <a:pPr/>
              <a:t>5</a:t>
            </a:fld>
            <a:endParaRPr lang="en-US"/>
          </a:p>
        </p:txBody>
      </p:sp>
      <p:sp>
        <p:nvSpPr>
          <p:cNvPr id="28677" name="바닥글 개체 틀 6"/>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fontAlgn="base">
              <a:spcBef>
                <a:spcPct val="0"/>
              </a:spcBef>
              <a:spcAft>
                <a:spcPct val="0"/>
              </a:spcAft>
              <a:defRPr sz="1200">
                <a:solidFill>
                  <a:schemeClr val="tx1"/>
                </a:solidFill>
                <a:latin typeface="Times New Roman" pitchFamily="18" charset="0"/>
              </a:defRPr>
            </a:lvl6pPr>
            <a:lvl7pPr marL="2971800" indent="-228600" fontAlgn="base">
              <a:spcBef>
                <a:spcPct val="0"/>
              </a:spcBef>
              <a:spcAft>
                <a:spcPct val="0"/>
              </a:spcAft>
              <a:defRPr sz="1200">
                <a:solidFill>
                  <a:schemeClr val="tx1"/>
                </a:solidFill>
                <a:latin typeface="Times New Roman" pitchFamily="18" charset="0"/>
              </a:defRPr>
            </a:lvl7pPr>
            <a:lvl8pPr marL="3429000" indent="-228600" fontAlgn="base">
              <a:spcBef>
                <a:spcPct val="0"/>
              </a:spcBef>
              <a:spcAft>
                <a:spcPct val="0"/>
              </a:spcAft>
              <a:defRPr sz="1200">
                <a:solidFill>
                  <a:schemeClr val="tx1"/>
                </a:solidFill>
                <a:latin typeface="Times New Roman" pitchFamily="18" charset="0"/>
              </a:defRPr>
            </a:lvl8pPr>
            <a:lvl9pPr marL="3886200" indent="-228600" fontAlgn="base">
              <a:spcBef>
                <a:spcPct val="0"/>
              </a:spcBef>
              <a:spcAft>
                <a:spcPct val="0"/>
              </a:spcAft>
              <a:defRPr sz="1200">
                <a:solidFill>
                  <a:schemeClr val="tx1"/>
                </a:solidFill>
                <a:latin typeface="Times New Roman" pitchFamily="18" charset="0"/>
              </a:defRPr>
            </a:lvl9pPr>
          </a:lstStyle>
          <a:p>
            <a:r>
              <a:rPr lang="nn-NO"/>
              <a:t>Yeong Min Jang, Kookmin University</a:t>
            </a:r>
            <a:endParaRPr lang="en-US"/>
          </a:p>
        </p:txBody>
      </p:sp>
      <p:sp>
        <p:nvSpPr>
          <p:cNvPr id="28678" name="직사각형 7"/>
          <p:cNvSpPr>
            <a:spLocks noChangeArrowheads="1"/>
          </p:cNvSpPr>
          <p:nvPr/>
        </p:nvSpPr>
        <p:spPr bwMode="auto">
          <a:xfrm>
            <a:off x="5511800" y="292100"/>
            <a:ext cx="3594100" cy="279400"/>
          </a:xfrm>
          <a:prstGeom prst="rect">
            <a:avLst/>
          </a:prstGeom>
          <a:solidFill>
            <a:schemeClr val="bg1"/>
          </a:solidFill>
          <a:ln w="12700" algn="ctr">
            <a:solidFill>
              <a:schemeClr val="bg1"/>
            </a:solidFill>
            <a:round/>
            <a:headEnd type="none" w="sm" len="sm"/>
            <a:tailEnd type="none" w="sm" len="sm"/>
          </a:ln>
        </p:spPr>
        <p:txBody>
          <a:bodyPr/>
          <a:lstStyle/>
          <a:p>
            <a:pPr eaLnBrk="0" hangingPunct="0"/>
            <a:endParaRPr lang="ko-KR" altLang="en-US">
              <a:ea typeface="굴림" charset="-127"/>
            </a:endParaRPr>
          </a:p>
        </p:txBody>
      </p:sp>
      <p:grpSp>
        <p:nvGrpSpPr>
          <p:cNvPr id="28679" name="그룹 8"/>
          <p:cNvGrpSpPr>
            <a:grpSpLocks/>
          </p:cNvGrpSpPr>
          <p:nvPr/>
        </p:nvGrpSpPr>
        <p:grpSpPr bwMode="auto">
          <a:xfrm>
            <a:off x="6088063" y="296863"/>
            <a:ext cx="3429000" cy="307975"/>
            <a:chOff x="6088040" y="296840"/>
            <a:chExt cx="3429000" cy="307777"/>
          </a:xfrm>
        </p:grpSpPr>
        <p:sp>
          <p:nvSpPr>
            <p:cNvPr id="28681" name="직사각형 9"/>
            <p:cNvSpPr>
              <a:spLocks noChangeArrowheads="1"/>
            </p:cNvSpPr>
            <p:nvPr/>
          </p:nvSpPr>
          <p:spPr bwMode="auto">
            <a:xfrm>
              <a:off x="6270008" y="353704"/>
              <a:ext cx="2362200" cy="228600"/>
            </a:xfrm>
            <a:prstGeom prst="rect">
              <a:avLst/>
            </a:prstGeom>
            <a:solidFill>
              <a:schemeClr val="bg1"/>
            </a:solidFill>
            <a:ln w="12700" algn="ctr">
              <a:solidFill>
                <a:schemeClr val="bg1"/>
              </a:solidFill>
              <a:round/>
              <a:headEnd type="none" w="sm" len="sm"/>
              <a:tailEnd type="none" w="sm" len="sm"/>
            </a:ln>
          </p:spPr>
          <p:txBody>
            <a:bodyPr/>
            <a:lstStyle/>
            <a:p>
              <a:pPr eaLnBrk="0" hangingPunct="0"/>
              <a:endParaRPr lang="ko-KR" altLang="en-US">
                <a:ea typeface="굴림" charset="-127"/>
              </a:endParaRPr>
            </a:p>
          </p:txBody>
        </p:sp>
        <p:sp>
          <p:nvSpPr>
            <p:cNvPr id="11" name="TextBox 10"/>
            <p:cNvSpPr txBox="1"/>
            <p:nvPr/>
          </p:nvSpPr>
          <p:spPr>
            <a:xfrm>
              <a:off x="6088040" y="296840"/>
              <a:ext cx="3429000" cy="307777"/>
            </a:xfrm>
            <a:prstGeom prst="rect">
              <a:avLst/>
            </a:prstGeom>
            <a:noFill/>
          </p:spPr>
          <p:txBody>
            <a:bodyPr>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fontAlgn="base">
                <a:spcBef>
                  <a:spcPct val="0"/>
                </a:spcBef>
                <a:spcAft>
                  <a:spcPct val="0"/>
                </a:spcAft>
                <a:defRPr sz="1200">
                  <a:solidFill>
                    <a:schemeClr val="tx1"/>
                  </a:solidFill>
                  <a:latin typeface="Times New Roman" pitchFamily="18" charset="0"/>
                </a:defRPr>
              </a:lvl6pPr>
              <a:lvl7pPr marL="2971800" indent="-228600" fontAlgn="base">
                <a:spcBef>
                  <a:spcPct val="0"/>
                </a:spcBef>
                <a:spcAft>
                  <a:spcPct val="0"/>
                </a:spcAft>
                <a:defRPr sz="1200">
                  <a:solidFill>
                    <a:schemeClr val="tx1"/>
                  </a:solidFill>
                  <a:latin typeface="Times New Roman" pitchFamily="18" charset="0"/>
                </a:defRPr>
              </a:lvl7pPr>
              <a:lvl8pPr marL="3429000" indent="-228600" fontAlgn="base">
                <a:spcBef>
                  <a:spcPct val="0"/>
                </a:spcBef>
                <a:spcAft>
                  <a:spcPct val="0"/>
                </a:spcAft>
                <a:defRPr sz="1200">
                  <a:solidFill>
                    <a:schemeClr val="tx1"/>
                  </a:solidFill>
                  <a:latin typeface="Times New Roman" pitchFamily="18" charset="0"/>
                </a:defRPr>
              </a:lvl8pPr>
              <a:lvl9pPr marL="3886200" indent="-228600" fontAlgn="base">
                <a:spcBef>
                  <a:spcPct val="0"/>
                </a:spcBef>
                <a:spcAft>
                  <a:spcPct val="0"/>
                </a:spcAft>
                <a:defRPr sz="1200">
                  <a:solidFill>
                    <a:schemeClr val="tx1"/>
                  </a:solidFill>
                  <a:latin typeface="Times New Roman" pitchFamily="18" charset="0"/>
                </a:defRPr>
              </a:lvl9pPr>
            </a:lstStyle>
            <a:p>
              <a:r>
                <a:rPr lang="en-US" altLang="ko-KR" sz="1400" b="1">
                  <a:ea typeface="굴림" charset="-127"/>
                </a:rPr>
                <a:t>doc.: IEEE 15-13-0436-00-0led </a:t>
              </a:r>
              <a:endParaRPr lang="ko-KR" altLang="en-US" sz="1400" b="1">
                <a:ea typeface="굴림" charset="-127"/>
              </a:endParaRPr>
            </a:p>
          </p:txBody>
        </p:sp>
      </p:grpSp>
      <p:pic>
        <p:nvPicPr>
          <p:cNvPr id="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22950" y="1639111"/>
            <a:ext cx="2971800" cy="412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310778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7" name="Title 1"/>
          <p:cNvSpPr>
            <a:spLocks noGrp="1"/>
          </p:cNvSpPr>
          <p:nvPr>
            <p:ph type="title"/>
          </p:nvPr>
        </p:nvSpPr>
        <p:spPr>
          <a:xfrm>
            <a:off x="685800" y="457200"/>
            <a:ext cx="7772400" cy="1066800"/>
          </a:xfrm>
        </p:spPr>
        <p:txBody>
          <a:bodyPr/>
          <a:lstStyle/>
          <a:p>
            <a:r>
              <a:rPr lang="en-US" sz="3200" b="1" dirty="0" smtClean="0"/>
              <a:t>Broadcasting Based LED-ID Networks</a:t>
            </a:r>
          </a:p>
        </p:txBody>
      </p:sp>
      <p:sp>
        <p:nvSpPr>
          <p:cNvPr id="4118" name="Content Placeholder 2"/>
          <p:cNvSpPr>
            <a:spLocks noGrp="1"/>
          </p:cNvSpPr>
          <p:nvPr>
            <p:ph idx="1"/>
          </p:nvPr>
        </p:nvSpPr>
        <p:spPr>
          <a:xfrm>
            <a:off x="441325" y="1295400"/>
            <a:ext cx="8191500" cy="2362200"/>
          </a:xfrm>
        </p:spPr>
        <p:txBody>
          <a:bodyPr/>
          <a:lstStyle/>
          <a:p>
            <a:pPr algn="just">
              <a:lnSpc>
                <a:spcPct val="130000"/>
              </a:lnSpc>
              <a:spcBef>
                <a:spcPct val="0"/>
              </a:spcBef>
              <a:buFont typeface="Wingdings" pitchFamily="2" charset="2"/>
              <a:buChar char="v"/>
            </a:pPr>
            <a:r>
              <a:rPr lang="en-US" sz="2400" dirty="0" smtClean="0"/>
              <a:t>Only downlink is deployed </a:t>
            </a:r>
            <a:r>
              <a:rPr lang="en-US" sz="2400" dirty="0" smtClean="0">
                <a:sym typeface="Wingdings" pitchFamily="2" charset="2"/>
              </a:rPr>
              <a:t> No need to change user devices’ hardware</a:t>
            </a:r>
            <a:r>
              <a:rPr lang="en-US" sz="2400" dirty="0" smtClean="0"/>
              <a:t>.</a:t>
            </a:r>
          </a:p>
          <a:p>
            <a:pPr algn="just">
              <a:lnSpc>
                <a:spcPct val="130000"/>
              </a:lnSpc>
              <a:spcBef>
                <a:spcPct val="0"/>
              </a:spcBef>
              <a:buFont typeface="Wingdings" pitchFamily="2" charset="2"/>
              <a:buChar char="v"/>
            </a:pPr>
            <a:r>
              <a:rPr lang="en-US" sz="2400" dirty="0" smtClean="0"/>
              <a:t>Use cases:</a:t>
            </a:r>
          </a:p>
          <a:p>
            <a:pPr lvl="1" algn="just">
              <a:lnSpc>
                <a:spcPct val="130000"/>
              </a:lnSpc>
              <a:spcBef>
                <a:spcPct val="0"/>
              </a:spcBef>
              <a:buFont typeface="Arial" charset="0"/>
              <a:buChar char="•"/>
            </a:pPr>
            <a:r>
              <a:rPr lang="en-US" sz="2000" dirty="0" smtClean="0"/>
              <a:t>2D and 3D Indoor localization</a:t>
            </a:r>
          </a:p>
          <a:p>
            <a:pPr lvl="1" algn="just">
              <a:lnSpc>
                <a:spcPct val="130000"/>
              </a:lnSpc>
              <a:spcBef>
                <a:spcPct val="0"/>
              </a:spcBef>
              <a:buFont typeface="Arial" charset="0"/>
              <a:buChar char="•"/>
            </a:pPr>
            <a:r>
              <a:rPr lang="en-US" sz="2000" dirty="0" smtClean="0"/>
              <a:t>Broadcasting services</a:t>
            </a:r>
          </a:p>
        </p:txBody>
      </p:sp>
      <p:sp>
        <p:nvSpPr>
          <p:cNvPr id="4119" name="Date Placeholder 1"/>
          <p:cNvSpPr>
            <a:spLocks noGrp="1"/>
          </p:cNvSpPr>
          <p:nvPr>
            <p:ph type="dt" sz="quarter" idx="10"/>
          </p:nvPr>
        </p:nvSpPr>
        <p:spPr>
          <a:xfrm>
            <a:off x="685800" y="381000"/>
            <a:ext cx="1600200"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fontAlgn="base">
              <a:spcBef>
                <a:spcPct val="0"/>
              </a:spcBef>
              <a:spcAft>
                <a:spcPct val="0"/>
              </a:spcAft>
              <a:defRPr sz="1200">
                <a:solidFill>
                  <a:schemeClr val="tx1"/>
                </a:solidFill>
                <a:latin typeface="Times New Roman" pitchFamily="18" charset="0"/>
              </a:defRPr>
            </a:lvl6pPr>
            <a:lvl7pPr marL="2971800" indent="-228600" fontAlgn="base">
              <a:spcBef>
                <a:spcPct val="0"/>
              </a:spcBef>
              <a:spcAft>
                <a:spcPct val="0"/>
              </a:spcAft>
              <a:defRPr sz="1200">
                <a:solidFill>
                  <a:schemeClr val="tx1"/>
                </a:solidFill>
                <a:latin typeface="Times New Roman" pitchFamily="18" charset="0"/>
              </a:defRPr>
            </a:lvl7pPr>
            <a:lvl8pPr marL="3429000" indent="-228600" fontAlgn="base">
              <a:spcBef>
                <a:spcPct val="0"/>
              </a:spcBef>
              <a:spcAft>
                <a:spcPct val="0"/>
              </a:spcAft>
              <a:defRPr sz="1200">
                <a:solidFill>
                  <a:schemeClr val="tx1"/>
                </a:solidFill>
                <a:latin typeface="Times New Roman" pitchFamily="18" charset="0"/>
              </a:defRPr>
            </a:lvl8pPr>
            <a:lvl9pPr marL="3886200" indent="-228600" fontAlgn="base">
              <a:spcBef>
                <a:spcPct val="0"/>
              </a:spcBef>
              <a:spcAft>
                <a:spcPct val="0"/>
              </a:spcAft>
              <a:defRPr sz="1200">
                <a:solidFill>
                  <a:schemeClr val="tx1"/>
                </a:solidFill>
                <a:latin typeface="Times New Roman" pitchFamily="18" charset="0"/>
              </a:defRPr>
            </a:lvl9pPr>
          </a:lstStyle>
          <a:p>
            <a:r>
              <a:rPr lang="en-US" altLang="ko-KR" sz="1400"/>
              <a:t>July 2013</a:t>
            </a:r>
            <a:endParaRPr lang="en-US" sz="1400"/>
          </a:p>
        </p:txBody>
      </p:sp>
      <p:sp>
        <p:nvSpPr>
          <p:cNvPr id="4120"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fontAlgn="base">
              <a:spcBef>
                <a:spcPct val="0"/>
              </a:spcBef>
              <a:spcAft>
                <a:spcPct val="0"/>
              </a:spcAft>
              <a:defRPr sz="1200">
                <a:solidFill>
                  <a:schemeClr val="tx1"/>
                </a:solidFill>
                <a:latin typeface="Times New Roman" pitchFamily="18" charset="0"/>
              </a:defRPr>
            </a:lvl6pPr>
            <a:lvl7pPr marL="2971800" indent="-228600" fontAlgn="base">
              <a:spcBef>
                <a:spcPct val="0"/>
              </a:spcBef>
              <a:spcAft>
                <a:spcPct val="0"/>
              </a:spcAft>
              <a:defRPr sz="1200">
                <a:solidFill>
                  <a:schemeClr val="tx1"/>
                </a:solidFill>
                <a:latin typeface="Times New Roman" pitchFamily="18" charset="0"/>
              </a:defRPr>
            </a:lvl7pPr>
            <a:lvl8pPr marL="3429000" indent="-228600" fontAlgn="base">
              <a:spcBef>
                <a:spcPct val="0"/>
              </a:spcBef>
              <a:spcAft>
                <a:spcPct val="0"/>
              </a:spcAft>
              <a:defRPr sz="1200">
                <a:solidFill>
                  <a:schemeClr val="tx1"/>
                </a:solidFill>
                <a:latin typeface="Times New Roman" pitchFamily="18" charset="0"/>
              </a:defRPr>
            </a:lvl8pPr>
            <a:lvl9pPr marL="3886200" indent="-228600" fontAlgn="base">
              <a:spcBef>
                <a:spcPct val="0"/>
              </a:spcBef>
              <a:spcAft>
                <a:spcPct val="0"/>
              </a:spcAft>
              <a:defRPr sz="1200">
                <a:solidFill>
                  <a:schemeClr val="tx1"/>
                </a:solidFill>
                <a:latin typeface="Times New Roman" pitchFamily="18" charset="0"/>
              </a:defRPr>
            </a:lvl9pPr>
          </a:lstStyle>
          <a:p>
            <a:r>
              <a:rPr lang="en-US"/>
              <a:t>Slide </a:t>
            </a:r>
            <a:fld id="{6CD7FEA5-EF3F-4052-8ECE-7552AFFFE746}" type="slidenum">
              <a:rPr lang="en-US"/>
              <a:pPr/>
              <a:t>6</a:t>
            </a:fld>
            <a:endParaRPr lang="en-US"/>
          </a:p>
        </p:txBody>
      </p:sp>
      <p:sp>
        <p:nvSpPr>
          <p:cNvPr id="4121" name="바닥글 개체 틀 6"/>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fontAlgn="base">
              <a:spcBef>
                <a:spcPct val="0"/>
              </a:spcBef>
              <a:spcAft>
                <a:spcPct val="0"/>
              </a:spcAft>
              <a:defRPr sz="1200">
                <a:solidFill>
                  <a:schemeClr val="tx1"/>
                </a:solidFill>
                <a:latin typeface="Times New Roman" pitchFamily="18" charset="0"/>
              </a:defRPr>
            </a:lvl6pPr>
            <a:lvl7pPr marL="2971800" indent="-228600" fontAlgn="base">
              <a:spcBef>
                <a:spcPct val="0"/>
              </a:spcBef>
              <a:spcAft>
                <a:spcPct val="0"/>
              </a:spcAft>
              <a:defRPr sz="1200">
                <a:solidFill>
                  <a:schemeClr val="tx1"/>
                </a:solidFill>
                <a:latin typeface="Times New Roman" pitchFamily="18" charset="0"/>
              </a:defRPr>
            </a:lvl7pPr>
            <a:lvl8pPr marL="3429000" indent="-228600" fontAlgn="base">
              <a:spcBef>
                <a:spcPct val="0"/>
              </a:spcBef>
              <a:spcAft>
                <a:spcPct val="0"/>
              </a:spcAft>
              <a:defRPr sz="1200">
                <a:solidFill>
                  <a:schemeClr val="tx1"/>
                </a:solidFill>
                <a:latin typeface="Times New Roman" pitchFamily="18" charset="0"/>
              </a:defRPr>
            </a:lvl8pPr>
            <a:lvl9pPr marL="3886200" indent="-228600" fontAlgn="base">
              <a:spcBef>
                <a:spcPct val="0"/>
              </a:spcBef>
              <a:spcAft>
                <a:spcPct val="0"/>
              </a:spcAft>
              <a:defRPr sz="1200">
                <a:solidFill>
                  <a:schemeClr val="tx1"/>
                </a:solidFill>
                <a:latin typeface="Times New Roman" pitchFamily="18" charset="0"/>
              </a:defRPr>
            </a:lvl9pPr>
          </a:lstStyle>
          <a:p>
            <a:r>
              <a:rPr lang="nn-NO"/>
              <a:t>Yeong Min Jang, Kookmin University</a:t>
            </a:r>
            <a:endParaRPr lang="en-US"/>
          </a:p>
        </p:txBody>
      </p:sp>
      <p:sp>
        <p:nvSpPr>
          <p:cNvPr id="4122" name="직사각형 7"/>
          <p:cNvSpPr>
            <a:spLocks noChangeArrowheads="1"/>
          </p:cNvSpPr>
          <p:nvPr/>
        </p:nvSpPr>
        <p:spPr bwMode="auto">
          <a:xfrm>
            <a:off x="5511800" y="292100"/>
            <a:ext cx="3594100" cy="279400"/>
          </a:xfrm>
          <a:prstGeom prst="rect">
            <a:avLst/>
          </a:prstGeom>
          <a:solidFill>
            <a:schemeClr val="bg1"/>
          </a:solidFill>
          <a:ln w="12700" algn="ctr">
            <a:solidFill>
              <a:schemeClr val="bg1"/>
            </a:solidFill>
            <a:round/>
            <a:headEnd type="none" w="sm" len="sm"/>
            <a:tailEnd type="none" w="sm" len="sm"/>
          </a:ln>
        </p:spPr>
        <p:txBody>
          <a:bodyPr/>
          <a:lstStyle/>
          <a:p>
            <a:pPr eaLnBrk="0" hangingPunct="0"/>
            <a:endParaRPr lang="ko-KR" altLang="en-US">
              <a:ea typeface="굴림" charset="-127"/>
            </a:endParaRPr>
          </a:p>
        </p:txBody>
      </p:sp>
      <p:grpSp>
        <p:nvGrpSpPr>
          <p:cNvPr id="4123" name="그룹 8"/>
          <p:cNvGrpSpPr>
            <a:grpSpLocks/>
          </p:cNvGrpSpPr>
          <p:nvPr/>
        </p:nvGrpSpPr>
        <p:grpSpPr bwMode="auto">
          <a:xfrm>
            <a:off x="6088063" y="296863"/>
            <a:ext cx="3429000" cy="307975"/>
            <a:chOff x="6088040" y="296840"/>
            <a:chExt cx="3429000" cy="307777"/>
          </a:xfrm>
        </p:grpSpPr>
        <p:sp>
          <p:nvSpPr>
            <p:cNvPr id="4124" name="직사각형 9"/>
            <p:cNvSpPr>
              <a:spLocks noChangeArrowheads="1"/>
            </p:cNvSpPr>
            <p:nvPr/>
          </p:nvSpPr>
          <p:spPr bwMode="auto">
            <a:xfrm>
              <a:off x="6270008" y="353704"/>
              <a:ext cx="2362200" cy="228600"/>
            </a:xfrm>
            <a:prstGeom prst="rect">
              <a:avLst/>
            </a:prstGeom>
            <a:solidFill>
              <a:schemeClr val="bg1"/>
            </a:solidFill>
            <a:ln w="12700" algn="ctr">
              <a:solidFill>
                <a:schemeClr val="bg1"/>
              </a:solidFill>
              <a:round/>
              <a:headEnd type="none" w="sm" len="sm"/>
              <a:tailEnd type="none" w="sm" len="sm"/>
            </a:ln>
          </p:spPr>
          <p:txBody>
            <a:bodyPr/>
            <a:lstStyle/>
            <a:p>
              <a:pPr eaLnBrk="0" hangingPunct="0"/>
              <a:endParaRPr lang="ko-KR" altLang="en-US">
                <a:ea typeface="굴림" charset="-127"/>
              </a:endParaRPr>
            </a:p>
          </p:txBody>
        </p:sp>
        <p:sp>
          <p:nvSpPr>
            <p:cNvPr id="11" name="TextBox 10"/>
            <p:cNvSpPr txBox="1"/>
            <p:nvPr/>
          </p:nvSpPr>
          <p:spPr>
            <a:xfrm>
              <a:off x="6088040" y="296840"/>
              <a:ext cx="3429000" cy="307777"/>
            </a:xfrm>
            <a:prstGeom prst="rect">
              <a:avLst/>
            </a:prstGeom>
            <a:noFill/>
          </p:spPr>
          <p:txBody>
            <a:bodyPr>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fontAlgn="base">
                <a:spcBef>
                  <a:spcPct val="0"/>
                </a:spcBef>
                <a:spcAft>
                  <a:spcPct val="0"/>
                </a:spcAft>
                <a:defRPr sz="1200">
                  <a:solidFill>
                    <a:schemeClr val="tx1"/>
                  </a:solidFill>
                  <a:latin typeface="Times New Roman" pitchFamily="18" charset="0"/>
                </a:defRPr>
              </a:lvl6pPr>
              <a:lvl7pPr marL="2971800" indent="-228600" fontAlgn="base">
                <a:spcBef>
                  <a:spcPct val="0"/>
                </a:spcBef>
                <a:spcAft>
                  <a:spcPct val="0"/>
                </a:spcAft>
                <a:defRPr sz="1200">
                  <a:solidFill>
                    <a:schemeClr val="tx1"/>
                  </a:solidFill>
                  <a:latin typeface="Times New Roman" pitchFamily="18" charset="0"/>
                </a:defRPr>
              </a:lvl7pPr>
              <a:lvl8pPr marL="3429000" indent="-228600" fontAlgn="base">
                <a:spcBef>
                  <a:spcPct val="0"/>
                </a:spcBef>
                <a:spcAft>
                  <a:spcPct val="0"/>
                </a:spcAft>
                <a:defRPr sz="1200">
                  <a:solidFill>
                    <a:schemeClr val="tx1"/>
                  </a:solidFill>
                  <a:latin typeface="Times New Roman" pitchFamily="18" charset="0"/>
                </a:defRPr>
              </a:lvl8pPr>
              <a:lvl9pPr marL="3886200" indent="-228600" fontAlgn="base">
                <a:spcBef>
                  <a:spcPct val="0"/>
                </a:spcBef>
                <a:spcAft>
                  <a:spcPct val="0"/>
                </a:spcAft>
                <a:defRPr sz="1200">
                  <a:solidFill>
                    <a:schemeClr val="tx1"/>
                  </a:solidFill>
                  <a:latin typeface="Times New Roman" pitchFamily="18" charset="0"/>
                </a:defRPr>
              </a:lvl9pPr>
            </a:lstStyle>
            <a:p>
              <a:r>
                <a:rPr lang="en-US" altLang="ko-KR" sz="1400" b="1">
                  <a:ea typeface="굴림" charset="-127"/>
                </a:rPr>
                <a:t>doc.: IEEE 15-13-0436-00-0led </a:t>
              </a:r>
              <a:endParaRPr lang="ko-KR" altLang="en-US" sz="1400" b="1">
                <a:ea typeface="굴림" charset="-127"/>
              </a:endParaRPr>
            </a:p>
          </p:txBody>
        </p:sp>
      </p:grpSp>
      <p:graphicFrame>
        <p:nvGraphicFramePr>
          <p:cNvPr id="4116" name="Object 20"/>
          <p:cNvGraphicFramePr>
            <a:graphicFrameLocks noChangeAspect="1"/>
          </p:cNvGraphicFramePr>
          <p:nvPr/>
        </p:nvGraphicFramePr>
        <p:xfrm>
          <a:off x="3816350" y="2514600"/>
          <a:ext cx="4719638" cy="3846513"/>
        </p:xfrm>
        <a:graphic>
          <a:graphicData uri="http://schemas.openxmlformats.org/presentationml/2006/ole">
            <mc:AlternateContent xmlns:mc="http://schemas.openxmlformats.org/markup-compatibility/2006">
              <mc:Choice xmlns:v="urn:schemas-microsoft-com:vml" Requires="v">
                <p:oleObj spid="_x0000_s4143" name="Visio" r:id="rId4" imgW="6812321" imgH="5465664" progId="Visio.Drawing.11">
                  <p:embed/>
                </p:oleObj>
              </mc:Choice>
              <mc:Fallback>
                <p:oleObj name="Visio" r:id="rId4" imgW="6812321" imgH="5465664" progId="Visio.Drawing.11">
                  <p:embed/>
                  <p:pic>
                    <p:nvPicPr>
                      <p:cNvPr id="0" name="Object 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6350" y="2514600"/>
                        <a:ext cx="4719638" cy="384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8" name="Title 1"/>
          <p:cNvSpPr>
            <a:spLocks noGrp="1"/>
          </p:cNvSpPr>
          <p:nvPr>
            <p:ph type="title"/>
          </p:nvPr>
        </p:nvSpPr>
        <p:spPr>
          <a:xfrm>
            <a:off x="76200" y="457200"/>
            <a:ext cx="9144000" cy="1066800"/>
          </a:xfrm>
        </p:spPr>
        <p:txBody>
          <a:bodyPr/>
          <a:lstStyle/>
          <a:p>
            <a:r>
              <a:rPr lang="en-US" sz="3200" b="1" dirty="0" smtClean="0"/>
              <a:t>Use </a:t>
            </a:r>
            <a:r>
              <a:rPr lang="en-US" sz="3200" b="1" dirty="0" smtClean="0"/>
              <a:t>cases </a:t>
            </a:r>
            <a:r>
              <a:rPr lang="en-US" sz="3200" b="1" dirty="0" smtClean="0"/>
              <a:t>of Broadcasting LED-ID Networks: LBS</a:t>
            </a:r>
          </a:p>
        </p:txBody>
      </p:sp>
      <p:sp>
        <p:nvSpPr>
          <p:cNvPr id="5139" name="Content Placeholder 2"/>
          <p:cNvSpPr>
            <a:spLocks noGrp="1"/>
          </p:cNvSpPr>
          <p:nvPr>
            <p:ph idx="1"/>
          </p:nvPr>
        </p:nvSpPr>
        <p:spPr>
          <a:xfrm>
            <a:off x="441325" y="1295400"/>
            <a:ext cx="8191500" cy="2362200"/>
          </a:xfrm>
        </p:spPr>
        <p:txBody>
          <a:bodyPr/>
          <a:lstStyle/>
          <a:p>
            <a:pPr algn="just">
              <a:lnSpc>
                <a:spcPct val="130000"/>
              </a:lnSpc>
              <a:spcBef>
                <a:spcPct val="0"/>
              </a:spcBef>
              <a:buFont typeface="Wingdings" pitchFamily="2" charset="2"/>
              <a:buChar char="v"/>
            </a:pPr>
            <a:r>
              <a:rPr lang="en-US" sz="2400" dirty="0" smtClean="0"/>
              <a:t>Based on downlink signals, readers can determine their locations using a localization technique, such as cell-ID, fingerprinting, and etc.</a:t>
            </a:r>
          </a:p>
        </p:txBody>
      </p:sp>
      <p:sp>
        <p:nvSpPr>
          <p:cNvPr id="5140" name="Date Placeholder 1"/>
          <p:cNvSpPr>
            <a:spLocks noGrp="1"/>
          </p:cNvSpPr>
          <p:nvPr>
            <p:ph type="dt" sz="quarter" idx="10"/>
          </p:nvPr>
        </p:nvSpPr>
        <p:spPr>
          <a:xfrm>
            <a:off x="685800" y="381000"/>
            <a:ext cx="1600200"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fontAlgn="base">
              <a:spcBef>
                <a:spcPct val="0"/>
              </a:spcBef>
              <a:spcAft>
                <a:spcPct val="0"/>
              </a:spcAft>
              <a:defRPr sz="1200">
                <a:solidFill>
                  <a:schemeClr val="tx1"/>
                </a:solidFill>
                <a:latin typeface="Times New Roman" pitchFamily="18" charset="0"/>
              </a:defRPr>
            </a:lvl6pPr>
            <a:lvl7pPr marL="2971800" indent="-228600" fontAlgn="base">
              <a:spcBef>
                <a:spcPct val="0"/>
              </a:spcBef>
              <a:spcAft>
                <a:spcPct val="0"/>
              </a:spcAft>
              <a:defRPr sz="1200">
                <a:solidFill>
                  <a:schemeClr val="tx1"/>
                </a:solidFill>
                <a:latin typeface="Times New Roman" pitchFamily="18" charset="0"/>
              </a:defRPr>
            </a:lvl7pPr>
            <a:lvl8pPr marL="3429000" indent="-228600" fontAlgn="base">
              <a:spcBef>
                <a:spcPct val="0"/>
              </a:spcBef>
              <a:spcAft>
                <a:spcPct val="0"/>
              </a:spcAft>
              <a:defRPr sz="1200">
                <a:solidFill>
                  <a:schemeClr val="tx1"/>
                </a:solidFill>
                <a:latin typeface="Times New Roman" pitchFamily="18" charset="0"/>
              </a:defRPr>
            </a:lvl8pPr>
            <a:lvl9pPr marL="3886200" indent="-228600" fontAlgn="base">
              <a:spcBef>
                <a:spcPct val="0"/>
              </a:spcBef>
              <a:spcAft>
                <a:spcPct val="0"/>
              </a:spcAft>
              <a:defRPr sz="1200">
                <a:solidFill>
                  <a:schemeClr val="tx1"/>
                </a:solidFill>
                <a:latin typeface="Times New Roman" pitchFamily="18" charset="0"/>
              </a:defRPr>
            </a:lvl9pPr>
          </a:lstStyle>
          <a:p>
            <a:r>
              <a:rPr lang="en-US" altLang="ko-KR" sz="1400"/>
              <a:t>July 2013</a:t>
            </a:r>
            <a:endParaRPr lang="en-US" sz="1400"/>
          </a:p>
        </p:txBody>
      </p:sp>
      <p:sp>
        <p:nvSpPr>
          <p:cNvPr id="5141"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fontAlgn="base">
              <a:spcBef>
                <a:spcPct val="0"/>
              </a:spcBef>
              <a:spcAft>
                <a:spcPct val="0"/>
              </a:spcAft>
              <a:defRPr sz="1200">
                <a:solidFill>
                  <a:schemeClr val="tx1"/>
                </a:solidFill>
                <a:latin typeface="Times New Roman" pitchFamily="18" charset="0"/>
              </a:defRPr>
            </a:lvl6pPr>
            <a:lvl7pPr marL="2971800" indent="-228600" fontAlgn="base">
              <a:spcBef>
                <a:spcPct val="0"/>
              </a:spcBef>
              <a:spcAft>
                <a:spcPct val="0"/>
              </a:spcAft>
              <a:defRPr sz="1200">
                <a:solidFill>
                  <a:schemeClr val="tx1"/>
                </a:solidFill>
                <a:latin typeface="Times New Roman" pitchFamily="18" charset="0"/>
              </a:defRPr>
            </a:lvl7pPr>
            <a:lvl8pPr marL="3429000" indent="-228600" fontAlgn="base">
              <a:spcBef>
                <a:spcPct val="0"/>
              </a:spcBef>
              <a:spcAft>
                <a:spcPct val="0"/>
              </a:spcAft>
              <a:defRPr sz="1200">
                <a:solidFill>
                  <a:schemeClr val="tx1"/>
                </a:solidFill>
                <a:latin typeface="Times New Roman" pitchFamily="18" charset="0"/>
              </a:defRPr>
            </a:lvl8pPr>
            <a:lvl9pPr marL="3886200" indent="-228600" fontAlgn="base">
              <a:spcBef>
                <a:spcPct val="0"/>
              </a:spcBef>
              <a:spcAft>
                <a:spcPct val="0"/>
              </a:spcAft>
              <a:defRPr sz="1200">
                <a:solidFill>
                  <a:schemeClr val="tx1"/>
                </a:solidFill>
                <a:latin typeface="Times New Roman" pitchFamily="18" charset="0"/>
              </a:defRPr>
            </a:lvl9pPr>
          </a:lstStyle>
          <a:p>
            <a:r>
              <a:rPr lang="en-US"/>
              <a:t>Slide </a:t>
            </a:r>
            <a:fld id="{86937D47-E45B-4960-84FE-B2BFB41FBFC3}" type="slidenum">
              <a:rPr lang="en-US"/>
              <a:pPr/>
              <a:t>7</a:t>
            </a:fld>
            <a:endParaRPr lang="en-US"/>
          </a:p>
        </p:txBody>
      </p:sp>
      <p:sp>
        <p:nvSpPr>
          <p:cNvPr id="5142" name="바닥글 개체 틀 6"/>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fontAlgn="base">
              <a:spcBef>
                <a:spcPct val="0"/>
              </a:spcBef>
              <a:spcAft>
                <a:spcPct val="0"/>
              </a:spcAft>
              <a:defRPr sz="1200">
                <a:solidFill>
                  <a:schemeClr val="tx1"/>
                </a:solidFill>
                <a:latin typeface="Times New Roman" pitchFamily="18" charset="0"/>
              </a:defRPr>
            </a:lvl6pPr>
            <a:lvl7pPr marL="2971800" indent="-228600" fontAlgn="base">
              <a:spcBef>
                <a:spcPct val="0"/>
              </a:spcBef>
              <a:spcAft>
                <a:spcPct val="0"/>
              </a:spcAft>
              <a:defRPr sz="1200">
                <a:solidFill>
                  <a:schemeClr val="tx1"/>
                </a:solidFill>
                <a:latin typeface="Times New Roman" pitchFamily="18" charset="0"/>
              </a:defRPr>
            </a:lvl7pPr>
            <a:lvl8pPr marL="3429000" indent="-228600" fontAlgn="base">
              <a:spcBef>
                <a:spcPct val="0"/>
              </a:spcBef>
              <a:spcAft>
                <a:spcPct val="0"/>
              </a:spcAft>
              <a:defRPr sz="1200">
                <a:solidFill>
                  <a:schemeClr val="tx1"/>
                </a:solidFill>
                <a:latin typeface="Times New Roman" pitchFamily="18" charset="0"/>
              </a:defRPr>
            </a:lvl8pPr>
            <a:lvl9pPr marL="3886200" indent="-228600" fontAlgn="base">
              <a:spcBef>
                <a:spcPct val="0"/>
              </a:spcBef>
              <a:spcAft>
                <a:spcPct val="0"/>
              </a:spcAft>
              <a:defRPr sz="1200">
                <a:solidFill>
                  <a:schemeClr val="tx1"/>
                </a:solidFill>
                <a:latin typeface="Times New Roman" pitchFamily="18" charset="0"/>
              </a:defRPr>
            </a:lvl9pPr>
          </a:lstStyle>
          <a:p>
            <a:r>
              <a:rPr lang="nn-NO"/>
              <a:t>Yeong Min Jang, Kookmin University</a:t>
            </a:r>
            <a:endParaRPr lang="en-US"/>
          </a:p>
        </p:txBody>
      </p:sp>
      <p:sp>
        <p:nvSpPr>
          <p:cNvPr id="5143" name="직사각형 7"/>
          <p:cNvSpPr>
            <a:spLocks noChangeArrowheads="1"/>
          </p:cNvSpPr>
          <p:nvPr/>
        </p:nvSpPr>
        <p:spPr bwMode="auto">
          <a:xfrm>
            <a:off x="5511800" y="292100"/>
            <a:ext cx="3594100" cy="279400"/>
          </a:xfrm>
          <a:prstGeom prst="rect">
            <a:avLst/>
          </a:prstGeom>
          <a:solidFill>
            <a:schemeClr val="bg1"/>
          </a:solidFill>
          <a:ln w="12700" algn="ctr">
            <a:solidFill>
              <a:schemeClr val="bg1"/>
            </a:solidFill>
            <a:round/>
            <a:headEnd type="none" w="sm" len="sm"/>
            <a:tailEnd type="none" w="sm" len="sm"/>
          </a:ln>
        </p:spPr>
        <p:txBody>
          <a:bodyPr/>
          <a:lstStyle/>
          <a:p>
            <a:pPr eaLnBrk="0" hangingPunct="0"/>
            <a:endParaRPr lang="ko-KR" altLang="en-US">
              <a:ea typeface="굴림" charset="-127"/>
            </a:endParaRPr>
          </a:p>
        </p:txBody>
      </p:sp>
      <p:grpSp>
        <p:nvGrpSpPr>
          <p:cNvPr id="5144" name="그룹 8"/>
          <p:cNvGrpSpPr>
            <a:grpSpLocks/>
          </p:cNvGrpSpPr>
          <p:nvPr/>
        </p:nvGrpSpPr>
        <p:grpSpPr bwMode="auto">
          <a:xfrm>
            <a:off x="6088063" y="296863"/>
            <a:ext cx="3429000" cy="307975"/>
            <a:chOff x="6088040" y="296840"/>
            <a:chExt cx="3429000" cy="307777"/>
          </a:xfrm>
        </p:grpSpPr>
        <p:sp>
          <p:nvSpPr>
            <p:cNvPr id="5145" name="직사각형 9"/>
            <p:cNvSpPr>
              <a:spLocks noChangeArrowheads="1"/>
            </p:cNvSpPr>
            <p:nvPr/>
          </p:nvSpPr>
          <p:spPr bwMode="auto">
            <a:xfrm>
              <a:off x="6270008" y="353704"/>
              <a:ext cx="2362200" cy="228600"/>
            </a:xfrm>
            <a:prstGeom prst="rect">
              <a:avLst/>
            </a:prstGeom>
            <a:solidFill>
              <a:schemeClr val="bg1"/>
            </a:solidFill>
            <a:ln w="12700" algn="ctr">
              <a:solidFill>
                <a:schemeClr val="bg1"/>
              </a:solidFill>
              <a:round/>
              <a:headEnd type="none" w="sm" len="sm"/>
              <a:tailEnd type="none" w="sm" len="sm"/>
            </a:ln>
          </p:spPr>
          <p:txBody>
            <a:bodyPr/>
            <a:lstStyle/>
            <a:p>
              <a:pPr eaLnBrk="0" hangingPunct="0"/>
              <a:endParaRPr lang="ko-KR" altLang="en-US">
                <a:ea typeface="굴림" charset="-127"/>
              </a:endParaRPr>
            </a:p>
          </p:txBody>
        </p:sp>
        <p:sp>
          <p:nvSpPr>
            <p:cNvPr id="11" name="TextBox 10"/>
            <p:cNvSpPr txBox="1"/>
            <p:nvPr/>
          </p:nvSpPr>
          <p:spPr>
            <a:xfrm>
              <a:off x="6088040" y="296840"/>
              <a:ext cx="3429000" cy="307777"/>
            </a:xfrm>
            <a:prstGeom prst="rect">
              <a:avLst/>
            </a:prstGeom>
            <a:noFill/>
          </p:spPr>
          <p:txBody>
            <a:bodyPr>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fontAlgn="base">
                <a:spcBef>
                  <a:spcPct val="0"/>
                </a:spcBef>
                <a:spcAft>
                  <a:spcPct val="0"/>
                </a:spcAft>
                <a:defRPr sz="1200">
                  <a:solidFill>
                    <a:schemeClr val="tx1"/>
                  </a:solidFill>
                  <a:latin typeface="Times New Roman" pitchFamily="18" charset="0"/>
                </a:defRPr>
              </a:lvl6pPr>
              <a:lvl7pPr marL="2971800" indent="-228600" fontAlgn="base">
                <a:spcBef>
                  <a:spcPct val="0"/>
                </a:spcBef>
                <a:spcAft>
                  <a:spcPct val="0"/>
                </a:spcAft>
                <a:defRPr sz="1200">
                  <a:solidFill>
                    <a:schemeClr val="tx1"/>
                  </a:solidFill>
                  <a:latin typeface="Times New Roman" pitchFamily="18" charset="0"/>
                </a:defRPr>
              </a:lvl7pPr>
              <a:lvl8pPr marL="3429000" indent="-228600" fontAlgn="base">
                <a:spcBef>
                  <a:spcPct val="0"/>
                </a:spcBef>
                <a:spcAft>
                  <a:spcPct val="0"/>
                </a:spcAft>
                <a:defRPr sz="1200">
                  <a:solidFill>
                    <a:schemeClr val="tx1"/>
                  </a:solidFill>
                  <a:latin typeface="Times New Roman" pitchFamily="18" charset="0"/>
                </a:defRPr>
              </a:lvl8pPr>
              <a:lvl9pPr marL="3886200" indent="-228600" fontAlgn="base">
                <a:spcBef>
                  <a:spcPct val="0"/>
                </a:spcBef>
                <a:spcAft>
                  <a:spcPct val="0"/>
                </a:spcAft>
                <a:defRPr sz="1200">
                  <a:solidFill>
                    <a:schemeClr val="tx1"/>
                  </a:solidFill>
                  <a:latin typeface="Times New Roman" pitchFamily="18" charset="0"/>
                </a:defRPr>
              </a:lvl9pPr>
            </a:lstStyle>
            <a:p>
              <a:r>
                <a:rPr lang="en-US" altLang="ko-KR" sz="1400" b="1">
                  <a:ea typeface="굴림" charset="-127"/>
                </a:rPr>
                <a:t>doc.: IEEE 15-13-0436-00-0led </a:t>
              </a:r>
              <a:endParaRPr lang="ko-KR" altLang="en-US" sz="1400" b="1">
                <a:ea typeface="굴림" charset="-127"/>
              </a:endParaRPr>
            </a:p>
          </p:txBody>
        </p:sp>
      </p:grpSp>
      <p:graphicFrame>
        <p:nvGraphicFramePr>
          <p:cNvPr id="5137" name="Object 17"/>
          <p:cNvGraphicFramePr>
            <a:graphicFrameLocks noChangeAspect="1"/>
          </p:cNvGraphicFramePr>
          <p:nvPr/>
        </p:nvGraphicFramePr>
        <p:xfrm>
          <a:off x="2286000" y="2590800"/>
          <a:ext cx="4789488" cy="3886200"/>
        </p:xfrm>
        <a:graphic>
          <a:graphicData uri="http://schemas.openxmlformats.org/presentationml/2006/ole">
            <mc:AlternateContent xmlns:mc="http://schemas.openxmlformats.org/markup-compatibility/2006">
              <mc:Choice xmlns:v="urn:schemas-microsoft-com:vml" Requires="v">
                <p:oleObj spid="_x0000_s5164" name="Visio" r:id="rId4" imgW="6094415" imgH="4944672" progId="Visio.Drawing.11">
                  <p:embed/>
                </p:oleObj>
              </mc:Choice>
              <mc:Fallback>
                <p:oleObj name="Visio" r:id="rId4" imgW="6094415" imgH="4944672" progId="Visio.Drawing.11">
                  <p:embed/>
                  <p:pic>
                    <p:nvPicPr>
                      <p:cNvPr id="0" name="Object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0" y="2590800"/>
                        <a:ext cx="4789488"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a:xfrm>
            <a:off x="685800" y="457200"/>
            <a:ext cx="7772400" cy="1066800"/>
          </a:xfrm>
        </p:spPr>
        <p:txBody>
          <a:bodyPr/>
          <a:lstStyle/>
          <a:p>
            <a:r>
              <a:rPr lang="en-US" sz="3200" b="1" smtClean="0"/>
              <a:t>MIMO Concept</a:t>
            </a:r>
          </a:p>
        </p:txBody>
      </p:sp>
      <p:sp>
        <p:nvSpPr>
          <p:cNvPr id="21506" name="Content Placeholder 2"/>
          <p:cNvSpPr>
            <a:spLocks noGrp="1"/>
          </p:cNvSpPr>
          <p:nvPr>
            <p:ph idx="1"/>
          </p:nvPr>
        </p:nvSpPr>
        <p:spPr>
          <a:xfrm>
            <a:off x="381000" y="1143000"/>
            <a:ext cx="8153400" cy="2362200"/>
          </a:xfrm>
        </p:spPr>
        <p:txBody>
          <a:bodyPr/>
          <a:lstStyle/>
          <a:p>
            <a:pPr algn="just">
              <a:lnSpc>
                <a:spcPct val="130000"/>
              </a:lnSpc>
              <a:spcBef>
                <a:spcPct val="0"/>
              </a:spcBef>
              <a:buFont typeface="Wingdings" pitchFamily="2" charset="2"/>
              <a:buChar char="v"/>
            </a:pPr>
            <a:r>
              <a:rPr lang="en-US" sz="2400" dirty="0" smtClean="0"/>
              <a:t>Each LED used as transmitting antenna.</a:t>
            </a:r>
          </a:p>
          <a:p>
            <a:pPr algn="just">
              <a:lnSpc>
                <a:spcPct val="130000"/>
              </a:lnSpc>
              <a:spcBef>
                <a:spcPct val="0"/>
              </a:spcBef>
              <a:buFont typeface="Wingdings" pitchFamily="2" charset="2"/>
              <a:buChar char="v"/>
            </a:pPr>
            <a:r>
              <a:rPr lang="en-US" sz="2400" dirty="0" smtClean="0"/>
              <a:t>Multiple detectors constituting receiver arrays are used for reception</a:t>
            </a:r>
            <a:r>
              <a:rPr lang="en-US" sz="2400" dirty="0" smtClean="0"/>
              <a:t>.</a:t>
            </a:r>
          </a:p>
        </p:txBody>
      </p:sp>
      <p:sp>
        <p:nvSpPr>
          <p:cNvPr id="21507" name="Date Placeholder 1"/>
          <p:cNvSpPr>
            <a:spLocks noGrp="1"/>
          </p:cNvSpPr>
          <p:nvPr>
            <p:ph type="dt" sz="quarter" idx="10"/>
          </p:nvPr>
        </p:nvSpPr>
        <p:spPr>
          <a:xfrm>
            <a:off x="685800" y="381000"/>
            <a:ext cx="1600200"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fontAlgn="base">
              <a:spcBef>
                <a:spcPct val="0"/>
              </a:spcBef>
              <a:spcAft>
                <a:spcPct val="0"/>
              </a:spcAft>
              <a:defRPr sz="1200">
                <a:solidFill>
                  <a:schemeClr val="tx1"/>
                </a:solidFill>
                <a:latin typeface="Times New Roman" pitchFamily="18" charset="0"/>
              </a:defRPr>
            </a:lvl6pPr>
            <a:lvl7pPr marL="2971800" indent="-228600" fontAlgn="base">
              <a:spcBef>
                <a:spcPct val="0"/>
              </a:spcBef>
              <a:spcAft>
                <a:spcPct val="0"/>
              </a:spcAft>
              <a:defRPr sz="1200">
                <a:solidFill>
                  <a:schemeClr val="tx1"/>
                </a:solidFill>
                <a:latin typeface="Times New Roman" pitchFamily="18" charset="0"/>
              </a:defRPr>
            </a:lvl7pPr>
            <a:lvl8pPr marL="3429000" indent="-228600" fontAlgn="base">
              <a:spcBef>
                <a:spcPct val="0"/>
              </a:spcBef>
              <a:spcAft>
                <a:spcPct val="0"/>
              </a:spcAft>
              <a:defRPr sz="1200">
                <a:solidFill>
                  <a:schemeClr val="tx1"/>
                </a:solidFill>
                <a:latin typeface="Times New Roman" pitchFamily="18" charset="0"/>
              </a:defRPr>
            </a:lvl8pPr>
            <a:lvl9pPr marL="3886200" indent="-228600" fontAlgn="base">
              <a:spcBef>
                <a:spcPct val="0"/>
              </a:spcBef>
              <a:spcAft>
                <a:spcPct val="0"/>
              </a:spcAft>
              <a:defRPr sz="1200">
                <a:solidFill>
                  <a:schemeClr val="tx1"/>
                </a:solidFill>
                <a:latin typeface="Times New Roman" pitchFamily="18" charset="0"/>
              </a:defRPr>
            </a:lvl9pPr>
          </a:lstStyle>
          <a:p>
            <a:r>
              <a:rPr lang="en-US" altLang="ko-KR" sz="1400"/>
              <a:t>July 2013</a:t>
            </a:r>
            <a:endParaRPr lang="en-US" sz="1400"/>
          </a:p>
        </p:txBody>
      </p:sp>
      <p:sp>
        <p:nvSpPr>
          <p:cNvPr id="21508"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fontAlgn="base">
              <a:spcBef>
                <a:spcPct val="0"/>
              </a:spcBef>
              <a:spcAft>
                <a:spcPct val="0"/>
              </a:spcAft>
              <a:defRPr sz="1200">
                <a:solidFill>
                  <a:schemeClr val="tx1"/>
                </a:solidFill>
                <a:latin typeface="Times New Roman" pitchFamily="18" charset="0"/>
              </a:defRPr>
            </a:lvl6pPr>
            <a:lvl7pPr marL="2971800" indent="-228600" fontAlgn="base">
              <a:spcBef>
                <a:spcPct val="0"/>
              </a:spcBef>
              <a:spcAft>
                <a:spcPct val="0"/>
              </a:spcAft>
              <a:defRPr sz="1200">
                <a:solidFill>
                  <a:schemeClr val="tx1"/>
                </a:solidFill>
                <a:latin typeface="Times New Roman" pitchFamily="18" charset="0"/>
              </a:defRPr>
            </a:lvl7pPr>
            <a:lvl8pPr marL="3429000" indent="-228600" fontAlgn="base">
              <a:spcBef>
                <a:spcPct val="0"/>
              </a:spcBef>
              <a:spcAft>
                <a:spcPct val="0"/>
              </a:spcAft>
              <a:defRPr sz="1200">
                <a:solidFill>
                  <a:schemeClr val="tx1"/>
                </a:solidFill>
                <a:latin typeface="Times New Roman" pitchFamily="18" charset="0"/>
              </a:defRPr>
            </a:lvl8pPr>
            <a:lvl9pPr marL="3886200" indent="-228600" fontAlgn="base">
              <a:spcBef>
                <a:spcPct val="0"/>
              </a:spcBef>
              <a:spcAft>
                <a:spcPct val="0"/>
              </a:spcAft>
              <a:defRPr sz="1200">
                <a:solidFill>
                  <a:schemeClr val="tx1"/>
                </a:solidFill>
                <a:latin typeface="Times New Roman" pitchFamily="18" charset="0"/>
              </a:defRPr>
            </a:lvl9pPr>
          </a:lstStyle>
          <a:p>
            <a:r>
              <a:rPr lang="en-US"/>
              <a:t>Slide </a:t>
            </a:r>
            <a:fld id="{E61E1D4C-C499-4FF0-AA3E-E1AB3BEE07FB}" type="slidenum">
              <a:rPr lang="en-US"/>
              <a:pPr/>
              <a:t>8</a:t>
            </a:fld>
            <a:endParaRPr lang="en-US"/>
          </a:p>
        </p:txBody>
      </p:sp>
      <p:sp>
        <p:nvSpPr>
          <p:cNvPr id="21509" name="바닥글 개체 틀 6"/>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fontAlgn="base">
              <a:spcBef>
                <a:spcPct val="0"/>
              </a:spcBef>
              <a:spcAft>
                <a:spcPct val="0"/>
              </a:spcAft>
              <a:defRPr sz="1200">
                <a:solidFill>
                  <a:schemeClr val="tx1"/>
                </a:solidFill>
                <a:latin typeface="Times New Roman" pitchFamily="18" charset="0"/>
              </a:defRPr>
            </a:lvl6pPr>
            <a:lvl7pPr marL="2971800" indent="-228600" fontAlgn="base">
              <a:spcBef>
                <a:spcPct val="0"/>
              </a:spcBef>
              <a:spcAft>
                <a:spcPct val="0"/>
              </a:spcAft>
              <a:defRPr sz="1200">
                <a:solidFill>
                  <a:schemeClr val="tx1"/>
                </a:solidFill>
                <a:latin typeface="Times New Roman" pitchFamily="18" charset="0"/>
              </a:defRPr>
            </a:lvl7pPr>
            <a:lvl8pPr marL="3429000" indent="-228600" fontAlgn="base">
              <a:spcBef>
                <a:spcPct val="0"/>
              </a:spcBef>
              <a:spcAft>
                <a:spcPct val="0"/>
              </a:spcAft>
              <a:defRPr sz="1200">
                <a:solidFill>
                  <a:schemeClr val="tx1"/>
                </a:solidFill>
                <a:latin typeface="Times New Roman" pitchFamily="18" charset="0"/>
              </a:defRPr>
            </a:lvl8pPr>
            <a:lvl9pPr marL="3886200" indent="-228600" fontAlgn="base">
              <a:spcBef>
                <a:spcPct val="0"/>
              </a:spcBef>
              <a:spcAft>
                <a:spcPct val="0"/>
              </a:spcAft>
              <a:defRPr sz="1200">
                <a:solidFill>
                  <a:schemeClr val="tx1"/>
                </a:solidFill>
                <a:latin typeface="Times New Roman" pitchFamily="18" charset="0"/>
              </a:defRPr>
            </a:lvl9pPr>
          </a:lstStyle>
          <a:p>
            <a:r>
              <a:rPr lang="nn-NO"/>
              <a:t>Yeong Min Jang, Kookmin University</a:t>
            </a:r>
            <a:endParaRPr lang="en-US"/>
          </a:p>
        </p:txBody>
      </p:sp>
      <p:sp>
        <p:nvSpPr>
          <p:cNvPr id="21510" name="직사각형 7"/>
          <p:cNvSpPr>
            <a:spLocks noChangeArrowheads="1"/>
          </p:cNvSpPr>
          <p:nvPr/>
        </p:nvSpPr>
        <p:spPr bwMode="auto">
          <a:xfrm>
            <a:off x="5511800" y="292100"/>
            <a:ext cx="3594100" cy="279400"/>
          </a:xfrm>
          <a:prstGeom prst="rect">
            <a:avLst/>
          </a:prstGeom>
          <a:solidFill>
            <a:schemeClr val="bg1"/>
          </a:solidFill>
          <a:ln w="12700" algn="ctr">
            <a:solidFill>
              <a:schemeClr val="bg1"/>
            </a:solidFill>
            <a:round/>
            <a:headEnd type="none" w="sm" len="sm"/>
            <a:tailEnd type="none" w="sm" len="sm"/>
          </a:ln>
        </p:spPr>
        <p:txBody>
          <a:bodyPr/>
          <a:lstStyle/>
          <a:p>
            <a:pPr eaLnBrk="0" hangingPunct="0"/>
            <a:endParaRPr lang="ko-KR" altLang="en-US">
              <a:ea typeface="굴림" charset="-127"/>
            </a:endParaRPr>
          </a:p>
        </p:txBody>
      </p:sp>
      <p:grpSp>
        <p:nvGrpSpPr>
          <p:cNvPr id="21511" name="그룹 8"/>
          <p:cNvGrpSpPr>
            <a:grpSpLocks/>
          </p:cNvGrpSpPr>
          <p:nvPr/>
        </p:nvGrpSpPr>
        <p:grpSpPr bwMode="auto">
          <a:xfrm>
            <a:off x="6088063" y="296863"/>
            <a:ext cx="3429000" cy="307975"/>
            <a:chOff x="6088040" y="296840"/>
            <a:chExt cx="3429000" cy="307777"/>
          </a:xfrm>
        </p:grpSpPr>
        <p:sp>
          <p:nvSpPr>
            <p:cNvPr id="21513" name="직사각형 9"/>
            <p:cNvSpPr>
              <a:spLocks noChangeArrowheads="1"/>
            </p:cNvSpPr>
            <p:nvPr/>
          </p:nvSpPr>
          <p:spPr bwMode="auto">
            <a:xfrm>
              <a:off x="6270008" y="353704"/>
              <a:ext cx="2362200" cy="228600"/>
            </a:xfrm>
            <a:prstGeom prst="rect">
              <a:avLst/>
            </a:prstGeom>
            <a:solidFill>
              <a:schemeClr val="bg1"/>
            </a:solidFill>
            <a:ln w="12700" algn="ctr">
              <a:solidFill>
                <a:schemeClr val="bg1"/>
              </a:solidFill>
              <a:round/>
              <a:headEnd type="none" w="sm" len="sm"/>
              <a:tailEnd type="none" w="sm" len="sm"/>
            </a:ln>
          </p:spPr>
          <p:txBody>
            <a:bodyPr/>
            <a:lstStyle/>
            <a:p>
              <a:pPr eaLnBrk="0" hangingPunct="0"/>
              <a:endParaRPr lang="ko-KR" altLang="en-US">
                <a:ea typeface="굴림" charset="-127"/>
              </a:endParaRPr>
            </a:p>
          </p:txBody>
        </p:sp>
        <p:sp>
          <p:nvSpPr>
            <p:cNvPr id="11" name="TextBox 10"/>
            <p:cNvSpPr txBox="1"/>
            <p:nvPr/>
          </p:nvSpPr>
          <p:spPr>
            <a:xfrm>
              <a:off x="6088040" y="296840"/>
              <a:ext cx="3429000" cy="307777"/>
            </a:xfrm>
            <a:prstGeom prst="rect">
              <a:avLst/>
            </a:prstGeom>
            <a:noFill/>
          </p:spPr>
          <p:txBody>
            <a:bodyPr>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fontAlgn="base">
                <a:spcBef>
                  <a:spcPct val="0"/>
                </a:spcBef>
                <a:spcAft>
                  <a:spcPct val="0"/>
                </a:spcAft>
                <a:defRPr sz="1200">
                  <a:solidFill>
                    <a:schemeClr val="tx1"/>
                  </a:solidFill>
                  <a:latin typeface="Times New Roman" pitchFamily="18" charset="0"/>
                </a:defRPr>
              </a:lvl6pPr>
              <a:lvl7pPr marL="2971800" indent="-228600" fontAlgn="base">
                <a:spcBef>
                  <a:spcPct val="0"/>
                </a:spcBef>
                <a:spcAft>
                  <a:spcPct val="0"/>
                </a:spcAft>
                <a:defRPr sz="1200">
                  <a:solidFill>
                    <a:schemeClr val="tx1"/>
                  </a:solidFill>
                  <a:latin typeface="Times New Roman" pitchFamily="18" charset="0"/>
                </a:defRPr>
              </a:lvl7pPr>
              <a:lvl8pPr marL="3429000" indent="-228600" fontAlgn="base">
                <a:spcBef>
                  <a:spcPct val="0"/>
                </a:spcBef>
                <a:spcAft>
                  <a:spcPct val="0"/>
                </a:spcAft>
                <a:defRPr sz="1200">
                  <a:solidFill>
                    <a:schemeClr val="tx1"/>
                  </a:solidFill>
                  <a:latin typeface="Times New Roman" pitchFamily="18" charset="0"/>
                </a:defRPr>
              </a:lvl8pPr>
              <a:lvl9pPr marL="3886200" indent="-228600" fontAlgn="base">
                <a:spcBef>
                  <a:spcPct val="0"/>
                </a:spcBef>
                <a:spcAft>
                  <a:spcPct val="0"/>
                </a:spcAft>
                <a:defRPr sz="1200">
                  <a:solidFill>
                    <a:schemeClr val="tx1"/>
                  </a:solidFill>
                  <a:latin typeface="Times New Roman" pitchFamily="18" charset="0"/>
                </a:defRPr>
              </a:lvl9pPr>
            </a:lstStyle>
            <a:p>
              <a:r>
                <a:rPr lang="en-US" altLang="ko-KR" sz="1400" b="1">
                  <a:ea typeface="굴림" charset="-127"/>
                </a:rPr>
                <a:t>doc.: IEEE 15-13-0436-00-0led</a:t>
              </a:r>
              <a:endParaRPr lang="ko-KR" altLang="en-US" sz="1400" b="1">
                <a:ea typeface="굴림" charset="-127"/>
              </a:endParaRPr>
            </a:p>
          </p:txBody>
        </p:sp>
      </p:grpSp>
      <p:pic>
        <p:nvPicPr>
          <p:cNvPr id="215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9464" y="3276600"/>
            <a:ext cx="66675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330636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a:xfrm>
            <a:off x="685800" y="533400"/>
            <a:ext cx="7772400" cy="1066800"/>
          </a:xfrm>
        </p:spPr>
        <p:txBody>
          <a:bodyPr/>
          <a:lstStyle/>
          <a:p>
            <a:r>
              <a:rPr lang="en-US" sz="3200" b="1" dirty="0" smtClean="0"/>
              <a:t>Conclusions</a:t>
            </a:r>
          </a:p>
        </p:txBody>
      </p:sp>
      <p:sp>
        <p:nvSpPr>
          <p:cNvPr id="29698" name="Content Placeholder 2"/>
          <p:cNvSpPr>
            <a:spLocks noGrp="1"/>
          </p:cNvSpPr>
          <p:nvPr>
            <p:ph idx="1"/>
          </p:nvPr>
        </p:nvSpPr>
        <p:spPr>
          <a:xfrm>
            <a:off x="533399" y="1295400"/>
            <a:ext cx="8098831" cy="4114800"/>
          </a:xfrm>
        </p:spPr>
        <p:txBody>
          <a:bodyPr/>
          <a:lstStyle/>
          <a:p>
            <a:pPr algn="just">
              <a:lnSpc>
                <a:spcPct val="150000"/>
              </a:lnSpc>
              <a:buFont typeface="Wingdings" pitchFamily="2" charset="2"/>
              <a:buChar char="ü"/>
            </a:pPr>
            <a:r>
              <a:rPr lang="en-US" sz="2400" dirty="0" smtClean="0">
                <a:cs typeface="Times New Roman" pitchFamily="18" charset="0"/>
              </a:rPr>
              <a:t>It is needed to consider the practical usage of LED-ID networks for the standardization.</a:t>
            </a:r>
          </a:p>
          <a:p>
            <a:pPr algn="just">
              <a:lnSpc>
                <a:spcPct val="150000"/>
              </a:lnSpc>
              <a:buFont typeface="Wingdings" pitchFamily="2" charset="2"/>
              <a:buChar char="ü"/>
            </a:pPr>
            <a:r>
              <a:rPr lang="en-US" sz="2400" dirty="0" smtClean="0">
                <a:cs typeface="Times New Roman" pitchFamily="18" charset="0"/>
              </a:rPr>
              <a:t>A call for contribution about use cases and requirements in next  meeting.</a:t>
            </a:r>
          </a:p>
          <a:p>
            <a:pPr marL="0" indent="0" algn="just">
              <a:lnSpc>
                <a:spcPct val="150000"/>
              </a:lnSpc>
              <a:buNone/>
            </a:pPr>
            <a:endParaRPr lang="en-US" sz="2400" dirty="0" smtClean="0">
              <a:cs typeface="Times New Roman" pitchFamily="18" charset="0"/>
            </a:endParaRPr>
          </a:p>
          <a:p>
            <a:pPr marL="0" indent="0" algn="just">
              <a:lnSpc>
                <a:spcPct val="150000"/>
              </a:lnSpc>
              <a:buNone/>
            </a:pPr>
            <a:r>
              <a:rPr lang="en-US" sz="2000" b="1" dirty="0" smtClean="0">
                <a:cs typeface="Times New Roman" pitchFamily="18" charset="0"/>
              </a:rPr>
              <a:t>Acknowledgement</a:t>
            </a:r>
            <a:r>
              <a:rPr lang="en-US" sz="2000" dirty="0" smtClean="0">
                <a:cs typeface="Times New Roman" pitchFamily="18" charset="0"/>
              </a:rPr>
              <a:t>: </a:t>
            </a:r>
            <a:r>
              <a:rPr lang="en-US" sz="2000" b="1" dirty="0" smtClean="0">
                <a:cs typeface="Times New Roman" pitchFamily="18" charset="0"/>
              </a:rPr>
              <a:t>This work is </a:t>
            </a:r>
            <a:r>
              <a:rPr lang="en-US" sz="2000" b="1" dirty="0" smtClean="0">
                <a:cs typeface="Times New Roman" pitchFamily="18" charset="0"/>
              </a:rPr>
              <a:t>done with </a:t>
            </a:r>
            <a:r>
              <a:rPr lang="en-US" sz="2000" b="1" dirty="0" smtClean="0">
                <a:cs typeface="Times New Roman" pitchFamily="18" charset="0"/>
              </a:rPr>
              <a:t>the help of Dr. Richard D. </a:t>
            </a:r>
            <a:r>
              <a:rPr lang="en-US" sz="2000" b="1" dirty="0" smtClean="0">
                <a:cs typeface="Times New Roman" pitchFamily="18" charset="0"/>
              </a:rPr>
              <a:t>Roberts (Intel </a:t>
            </a:r>
            <a:r>
              <a:rPr lang="en-US" sz="2000" b="1" dirty="0" smtClean="0">
                <a:cs typeface="Times New Roman" pitchFamily="18" charset="0"/>
              </a:rPr>
              <a:t>Labs, Oregon, </a:t>
            </a:r>
            <a:r>
              <a:rPr lang="en-US" sz="2000" b="1" dirty="0" smtClean="0">
                <a:cs typeface="Times New Roman" pitchFamily="18" charset="0"/>
              </a:rPr>
              <a:t>USA) and Dr. Joachim W. </a:t>
            </a:r>
            <a:r>
              <a:rPr lang="en-US" sz="2000" b="1" dirty="0" err="1" smtClean="0">
                <a:cs typeface="Times New Roman" pitchFamily="18" charset="0"/>
              </a:rPr>
              <a:t>Walewski</a:t>
            </a:r>
            <a:r>
              <a:rPr lang="en-US" sz="2000" b="1" smtClean="0">
                <a:cs typeface="Times New Roman" pitchFamily="18" charset="0"/>
              </a:rPr>
              <a:t> (</a:t>
            </a:r>
            <a:r>
              <a:rPr lang="en-US" sz="2000" b="1" dirty="0" smtClean="0">
                <a:cs typeface="Times New Roman" pitchFamily="18" charset="0"/>
              </a:rPr>
              <a:t>Siemens AG, Munich, Germany)</a:t>
            </a:r>
            <a:endParaRPr lang="en-US" sz="2400" b="1" dirty="0" smtClean="0">
              <a:cs typeface="Times New Roman" pitchFamily="18" charset="0"/>
            </a:endParaRPr>
          </a:p>
          <a:p>
            <a:pPr algn="just">
              <a:lnSpc>
                <a:spcPct val="150000"/>
              </a:lnSpc>
              <a:buFont typeface="Wingdings" pitchFamily="2" charset="2"/>
              <a:buChar char="ü"/>
            </a:pPr>
            <a:endParaRPr lang="en-US" sz="2400" dirty="0" smtClean="0">
              <a:cs typeface="Times New Roman" pitchFamily="18" charset="0"/>
            </a:endParaRPr>
          </a:p>
        </p:txBody>
      </p:sp>
      <p:sp>
        <p:nvSpPr>
          <p:cNvPr id="29699"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fontAlgn="base">
              <a:spcBef>
                <a:spcPct val="0"/>
              </a:spcBef>
              <a:spcAft>
                <a:spcPct val="0"/>
              </a:spcAft>
              <a:defRPr sz="1200">
                <a:solidFill>
                  <a:schemeClr val="tx1"/>
                </a:solidFill>
                <a:latin typeface="Times New Roman" pitchFamily="18" charset="0"/>
              </a:defRPr>
            </a:lvl6pPr>
            <a:lvl7pPr marL="2971800" indent="-228600" fontAlgn="base">
              <a:spcBef>
                <a:spcPct val="0"/>
              </a:spcBef>
              <a:spcAft>
                <a:spcPct val="0"/>
              </a:spcAft>
              <a:defRPr sz="1200">
                <a:solidFill>
                  <a:schemeClr val="tx1"/>
                </a:solidFill>
                <a:latin typeface="Times New Roman" pitchFamily="18" charset="0"/>
              </a:defRPr>
            </a:lvl7pPr>
            <a:lvl8pPr marL="3429000" indent="-228600" fontAlgn="base">
              <a:spcBef>
                <a:spcPct val="0"/>
              </a:spcBef>
              <a:spcAft>
                <a:spcPct val="0"/>
              </a:spcAft>
              <a:defRPr sz="1200">
                <a:solidFill>
                  <a:schemeClr val="tx1"/>
                </a:solidFill>
                <a:latin typeface="Times New Roman" pitchFamily="18" charset="0"/>
              </a:defRPr>
            </a:lvl8pPr>
            <a:lvl9pPr marL="3886200" indent="-228600" fontAlgn="base">
              <a:spcBef>
                <a:spcPct val="0"/>
              </a:spcBef>
              <a:spcAft>
                <a:spcPct val="0"/>
              </a:spcAft>
              <a:defRPr sz="1200">
                <a:solidFill>
                  <a:schemeClr val="tx1"/>
                </a:solidFill>
                <a:latin typeface="Times New Roman" pitchFamily="18" charset="0"/>
              </a:defRPr>
            </a:lvl9pPr>
          </a:lstStyle>
          <a:p>
            <a:r>
              <a:rPr lang="en-US" dirty="0"/>
              <a:t>Slide </a:t>
            </a:r>
            <a:fld id="{E8B2A851-79CA-41FA-8AAF-EABFDFB425C4}" type="slidenum">
              <a:rPr lang="en-US"/>
              <a:pPr/>
              <a:t>9</a:t>
            </a:fld>
            <a:endParaRPr lang="en-US" dirty="0"/>
          </a:p>
        </p:txBody>
      </p:sp>
      <p:sp>
        <p:nvSpPr>
          <p:cNvPr id="29700" name="바닥글 개체 틀 6"/>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fontAlgn="base">
              <a:spcBef>
                <a:spcPct val="0"/>
              </a:spcBef>
              <a:spcAft>
                <a:spcPct val="0"/>
              </a:spcAft>
              <a:defRPr sz="1200">
                <a:solidFill>
                  <a:schemeClr val="tx1"/>
                </a:solidFill>
                <a:latin typeface="Times New Roman" pitchFamily="18" charset="0"/>
              </a:defRPr>
            </a:lvl6pPr>
            <a:lvl7pPr marL="2971800" indent="-228600" fontAlgn="base">
              <a:spcBef>
                <a:spcPct val="0"/>
              </a:spcBef>
              <a:spcAft>
                <a:spcPct val="0"/>
              </a:spcAft>
              <a:defRPr sz="1200">
                <a:solidFill>
                  <a:schemeClr val="tx1"/>
                </a:solidFill>
                <a:latin typeface="Times New Roman" pitchFamily="18" charset="0"/>
              </a:defRPr>
            </a:lvl7pPr>
            <a:lvl8pPr marL="3429000" indent="-228600" fontAlgn="base">
              <a:spcBef>
                <a:spcPct val="0"/>
              </a:spcBef>
              <a:spcAft>
                <a:spcPct val="0"/>
              </a:spcAft>
              <a:defRPr sz="1200">
                <a:solidFill>
                  <a:schemeClr val="tx1"/>
                </a:solidFill>
                <a:latin typeface="Times New Roman" pitchFamily="18" charset="0"/>
              </a:defRPr>
            </a:lvl8pPr>
            <a:lvl9pPr marL="3886200" indent="-228600" fontAlgn="base">
              <a:spcBef>
                <a:spcPct val="0"/>
              </a:spcBef>
              <a:spcAft>
                <a:spcPct val="0"/>
              </a:spcAft>
              <a:defRPr sz="1200">
                <a:solidFill>
                  <a:schemeClr val="tx1"/>
                </a:solidFill>
                <a:latin typeface="Times New Roman" pitchFamily="18" charset="0"/>
              </a:defRPr>
            </a:lvl9pPr>
          </a:lstStyle>
          <a:p>
            <a:r>
              <a:rPr lang="nn-NO"/>
              <a:t>Yeong Min Jang, Kookmin University</a:t>
            </a:r>
            <a:endParaRPr lang="en-US"/>
          </a:p>
        </p:txBody>
      </p:sp>
      <p:sp>
        <p:nvSpPr>
          <p:cNvPr id="29701" name="직사각형 7"/>
          <p:cNvSpPr>
            <a:spLocks noChangeArrowheads="1"/>
          </p:cNvSpPr>
          <p:nvPr/>
        </p:nvSpPr>
        <p:spPr bwMode="auto">
          <a:xfrm>
            <a:off x="5511800" y="292100"/>
            <a:ext cx="3594100" cy="279400"/>
          </a:xfrm>
          <a:prstGeom prst="rect">
            <a:avLst/>
          </a:prstGeom>
          <a:solidFill>
            <a:schemeClr val="bg1"/>
          </a:solidFill>
          <a:ln w="12700" algn="ctr">
            <a:solidFill>
              <a:schemeClr val="bg1"/>
            </a:solidFill>
            <a:round/>
            <a:headEnd type="none" w="sm" len="sm"/>
            <a:tailEnd type="none" w="sm" len="sm"/>
          </a:ln>
        </p:spPr>
        <p:txBody>
          <a:bodyPr/>
          <a:lstStyle/>
          <a:p>
            <a:pPr eaLnBrk="0" hangingPunct="0"/>
            <a:endParaRPr lang="ko-KR" altLang="en-US">
              <a:ea typeface="굴림" charset="-127"/>
            </a:endParaRPr>
          </a:p>
        </p:txBody>
      </p:sp>
      <p:grpSp>
        <p:nvGrpSpPr>
          <p:cNvPr id="29702" name="그룹 8"/>
          <p:cNvGrpSpPr>
            <a:grpSpLocks/>
          </p:cNvGrpSpPr>
          <p:nvPr/>
        </p:nvGrpSpPr>
        <p:grpSpPr bwMode="auto">
          <a:xfrm>
            <a:off x="6088063" y="296863"/>
            <a:ext cx="3429000" cy="307975"/>
            <a:chOff x="6088040" y="296840"/>
            <a:chExt cx="3429000" cy="307777"/>
          </a:xfrm>
        </p:grpSpPr>
        <p:sp>
          <p:nvSpPr>
            <p:cNvPr id="29704" name="직사각형 9"/>
            <p:cNvSpPr>
              <a:spLocks noChangeArrowheads="1"/>
            </p:cNvSpPr>
            <p:nvPr/>
          </p:nvSpPr>
          <p:spPr bwMode="auto">
            <a:xfrm>
              <a:off x="6270008" y="353704"/>
              <a:ext cx="2362200" cy="228600"/>
            </a:xfrm>
            <a:prstGeom prst="rect">
              <a:avLst/>
            </a:prstGeom>
            <a:solidFill>
              <a:schemeClr val="bg1"/>
            </a:solidFill>
            <a:ln w="12700" algn="ctr">
              <a:solidFill>
                <a:schemeClr val="bg1"/>
              </a:solidFill>
              <a:round/>
              <a:headEnd type="none" w="sm" len="sm"/>
              <a:tailEnd type="none" w="sm" len="sm"/>
            </a:ln>
          </p:spPr>
          <p:txBody>
            <a:bodyPr/>
            <a:lstStyle/>
            <a:p>
              <a:pPr eaLnBrk="0" hangingPunct="0"/>
              <a:endParaRPr lang="ko-KR" altLang="en-US">
                <a:ea typeface="굴림" charset="-127"/>
              </a:endParaRPr>
            </a:p>
          </p:txBody>
        </p:sp>
        <p:sp>
          <p:nvSpPr>
            <p:cNvPr id="11" name="TextBox 10"/>
            <p:cNvSpPr txBox="1"/>
            <p:nvPr/>
          </p:nvSpPr>
          <p:spPr>
            <a:xfrm>
              <a:off x="6088040" y="296840"/>
              <a:ext cx="3429000" cy="307777"/>
            </a:xfrm>
            <a:prstGeom prst="rect">
              <a:avLst/>
            </a:prstGeom>
            <a:noFill/>
          </p:spPr>
          <p:txBody>
            <a:bodyPr>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fontAlgn="base">
                <a:spcBef>
                  <a:spcPct val="0"/>
                </a:spcBef>
                <a:spcAft>
                  <a:spcPct val="0"/>
                </a:spcAft>
                <a:defRPr sz="1200">
                  <a:solidFill>
                    <a:schemeClr val="tx1"/>
                  </a:solidFill>
                  <a:latin typeface="Times New Roman" pitchFamily="18" charset="0"/>
                </a:defRPr>
              </a:lvl6pPr>
              <a:lvl7pPr marL="2971800" indent="-228600" fontAlgn="base">
                <a:spcBef>
                  <a:spcPct val="0"/>
                </a:spcBef>
                <a:spcAft>
                  <a:spcPct val="0"/>
                </a:spcAft>
                <a:defRPr sz="1200">
                  <a:solidFill>
                    <a:schemeClr val="tx1"/>
                  </a:solidFill>
                  <a:latin typeface="Times New Roman" pitchFamily="18" charset="0"/>
                </a:defRPr>
              </a:lvl7pPr>
              <a:lvl8pPr marL="3429000" indent="-228600" fontAlgn="base">
                <a:spcBef>
                  <a:spcPct val="0"/>
                </a:spcBef>
                <a:spcAft>
                  <a:spcPct val="0"/>
                </a:spcAft>
                <a:defRPr sz="1200">
                  <a:solidFill>
                    <a:schemeClr val="tx1"/>
                  </a:solidFill>
                  <a:latin typeface="Times New Roman" pitchFamily="18" charset="0"/>
                </a:defRPr>
              </a:lvl8pPr>
              <a:lvl9pPr marL="3886200" indent="-228600" fontAlgn="base">
                <a:spcBef>
                  <a:spcPct val="0"/>
                </a:spcBef>
                <a:spcAft>
                  <a:spcPct val="0"/>
                </a:spcAft>
                <a:defRPr sz="1200">
                  <a:solidFill>
                    <a:schemeClr val="tx1"/>
                  </a:solidFill>
                  <a:latin typeface="Times New Roman" pitchFamily="18" charset="0"/>
                </a:defRPr>
              </a:lvl9pPr>
            </a:lstStyle>
            <a:p>
              <a:r>
                <a:rPr lang="en-US" altLang="ko-KR" sz="1400" b="1">
                  <a:ea typeface="굴림" charset="-127"/>
                </a:rPr>
                <a:t>doc.: IEEE 15-13-0436-00-0led</a:t>
              </a:r>
              <a:endParaRPr lang="ko-KR" altLang="en-US" sz="1400" b="1">
                <a:ea typeface="굴림" charset="-127"/>
              </a:endParaRPr>
            </a:p>
          </p:txBody>
        </p:sp>
      </p:grpSp>
      <p:sp>
        <p:nvSpPr>
          <p:cNvPr id="29703" name="Date Placeholder 1"/>
          <p:cNvSpPr>
            <a:spLocks noGrp="1"/>
          </p:cNvSpPr>
          <p:nvPr>
            <p:ph type="dt" sz="quarter" idx="10"/>
          </p:nvPr>
        </p:nvSpPr>
        <p:spPr>
          <a:xfrm>
            <a:off x="685800" y="381000"/>
            <a:ext cx="1600200"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fontAlgn="base">
              <a:spcBef>
                <a:spcPct val="0"/>
              </a:spcBef>
              <a:spcAft>
                <a:spcPct val="0"/>
              </a:spcAft>
              <a:defRPr sz="1200">
                <a:solidFill>
                  <a:schemeClr val="tx1"/>
                </a:solidFill>
                <a:latin typeface="Times New Roman" pitchFamily="18" charset="0"/>
              </a:defRPr>
            </a:lvl6pPr>
            <a:lvl7pPr marL="2971800" indent="-228600" fontAlgn="base">
              <a:spcBef>
                <a:spcPct val="0"/>
              </a:spcBef>
              <a:spcAft>
                <a:spcPct val="0"/>
              </a:spcAft>
              <a:defRPr sz="1200">
                <a:solidFill>
                  <a:schemeClr val="tx1"/>
                </a:solidFill>
                <a:latin typeface="Times New Roman" pitchFamily="18" charset="0"/>
              </a:defRPr>
            </a:lvl7pPr>
            <a:lvl8pPr marL="3429000" indent="-228600" fontAlgn="base">
              <a:spcBef>
                <a:spcPct val="0"/>
              </a:spcBef>
              <a:spcAft>
                <a:spcPct val="0"/>
              </a:spcAft>
              <a:defRPr sz="1200">
                <a:solidFill>
                  <a:schemeClr val="tx1"/>
                </a:solidFill>
                <a:latin typeface="Times New Roman" pitchFamily="18" charset="0"/>
              </a:defRPr>
            </a:lvl8pPr>
            <a:lvl9pPr marL="3886200" indent="-228600" fontAlgn="base">
              <a:spcBef>
                <a:spcPct val="0"/>
              </a:spcBef>
              <a:spcAft>
                <a:spcPct val="0"/>
              </a:spcAft>
              <a:defRPr sz="1200">
                <a:solidFill>
                  <a:schemeClr val="tx1"/>
                </a:solidFill>
                <a:latin typeface="Times New Roman" pitchFamily="18" charset="0"/>
              </a:defRPr>
            </a:lvl9pPr>
          </a:lstStyle>
          <a:p>
            <a:r>
              <a:rPr lang="en-US" altLang="ko-KR" sz="1400"/>
              <a:t>July 2013</a:t>
            </a:r>
            <a:endParaRPr lang="en-US" sz="140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VLC_Composition_090917">
  <a:themeElements>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VLC_Composition_090917</Template>
  <TotalTime>5031</TotalTime>
  <Words>467</Words>
  <Application>Microsoft Office PowerPoint</Application>
  <PresentationFormat>화면 슬라이드 쇼(4:3)</PresentationFormat>
  <Paragraphs>96</Paragraphs>
  <Slides>9</Slides>
  <Notes>9</Notes>
  <HiddenSlides>0</HiddenSlides>
  <MMClips>0</MMClips>
  <ScaleCrop>false</ScaleCrop>
  <HeadingPairs>
    <vt:vector size="6" baseType="variant">
      <vt:variant>
        <vt:lpstr>테마</vt:lpstr>
      </vt:variant>
      <vt:variant>
        <vt:i4>1</vt:i4>
      </vt:variant>
      <vt:variant>
        <vt:lpstr>포함된 OLE 서버</vt:lpstr>
      </vt:variant>
      <vt:variant>
        <vt:i4>1</vt:i4>
      </vt:variant>
      <vt:variant>
        <vt:lpstr>슬라이드 제목</vt:lpstr>
      </vt:variant>
      <vt:variant>
        <vt:i4>9</vt:i4>
      </vt:variant>
    </vt:vector>
  </HeadingPairs>
  <TitlesOfParts>
    <vt:vector size="11" baseType="lpstr">
      <vt:lpstr>VLC_Composition_090917</vt:lpstr>
      <vt:lpstr>Visio</vt:lpstr>
      <vt:lpstr>PowerPoint 프레젠테이션</vt:lpstr>
      <vt:lpstr>Contents</vt:lpstr>
      <vt:lpstr>CamCom Based LED-ID</vt:lpstr>
      <vt:lpstr>Data Continuity</vt:lpstr>
      <vt:lpstr>A CamCom Application: LED-ID Based Digital Signage</vt:lpstr>
      <vt:lpstr>Broadcasting Based LED-ID Networks</vt:lpstr>
      <vt:lpstr>Use cases of Broadcasting LED-ID Networks: LBS</vt:lpstr>
      <vt:lpstr>MIMO Concept</vt:lpstr>
      <vt:lpstr>Conclusions</vt:lpstr>
    </vt:vector>
  </TitlesOfParts>
  <Company>th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IEEE 802.15 &lt;subject&gt;</dc:subject>
  <dc:creator>th</dc:creator>
  <dc:description>&lt;doc#&gt;</dc:description>
  <cp:lastModifiedBy>Jang</cp:lastModifiedBy>
  <cp:revision>405</cp:revision>
  <cp:lastPrinted>2012-03-12T07:40:50Z</cp:lastPrinted>
  <dcterms:created xsi:type="dcterms:W3CDTF">2009-09-18T11:31:33Z</dcterms:created>
  <dcterms:modified xsi:type="dcterms:W3CDTF">2013-07-18T11:40:13Z</dcterms:modified>
</cp:coreProperties>
</file>