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4411" r:id="rId2"/>
    <p:sldMasterId id="2147484424" r:id="rId3"/>
  </p:sldMasterIdLst>
  <p:notesMasterIdLst>
    <p:notesMasterId r:id="rId10"/>
  </p:notesMasterIdLst>
  <p:handoutMasterIdLst>
    <p:handoutMasterId r:id="rId11"/>
  </p:handoutMasterIdLst>
  <p:sldIdLst>
    <p:sldId id="398" r:id="rId4"/>
    <p:sldId id="312" r:id="rId5"/>
    <p:sldId id="402" r:id="rId6"/>
    <p:sldId id="403" r:id="rId7"/>
    <p:sldId id="401" r:id="rId8"/>
    <p:sldId id="397" r:id="rId9"/>
  </p:sldIdLst>
  <p:sldSz cx="9144000" cy="6858000" type="screen4x3"/>
  <p:notesSz cx="6797675" cy="9926638"/>
  <p:defaultTextStyle>
    <a:defPPr>
      <a:defRPr lang="en-US"/>
    </a:defPPr>
    <a:lvl1pPr algn="l" rtl="0" fontAlgn="base" latinLnBrk="1">
      <a:spcBef>
        <a:spcPct val="0"/>
      </a:spcBef>
      <a:spcAft>
        <a:spcPct val="0"/>
      </a:spcAft>
      <a:defRPr kumimoji="1" sz="1200" kern="1200">
        <a:solidFill>
          <a:schemeClr val="tx1"/>
        </a:solidFill>
        <a:latin typeface="Times New Roman" pitchFamily="18" charset="0"/>
        <a:ea typeface="굴림" charset="-127"/>
        <a:cs typeface="+mn-cs"/>
      </a:defRPr>
    </a:lvl1pPr>
    <a:lvl2pPr marL="457200" algn="l" rtl="0" fontAlgn="base" latinLnBrk="1">
      <a:spcBef>
        <a:spcPct val="0"/>
      </a:spcBef>
      <a:spcAft>
        <a:spcPct val="0"/>
      </a:spcAft>
      <a:defRPr kumimoji="1" sz="1200" kern="1200">
        <a:solidFill>
          <a:schemeClr val="tx1"/>
        </a:solidFill>
        <a:latin typeface="Times New Roman" pitchFamily="18" charset="0"/>
        <a:ea typeface="굴림" charset="-127"/>
        <a:cs typeface="+mn-cs"/>
      </a:defRPr>
    </a:lvl2pPr>
    <a:lvl3pPr marL="914400" algn="l" rtl="0" fontAlgn="base" latinLnBrk="1">
      <a:spcBef>
        <a:spcPct val="0"/>
      </a:spcBef>
      <a:spcAft>
        <a:spcPct val="0"/>
      </a:spcAft>
      <a:defRPr kumimoji="1" sz="1200" kern="1200">
        <a:solidFill>
          <a:schemeClr val="tx1"/>
        </a:solidFill>
        <a:latin typeface="Times New Roman" pitchFamily="18" charset="0"/>
        <a:ea typeface="굴림" charset="-127"/>
        <a:cs typeface="+mn-cs"/>
      </a:defRPr>
    </a:lvl3pPr>
    <a:lvl4pPr marL="1371600" algn="l" rtl="0" fontAlgn="base" latinLnBrk="1">
      <a:spcBef>
        <a:spcPct val="0"/>
      </a:spcBef>
      <a:spcAft>
        <a:spcPct val="0"/>
      </a:spcAft>
      <a:defRPr kumimoji="1" sz="1200" kern="1200">
        <a:solidFill>
          <a:schemeClr val="tx1"/>
        </a:solidFill>
        <a:latin typeface="Times New Roman" pitchFamily="18" charset="0"/>
        <a:ea typeface="굴림" charset="-127"/>
        <a:cs typeface="+mn-cs"/>
      </a:defRPr>
    </a:lvl4pPr>
    <a:lvl5pPr marL="1828800" algn="l" rtl="0" fontAlgn="base" latinLnBrk="1">
      <a:spcBef>
        <a:spcPct val="0"/>
      </a:spcBef>
      <a:spcAft>
        <a:spcPct val="0"/>
      </a:spcAft>
      <a:defRPr kumimoji="1" sz="1200" kern="1200">
        <a:solidFill>
          <a:schemeClr val="tx1"/>
        </a:solidFill>
        <a:latin typeface="Times New Roman" pitchFamily="18" charset="0"/>
        <a:ea typeface="굴림" charset="-127"/>
        <a:cs typeface="+mn-cs"/>
      </a:defRPr>
    </a:lvl5pPr>
    <a:lvl6pPr marL="2286000" algn="l" defTabSz="914400" rtl="0" eaLnBrk="1" latinLnBrk="1" hangingPunct="1">
      <a:defRPr kumimoji="1" sz="1200" kern="1200">
        <a:solidFill>
          <a:schemeClr val="tx1"/>
        </a:solidFill>
        <a:latin typeface="Times New Roman" pitchFamily="18" charset="0"/>
        <a:ea typeface="굴림" charset="-127"/>
        <a:cs typeface="+mn-cs"/>
      </a:defRPr>
    </a:lvl6pPr>
    <a:lvl7pPr marL="2743200" algn="l" defTabSz="914400" rtl="0" eaLnBrk="1" latinLnBrk="1" hangingPunct="1">
      <a:defRPr kumimoji="1" sz="1200" kern="1200">
        <a:solidFill>
          <a:schemeClr val="tx1"/>
        </a:solidFill>
        <a:latin typeface="Times New Roman" pitchFamily="18" charset="0"/>
        <a:ea typeface="굴림" charset="-127"/>
        <a:cs typeface="+mn-cs"/>
      </a:defRPr>
    </a:lvl7pPr>
    <a:lvl8pPr marL="3200400" algn="l" defTabSz="914400" rtl="0" eaLnBrk="1" latinLnBrk="1" hangingPunct="1">
      <a:defRPr kumimoji="1" sz="1200" kern="1200">
        <a:solidFill>
          <a:schemeClr val="tx1"/>
        </a:solidFill>
        <a:latin typeface="Times New Roman" pitchFamily="18" charset="0"/>
        <a:ea typeface="굴림" charset="-127"/>
        <a:cs typeface="+mn-cs"/>
      </a:defRPr>
    </a:lvl8pPr>
    <a:lvl9pPr marL="3657600" algn="l" defTabSz="914400" rtl="0" eaLnBrk="1" latinLnBrk="1" hangingPunct="1">
      <a:defRPr kumimoji="1" sz="1200" kern="1200">
        <a:solidFill>
          <a:schemeClr val="tx1"/>
        </a:solidFill>
        <a:latin typeface="Times New Roman" pitchFamily="18" charset="0"/>
        <a:ea typeface="굴림" charset="-127"/>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33"/>
    <a:srgbClr val="CC0000"/>
    <a:srgbClr val="FFFF66"/>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8799B23B-EC83-4686-B30A-512413B5E67A}" styleName="밝은 스타일 3 - 강조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93" autoAdjust="0"/>
    <p:restoredTop sz="98487" autoAdjust="0"/>
  </p:normalViewPr>
  <p:slideViewPr>
    <p:cSldViewPr>
      <p:cViewPr varScale="1">
        <p:scale>
          <a:sx n="73" d="100"/>
          <a:sy n="73" d="100"/>
        </p:scale>
        <p:origin x="-426" y="-96"/>
      </p:cViewPr>
      <p:guideLst>
        <p:guide orient="horz" pos="2160"/>
        <p:guide pos="2880"/>
      </p:guideLst>
    </p:cSldViewPr>
  </p:slideViewPr>
  <p:notesTextViewPr>
    <p:cViewPr>
      <p:scale>
        <a:sx n="100" d="100"/>
        <a:sy n="100" d="100"/>
      </p:scale>
      <p:origin x="0" y="0"/>
    </p:cViewPr>
  </p:notesTextViewPr>
  <p:notesViewPr>
    <p:cSldViewPr>
      <p:cViewPr varScale="1">
        <p:scale>
          <a:sx n="58" d="100"/>
          <a:sy n="58" d="100"/>
        </p:scale>
        <p:origin x="-2508" y="-90"/>
      </p:cViewPr>
      <p:guideLst>
        <p:guide orient="horz" pos="3127"/>
        <p:guide pos="214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handoutMaster" Target="handoutMasters/handoutMaster1.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75038" y="201613"/>
            <a:ext cx="2640012"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8213" eaLnBrk="0" latinLnBrk="0" hangingPunct="0">
              <a:defRPr kumimoji="0" sz="1400" b="1">
                <a:ea typeface="+mn-ea"/>
              </a:defRPr>
            </a:lvl1pPr>
          </a:lstStyle>
          <a:p>
            <a:pPr>
              <a:defRPr/>
            </a:pPr>
            <a:endParaRPr lang="en-US"/>
          </a:p>
        </p:txBody>
      </p:sp>
      <p:sp>
        <p:nvSpPr>
          <p:cNvPr id="3075" name="Rectangle 3"/>
          <p:cNvSpPr>
            <a:spLocks noGrp="1" noChangeArrowheads="1"/>
          </p:cNvSpPr>
          <p:nvPr>
            <p:ph type="dt" sz="quarter" idx="1"/>
          </p:nvPr>
        </p:nvSpPr>
        <p:spPr bwMode="auto">
          <a:xfrm>
            <a:off x="682625" y="201613"/>
            <a:ext cx="2263775"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8213" eaLnBrk="0" latinLnBrk="0" hangingPunct="0">
              <a:defRPr kumimoji="0" sz="1400" b="1">
                <a:ea typeface="+mn-ea"/>
              </a:defRPr>
            </a:lvl1pPr>
          </a:lstStyle>
          <a:p>
            <a:pPr>
              <a:defRPr/>
            </a:pPr>
            <a:fld id="{C96B1CBC-1A09-46C8-901C-304D10ADC5AE}" type="datetime1">
              <a:rPr lang="en-US" altLang="ko-KR"/>
              <a:pPr>
                <a:defRPr/>
              </a:pPr>
              <a:t>11/15/2013</a:t>
            </a:fld>
            <a:r>
              <a:rPr lang="en-US"/>
              <a:t>&lt;month year&gt;</a:t>
            </a:r>
          </a:p>
        </p:txBody>
      </p:sp>
      <p:sp>
        <p:nvSpPr>
          <p:cNvPr id="3076" name="Rectangle 4"/>
          <p:cNvSpPr>
            <a:spLocks noGrp="1" noChangeArrowheads="1"/>
          </p:cNvSpPr>
          <p:nvPr>
            <p:ph type="ftr" sz="quarter" idx="2"/>
          </p:nvPr>
        </p:nvSpPr>
        <p:spPr bwMode="auto">
          <a:xfrm>
            <a:off x="4079875" y="9607550"/>
            <a:ext cx="2114550" cy="1539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8213" eaLnBrk="0" latinLnBrk="0" hangingPunct="0">
              <a:defRPr kumimoji="0" sz="1000">
                <a:ea typeface="+mn-ea"/>
              </a:defRPr>
            </a:lvl1pPr>
          </a:lstStyle>
          <a:p>
            <a:pPr>
              <a:defRPr/>
            </a:pPr>
            <a:r>
              <a:rPr lang="en-US"/>
              <a:t>&lt;author&gt;, &lt;company&gt;</a:t>
            </a:r>
          </a:p>
        </p:txBody>
      </p:sp>
      <p:sp>
        <p:nvSpPr>
          <p:cNvPr id="3077" name="Rectangle 5"/>
          <p:cNvSpPr>
            <a:spLocks noGrp="1" noChangeArrowheads="1"/>
          </p:cNvSpPr>
          <p:nvPr>
            <p:ph type="sldNum" sz="quarter" idx="3"/>
          </p:nvPr>
        </p:nvSpPr>
        <p:spPr bwMode="auto">
          <a:xfrm>
            <a:off x="2644775" y="9607550"/>
            <a:ext cx="1357313" cy="1539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8213" eaLnBrk="0" latinLnBrk="0" hangingPunct="0">
              <a:defRPr kumimoji="0" sz="1000">
                <a:ea typeface="굴림" pitchFamily="50" charset="-127"/>
              </a:defRPr>
            </a:lvl1pPr>
          </a:lstStyle>
          <a:p>
            <a:pPr>
              <a:defRPr/>
            </a:pPr>
            <a:r>
              <a:rPr lang="en-US" altLang="ko-KR"/>
              <a:t>Page </a:t>
            </a:r>
            <a:fld id="{3A2B349F-B8C9-456A-A5F1-9B67FAB92E32}" type="slidenum">
              <a:rPr lang="en-US" altLang="ko-KR"/>
              <a:pPr>
                <a:defRPr/>
              </a:pPr>
              <a:t>‹#›</a:t>
            </a:fld>
            <a:endParaRPr lang="en-US" altLang="ko-KR"/>
          </a:p>
        </p:txBody>
      </p:sp>
      <p:sp>
        <p:nvSpPr>
          <p:cNvPr id="63494" name="Line 6"/>
          <p:cNvSpPr>
            <a:spLocks noChangeShapeType="1"/>
          </p:cNvSpPr>
          <p:nvPr/>
        </p:nvSpPr>
        <p:spPr bwMode="auto">
          <a:xfrm>
            <a:off x="681038" y="414338"/>
            <a:ext cx="5435600" cy="0"/>
          </a:xfrm>
          <a:prstGeom prst="line">
            <a:avLst/>
          </a:prstGeom>
          <a:noFill/>
          <a:ln w="12700">
            <a:solidFill>
              <a:schemeClr val="tx1"/>
            </a:solidFill>
            <a:round/>
            <a:headEnd type="none" w="sm" len="sm"/>
            <a:tailEnd type="none" w="sm" len="sm"/>
          </a:ln>
        </p:spPr>
        <p:txBody>
          <a:bodyPr wrap="none" anchor="ctr"/>
          <a:lstStyle/>
          <a:p>
            <a:endParaRPr lang="ko-KR" altLang="en-US"/>
          </a:p>
        </p:txBody>
      </p:sp>
      <p:sp>
        <p:nvSpPr>
          <p:cNvPr id="59399" name="Rectangle 7"/>
          <p:cNvSpPr>
            <a:spLocks noChangeArrowheads="1"/>
          </p:cNvSpPr>
          <p:nvPr/>
        </p:nvSpPr>
        <p:spPr bwMode="auto">
          <a:xfrm>
            <a:off x="681038" y="9607550"/>
            <a:ext cx="69691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38213" eaLnBrk="0" hangingPunct="0">
              <a:defRPr kumimoji="1" sz="1200">
                <a:solidFill>
                  <a:schemeClr val="tx1"/>
                </a:solidFill>
                <a:latin typeface="Times New Roman" pitchFamily="18" charset="0"/>
                <a:ea typeface="굴림" charset="-127"/>
              </a:defRPr>
            </a:lvl1pPr>
            <a:lvl2pPr marL="742950" indent="-285750" defTabSz="938213" eaLnBrk="0" hangingPunct="0">
              <a:defRPr kumimoji="1" sz="1200">
                <a:solidFill>
                  <a:schemeClr val="tx1"/>
                </a:solidFill>
                <a:latin typeface="Times New Roman" pitchFamily="18" charset="0"/>
                <a:ea typeface="굴림" charset="-127"/>
              </a:defRPr>
            </a:lvl2pPr>
            <a:lvl3pPr marL="1143000" indent="-228600" defTabSz="938213" eaLnBrk="0" hangingPunct="0">
              <a:defRPr kumimoji="1" sz="1200">
                <a:solidFill>
                  <a:schemeClr val="tx1"/>
                </a:solidFill>
                <a:latin typeface="Times New Roman" pitchFamily="18" charset="0"/>
                <a:ea typeface="굴림" charset="-127"/>
              </a:defRPr>
            </a:lvl3pPr>
            <a:lvl4pPr marL="1600200" indent="-228600" defTabSz="938213" eaLnBrk="0" hangingPunct="0">
              <a:defRPr kumimoji="1" sz="1200">
                <a:solidFill>
                  <a:schemeClr val="tx1"/>
                </a:solidFill>
                <a:latin typeface="Times New Roman" pitchFamily="18" charset="0"/>
                <a:ea typeface="굴림" charset="-127"/>
              </a:defRPr>
            </a:lvl4pPr>
            <a:lvl5pPr marL="2057400" indent="-228600" defTabSz="938213" eaLnBrk="0" hangingPunct="0">
              <a:defRPr kumimoji="1" sz="1200">
                <a:solidFill>
                  <a:schemeClr val="tx1"/>
                </a:solidFill>
                <a:latin typeface="Times New Roman" pitchFamily="18" charset="0"/>
                <a:ea typeface="굴림" charset="-127"/>
              </a:defRPr>
            </a:lvl5pPr>
            <a:lvl6pPr marL="2514600" indent="-228600" defTabSz="938213" eaLnBrk="0" fontAlgn="base" hangingPunct="0">
              <a:spcBef>
                <a:spcPct val="0"/>
              </a:spcBef>
              <a:spcAft>
                <a:spcPct val="0"/>
              </a:spcAft>
              <a:defRPr kumimoji="1" sz="1200">
                <a:solidFill>
                  <a:schemeClr val="tx1"/>
                </a:solidFill>
                <a:latin typeface="Times New Roman" pitchFamily="18" charset="0"/>
                <a:ea typeface="굴림" charset="-127"/>
              </a:defRPr>
            </a:lvl6pPr>
            <a:lvl7pPr marL="2971800" indent="-228600" defTabSz="938213" eaLnBrk="0" fontAlgn="base" hangingPunct="0">
              <a:spcBef>
                <a:spcPct val="0"/>
              </a:spcBef>
              <a:spcAft>
                <a:spcPct val="0"/>
              </a:spcAft>
              <a:defRPr kumimoji="1" sz="1200">
                <a:solidFill>
                  <a:schemeClr val="tx1"/>
                </a:solidFill>
                <a:latin typeface="Times New Roman" pitchFamily="18" charset="0"/>
                <a:ea typeface="굴림" charset="-127"/>
              </a:defRPr>
            </a:lvl7pPr>
            <a:lvl8pPr marL="3429000" indent="-228600" defTabSz="938213" eaLnBrk="0" fontAlgn="base" hangingPunct="0">
              <a:spcBef>
                <a:spcPct val="0"/>
              </a:spcBef>
              <a:spcAft>
                <a:spcPct val="0"/>
              </a:spcAft>
              <a:defRPr kumimoji="1" sz="1200">
                <a:solidFill>
                  <a:schemeClr val="tx1"/>
                </a:solidFill>
                <a:latin typeface="Times New Roman" pitchFamily="18" charset="0"/>
                <a:ea typeface="굴림" charset="-127"/>
              </a:defRPr>
            </a:lvl8pPr>
            <a:lvl9pPr marL="3886200" indent="-228600" defTabSz="938213" eaLnBrk="0" fontAlgn="base" hangingPunct="0">
              <a:spcBef>
                <a:spcPct val="0"/>
              </a:spcBef>
              <a:spcAft>
                <a:spcPct val="0"/>
              </a:spcAft>
              <a:defRPr kumimoji="1" sz="1200">
                <a:solidFill>
                  <a:schemeClr val="tx1"/>
                </a:solidFill>
                <a:latin typeface="Times New Roman" pitchFamily="18" charset="0"/>
                <a:ea typeface="굴림" charset="-127"/>
              </a:defRPr>
            </a:lvl9pPr>
          </a:lstStyle>
          <a:p>
            <a:pPr latinLnBrk="0">
              <a:defRPr/>
            </a:pPr>
            <a:r>
              <a:rPr kumimoji="0" lang="en-US" altLang="ko-KR" smtClean="0"/>
              <a:t>Submission</a:t>
            </a:r>
          </a:p>
        </p:txBody>
      </p:sp>
      <p:sp>
        <p:nvSpPr>
          <p:cNvPr id="63496" name="Line 8"/>
          <p:cNvSpPr>
            <a:spLocks noChangeShapeType="1"/>
          </p:cNvSpPr>
          <p:nvPr/>
        </p:nvSpPr>
        <p:spPr bwMode="auto">
          <a:xfrm>
            <a:off x="681038" y="9596438"/>
            <a:ext cx="5586412" cy="0"/>
          </a:xfrm>
          <a:prstGeom prst="line">
            <a:avLst/>
          </a:prstGeom>
          <a:noFill/>
          <a:ln w="12700">
            <a:solidFill>
              <a:schemeClr val="tx1"/>
            </a:solidFill>
            <a:round/>
            <a:headEnd type="none" w="sm" len="sm"/>
            <a:tailEnd type="none" w="sm" len="sm"/>
          </a:ln>
        </p:spPr>
        <p:txBody>
          <a:bodyPr wrap="none" anchor="ctr"/>
          <a:lstStyle/>
          <a:p>
            <a:endParaRPr lang="ko-KR" altLang="en-US"/>
          </a:p>
        </p:txBody>
      </p:sp>
    </p:spTree>
    <p:extLst>
      <p:ext uri="{BB962C8B-B14F-4D97-AF65-F5344CB8AC3E}">
        <p14:creationId xmlns:p14="http://schemas.microsoft.com/office/powerpoint/2010/main" val="91710394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98838" y="117475"/>
            <a:ext cx="2759075" cy="214313"/>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8213" eaLnBrk="0" latinLnBrk="0" hangingPunct="0">
              <a:defRPr kumimoji="0" sz="1400" b="1">
                <a:ea typeface="+mn-ea"/>
              </a:defRPr>
            </a:lvl1pPr>
          </a:lstStyle>
          <a:p>
            <a:pPr>
              <a:defRPr/>
            </a:pPr>
            <a:endParaRPr lang="en-US"/>
          </a:p>
        </p:txBody>
      </p:sp>
      <p:sp>
        <p:nvSpPr>
          <p:cNvPr id="2051" name="Rectangle 3"/>
          <p:cNvSpPr>
            <a:spLocks noGrp="1" noChangeArrowheads="1"/>
          </p:cNvSpPr>
          <p:nvPr>
            <p:ph type="dt" idx="1"/>
          </p:nvPr>
        </p:nvSpPr>
        <p:spPr bwMode="auto">
          <a:xfrm>
            <a:off x="641350" y="117475"/>
            <a:ext cx="2681288" cy="214313"/>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8213" eaLnBrk="0" latinLnBrk="0" hangingPunct="0">
              <a:defRPr kumimoji="0" sz="1400" b="1">
                <a:ea typeface="+mn-ea"/>
              </a:defRPr>
            </a:lvl1pPr>
          </a:lstStyle>
          <a:p>
            <a:pPr>
              <a:defRPr/>
            </a:pPr>
            <a:fld id="{71992363-5E6A-4CFE-AC84-B266012E4BF7}" type="datetime1">
              <a:rPr lang="en-US" altLang="ko-KR"/>
              <a:pPr>
                <a:defRPr/>
              </a:pPr>
              <a:t>11/15/2013</a:t>
            </a:fld>
            <a:r>
              <a:rPr lang="en-US"/>
              <a:t>&lt;month year&gt;</a:t>
            </a:r>
          </a:p>
        </p:txBody>
      </p:sp>
      <p:sp>
        <p:nvSpPr>
          <p:cNvPr id="59396" name="Rectangle 4"/>
          <p:cNvSpPr>
            <a:spLocks noGrp="1" noRot="1" noChangeAspect="1" noChangeArrowheads="1" noTextEdit="1"/>
          </p:cNvSpPr>
          <p:nvPr>
            <p:ph type="sldImg" idx="2"/>
          </p:nvPr>
        </p:nvSpPr>
        <p:spPr bwMode="auto">
          <a:xfrm>
            <a:off x="928688" y="750888"/>
            <a:ext cx="4941887" cy="3708400"/>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04875" y="4716463"/>
            <a:ext cx="4987925" cy="4465637"/>
          </a:xfrm>
          <a:prstGeom prst="rect">
            <a:avLst/>
          </a:prstGeom>
          <a:noFill/>
          <a:ln w="9525">
            <a:noFill/>
            <a:miter lim="800000"/>
            <a:headEnd/>
            <a:tailEnd/>
          </a:ln>
        </p:spPr>
        <p:txBody>
          <a:bodyPr vert="horz" wrap="square" lIns="94187" tIns="46296" rIns="94187" bIns="4629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97288" y="9610725"/>
            <a:ext cx="2460625" cy="18573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60375" lvl="4" algn="r" defTabSz="938213" eaLnBrk="0" latinLnBrk="0" hangingPunct="0">
              <a:defRPr kumimoji="0">
                <a:ea typeface="+mn-ea"/>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2874963" y="9610725"/>
            <a:ext cx="787400" cy="18573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8213" eaLnBrk="0" latinLnBrk="0" hangingPunct="0">
              <a:defRPr kumimoji="0">
                <a:ea typeface="굴림" pitchFamily="50" charset="-127"/>
              </a:defRPr>
            </a:lvl1pPr>
          </a:lstStyle>
          <a:p>
            <a:pPr>
              <a:defRPr/>
            </a:pPr>
            <a:r>
              <a:rPr lang="en-US" altLang="ko-KR"/>
              <a:t>Page </a:t>
            </a:r>
            <a:fld id="{E5F9F7E1-4C6F-4B5A-B5AD-04994CCC5F4F}" type="slidenum">
              <a:rPr lang="en-US" altLang="ko-KR"/>
              <a:pPr>
                <a:defRPr/>
              </a:pPr>
              <a:t>‹#›</a:t>
            </a:fld>
            <a:endParaRPr lang="en-US" altLang="ko-KR"/>
          </a:p>
        </p:txBody>
      </p:sp>
      <p:sp>
        <p:nvSpPr>
          <p:cNvPr id="55304" name="Rectangle 8"/>
          <p:cNvSpPr>
            <a:spLocks noChangeArrowheads="1"/>
          </p:cNvSpPr>
          <p:nvPr/>
        </p:nvSpPr>
        <p:spPr bwMode="auto">
          <a:xfrm>
            <a:off x="709613" y="9610725"/>
            <a:ext cx="69691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19163" eaLnBrk="0" hangingPunct="0">
              <a:defRPr kumimoji="1" sz="1200">
                <a:solidFill>
                  <a:schemeClr val="tx1"/>
                </a:solidFill>
                <a:latin typeface="Times New Roman" pitchFamily="18" charset="0"/>
                <a:ea typeface="굴림" charset="-127"/>
              </a:defRPr>
            </a:lvl1pPr>
            <a:lvl2pPr marL="742950" indent="-285750" defTabSz="919163" eaLnBrk="0" hangingPunct="0">
              <a:defRPr kumimoji="1" sz="1200">
                <a:solidFill>
                  <a:schemeClr val="tx1"/>
                </a:solidFill>
                <a:latin typeface="Times New Roman" pitchFamily="18" charset="0"/>
                <a:ea typeface="굴림" charset="-127"/>
              </a:defRPr>
            </a:lvl2pPr>
            <a:lvl3pPr marL="1143000" indent="-228600" defTabSz="919163" eaLnBrk="0" hangingPunct="0">
              <a:defRPr kumimoji="1" sz="1200">
                <a:solidFill>
                  <a:schemeClr val="tx1"/>
                </a:solidFill>
                <a:latin typeface="Times New Roman" pitchFamily="18" charset="0"/>
                <a:ea typeface="굴림" charset="-127"/>
              </a:defRPr>
            </a:lvl3pPr>
            <a:lvl4pPr marL="1600200" indent="-228600" defTabSz="919163" eaLnBrk="0" hangingPunct="0">
              <a:defRPr kumimoji="1" sz="1200">
                <a:solidFill>
                  <a:schemeClr val="tx1"/>
                </a:solidFill>
                <a:latin typeface="Times New Roman" pitchFamily="18" charset="0"/>
                <a:ea typeface="굴림" charset="-127"/>
              </a:defRPr>
            </a:lvl4pPr>
            <a:lvl5pPr marL="2057400" indent="-228600" defTabSz="919163" eaLnBrk="0" hangingPunct="0">
              <a:defRPr kumimoji="1" sz="1200">
                <a:solidFill>
                  <a:schemeClr val="tx1"/>
                </a:solidFill>
                <a:latin typeface="Times New Roman" pitchFamily="18" charset="0"/>
                <a:ea typeface="굴림" charset="-127"/>
              </a:defRPr>
            </a:lvl5pPr>
            <a:lvl6pPr marL="2514600" indent="-228600" defTabSz="919163" eaLnBrk="0" fontAlgn="base" hangingPunct="0">
              <a:spcBef>
                <a:spcPct val="0"/>
              </a:spcBef>
              <a:spcAft>
                <a:spcPct val="0"/>
              </a:spcAft>
              <a:defRPr kumimoji="1" sz="1200">
                <a:solidFill>
                  <a:schemeClr val="tx1"/>
                </a:solidFill>
                <a:latin typeface="Times New Roman" pitchFamily="18" charset="0"/>
                <a:ea typeface="굴림" charset="-127"/>
              </a:defRPr>
            </a:lvl6pPr>
            <a:lvl7pPr marL="2971800" indent="-228600" defTabSz="919163" eaLnBrk="0" fontAlgn="base" hangingPunct="0">
              <a:spcBef>
                <a:spcPct val="0"/>
              </a:spcBef>
              <a:spcAft>
                <a:spcPct val="0"/>
              </a:spcAft>
              <a:defRPr kumimoji="1" sz="1200">
                <a:solidFill>
                  <a:schemeClr val="tx1"/>
                </a:solidFill>
                <a:latin typeface="Times New Roman" pitchFamily="18" charset="0"/>
                <a:ea typeface="굴림" charset="-127"/>
              </a:defRPr>
            </a:lvl7pPr>
            <a:lvl8pPr marL="3429000" indent="-228600" defTabSz="919163" eaLnBrk="0" fontAlgn="base" hangingPunct="0">
              <a:spcBef>
                <a:spcPct val="0"/>
              </a:spcBef>
              <a:spcAft>
                <a:spcPct val="0"/>
              </a:spcAft>
              <a:defRPr kumimoji="1" sz="1200">
                <a:solidFill>
                  <a:schemeClr val="tx1"/>
                </a:solidFill>
                <a:latin typeface="Times New Roman" pitchFamily="18" charset="0"/>
                <a:ea typeface="굴림" charset="-127"/>
              </a:defRPr>
            </a:lvl8pPr>
            <a:lvl9pPr marL="3886200" indent="-228600" defTabSz="919163" eaLnBrk="0" fontAlgn="base" hangingPunct="0">
              <a:spcBef>
                <a:spcPct val="0"/>
              </a:spcBef>
              <a:spcAft>
                <a:spcPct val="0"/>
              </a:spcAft>
              <a:defRPr kumimoji="1" sz="1200">
                <a:solidFill>
                  <a:schemeClr val="tx1"/>
                </a:solidFill>
                <a:latin typeface="Times New Roman" pitchFamily="18" charset="0"/>
                <a:ea typeface="굴림" charset="-127"/>
              </a:defRPr>
            </a:lvl9pPr>
          </a:lstStyle>
          <a:p>
            <a:pPr latinLnBrk="0">
              <a:defRPr/>
            </a:pPr>
            <a:r>
              <a:rPr kumimoji="0" lang="en-US" altLang="ko-KR" smtClean="0"/>
              <a:t>Submission</a:t>
            </a:r>
          </a:p>
        </p:txBody>
      </p:sp>
      <p:sp>
        <p:nvSpPr>
          <p:cNvPr id="59401" name="Line 9"/>
          <p:cNvSpPr>
            <a:spLocks noChangeShapeType="1"/>
          </p:cNvSpPr>
          <p:nvPr/>
        </p:nvSpPr>
        <p:spPr bwMode="auto">
          <a:xfrm>
            <a:off x="709613" y="9609138"/>
            <a:ext cx="5378450" cy="0"/>
          </a:xfrm>
          <a:prstGeom prst="line">
            <a:avLst/>
          </a:prstGeom>
          <a:noFill/>
          <a:ln w="12700">
            <a:solidFill>
              <a:schemeClr val="tx1"/>
            </a:solidFill>
            <a:round/>
            <a:headEnd type="none" w="sm" len="sm"/>
            <a:tailEnd type="none" w="sm" len="sm"/>
          </a:ln>
        </p:spPr>
        <p:txBody>
          <a:bodyPr wrap="none" anchor="ctr"/>
          <a:lstStyle/>
          <a:p>
            <a:endParaRPr lang="ko-KR" altLang="en-US"/>
          </a:p>
        </p:txBody>
      </p:sp>
      <p:sp>
        <p:nvSpPr>
          <p:cNvPr id="59402" name="Line 10"/>
          <p:cNvSpPr>
            <a:spLocks noChangeShapeType="1"/>
          </p:cNvSpPr>
          <p:nvPr/>
        </p:nvSpPr>
        <p:spPr bwMode="auto">
          <a:xfrm>
            <a:off x="633413" y="317500"/>
            <a:ext cx="5530850" cy="0"/>
          </a:xfrm>
          <a:prstGeom prst="line">
            <a:avLst/>
          </a:prstGeom>
          <a:noFill/>
          <a:ln w="12700">
            <a:solidFill>
              <a:schemeClr val="tx1"/>
            </a:solidFill>
            <a:round/>
            <a:headEnd type="none" w="sm" len="sm"/>
            <a:tailEnd type="none" w="sm" len="sm"/>
          </a:ln>
        </p:spPr>
        <p:txBody>
          <a:bodyPr wrap="none" anchor="ctr"/>
          <a:lstStyle/>
          <a:p>
            <a:endParaRPr lang="ko-KR" altLang="en-US"/>
          </a:p>
        </p:txBody>
      </p:sp>
    </p:spTree>
    <p:extLst>
      <p:ext uri="{BB962C8B-B14F-4D97-AF65-F5344CB8AC3E}">
        <p14:creationId xmlns:p14="http://schemas.microsoft.com/office/powerpoint/2010/main" val="1705001822"/>
      </p:ext>
    </p:extLst>
  </p:cSld>
  <p:clrMap bg1="lt1" tx1="dk1" bg2="lt2" tx2="dk2" accent1="accent1" accent2="accent2" accent3="accent3" accent4="accent4" accent5="accent5" accent6="accent6" hlink="hlink" folHlink="folHlink"/>
  <p:hf hd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hdr" sz="quarter"/>
          </p:nvPr>
        </p:nvSpPr>
        <p:spPr>
          <a:xfrm>
            <a:off x="3398838" y="-98425"/>
            <a:ext cx="2759075" cy="430213"/>
          </a:xfrm>
          <a:noFill/>
        </p:spPr>
        <p:txBody>
          <a:bodyPr/>
          <a:lstStyle/>
          <a:p>
            <a:r>
              <a:rPr lang="en-US" altLang="ko-KR" smtClean="0">
                <a:ea typeface="굴림" charset="-127"/>
              </a:rPr>
              <a:t>September 2009doc.: IEEE 802.15-09-0117-00-0007</a:t>
            </a:r>
          </a:p>
        </p:txBody>
      </p:sp>
      <p:sp>
        <p:nvSpPr>
          <p:cNvPr id="60419" name="Rectangle 3"/>
          <p:cNvSpPr>
            <a:spLocks noGrp="1" noChangeArrowheads="1"/>
          </p:cNvSpPr>
          <p:nvPr>
            <p:ph type="dt" sz="quarter" idx="1"/>
          </p:nvPr>
        </p:nvSpPr>
        <p:spPr>
          <a:noFill/>
        </p:spPr>
        <p:txBody>
          <a:bodyPr/>
          <a:lstStyle/>
          <a:p>
            <a:fld id="{AADD6397-29C2-4D3E-BD07-19140A16E104}" type="datetime1">
              <a:rPr lang="en-US" altLang="ko-KR" smtClean="0">
                <a:ea typeface="굴림" charset="-127"/>
              </a:rPr>
              <a:pPr/>
              <a:t>11/15/2013</a:t>
            </a:fld>
            <a:r>
              <a:rPr lang="en-US" altLang="ko-KR" smtClean="0">
                <a:ea typeface="굴림" charset="-127"/>
              </a:rPr>
              <a:t>&lt;month year&gt;</a:t>
            </a:r>
          </a:p>
        </p:txBody>
      </p:sp>
      <p:sp>
        <p:nvSpPr>
          <p:cNvPr id="60420" name="Slide Image Placeholder 1"/>
          <p:cNvSpPr>
            <a:spLocks noGrp="1" noRot="1" noChangeAspect="1" noTextEdit="1"/>
          </p:cNvSpPr>
          <p:nvPr>
            <p:ph type="sldImg"/>
          </p:nvPr>
        </p:nvSpPr>
        <p:spPr>
          <a:xfrm>
            <a:off x="927100" y="750888"/>
            <a:ext cx="4943475" cy="3708400"/>
          </a:xfrm>
          <a:ln/>
        </p:spPr>
      </p:sp>
      <p:sp>
        <p:nvSpPr>
          <p:cNvPr id="60421" name="Notes Placeholder 2"/>
          <p:cNvSpPr>
            <a:spLocks noGrp="1"/>
          </p:cNvSpPr>
          <p:nvPr>
            <p:ph type="body" idx="1"/>
          </p:nvPr>
        </p:nvSpPr>
        <p:spPr>
          <a:noFill/>
          <a:ln/>
        </p:spPr>
        <p:txBody>
          <a:bodyPr/>
          <a:lstStyle/>
          <a:p>
            <a:endParaRPr lang="en-US" altLang="ko-KR" smtClean="0">
              <a:ea typeface="굴림" charset="-127"/>
            </a:endParaRPr>
          </a:p>
        </p:txBody>
      </p:sp>
      <p:sp>
        <p:nvSpPr>
          <p:cNvPr id="60422" name="Header Placeholder 3"/>
          <p:cNvSpPr txBox="1">
            <a:spLocks noGrp="1"/>
          </p:cNvSpPr>
          <p:nvPr/>
        </p:nvSpPr>
        <p:spPr bwMode="auto">
          <a:xfrm>
            <a:off x="3398838" y="117475"/>
            <a:ext cx="2759075" cy="214313"/>
          </a:xfrm>
          <a:prstGeom prst="rect">
            <a:avLst/>
          </a:prstGeom>
          <a:noFill/>
          <a:ln w="9525">
            <a:noFill/>
            <a:miter lim="800000"/>
            <a:headEnd/>
            <a:tailEnd/>
          </a:ln>
        </p:spPr>
        <p:txBody>
          <a:bodyPr lIns="0" tIns="0" rIns="0" bIns="0" anchor="b">
            <a:spAutoFit/>
          </a:bodyPr>
          <a:lstStyle/>
          <a:p>
            <a:pPr algn="r" defTabSz="938213" eaLnBrk="0" latinLnBrk="0" hangingPunct="0"/>
            <a:r>
              <a:rPr kumimoji="0" lang="en-US" altLang="ko-KR" sz="1400" b="1"/>
              <a:t>doc.: IEEE 802.15-09-0117-00-0007</a:t>
            </a:r>
          </a:p>
        </p:txBody>
      </p:sp>
      <p:sp>
        <p:nvSpPr>
          <p:cNvPr id="60423" name="Date Placeholder 4"/>
          <p:cNvSpPr txBox="1">
            <a:spLocks noGrp="1"/>
          </p:cNvSpPr>
          <p:nvPr/>
        </p:nvSpPr>
        <p:spPr bwMode="auto">
          <a:xfrm>
            <a:off x="641350" y="117475"/>
            <a:ext cx="2681288" cy="214313"/>
          </a:xfrm>
          <a:prstGeom prst="rect">
            <a:avLst/>
          </a:prstGeom>
          <a:noFill/>
          <a:ln w="9525">
            <a:noFill/>
            <a:miter lim="800000"/>
            <a:headEnd/>
            <a:tailEnd/>
          </a:ln>
        </p:spPr>
        <p:txBody>
          <a:bodyPr lIns="0" tIns="0" rIns="0" bIns="0" anchor="b">
            <a:spAutoFit/>
          </a:bodyPr>
          <a:lstStyle/>
          <a:p>
            <a:pPr defTabSz="938213" eaLnBrk="0" latinLnBrk="0" hangingPunct="0"/>
            <a:r>
              <a:rPr kumimoji="0" lang="en-US" altLang="ko-KR" sz="1400" b="1"/>
              <a:t>&lt;month year&gt;</a:t>
            </a:r>
          </a:p>
        </p:txBody>
      </p:sp>
      <p:sp>
        <p:nvSpPr>
          <p:cNvPr id="60424" name="Footer Placeholder 5"/>
          <p:cNvSpPr>
            <a:spLocks noGrp="1"/>
          </p:cNvSpPr>
          <p:nvPr>
            <p:ph type="ftr" sz="quarter" idx="4"/>
          </p:nvPr>
        </p:nvSpPr>
        <p:spPr>
          <a:noFill/>
        </p:spPr>
        <p:txBody>
          <a:bodyPr/>
          <a:lstStyle/>
          <a:p>
            <a:pPr lvl="4"/>
            <a:r>
              <a:rPr lang="en-US" altLang="ko-KR" smtClean="0">
                <a:ea typeface="굴림" charset="-127"/>
              </a:rPr>
              <a:t>&lt;author&gt;, &lt;company&gt;</a:t>
            </a:r>
          </a:p>
        </p:txBody>
      </p:sp>
      <p:sp>
        <p:nvSpPr>
          <p:cNvPr id="60425" name="Slide Number Placeholder 6"/>
          <p:cNvSpPr>
            <a:spLocks noGrp="1"/>
          </p:cNvSpPr>
          <p:nvPr>
            <p:ph type="sldNum" sz="quarter" idx="5"/>
          </p:nvPr>
        </p:nvSpPr>
        <p:spPr>
          <a:noFill/>
        </p:spPr>
        <p:txBody>
          <a:bodyPr/>
          <a:lstStyle/>
          <a:p>
            <a:r>
              <a:rPr lang="en-US" altLang="ko-KR" smtClean="0">
                <a:ea typeface="굴림" charset="-127"/>
              </a:rPr>
              <a:t>Page </a:t>
            </a:r>
            <a:fld id="{94FC791E-5A32-49D5-9EB1-E6B54E4321EE}" type="slidenum">
              <a:rPr lang="en-US" altLang="ko-KR" smtClean="0">
                <a:ea typeface="굴림" charset="-127"/>
              </a:rPr>
              <a:pPr/>
              <a:t>1</a:t>
            </a:fld>
            <a:endParaRPr lang="en-US" altLang="ko-KR" smtClean="0">
              <a:ea typeface="굴림" charset="-127"/>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3"/>
          <p:cNvSpPr>
            <a:spLocks noGrp="1" noChangeArrowheads="1"/>
          </p:cNvSpPr>
          <p:nvPr>
            <p:ph type="dt" sz="quarter" idx="1"/>
          </p:nvPr>
        </p:nvSpPr>
        <p:spPr>
          <a:noFill/>
        </p:spPr>
        <p:txBody>
          <a:bodyPr/>
          <a:lstStyle/>
          <a:p>
            <a:fld id="{2A41DD8D-00AD-4B8E-A752-36B7A0474443}" type="datetime1">
              <a:rPr lang="en-US" altLang="ko-KR" smtClean="0">
                <a:ea typeface="굴림" charset="-127"/>
              </a:rPr>
              <a:pPr/>
              <a:t>11/15/2013</a:t>
            </a:fld>
            <a:r>
              <a:rPr lang="en-US" altLang="ko-KR" smtClean="0">
                <a:ea typeface="굴림" charset="-127"/>
              </a:rPr>
              <a:t>&lt;month year&gt;</a:t>
            </a:r>
          </a:p>
        </p:txBody>
      </p:sp>
      <p:sp>
        <p:nvSpPr>
          <p:cNvPr id="61443" name="Rectangle 2"/>
          <p:cNvSpPr>
            <a:spLocks noGrp="1" noRot="1" noChangeAspect="1" noChangeArrowheads="1" noTextEdit="1"/>
          </p:cNvSpPr>
          <p:nvPr>
            <p:ph type="sldImg"/>
          </p:nvPr>
        </p:nvSpPr>
        <p:spPr>
          <a:xfrm>
            <a:off x="927100" y="750888"/>
            <a:ext cx="4943475" cy="3708400"/>
          </a:xfrm>
          <a:ln/>
        </p:spPr>
      </p:sp>
      <p:sp>
        <p:nvSpPr>
          <p:cNvPr id="61444" name="Rectangle 3"/>
          <p:cNvSpPr>
            <a:spLocks noGrp="1" noChangeArrowheads="1"/>
          </p:cNvSpPr>
          <p:nvPr>
            <p:ph type="body" idx="1"/>
          </p:nvPr>
        </p:nvSpPr>
        <p:spPr>
          <a:noFill/>
          <a:ln/>
        </p:spPr>
        <p:txBody>
          <a:bodyPr/>
          <a:lstStyle/>
          <a:p>
            <a:endParaRPr lang="en-US" altLang="ko-KR" smtClean="0">
              <a:ea typeface="굴림" charset="-127"/>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슬라이드 이미지 개체 틀 1"/>
          <p:cNvSpPr>
            <a:spLocks noGrp="1" noRot="1" noChangeAspect="1" noTextEdit="1"/>
          </p:cNvSpPr>
          <p:nvPr>
            <p:ph type="sldImg"/>
          </p:nvPr>
        </p:nvSpPr>
        <p:spPr>
          <a:ln/>
        </p:spPr>
      </p:sp>
      <p:sp>
        <p:nvSpPr>
          <p:cNvPr id="62467" name="슬라이드 노트 개체 틀 2"/>
          <p:cNvSpPr>
            <a:spLocks noGrp="1"/>
          </p:cNvSpPr>
          <p:nvPr>
            <p:ph type="body" idx="1"/>
          </p:nvPr>
        </p:nvSpPr>
        <p:spPr>
          <a:noFill/>
          <a:ln/>
        </p:spPr>
        <p:txBody>
          <a:bodyPr/>
          <a:lstStyle/>
          <a:p>
            <a:endParaRPr lang="ko-KR" altLang="en-US" smtClean="0"/>
          </a:p>
        </p:txBody>
      </p:sp>
      <p:sp>
        <p:nvSpPr>
          <p:cNvPr id="4" name="머리글 개체 틀 3"/>
          <p:cNvSpPr>
            <a:spLocks noGrp="1"/>
          </p:cNvSpPr>
          <p:nvPr>
            <p:ph type="hdr" sz="quarter"/>
          </p:nvPr>
        </p:nvSpPr>
        <p:spPr/>
        <p:txBody>
          <a:bodyPr/>
          <a:lstStyle/>
          <a:p>
            <a:pPr>
              <a:defRPr/>
            </a:pPr>
            <a:r>
              <a:rPr lang="en-US" smtClean="0">
                <a:solidFill>
                  <a:prstClr val="black"/>
                </a:solidFill>
              </a:rPr>
              <a:t>September 2009doc.: IEEE 802.15-09-0117-00-0007</a:t>
            </a:r>
            <a:endParaRPr lang="en-US">
              <a:solidFill>
                <a:prstClr val="black"/>
              </a:solidFill>
            </a:endParaRPr>
          </a:p>
        </p:txBody>
      </p:sp>
      <p:sp>
        <p:nvSpPr>
          <p:cNvPr id="5" name="날짜 개체 틀 4"/>
          <p:cNvSpPr>
            <a:spLocks noGrp="1"/>
          </p:cNvSpPr>
          <p:nvPr>
            <p:ph type="dt" sz="quarter" idx="1"/>
          </p:nvPr>
        </p:nvSpPr>
        <p:spPr/>
        <p:txBody>
          <a:bodyPr/>
          <a:lstStyle/>
          <a:p>
            <a:pPr>
              <a:defRPr/>
            </a:pPr>
            <a:fld id="{BF092D00-B6CC-4AB9-A457-CEB0ECBA2AAF}" type="datetime1">
              <a:rPr lang="en-US" smtClean="0">
                <a:solidFill>
                  <a:prstClr val="black"/>
                </a:solidFill>
              </a:rPr>
              <a:pPr>
                <a:defRPr/>
              </a:pPr>
              <a:t>11/15/2013</a:t>
            </a:fld>
            <a:r>
              <a:rPr lang="en-US" smtClean="0">
                <a:solidFill>
                  <a:prstClr val="black"/>
                </a:solidFill>
              </a:rPr>
              <a:t>&lt;month year&gt;</a:t>
            </a:r>
            <a:endParaRPr lang="en-US">
              <a:solidFill>
                <a:prstClr val="black"/>
              </a:solidFill>
            </a:endParaRPr>
          </a:p>
        </p:txBody>
      </p:sp>
      <p:sp>
        <p:nvSpPr>
          <p:cNvPr id="6" name="바닥글 개체 틀 5"/>
          <p:cNvSpPr>
            <a:spLocks noGrp="1"/>
          </p:cNvSpPr>
          <p:nvPr>
            <p:ph type="ftr" sz="quarter" idx="4"/>
          </p:nvPr>
        </p:nvSpPr>
        <p:spPr/>
        <p:txBody>
          <a:bodyPr/>
          <a:lstStyle/>
          <a:p>
            <a:pPr lvl="4">
              <a:defRPr/>
            </a:pPr>
            <a:r>
              <a:rPr lang="en-US" smtClean="0">
                <a:solidFill>
                  <a:prstClr val="black"/>
                </a:solidFill>
              </a:rPr>
              <a:t>&lt;author&gt;, &lt;company&gt;</a:t>
            </a:r>
            <a:endParaRPr lang="en-US">
              <a:solidFill>
                <a:prstClr val="black"/>
              </a:solidFill>
            </a:endParaRPr>
          </a:p>
        </p:txBody>
      </p:sp>
      <p:sp>
        <p:nvSpPr>
          <p:cNvPr id="62471" name="슬라이드 번호 개체 틀 6"/>
          <p:cNvSpPr>
            <a:spLocks noGrp="1"/>
          </p:cNvSpPr>
          <p:nvPr>
            <p:ph type="sldNum" sz="quarter" idx="5"/>
          </p:nvPr>
        </p:nvSpPr>
        <p:spPr>
          <a:noFill/>
        </p:spPr>
        <p:txBody>
          <a:bodyPr/>
          <a:lstStyle/>
          <a:p>
            <a:pPr defTabSz="949325"/>
            <a:r>
              <a:rPr lang="en-US" altLang="ko-KR" smtClean="0">
                <a:solidFill>
                  <a:srgbClr val="000000"/>
                </a:solidFill>
                <a:ea typeface="굴림" charset="-127"/>
              </a:rPr>
              <a:t>Page </a:t>
            </a:r>
            <a:fld id="{EE356DD4-A614-41D2-B169-6FED7D2BB5D1}" type="slidenum">
              <a:rPr lang="en-US" altLang="ko-KR" smtClean="0">
                <a:solidFill>
                  <a:srgbClr val="000000"/>
                </a:solidFill>
                <a:ea typeface="굴림" charset="-127"/>
              </a:rPr>
              <a:pPr defTabSz="949325"/>
              <a:t>6</a:t>
            </a:fld>
            <a:endParaRPr lang="en-US" altLang="ko-KR" smtClean="0">
              <a:solidFill>
                <a:srgbClr val="000000"/>
              </a:solidFill>
              <a:ea typeface="굴림" charset="-127"/>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endParaRPr lang="ko-KR" altLang="en-US"/>
          </a:p>
        </p:txBody>
      </p:sp>
      <p:sp>
        <p:nvSpPr>
          <p:cNvPr id="5"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kumimoji="1" sz="1200">
                <a:solidFill>
                  <a:schemeClr val="tx1"/>
                </a:solidFill>
                <a:latin typeface="Times New Roman" pitchFamily="18" charset="0"/>
                <a:ea typeface="굴림" charset="-127"/>
              </a:defRPr>
            </a:lvl1pPr>
            <a:lvl2pPr marL="742950" indent="-285750" eaLnBrk="0" hangingPunct="0">
              <a:defRPr kumimoji="1" sz="1200">
                <a:solidFill>
                  <a:schemeClr val="tx1"/>
                </a:solidFill>
                <a:latin typeface="Times New Roman" pitchFamily="18" charset="0"/>
                <a:ea typeface="굴림" charset="-127"/>
              </a:defRPr>
            </a:lvl2pPr>
            <a:lvl3pPr marL="1143000" indent="-228600" eaLnBrk="0" hangingPunct="0">
              <a:defRPr kumimoji="1" sz="1200">
                <a:solidFill>
                  <a:schemeClr val="tx1"/>
                </a:solidFill>
                <a:latin typeface="Times New Roman" pitchFamily="18" charset="0"/>
                <a:ea typeface="굴림" charset="-127"/>
              </a:defRPr>
            </a:lvl3pPr>
            <a:lvl4pPr marL="1600200" indent="-228600" eaLnBrk="0" hangingPunct="0">
              <a:defRPr kumimoji="1" sz="1200">
                <a:solidFill>
                  <a:schemeClr val="tx1"/>
                </a:solidFill>
                <a:latin typeface="Times New Roman" pitchFamily="18" charset="0"/>
                <a:ea typeface="굴림" charset="-127"/>
              </a:defRPr>
            </a:lvl4pPr>
            <a:lvl5pPr marL="2057400" indent="-228600" eaLnBrk="0" hangingPunct="0">
              <a:defRPr kumimoji="1" sz="1200">
                <a:solidFill>
                  <a:schemeClr val="tx1"/>
                </a:solidFill>
                <a:latin typeface="Times New Roman" pitchFamily="18" charset="0"/>
                <a:ea typeface="굴림"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charset="-127"/>
              </a:defRPr>
            </a:lvl9pPr>
          </a:lstStyle>
          <a:p>
            <a:pPr latinLnBrk="0">
              <a:defRPr/>
            </a:pPr>
            <a:r>
              <a:rPr kumimoji="0" lang="en-US" altLang="ko-KR" smtClean="0"/>
              <a:t>Submission</a:t>
            </a:r>
          </a:p>
        </p:txBody>
      </p:sp>
      <p:sp>
        <p:nvSpPr>
          <p:cNvPr id="6"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endParaRPr lang="ko-KR" altLang="en-US"/>
          </a:p>
        </p:txBody>
      </p:sp>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7" name="Rectangle 11"/>
          <p:cNvSpPr>
            <a:spLocks noGrp="1" noChangeArrowheads="1"/>
          </p:cNvSpPr>
          <p:nvPr>
            <p:ph type="ftr" sz="quarter" idx="10"/>
          </p:nvPr>
        </p:nvSpPr>
        <p:spPr>
          <a:xfrm>
            <a:off x="4876800" y="6477000"/>
            <a:ext cx="3733800" cy="368300"/>
          </a:xfrm>
        </p:spPr>
        <p:txBody>
          <a:bodyPr/>
          <a:lstStyle>
            <a:lvl1pPr>
              <a:defRPr/>
            </a:lvl1pPr>
          </a:lstStyle>
          <a:p>
            <a:pPr>
              <a:defRPr/>
            </a:pPr>
            <a:r>
              <a:rPr lang="en-US" altLang="ko-KR"/>
              <a:t>Jaesang Cha, Seoul National Univ. of Science&amp;Tech</a:t>
            </a:r>
            <a:endParaRPr lang="en-US">
              <a:ea typeface="+mn-ea"/>
            </a:endParaRPr>
          </a:p>
        </p:txBody>
      </p:sp>
      <p:sp>
        <p:nvSpPr>
          <p:cNvPr id="8" name="Rectangle 12"/>
          <p:cNvSpPr>
            <a:spLocks noGrp="1" noChangeArrowheads="1"/>
          </p:cNvSpPr>
          <p:nvPr>
            <p:ph type="sldNum" sz="quarter" idx="11"/>
          </p:nvPr>
        </p:nvSpPr>
        <p:spPr/>
        <p:txBody>
          <a:bodyPr/>
          <a:lstStyle>
            <a:lvl1pPr>
              <a:defRPr/>
            </a:lvl1pPr>
          </a:lstStyle>
          <a:p>
            <a:pPr>
              <a:defRPr/>
            </a:pPr>
            <a:r>
              <a:rPr lang="en-US" altLang="ko-KR"/>
              <a:t>Slide </a:t>
            </a:r>
            <a:fld id="{E29F94EA-E208-4D23-8F2B-C5CD26F5000A}" type="slidenum">
              <a:rPr lang="en-US" altLang="ko-KR"/>
              <a:pPr>
                <a:defRP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p:txBody>
          <a:bodyPr/>
          <a:lstStyle>
            <a:lvl1pPr>
              <a:defRPr/>
            </a:lvl1pPr>
          </a:lstStyle>
          <a:p>
            <a:pPr>
              <a:defRPr/>
            </a:pPr>
            <a:r>
              <a:rPr lang="en-US" altLang="ko-KR"/>
              <a:t>Slide </a:t>
            </a:r>
            <a:fld id="{17469F10-AD6C-4335-BE5D-BA80ACDA0CB7}" type="slidenum">
              <a:rPr lang="en-US" altLang="ko-KR"/>
              <a:pPr>
                <a:defRPr/>
              </a:pPr>
              <a:t>‹#›</a:t>
            </a:fld>
            <a:endParaRPr lang="en-US" altLang="ko-KR"/>
          </a:p>
        </p:txBody>
      </p:sp>
      <p:sp>
        <p:nvSpPr>
          <p:cNvPr id="5" name="Rectangle 4"/>
          <p:cNvSpPr>
            <a:spLocks noGrp="1" noChangeArrowheads="1"/>
          </p:cNvSpPr>
          <p:nvPr userDrawn="1">
            <p:ph type="dt" sz="half" idx="11"/>
          </p:nvPr>
        </p:nvSpPr>
        <p:spPr>
          <a:xfrm>
            <a:off x="685800" y="384175"/>
            <a:ext cx="1600200" cy="430213"/>
          </a:xfrm>
          <a:prstGeom prst="rect">
            <a:avLst/>
          </a:prstGeom>
        </p:spPr>
        <p:txBody>
          <a:bodyPr/>
          <a:lstStyle>
            <a:lvl1pPr>
              <a:defRPr>
                <a:ea typeface="굴림" pitchFamily="50" charset="-127"/>
              </a:defRPr>
            </a:lvl1pPr>
          </a:lstStyle>
          <a:p>
            <a:pPr>
              <a:defRPr/>
            </a:pPr>
            <a:endParaRPr lang="en-US" altLang="ko-KR"/>
          </a:p>
        </p:txBody>
      </p:sp>
      <p:sp>
        <p:nvSpPr>
          <p:cNvPr id="6" name="Rectangle 5"/>
          <p:cNvSpPr>
            <a:spLocks noGrp="1" noChangeArrowheads="1"/>
          </p:cNvSpPr>
          <p:nvPr>
            <p:ph type="ftr" sz="quarter" idx="12"/>
          </p:nvPr>
        </p:nvSpPr>
        <p:spPr/>
        <p:txBody>
          <a:bodyPr/>
          <a:lstStyle>
            <a:lvl1pPr algn="r" eaLnBrk="0" latinLnBrk="0" hangingPunct="0">
              <a:defRPr kumimoji="0">
                <a:ea typeface="굴림" charset="-127"/>
              </a:defRPr>
            </a:lvl1pPr>
          </a:lstStyle>
          <a:p>
            <a:pPr>
              <a:defRPr/>
            </a:pPr>
            <a:r>
              <a:rPr lang="en-US" altLang="ko-KR"/>
              <a:t>Jaesang Cha, Seoul National Univ. of Science&amp;Tech</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p:txBody>
          <a:bodyPr/>
          <a:lstStyle>
            <a:lvl1pPr>
              <a:defRPr/>
            </a:lvl1pPr>
          </a:lstStyle>
          <a:p>
            <a:pPr>
              <a:defRPr/>
            </a:pPr>
            <a:r>
              <a:rPr lang="en-US" altLang="ko-KR"/>
              <a:t>Slide </a:t>
            </a:r>
            <a:fld id="{C9963E2E-7ABD-4A9F-AE29-7BB03BFE4B0C}" type="slidenum">
              <a:rPr lang="en-US" altLang="ko-KR"/>
              <a:pPr>
                <a:defRPr/>
              </a:pPr>
              <a:t>‹#›</a:t>
            </a:fld>
            <a:endParaRPr lang="en-US" altLang="ko-KR"/>
          </a:p>
        </p:txBody>
      </p:sp>
      <p:sp>
        <p:nvSpPr>
          <p:cNvPr id="5" name="Rectangle 4"/>
          <p:cNvSpPr>
            <a:spLocks noGrp="1" noChangeArrowheads="1"/>
          </p:cNvSpPr>
          <p:nvPr userDrawn="1">
            <p:ph type="dt" sz="half" idx="11"/>
          </p:nvPr>
        </p:nvSpPr>
        <p:spPr>
          <a:xfrm>
            <a:off x="685800" y="384175"/>
            <a:ext cx="1600200" cy="430213"/>
          </a:xfrm>
          <a:prstGeom prst="rect">
            <a:avLst/>
          </a:prstGeom>
        </p:spPr>
        <p:txBody>
          <a:bodyPr/>
          <a:lstStyle>
            <a:lvl1pPr>
              <a:defRPr>
                <a:ea typeface="굴림" pitchFamily="50" charset="-127"/>
              </a:defRPr>
            </a:lvl1pPr>
          </a:lstStyle>
          <a:p>
            <a:pPr>
              <a:defRPr/>
            </a:pPr>
            <a:endParaRPr lang="en-US" altLang="ko-KR"/>
          </a:p>
        </p:txBody>
      </p:sp>
      <p:sp>
        <p:nvSpPr>
          <p:cNvPr id="6" name="Rectangle 5"/>
          <p:cNvSpPr>
            <a:spLocks noGrp="1" noChangeArrowheads="1"/>
          </p:cNvSpPr>
          <p:nvPr>
            <p:ph type="ftr" sz="quarter" idx="12"/>
          </p:nvPr>
        </p:nvSpPr>
        <p:spPr/>
        <p:txBody>
          <a:bodyPr/>
          <a:lstStyle>
            <a:lvl1pPr algn="r" eaLnBrk="0" latinLnBrk="0" hangingPunct="0">
              <a:defRPr kumimoji="0">
                <a:ea typeface="굴림" charset="-127"/>
              </a:defRPr>
            </a:lvl1pPr>
          </a:lstStyle>
          <a:p>
            <a:pPr>
              <a:defRPr/>
            </a:pPr>
            <a:r>
              <a:rPr lang="en-US" altLang="ko-KR"/>
              <a:t>Jaesang Cha, Seoul National Univ. of Science&amp;Tech</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981200"/>
            <a:ext cx="7772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p:txBody>
          <a:bodyPr/>
          <a:lstStyle>
            <a:lvl1pPr>
              <a:defRPr/>
            </a:lvl1pPr>
          </a:lstStyle>
          <a:p>
            <a:pPr>
              <a:defRPr/>
            </a:pPr>
            <a:r>
              <a:rPr lang="en-US" altLang="ko-KR"/>
              <a:t>Slide </a:t>
            </a:r>
            <a:fld id="{7D2DE634-889A-408C-8BD6-A5146ACFE832}" type="slidenum">
              <a:rPr lang="en-US" altLang="ko-KR"/>
              <a:pPr>
                <a:defRPr/>
              </a:pPr>
              <a:t>‹#›</a:t>
            </a:fld>
            <a:endParaRPr lang="en-US" altLang="ko-KR"/>
          </a:p>
        </p:txBody>
      </p:sp>
      <p:sp>
        <p:nvSpPr>
          <p:cNvPr id="5" name="Rectangle 4"/>
          <p:cNvSpPr>
            <a:spLocks noGrp="1" noChangeArrowheads="1"/>
          </p:cNvSpPr>
          <p:nvPr userDrawn="1">
            <p:ph type="dt" sz="half" idx="11"/>
          </p:nvPr>
        </p:nvSpPr>
        <p:spPr>
          <a:xfrm>
            <a:off x="685800" y="384175"/>
            <a:ext cx="1600200" cy="430213"/>
          </a:xfrm>
          <a:prstGeom prst="rect">
            <a:avLst/>
          </a:prstGeom>
        </p:spPr>
        <p:txBody>
          <a:bodyPr/>
          <a:lstStyle>
            <a:lvl1pPr>
              <a:defRPr>
                <a:ea typeface="굴림" pitchFamily="50" charset="-127"/>
              </a:defRPr>
            </a:lvl1pPr>
          </a:lstStyle>
          <a:p>
            <a:pPr>
              <a:defRPr/>
            </a:pPr>
            <a:endParaRPr lang="en-US" altLang="ko-KR"/>
          </a:p>
        </p:txBody>
      </p:sp>
      <p:sp>
        <p:nvSpPr>
          <p:cNvPr id="6" name="Rectangle 5"/>
          <p:cNvSpPr>
            <a:spLocks noGrp="1" noChangeArrowheads="1"/>
          </p:cNvSpPr>
          <p:nvPr>
            <p:ph type="ftr" sz="quarter" idx="12"/>
          </p:nvPr>
        </p:nvSpPr>
        <p:spPr/>
        <p:txBody>
          <a:bodyPr/>
          <a:lstStyle>
            <a:lvl1pPr algn="r" eaLnBrk="0" latinLnBrk="0" hangingPunct="0">
              <a:defRPr kumimoji="0">
                <a:ea typeface="굴림" charset="-127"/>
              </a:defRPr>
            </a:lvl1pPr>
          </a:lstStyle>
          <a:p>
            <a:pPr>
              <a:defRPr/>
            </a:pPr>
            <a:r>
              <a:rPr lang="en-US" altLang="ko-KR"/>
              <a:t>Jaesang Cha, Seoul National Univ. of Science&amp;Tech</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endParaRPr lang="ko-KR" altLang="en-US"/>
          </a:p>
        </p:txBody>
      </p:sp>
      <p:sp>
        <p:nvSpPr>
          <p:cNvPr id="5"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kumimoji="1" sz="1200">
                <a:solidFill>
                  <a:schemeClr val="tx1"/>
                </a:solidFill>
                <a:latin typeface="Times New Roman" pitchFamily="18" charset="0"/>
                <a:ea typeface="굴림" charset="-127"/>
              </a:defRPr>
            </a:lvl1pPr>
            <a:lvl2pPr marL="742950" indent="-285750" eaLnBrk="0" hangingPunct="0">
              <a:defRPr kumimoji="1" sz="1200">
                <a:solidFill>
                  <a:schemeClr val="tx1"/>
                </a:solidFill>
                <a:latin typeface="Times New Roman" pitchFamily="18" charset="0"/>
                <a:ea typeface="굴림" charset="-127"/>
              </a:defRPr>
            </a:lvl2pPr>
            <a:lvl3pPr marL="1143000" indent="-228600" eaLnBrk="0" hangingPunct="0">
              <a:defRPr kumimoji="1" sz="1200">
                <a:solidFill>
                  <a:schemeClr val="tx1"/>
                </a:solidFill>
                <a:latin typeface="Times New Roman" pitchFamily="18" charset="0"/>
                <a:ea typeface="굴림" charset="-127"/>
              </a:defRPr>
            </a:lvl3pPr>
            <a:lvl4pPr marL="1600200" indent="-228600" eaLnBrk="0" hangingPunct="0">
              <a:defRPr kumimoji="1" sz="1200">
                <a:solidFill>
                  <a:schemeClr val="tx1"/>
                </a:solidFill>
                <a:latin typeface="Times New Roman" pitchFamily="18" charset="0"/>
                <a:ea typeface="굴림" charset="-127"/>
              </a:defRPr>
            </a:lvl4pPr>
            <a:lvl5pPr marL="2057400" indent="-228600" eaLnBrk="0" hangingPunct="0">
              <a:defRPr kumimoji="1" sz="1200">
                <a:solidFill>
                  <a:schemeClr val="tx1"/>
                </a:solidFill>
                <a:latin typeface="Times New Roman" pitchFamily="18" charset="0"/>
                <a:ea typeface="굴림"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charset="-127"/>
              </a:defRPr>
            </a:lvl9pPr>
          </a:lstStyle>
          <a:p>
            <a:pPr latinLnBrk="0">
              <a:defRPr/>
            </a:pPr>
            <a:r>
              <a:rPr kumimoji="0" lang="en-US" altLang="ko-KR" smtClean="0">
                <a:solidFill>
                  <a:srgbClr val="000000"/>
                </a:solidFill>
              </a:rPr>
              <a:t>Submission</a:t>
            </a:r>
          </a:p>
        </p:txBody>
      </p:sp>
      <p:sp>
        <p:nvSpPr>
          <p:cNvPr id="6"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endParaRPr lang="ko-KR" altLang="en-US"/>
          </a:p>
        </p:txBody>
      </p:sp>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7" name="Rectangle 11"/>
          <p:cNvSpPr>
            <a:spLocks noGrp="1" noChangeArrowheads="1"/>
          </p:cNvSpPr>
          <p:nvPr>
            <p:ph type="ftr" sz="quarter" idx="10"/>
          </p:nvPr>
        </p:nvSpPr>
        <p:spPr>
          <a:xfrm>
            <a:off x="5486400" y="6475413"/>
            <a:ext cx="3124200" cy="182562"/>
          </a:xfrm>
        </p:spPr>
        <p:txBody>
          <a:bodyPr/>
          <a:lstStyle>
            <a:lvl1pPr>
              <a:defRPr/>
            </a:lvl1pPr>
          </a:lstStyle>
          <a:p>
            <a:pPr>
              <a:defRPr/>
            </a:pPr>
            <a:r>
              <a:rPr lang="en-US"/>
              <a:t>Yeong Min Jang, Kookmin UniversityYeong Min Jang, Kookmin University</a:t>
            </a:r>
          </a:p>
        </p:txBody>
      </p:sp>
      <p:sp>
        <p:nvSpPr>
          <p:cNvPr id="8" name="Rectangle 12"/>
          <p:cNvSpPr>
            <a:spLocks noGrp="1" noChangeArrowheads="1"/>
          </p:cNvSpPr>
          <p:nvPr>
            <p:ph type="sldNum" sz="quarter" idx="11"/>
          </p:nvPr>
        </p:nvSpPr>
        <p:spPr/>
        <p:txBody>
          <a:bodyPr/>
          <a:lstStyle>
            <a:lvl1pPr>
              <a:defRPr/>
            </a:lvl1pPr>
          </a:lstStyle>
          <a:p>
            <a:pPr>
              <a:defRPr/>
            </a:pPr>
            <a:r>
              <a:rPr lang="en-US" altLang="ko-KR"/>
              <a:t>Slide </a:t>
            </a:r>
            <a:fld id="{3FB79AD0-AE76-4821-B41E-3ED7332207BA}" type="slidenum">
              <a:rPr lang="en-US" altLang="ko-KR"/>
              <a:pPr>
                <a:defRPr/>
              </a:pPr>
              <a:t>‹#›</a:t>
            </a:fld>
            <a:endParaRPr lang="en-US" altLang="ko-K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4"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marL="342900" indent="-342900" eaLnBrk="0" hangingPunct="0">
              <a:defRPr kumimoji="1" sz="1200">
                <a:solidFill>
                  <a:schemeClr val="tx1"/>
                </a:solidFill>
                <a:latin typeface="Times New Roman" pitchFamily="18" charset="0"/>
                <a:ea typeface="굴림" charset="-127"/>
              </a:defRPr>
            </a:lvl1pPr>
            <a:lvl2pPr marL="742950" indent="-285750" eaLnBrk="0" hangingPunct="0">
              <a:defRPr kumimoji="1" sz="1200">
                <a:solidFill>
                  <a:schemeClr val="tx1"/>
                </a:solidFill>
                <a:latin typeface="Times New Roman" pitchFamily="18" charset="0"/>
                <a:ea typeface="굴림" charset="-127"/>
              </a:defRPr>
            </a:lvl2pPr>
            <a:lvl3pPr marL="1143000" indent="-228600" eaLnBrk="0" hangingPunct="0">
              <a:defRPr kumimoji="1" sz="1200">
                <a:solidFill>
                  <a:schemeClr val="tx1"/>
                </a:solidFill>
                <a:latin typeface="Times New Roman" pitchFamily="18" charset="0"/>
                <a:ea typeface="굴림" charset="-127"/>
              </a:defRPr>
            </a:lvl3pPr>
            <a:lvl4pPr marL="1600200" indent="-228600" eaLnBrk="0" hangingPunct="0">
              <a:defRPr kumimoji="1" sz="1200">
                <a:solidFill>
                  <a:schemeClr val="tx1"/>
                </a:solidFill>
                <a:latin typeface="Times New Roman" pitchFamily="18" charset="0"/>
                <a:ea typeface="굴림" charset="-127"/>
              </a:defRPr>
            </a:lvl4pPr>
            <a:lvl5pPr eaLnBrk="0" hangingPunct="0">
              <a:defRPr kumimoji="1" sz="1200">
                <a:solidFill>
                  <a:schemeClr val="tx1"/>
                </a:solidFill>
                <a:latin typeface="Times New Roman" pitchFamily="18" charset="0"/>
                <a:ea typeface="굴림" charset="-127"/>
              </a:defRPr>
            </a:lvl5pPr>
            <a:lvl6pPr eaLnBrk="0" fontAlgn="base" hangingPunct="0">
              <a:spcBef>
                <a:spcPct val="0"/>
              </a:spcBef>
              <a:spcAft>
                <a:spcPct val="0"/>
              </a:spcAft>
              <a:defRPr kumimoji="1" sz="1200">
                <a:solidFill>
                  <a:schemeClr val="tx1"/>
                </a:solidFill>
                <a:latin typeface="Times New Roman" pitchFamily="18" charset="0"/>
                <a:ea typeface="굴림" charset="-127"/>
              </a:defRPr>
            </a:lvl6pPr>
            <a:lvl7pPr eaLnBrk="0" fontAlgn="base" hangingPunct="0">
              <a:spcBef>
                <a:spcPct val="0"/>
              </a:spcBef>
              <a:spcAft>
                <a:spcPct val="0"/>
              </a:spcAft>
              <a:defRPr kumimoji="1" sz="1200">
                <a:solidFill>
                  <a:schemeClr val="tx1"/>
                </a:solidFill>
                <a:latin typeface="Times New Roman" pitchFamily="18" charset="0"/>
                <a:ea typeface="굴림" charset="-127"/>
              </a:defRPr>
            </a:lvl7pPr>
            <a:lvl8pPr eaLnBrk="0" fontAlgn="base" hangingPunct="0">
              <a:spcBef>
                <a:spcPct val="0"/>
              </a:spcBef>
              <a:spcAft>
                <a:spcPct val="0"/>
              </a:spcAft>
              <a:defRPr kumimoji="1" sz="1200">
                <a:solidFill>
                  <a:schemeClr val="tx1"/>
                </a:solidFill>
                <a:latin typeface="Times New Roman" pitchFamily="18" charset="0"/>
                <a:ea typeface="굴림" charset="-127"/>
              </a:defRPr>
            </a:lvl8pPr>
            <a:lvl9pPr eaLnBrk="0" fontAlgn="base" hangingPunct="0">
              <a:spcBef>
                <a:spcPct val="0"/>
              </a:spcBef>
              <a:spcAft>
                <a:spcPct val="0"/>
              </a:spcAft>
              <a:defRPr kumimoji="1" sz="1200">
                <a:solidFill>
                  <a:schemeClr val="tx1"/>
                </a:solidFill>
                <a:latin typeface="Times New Roman" pitchFamily="18" charset="0"/>
                <a:ea typeface="굴림" charset="-127"/>
              </a:defRPr>
            </a:lvl9pPr>
          </a:lstStyle>
          <a:p>
            <a:pPr lvl="4" algn="r" latinLnBrk="0">
              <a:defRPr/>
            </a:pPr>
            <a:r>
              <a:rPr kumimoji="0" lang="en-US" altLang="ko-KR" sz="1400" b="1" smtClean="0">
                <a:solidFill>
                  <a:srgbClr val="000000"/>
                </a:solidFill>
              </a:rPr>
              <a:t>doc.: IEEE 802.15-xxxxx</a:t>
            </a:r>
          </a:p>
        </p:txBody>
      </p:sp>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endParaRPr lang="ko-KR" altLang="en-US"/>
          </a:p>
        </p:txBody>
      </p:sp>
      <p:sp>
        <p:nvSpPr>
          <p:cNvPr id="6"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kumimoji="1" sz="1200">
                <a:solidFill>
                  <a:schemeClr val="tx1"/>
                </a:solidFill>
                <a:latin typeface="Times New Roman" pitchFamily="18" charset="0"/>
                <a:ea typeface="굴림" charset="-127"/>
              </a:defRPr>
            </a:lvl1pPr>
            <a:lvl2pPr marL="742950" indent="-285750" eaLnBrk="0" hangingPunct="0">
              <a:defRPr kumimoji="1" sz="1200">
                <a:solidFill>
                  <a:schemeClr val="tx1"/>
                </a:solidFill>
                <a:latin typeface="Times New Roman" pitchFamily="18" charset="0"/>
                <a:ea typeface="굴림" charset="-127"/>
              </a:defRPr>
            </a:lvl2pPr>
            <a:lvl3pPr marL="1143000" indent="-228600" eaLnBrk="0" hangingPunct="0">
              <a:defRPr kumimoji="1" sz="1200">
                <a:solidFill>
                  <a:schemeClr val="tx1"/>
                </a:solidFill>
                <a:latin typeface="Times New Roman" pitchFamily="18" charset="0"/>
                <a:ea typeface="굴림" charset="-127"/>
              </a:defRPr>
            </a:lvl3pPr>
            <a:lvl4pPr marL="1600200" indent="-228600" eaLnBrk="0" hangingPunct="0">
              <a:defRPr kumimoji="1" sz="1200">
                <a:solidFill>
                  <a:schemeClr val="tx1"/>
                </a:solidFill>
                <a:latin typeface="Times New Roman" pitchFamily="18" charset="0"/>
                <a:ea typeface="굴림" charset="-127"/>
              </a:defRPr>
            </a:lvl4pPr>
            <a:lvl5pPr marL="2057400" indent="-228600" eaLnBrk="0" hangingPunct="0">
              <a:defRPr kumimoji="1" sz="1200">
                <a:solidFill>
                  <a:schemeClr val="tx1"/>
                </a:solidFill>
                <a:latin typeface="Times New Roman" pitchFamily="18" charset="0"/>
                <a:ea typeface="굴림"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charset="-127"/>
              </a:defRPr>
            </a:lvl9pPr>
          </a:lstStyle>
          <a:p>
            <a:pPr latinLnBrk="0">
              <a:defRPr/>
            </a:pPr>
            <a:r>
              <a:rPr kumimoji="0" lang="en-US" altLang="ko-KR" smtClean="0">
                <a:solidFill>
                  <a:srgbClr val="000000"/>
                </a:solidFill>
              </a:rPr>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endParaRPr lang="ko-KR" altLang="en-US"/>
          </a:p>
        </p:txBody>
      </p:sp>
      <p:sp>
        <p:nvSpPr>
          <p:cNvPr id="8" name="TextBox 7"/>
          <p:cNvSpPr txBox="1">
            <a:spLocks noChangeArrowheads="1"/>
          </p:cNvSpPr>
          <p:nvPr/>
        </p:nvSpPr>
        <p:spPr bwMode="auto">
          <a:xfrm>
            <a:off x="5791200" y="301625"/>
            <a:ext cx="3171825" cy="307975"/>
          </a:xfrm>
          <a:prstGeom prst="rect">
            <a:avLst/>
          </a:prstGeom>
          <a:solidFill>
            <a:schemeClr val="bg1"/>
          </a:solidFill>
          <a:ln>
            <a:noFill/>
          </a:ln>
          <a:extLst/>
        </p:spPr>
        <p:txBody>
          <a:bodyPr wrap="none">
            <a:spAutoFit/>
          </a:bodyPr>
          <a:lstStyle>
            <a:lvl1pPr eaLnBrk="0" hangingPunct="0">
              <a:defRPr kumimoji="1" sz="1200">
                <a:solidFill>
                  <a:schemeClr val="tx1"/>
                </a:solidFill>
                <a:latin typeface="Times New Roman" pitchFamily="18" charset="0"/>
                <a:ea typeface="굴림" charset="-127"/>
              </a:defRPr>
            </a:lvl1pPr>
            <a:lvl2pPr marL="742950" indent="-285750" eaLnBrk="0" hangingPunct="0">
              <a:defRPr kumimoji="1" sz="1200">
                <a:solidFill>
                  <a:schemeClr val="tx1"/>
                </a:solidFill>
                <a:latin typeface="Times New Roman" pitchFamily="18" charset="0"/>
                <a:ea typeface="굴림" charset="-127"/>
              </a:defRPr>
            </a:lvl2pPr>
            <a:lvl3pPr marL="1143000" indent="-228600" eaLnBrk="0" hangingPunct="0">
              <a:defRPr kumimoji="1" sz="1200">
                <a:solidFill>
                  <a:schemeClr val="tx1"/>
                </a:solidFill>
                <a:latin typeface="Times New Roman" pitchFamily="18" charset="0"/>
                <a:ea typeface="굴림" charset="-127"/>
              </a:defRPr>
            </a:lvl3pPr>
            <a:lvl4pPr marL="1600200" indent="-228600" eaLnBrk="0" hangingPunct="0">
              <a:defRPr kumimoji="1" sz="1200">
                <a:solidFill>
                  <a:schemeClr val="tx1"/>
                </a:solidFill>
                <a:latin typeface="Times New Roman" pitchFamily="18" charset="0"/>
                <a:ea typeface="굴림" charset="-127"/>
              </a:defRPr>
            </a:lvl4pPr>
            <a:lvl5pPr marL="2057400" indent="-228600" eaLnBrk="0" hangingPunct="0">
              <a:defRPr kumimoji="1" sz="1200">
                <a:solidFill>
                  <a:schemeClr val="tx1"/>
                </a:solidFill>
                <a:latin typeface="Times New Roman" pitchFamily="18" charset="0"/>
                <a:ea typeface="굴림"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charset="-127"/>
              </a:defRPr>
            </a:lvl9pPr>
          </a:lstStyle>
          <a:p>
            <a:pPr eaLnBrk="1" latinLnBrk="0" hangingPunct="1">
              <a:defRPr/>
            </a:pPr>
            <a:r>
              <a:rPr kumimoji="0" lang="en-US" altLang="ko-KR" sz="1400" b="1" smtClean="0">
                <a:solidFill>
                  <a:srgbClr val="000000"/>
                </a:solidFill>
              </a:rPr>
              <a:t>doc. : IEEE 802.15-15-09-0549-00-0007</a:t>
            </a:r>
          </a:p>
        </p:txBody>
      </p:sp>
      <p:sp>
        <p:nvSpPr>
          <p:cNvPr id="9" name="TextBox 8"/>
          <p:cNvSpPr txBox="1">
            <a:spLocks noChangeArrowheads="1"/>
          </p:cNvSpPr>
          <p:nvPr/>
        </p:nvSpPr>
        <p:spPr bwMode="auto">
          <a:xfrm>
            <a:off x="5791200" y="301625"/>
            <a:ext cx="3141663" cy="304800"/>
          </a:xfrm>
          <a:prstGeom prst="rect">
            <a:avLst/>
          </a:prstGeom>
          <a:solidFill>
            <a:schemeClr val="bg1"/>
          </a:solidFill>
          <a:ln>
            <a:noFill/>
          </a:ln>
          <a:extLst/>
        </p:spPr>
        <p:txBody>
          <a:bodyPr wrap="none">
            <a:spAutoFit/>
          </a:bodyPr>
          <a:lstStyle>
            <a:lvl1pPr eaLnBrk="0" hangingPunct="0">
              <a:defRPr kumimoji="1" sz="1200">
                <a:solidFill>
                  <a:schemeClr val="tx1"/>
                </a:solidFill>
                <a:latin typeface="Times New Roman" pitchFamily="18" charset="0"/>
                <a:ea typeface="굴림" charset="-127"/>
              </a:defRPr>
            </a:lvl1pPr>
            <a:lvl2pPr marL="742950" indent="-285750" eaLnBrk="0" hangingPunct="0">
              <a:defRPr kumimoji="1" sz="1200">
                <a:solidFill>
                  <a:schemeClr val="tx1"/>
                </a:solidFill>
                <a:latin typeface="Times New Roman" pitchFamily="18" charset="0"/>
                <a:ea typeface="굴림" charset="-127"/>
              </a:defRPr>
            </a:lvl2pPr>
            <a:lvl3pPr marL="1143000" indent="-228600" eaLnBrk="0" hangingPunct="0">
              <a:defRPr kumimoji="1" sz="1200">
                <a:solidFill>
                  <a:schemeClr val="tx1"/>
                </a:solidFill>
                <a:latin typeface="Times New Roman" pitchFamily="18" charset="0"/>
                <a:ea typeface="굴림" charset="-127"/>
              </a:defRPr>
            </a:lvl3pPr>
            <a:lvl4pPr marL="1600200" indent="-228600" eaLnBrk="0" hangingPunct="0">
              <a:defRPr kumimoji="1" sz="1200">
                <a:solidFill>
                  <a:schemeClr val="tx1"/>
                </a:solidFill>
                <a:latin typeface="Times New Roman" pitchFamily="18" charset="0"/>
                <a:ea typeface="굴림" charset="-127"/>
              </a:defRPr>
            </a:lvl4pPr>
            <a:lvl5pPr marL="2057400" indent="-228600" eaLnBrk="0" hangingPunct="0">
              <a:defRPr kumimoji="1" sz="1200">
                <a:solidFill>
                  <a:schemeClr val="tx1"/>
                </a:solidFill>
                <a:latin typeface="Times New Roman" pitchFamily="18" charset="0"/>
                <a:ea typeface="굴림"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charset="-127"/>
              </a:defRPr>
            </a:lvl9pPr>
          </a:lstStyle>
          <a:p>
            <a:pPr eaLnBrk="1" latinLnBrk="0" hangingPunct="1">
              <a:defRPr/>
            </a:pPr>
            <a:r>
              <a:rPr kumimoji="0" lang="en-US" altLang="ko-KR" sz="1400" b="1" smtClean="0">
                <a:solidFill>
                  <a:srgbClr val="000000"/>
                </a:solidFill>
              </a:rPr>
              <a:t>doc. : IEEE 802.15-1</a:t>
            </a:r>
            <a:r>
              <a:rPr kumimoji="0" lang="en-US" altLang="ko-KR" sz="1400" b="1" smtClean="0">
                <a:solidFill>
                  <a:srgbClr val="CC0000"/>
                </a:solidFill>
              </a:rPr>
              <a:t>5-09-0549-00-0007</a:t>
            </a:r>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Rectangle 10"/>
          <p:cNvSpPr>
            <a:spLocks noGrp="1" noChangeArrowheads="1"/>
          </p:cNvSpPr>
          <p:nvPr>
            <p:ph type="ftr" sz="quarter" idx="10"/>
          </p:nvPr>
        </p:nvSpPr>
        <p:spPr/>
        <p:txBody>
          <a:bodyPr/>
          <a:lstStyle>
            <a:lvl1pPr>
              <a:defRPr/>
            </a:lvl1pPr>
          </a:lstStyle>
          <a:p>
            <a:pPr>
              <a:defRPr/>
            </a:pPr>
            <a:r>
              <a:rPr lang="en-US"/>
              <a:t>Yeong Min Jang, Kookmin UniversityYeong Min Jang, Kookmin University</a:t>
            </a:r>
          </a:p>
        </p:txBody>
      </p:sp>
      <p:sp>
        <p:nvSpPr>
          <p:cNvPr id="11" name="Rectangle 11"/>
          <p:cNvSpPr>
            <a:spLocks noGrp="1" noChangeArrowheads="1"/>
          </p:cNvSpPr>
          <p:nvPr>
            <p:ph type="sldNum" sz="quarter" idx="11"/>
          </p:nvPr>
        </p:nvSpPr>
        <p:spPr/>
        <p:txBody>
          <a:bodyPr/>
          <a:lstStyle>
            <a:lvl1pPr>
              <a:defRPr/>
            </a:lvl1pPr>
          </a:lstStyle>
          <a:p>
            <a:pPr>
              <a:defRPr/>
            </a:pPr>
            <a:r>
              <a:rPr lang="en-US" altLang="ko-KR"/>
              <a:t>Slide </a:t>
            </a:r>
            <a:fld id="{7B7DFD66-01FD-4342-ADA1-660A9155A536}" type="slidenum">
              <a:rPr lang="en-US" altLang="ko-KR"/>
              <a:pPr>
                <a:defRPr/>
              </a:pPr>
              <a:t>‹#›</a:t>
            </a:fld>
            <a:endParaRPr lang="en-US" altLang="ko-KR"/>
          </a:p>
        </p:txBody>
      </p:sp>
      <p:sp>
        <p:nvSpPr>
          <p:cNvPr id="12" name="Rectangle 4"/>
          <p:cNvSpPr>
            <a:spLocks noGrp="1" noChangeArrowheads="1"/>
          </p:cNvSpPr>
          <p:nvPr userDrawn="1">
            <p:ph type="dt" sz="half" idx="12"/>
          </p:nvPr>
        </p:nvSpPr>
        <p:spPr>
          <a:xfrm>
            <a:off x="685800" y="384175"/>
            <a:ext cx="1600200" cy="430213"/>
          </a:xfrm>
          <a:prstGeom prst="rect">
            <a:avLst/>
          </a:prstGeom>
        </p:spPr>
        <p:txBody>
          <a:bodyPr/>
          <a:lstStyle>
            <a:lvl1pPr>
              <a:defRPr>
                <a:solidFill>
                  <a:srgbClr val="000000"/>
                </a:solidFill>
                <a:ea typeface="굴림" pitchFamily="50" charset="-127"/>
              </a:defRPr>
            </a:lvl1pPr>
          </a:lstStyle>
          <a:p>
            <a:pPr>
              <a:defRPr/>
            </a:pPr>
            <a:r>
              <a:rPr lang="en-US" altLang="ko-KR"/>
              <a:t>Oct. 2010</a:t>
            </a:r>
          </a:p>
          <a:p>
            <a:pPr>
              <a:defRPr/>
            </a:pPr>
            <a:endParaRPr lang="en-US" altLang="ko-K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p:txBody>
          <a:bodyPr/>
          <a:lstStyle>
            <a:lvl1pPr>
              <a:defRPr/>
            </a:lvl1pPr>
          </a:lstStyle>
          <a:p>
            <a:pPr>
              <a:defRPr/>
            </a:pPr>
            <a:r>
              <a:rPr lang="en-US"/>
              <a:t>Yeong Min Jang, Kookmin University</a:t>
            </a:r>
          </a:p>
        </p:txBody>
      </p:sp>
      <p:sp>
        <p:nvSpPr>
          <p:cNvPr id="5" name="Rectangle 6"/>
          <p:cNvSpPr>
            <a:spLocks noGrp="1" noChangeArrowheads="1"/>
          </p:cNvSpPr>
          <p:nvPr>
            <p:ph type="sldNum" sz="quarter" idx="11"/>
          </p:nvPr>
        </p:nvSpPr>
        <p:spPr/>
        <p:txBody>
          <a:bodyPr/>
          <a:lstStyle>
            <a:lvl1pPr>
              <a:defRPr/>
            </a:lvl1pPr>
          </a:lstStyle>
          <a:p>
            <a:pPr>
              <a:defRPr/>
            </a:pPr>
            <a:r>
              <a:rPr lang="en-US" altLang="ko-KR"/>
              <a:t>Slide </a:t>
            </a:r>
            <a:fld id="{358FD412-5520-43DC-8B9C-256FE4E1C143}" type="slidenum">
              <a:rPr lang="en-US" altLang="ko-KR"/>
              <a:pPr>
                <a:defRPr/>
              </a:pPr>
              <a:t>‹#›</a:t>
            </a:fld>
            <a:endParaRPr lang="en-US" altLang="ko-KR"/>
          </a:p>
        </p:txBody>
      </p:sp>
      <p:sp>
        <p:nvSpPr>
          <p:cNvPr id="6" name="Rectangle 4"/>
          <p:cNvSpPr>
            <a:spLocks noGrp="1" noChangeArrowheads="1"/>
          </p:cNvSpPr>
          <p:nvPr userDrawn="1">
            <p:ph type="dt" sz="half" idx="12"/>
          </p:nvPr>
        </p:nvSpPr>
        <p:spPr>
          <a:xfrm>
            <a:off x="685800" y="384175"/>
            <a:ext cx="1600200" cy="430213"/>
          </a:xfrm>
          <a:prstGeom prst="rect">
            <a:avLst/>
          </a:prstGeom>
        </p:spPr>
        <p:txBody>
          <a:bodyPr/>
          <a:lstStyle>
            <a:lvl1pPr>
              <a:defRPr>
                <a:solidFill>
                  <a:srgbClr val="000000"/>
                </a:solidFill>
                <a:ea typeface="굴림" pitchFamily="50" charset="-127"/>
              </a:defRPr>
            </a:lvl1pPr>
          </a:lstStyle>
          <a:p>
            <a:pPr>
              <a:defRPr/>
            </a:pPr>
            <a:r>
              <a:rPr lang="en-US" altLang="ko-KR"/>
              <a:t>Oct. 2010</a:t>
            </a:r>
          </a:p>
          <a:p>
            <a:pPr>
              <a:defRPr/>
            </a:pPr>
            <a:endParaRPr lang="en-US" altLang="ko-K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p:txBody>
          <a:bodyPr/>
          <a:lstStyle>
            <a:lvl1pPr>
              <a:defRPr/>
            </a:lvl1pPr>
          </a:lstStyle>
          <a:p>
            <a:pPr>
              <a:defRPr/>
            </a:pPr>
            <a:r>
              <a:rPr lang="en-US"/>
              <a:t>Yeong Min Jang, Kookmin University</a:t>
            </a:r>
          </a:p>
        </p:txBody>
      </p:sp>
      <p:sp>
        <p:nvSpPr>
          <p:cNvPr id="6" name="Rectangle 6"/>
          <p:cNvSpPr>
            <a:spLocks noGrp="1" noChangeArrowheads="1"/>
          </p:cNvSpPr>
          <p:nvPr>
            <p:ph type="sldNum" sz="quarter" idx="11"/>
          </p:nvPr>
        </p:nvSpPr>
        <p:spPr/>
        <p:txBody>
          <a:bodyPr/>
          <a:lstStyle>
            <a:lvl1pPr>
              <a:defRPr/>
            </a:lvl1pPr>
          </a:lstStyle>
          <a:p>
            <a:pPr>
              <a:defRPr/>
            </a:pPr>
            <a:r>
              <a:rPr lang="en-US" altLang="ko-KR"/>
              <a:t>Slide </a:t>
            </a:r>
            <a:fld id="{13B98507-BCE4-4C65-AF96-AA42DFCBA757}" type="slidenum">
              <a:rPr lang="en-US" altLang="ko-KR"/>
              <a:pPr>
                <a:defRPr/>
              </a:pPr>
              <a:t>‹#›</a:t>
            </a:fld>
            <a:endParaRPr lang="en-US" altLang="ko-KR"/>
          </a:p>
        </p:txBody>
      </p:sp>
      <p:sp>
        <p:nvSpPr>
          <p:cNvPr id="7" name="Rectangle 4"/>
          <p:cNvSpPr>
            <a:spLocks noGrp="1" noChangeArrowheads="1"/>
          </p:cNvSpPr>
          <p:nvPr userDrawn="1">
            <p:ph type="dt" sz="half" idx="12"/>
          </p:nvPr>
        </p:nvSpPr>
        <p:spPr>
          <a:xfrm>
            <a:off x="685800" y="384175"/>
            <a:ext cx="1600200" cy="430213"/>
          </a:xfrm>
          <a:prstGeom prst="rect">
            <a:avLst/>
          </a:prstGeom>
        </p:spPr>
        <p:txBody>
          <a:bodyPr/>
          <a:lstStyle>
            <a:lvl1pPr>
              <a:defRPr>
                <a:solidFill>
                  <a:srgbClr val="000000"/>
                </a:solidFill>
                <a:ea typeface="굴림" pitchFamily="50" charset="-127"/>
              </a:defRPr>
            </a:lvl1pPr>
          </a:lstStyle>
          <a:p>
            <a:pPr>
              <a:defRPr/>
            </a:pPr>
            <a:r>
              <a:rPr lang="en-US" altLang="ko-KR"/>
              <a:t>Oct. 2010</a:t>
            </a:r>
          </a:p>
          <a:p>
            <a:pPr>
              <a:defRPr/>
            </a:pPr>
            <a:endParaRPr lang="en-US" altLang="ko-K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p:txBody>
          <a:bodyPr/>
          <a:lstStyle>
            <a:lvl1pPr>
              <a:defRPr/>
            </a:lvl1pPr>
          </a:lstStyle>
          <a:p>
            <a:pPr>
              <a:defRPr/>
            </a:pPr>
            <a:r>
              <a:rPr lang="en-US"/>
              <a:t>Yeong Min Jang, Kookmin University</a:t>
            </a:r>
          </a:p>
        </p:txBody>
      </p:sp>
      <p:sp>
        <p:nvSpPr>
          <p:cNvPr id="8" name="Rectangle 6"/>
          <p:cNvSpPr>
            <a:spLocks noGrp="1" noChangeArrowheads="1"/>
          </p:cNvSpPr>
          <p:nvPr>
            <p:ph type="sldNum" sz="quarter" idx="11"/>
          </p:nvPr>
        </p:nvSpPr>
        <p:spPr/>
        <p:txBody>
          <a:bodyPr/>
          <a:lstStyle>
            <a:lvl1pPr>
              <a:defRPr/>
            </a:lvl1pPr>
          </a:lstStyle>
          <a:p>
            <a:pPr>
              <a:defRPr/>
            </a:pPr>
            <a:r>
              <a:rPr lang="en-US" altLang="ko-KR"/>
              <a:t>Slide </a:t>
            </a:r>
            <a:fld id="{E44286C0-A9B8-4892-99A5-C6B9BB3CA246}" type="slidenum">
              <a:rPr lang="en-US" altLang="ko-KR"/>
              <a:pPr>
                <a:defRPr/>
              </a:pPr>
              <a:t>‹#›</a:t>
            </a:fld>
            <a:endParaRPr lang="en-US" altLang="ko-KR"/>
          </a:p>
        </p:txBody>
      </p:sp>
      <p:sp>
        <p:nvSpPr>
          <p:cNvPr id="9" name="Rectangle 4"/>
          <p:cNvSpPr>
            <a:spLocks noGrp="1" noChangeArrowheads="1"/>
          </p:cNvSpPr>
          <p:nvPr userDrawn="1">
            <p:ph type="dt" sz="half" idx="12"/>
          </p:nvPr>
        </p:nvSpPr>
        <p:spPr>
          <a:xfrm>
            <a:off x="685800" y="384175"/>
            <a:ext cx="1600200" cy="430213"/>
          </a:xfrm>
          <a:prstGeom prst="rect">
            <a:avLst/>
          </a:prstGeom>
        </p:spPr>
        <p:txBody>
          <a:bodyPr/>
          <a:lstStyle>
            <a:lvl1pPr>
              <a:defRPr>
                <a:solidFill>
                  <a:srgbClr val="000000"/>
                </a:solidFill>
                <a:ea typeface="굴림" pitchFamily="50" charset="-127"/>
              </a:defRPr>
            </a:lvl1pPr>
          </a:lstStyle>
          <a:p>
            <a:pPr>
              <a:defRPr/>
            </a:pPr>
            <a:r>
              <a:rPr lang="en-US" altLang="ko-KR"/>
              <a:t>Oct. 2010</a:t>
            </a:r>
          </a:p>
          <a:p>
            <a:pPr>
              <a:defRPr/>
            </a:pPr>
            <a:endParaRPr lang="en-US" altLang="ko-K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Rectangle 5"/>
          <p:cNvSpPr>
            <a:spLocks noGrp="1" noChangeArrowheads="1"/>
          </p:cNvSpPr>
          <p:nvPr>
            <p:ph type="ftr" sz="quarter" idx="10"/>
          </p:nvPr>
        </p:nvSpPr>
        <p:spPr/>
        <p:txBody>
          <a:bodyPr/>
          <a:lstStyle>
            <a:lvl1pPr>
              <a:defRPr/>
            </a:lvl1pPr>
          </a:lstStyle>
          <a:p>
            <a:pPr>
              <a:defRPr/>
            </a:pPr>
            <a:r>
              <a:rPr lang="en-US"/>
              <a:t>Yeong Min Jang, Kookmin University</a:t>
            </a:r>
          </a:p>
        </p:txBody>
      </p:sp>
      <p:sp>
        <p:nvSpPr>
          <p:cNvPr id="4" name="Rectangle 6"/>
          <p:cNvSpPr>
            <a:spLocks noGrp="1" noChangeArrowheads="1"/>
          </p:cNvSpPr>
          <p:nvPr>
            <p:ph type="sldNum" sz="quarter" idx="11"/>
          </p:nvPr>
        </p:nvSpPr>
        <p:spPr/>
        <p:txBody>
          <a:bodyPr/>
          <a:lstStyle>
            <a:lvl1pPr>
              <a:defRPr/>
            </a:lvl1pPr>
          </a:lstStyle>
          <a:p>
            <a:pPr>
              <a:defRPr/>
            </a:pPr>
            <a:r>
              <a:rPr lang="en-US" altLang="ko-KR"/>
              <a:t>Slide </a:t>
            </a:r>
            <a:fld id="{08F573C0-A30D-46F1-B066-421FCB434165}" type="slidenum">
              <a:rPr lang="en-US" altLang="ko-KR"/>
              <a:pPr>
                <a:defRPr/>
              </a:pPr>
              <a:t>‹#›</a:t>
            </a:fld>
            <a:endParaRPr lang="en-US" altLang="ko-KR"/>
          </a:p>
        </p:txBody>
      </p:sp>
      <p:sp>
        <p:nvSpPr>
          <p:cNvPr id="5" name="Rectangle 10"/>
          <p:cNvSpPr>
            <a:spLocks noGrp="1" noChangeArrowheads="1"/>
          </p:cNvSpPr>
          <p:nvPr userDrawn="1">
            <p:ph type="dt" sz="half" idx="12"/>
          </p:nvPr>
        </p:nvSpPr>
        <p:spPr>
          <a:xfrm>
            <a:off x="685800" y="384175"/>
            <a:ext cx="1600200" cy="430213"/>
          </a:xfrm>
          <a:prstGeom prst="rect">
            <a:avLst/>
          </a:prstGeom>
        </p:spPr>
        <p:txBody>
          <a:bodyPr/>
          <a:lstStyle>
            <a:lvl1pPr>
              <a:defRPr>
                <a:solidFill>
                  <a:srgbClr val="000000"/>
                </a:solidFill>
                <a:ea typeface="굴림" pitchFamily="50" charset="-127"/>
              </a:defRPr>
            </a:lvl1pPr>
          </a:lstStyle>
          <a:p>
            <a:pPr>
              <a:defRPr/>
            </a:pPr>
            <a:r>
              <a:rPr lang="en-US" altLang="ko-KR"/>
              <a:t>Oct. 2010</a:t>
            </a:r>
          </a:p>
          <a:p>
            <a:pPr>
              <a:defRPr/>
            </a:pPr>
            <a:endParaRPr lang="en-US" altLang="ko-K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p:txBody>
          <a:bodyPr/>
          <a:lstStyle>
            <a:lvl1pPr>
              <a:defRPr/>
            </a:lvl1pPr>
          </a:lstStyle>
          <a:p>
            <a:pPr>
              <a:defRPr/>
            </a:pPr>
            <a:r>
              <a:rPr lang="en-US"/>
              <a:t>Yeong Min Jang, Kookmin University</a:t>
            </a:r>
          </a:p>
        </p:txBody>
      </p:sp>
      <p:sp>
        <p:nvSpPr>
          <p:cNvPr id="3" name="Rectangle 6"/>
          <p:cNvSpPr>
            <a:spLocks noGrp="1" noChangeArrowheads="1"/>
          </p:cNvSpPr>
          <p:nvPr>
            <p:ph type="sldNum" sz="quarter" idx="11"/>
          </p:nvPr>
        </p:nvSpPr>
        <p:spPr/>
        <p:txBody>
          <a:bodyPr/>
          <a:lstStyle>
            <a:lvl1pPr>
              <a:defRPr/>
            </a:lvl1pPr>
          </a:lstStyle>
          <a:p>
            <a:pPr>
              <a:defRPr/>
            </a:pPr>
            <a:r>
              <a:rPr lang="en-US" altLang="ko-KR"/>
              <a:t>Slide </a:t>
            </a:r>
            <a:fld id="{98CA5393-FC72-4383-AE83-0CC5001FABA2}" type="slidenum">
              <a:rPr lang="en-US" altLang="ko-KR"/>
              <a:pPr>
                <a:defRPr/>
              </a:pPr>
              <a:t>‹#›</a:t>
            </a:fld>
            <a:endParaRPr lang="en-US" altLang="ko-KR"/>
          </a:p>
        </p:txBody>
      </p:sp>
      <p:sp>
        <p:nvSpPr>
          <p:cNvPr id="4" name="Rectangle 4"/>
          <p:cNvSpPr>
            <a:spLocks noGrp="1" noChangeArrowheads="1"/>
          </p:cNvSpPr>
          <p:nvPr userDrawn="1">
            <p:ph type="dt" sz="half" idx="12"/>
          </p:nvPr>
        </p:nvSpPr>
        <p:spPr>
          <a:xfrm>
            <a:off x="685800" y="384175"/>
            <a:ext cx="1600200" cy="430213"/>
          </a:xfrm>
          <a:prstGeom prst="rect">
            <a:avLst/>
          </a:prstGeom>
        </p:spPr>
        <p:txBody>
          <a:bodyPr/>
          <a:lstStyle>
            <a:lvl1pPr>
              <a:defRPr>
                <a:solidFill>
                  <a:srgbClr val="000000"/>
                </a:solidFill>
                <a:ea typeface="굴림" pitchFamily="50" charset="-127"/>
              </a:defRPr>
            </a:lvl1pPr>
          </a:lstStyle>
          <a:p>
            <a:pPr>
              <a:defRPr/>
            </a:pPr>
            <a:r>
              <a:rPr lang="en-US" altLang="ko-KR"/>
              <a:t>Oct. 2010</a:t>
            </a:r>
          </a:p>
          <a:p>
            <a:pPr>
              <a:defRPr/>
            </a:pPr>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4"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endParaRPr lang="ko-KR" altLang="en-US"/>
          </a:p>
        </p:txBody>
      </p:sp>
      <p:sp>
        <p:nvSpPr>
          <p:cNvPr id="5"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kumimoji="1" sz="1200">
                <a:solidFill>
                  <a:schemeClr val="tx1"/>
                </a:solidFill>
                <a:latin typeface="Times New Roman" pitchFamily="18" charset="0"/>
                <a:ea typeface="굴림" charset="-127"/>
              </a:defRPr>
            </a:lvl1pPr>
            <a:lvl2pPr marL="742950" indent="-285750" eaLnBrk="0" hangingPunct="0">
              <a:defRPr kumimoji="1" sz="1200">
                <a:solidFill>
                  <a:schemeClr val="tx1"/>
                </a:solidFill>
                <a:latin typeface="Times New Roman" pitchFamily="18" charset="0"/>
                <a:ea typeface="굴림" charset="-127"/>
              </a:defRPr>
            </a:lvl2pPr>
            <a:lvl3pPr marL="1143000" indent="-228600" eaLnBrk="0" hangingPunct="0">
              <a:defRPr kumimoji="1" sz="1200">
                <a:solidFill>
                  <a:schemeClr val="tx1"/>
                </a:solidFill>
                <a:latin typeface="Times New Roman" pitchFamily="18" charset="0"/>
                <a:ea typeface="굴림" charset="-127"/>
              </a:defRPr>
            </a:lvl3pPr>
            <a:lvl4pPr marL="1600200" indent="-228600" eaLnBrk="0" hangingPunct="0">
              <a:defRPr kumimoji="1" sz="1200">
                <a:solidFill>
                  <a:schemeClr val="tx1"/>
                </a:solidFill>
                <a:latin typeface="Times New Roman" pitchFamily="18" charset="0"/>
                <a:ea typeface="굴림" charset="-127"/>
              </a:defRPr>
            </a:lvl4pPr>
            <a:lvl5pPr marL="2057400" indent="-228600" eaLnBrk="0" hangingPunct="0">
              <a:defRPr kumimoji="1" sz="1200">
                <a:solidFill>
                  <a:schemeClr val="tx1"/>
                </a:solidFill>
                <a:latin typeface="Times New Roman" pitchFamily="18" charset="0"/>
                <a:ea typeface="굴림"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charset="-127"/>
              </a:defRPr>
            </a:lvl9pPr>
          </a:lstStyle>
          <a:p>
            <a:pPr latinLnBrk="0">
              <a:defRPr/>
            </a:pPr>
            <a:r>
              <a:rPr kumimoji="0" lang="en-US" altLang="ko-KR" smtClean="0"/>
              <a:t>Submission</a:t>
            </a:r>
          </a:p>
        </p:txBody>
      </p:sp>
      <p:sp>
        <p:nvSpPr>
          <p:cNvPr id="6"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endParaRPr lang="ko-KR" altLang="en-US"/>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1"/>
          <p:cNvSpPr>
            <a:spLocks noGrp="1" noChangeArrowheads="1"/>
          </p:cNvSpPr>
          <p:nvPr>
            <p:ph type="sldNum" sz="quarter" idx="10"/>
          </p:nvPr>
        </p:nvSpPr>
        <p:spPr/>
        <p:txBody>
          <a:bodyPr/>
          <a:lstStyle>
            <a:lvl1pPr>
              <a:defRPr/>
            </a:lvl1pPr>
          </a:lstStyle>
          <a:p>
            <a:pPr>
              <a:defRPr/>
            </a:pPr>
            <a:r>
              <a:rPr lang="en-US" altLang="ko-KR"/>
              <a:t>Slide </a:t>
            </a:r>
            <a:fld id="{9A160BAD-70B6-4D40-8CB3-516FA43C7CEA}" type="slidenum">
              <a:rPr lang="en-US" altLang="ko-KR"/>
              <a:pPr>
                <a:defRPr/>
              </a:pPr>
              <a:t>‹#›</a:t>
            </a:fld>
            <a:endParaRPr lang="en-US" altLang="ko-KR"/>
          </a:p>
        </p:txBody>
      </p:sp>
      <p:sp>
        <p:nvSpPr>
          <p:cNvPr id="8" name="Rectangle 4"/>
          <p:cNvSpPr>
            <a:spLocks noGrp="1" noChangeArrowheads="1"/>
          </p:cNvSpPr>
          <p:nvPr userDrawn="1">
            <p:ph type="dt" sz="half" idx="11"/>
          </p:nvPr>
        </p:nvSpPr>
        <p:spPr>
          <a:xfrm>
            <a:off x="685800" y="384175"/>
            <a:ext cx="1600200" cy="430213"/>
          </a:xfrm>
          <a:prstGeom prst="rect">
            <a:avLst/>
          </a:prstGeom>
        </p:spPr>
        <p:txBody>
          <a:bodyPr/>
          <a:lstStyle>
            <a:lvl1pPr>
              <a:defRPr>
                <a:ea typeface="굴림" pitchFamily="50" charset="-127"/>
              </a:defRPr>
            </a:lvl1pPr>
          </a:lstStyle>
          <a:p>
            <a:pPr>
              <a:defRPr/>
            </a:pPr>
            <a:endParaRPr lang="en-US" altLang="ko-KR"/>
          </a:p>
        </p:txBody>
      </p:sp>
      <p:sp>
        <p:nvSpPr>
          <p:cNvPr id="9" name="Rectangle 5"/>
          <p:cNvSpPr>
            <a:spLocks noGrp="1" noChangeArrowheads="1"/>
          </p:cNvSpPr>
          <p:nvPr>
            <p:ph type="ftr" sz="quarter" idx="12"/>
          </p:nvPr>
        </p:nvSpPr>
        <p:spPr/>
        <p:txBody>
          <a:bodyPr/>
          <a:lstStyle>
            <a:lvl1pPr algn="r" eaLnBrk="0" latinLnBrk="0" hangingPunct="0">
              <a:defRPr kumimoji="0">
                <a:ea typeface="굴림" charset="-127"/>
              </a:defRPr>
            </a:lvl1pPr>
          </a:lstStyle>
          <a:p>
            <a:pPr>
              <a:defRPr/>
            </a:pPr>
            <a:r>
              <a:rPr lang="en-US" altLang="ko-KR"/>
              <a:t>Jaesang Cha, Seoul National Univ. of Science&amp;Tech</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p:txBody>
          <a:bodyPr/>
          <a:lstStyle>
            <a:lvl1pPr>
              <a:defRPr/>
            </a:lvl1pPr>
          </a:lstStyle>
          <a:p>
            <a:pPr>
              <a:defRPr/>
            </a:pPr>
            <a:r>
              <a:rPr lang="en-US"/>
              <a:t>Yeong Min Jang, Kookmin University</a:t>
            </a:r>
          </a:p>
        </p:txBody>
      </p:sp>
      <p:sp>
        <p:nvSpPr>
          <p:cNvPr id="6" name="Rectangle 6"/>
          <p:cNvSpPr>
            <a:spLocks noGrp="1" noChangeArrowheads="1"/>
          </p:cNvSpPr>
          <p:nvPr>
            <p:ph type="sldNum" sz="quarter" idx="11"/>
          </p:nvPr>
        </p:nvSpPr>
        <p:spPr/>
        <p:txBody>
          <a:bodyPr/>
          <a:lstStyle>
            <a:lvl1pPr>
              <a:defRPr/>
            </a:lvl1pPr>
          </a:lstStyle>
          <a:p>
            <a:pPr>
              <a:defRPr/>
            </a:pPr>
            <a:r>
              <a:rPr lang="en-US" altLang="ko-KR"/>
              <a:t>Slide </a:t>
            </a:r>
            <a:fld id="{C47A3FBA-F14D-47D4-BD10-33EBBFBE0F19}" type="slidenum">
              <a:rPr lang="en-US" altLang="ko-KR"/>
              <a:pPr>
                <a:defRPr/>
              </a:pPr>
              <a:t>‹#›</a:t>
            </a:fld>
            <a:endParaRPr lang="en-US" altLang="ko-KR"/>
          </a:p>
        </p:txBody>
      </p:sp>
      <p:sp>
        <p:nvSpPr>
          <p:cNvPr id="7" name="Rectangle 4"/>
          <p:cNvSpPr>
            <a:spLocks noGrp="1" noChangeArrowheads="1"/>
          </p:cNvSpPr>
          <p:nvPr userDrawn="1">
            <p:ph type="dt" sz="half" idx="12"/>
          </p:nvPr>
        </p:nvSpPr>
        <p:spPr>
          <a:xfrm>
            <a:off x="685800" y="384175"/>
            <a:ext cx="1600200" cy="430213"/>
          </a:xfrm>
          <a:prstGeom prst="rect">
            <a:avLst/>
          </a:prstGeom>
        </p:spPr>
        <p:txBody>
          <a:bodyPr/>
          <a:lstStyle>
            <a:lvl1pPr>
              <a:defRPr>
                <a:solidFill>
                  <a:srgbClr val="000000"/>
                </a:solidFill>
                <a:ea typeface="굴림" pitchFamily="50" charset="-127"/>
              </a:defRPr>
            </a:lvl1pPr>
          </a:lstStyle>
          <a:p>
            <a:pPr>
              <a:defRPr/>
            </a:pPr>
            <a:r>
              <a:rPr lang="en-US" altLang="ko-KR"/>
              <a:t>Oct. 2010</a:t>
            </a:r>
          </a:p>
          <a:p>
            <a:pPr>
              <a:defRPr/>
            </a:pPr>
            <a:endParaRPr lang="en-US" altLang="ko-K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p:txBody>
          <a:bodyPr/>
          <a:lstStyle>
            <a:lvl1pPr>
              <a:defRPr/>
            </a:lvl1pPr>
          </a:lstStyle>
          <a:p>
            <a:pPr>
              <a:defRPr/>
            </a:pPr>
            <a:r>
              <a:rPr lang="en-US"/>
              <a:t>Yeong Min Jang, Kookmin University</a:t>
            </a:r>
          </a:p>
        </p:txBody>
      </p:sp>
      <p:sp>
        <p:nvSpPr>
          <p:cNvPr id="6" name="Rectangle 6"/>
          <p:cNvSpPr>
            <a:spLocks noGrp="1" noChangeArrowheads="1"/>
          </p:cNvSpPr>
          <p:nvPr>
            <p:ph type="sldNum" sz="quarter" idx="11"/>
          </p:nvPr>
        </p:nvSpPr>
        <p:spPr/>
        <p:txBody>
          <a:bodyPr/>
          <a:lstStyle>
            <a:lvl1pPr>
              <a:defRPr/>
            </a:lvl1pPr>
          </a:lstStyle>
          <a:p>
            <a:pPr>
              <a:defRPr/>
            </a:pPr>
            <a:r>
              <a:rPr lang="en-US" altLang="ko-KR"/>
              <a:t>Slide </a:t>
            </a:r>
            <a:fld id="{F867D661-774B-46CD-AC96-DA300F359F2E}" type="slidenum">
              <a:rPr lang="en-US" altLang="ko-KR"/>
              <a:pPr>
                <a:defRPr/>
              </a:pPr>
              <a:t>‹#›</a:t>
            </a:fld>
            <a:endParaRPr lang="en-US" altLang="ko-KR"/>
          </a:p>
        </p:txBody>
      </p:sp>
      <p:sp>
        <p:nvSpPr>
          <p:cNvPr id="7" name="Rectangle 4"/>
          <p:cNvSpPr>
            <a:spLocks noGrp="1" noChangeArrowheads="1"/>
          </p:cNvSpPr>
          <p:nvPr userDrawn="1">
            <p:ph type="dt" sz="half" idx="12"/>
          </p:nvPr>
        </p:nvSpPr>
        <p:spPr>
          <a:xfrm>
            <a:off x="685800" y="384175"/>
            <a:ext cx="1600200" cy="430213"/>
          </a:xfrm>
          <a:prstGeom prst="rect">
            <a:avLst/>
          </a:prstGeom>
        </p:spPr>
        <p:txBody>
          <a:bodyPr/>
          <a:lstStyle>
            <a:lvl1pPr>
              <a:defRPr>
                <a:solidFill>
                  <a:srgbClr val="000000"/>
                </a:solidFill>
                <a:ea typeface="굴림" pitchFamily="50" charset="-127"/>
              </a:defRPr>
            </a:lvl1pPr>
          </a:lstStyle>
          <a:p>
            <a:pPr>
              <a:defRPr/>
            </a:pPr>
            <a:r>
              <a:rPr lang="en-US" altLang="ko-KR"/>
              <a:t>Oct. 2010</a:t>
            </a:r>
          </a:p>
          <a:p>
            <a:pPr>
              <a:defRPr/>
            </a:pPr>
            <a:endParaRPr lang="en-US" altLang="ko-K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p:txBody>
          <a:bodyPr/>
          <a:lstStyle>
            <a:lvl1pPr>
              <a:defRPr/>
            </a:lvl1pPr>
          </a:lstStyle>
          <a:p>
            <a:pPr>
              <a:defRPr/>
            </a:pPr>
            <a:r>
              <a:rPr lang="en-US"/>
              <a:t>Yeong Min Jang, Kookmin University</a:t>
            </a:r>
          </a:p>
        </p:txBody>
      </p:sp>
      <p:sp>
        <p:nvSpPr>
          <p:cNvPr id="5" name="Rectangle 6"/>
          <p:cNvSpPr>
            <a:spLocks noGrp="1" noChangeArrowheads="1"/>
          </p:cNvSpPr>
          <p:nvPr>
            <p:ph type="sldNum" sz="quarter" idx="11"/>
          </p:nvPr>
        </p:nvSpPr>
        <p:spPr/>
        <p:txBody>
          <a:bodyPr/>
          <a:lstStyle>
            <a:lvl1pPr>
              <a:defRPr/>
            </a:lvl1pPr>
          </a:lstStyle>
          <a:p>
            <a:pPr>
              <a:defRPr/>
            </a:pPr>
            <a:r>
              <a:rPr lang="en-US" altLang="ko-KR"/>
              <a:t>Slide </a:t>
            </a:r>
            <a:fld id="{87375AB7-3E10-4CEE-948E-C0F8A3B5FC12}" type="slidenum">
              <a:rPr lang="en-US" altLang="ko-KR"/>
              <a:pPr>
                <a:defRPr/>
              </a:pPr>
              <a:t>‹#›</a:t>
            </a:fld>
            <a:endParaRPr lang="en-US" altLang="ko-KR"/>
          </a:p>
        </p:txBody>
      </p:sp>
      <p:sp>
        <p:nvSpPr>
          <p:cNvPr id="6" name="Rectangle 4"/>
          <p:cNvSpPr>
            <a:spLocks noGrp="1" noChangeArrowheads="1"/>
          </p:cNvSpPr>
          <p:nvPr userDrawn="1">
            <p:ph type="dt" sz="half" idx="12"/>
          </p:nvPr>
        </p:nvSpPr>
        <p:spPr>
          <a:xfrm>
            <a:off x="685800" y="384175"/>
            <a:ext cx="1600200" cy="430213"/>
          </a:xfrm>
          <a:prstGeom prst="rect">
            <a:avLst/>
          </a:prstGeom>
        </p:spPr>
        <p:txBody>
          <a:bodyPr/>
          <a:lstStyle>
            <a:lvl1pPr>
              <a:defRPr>
                <a:solidFill>
                  <a:srgbClr val="000000"/>
                </a:solidFill>
                <a:ea typeface="굴림" pitchFamily="50" charset="-127"/>
              </a:defRPr>
            </a:lvl1pPr>
          </a:lstStyle>
          <a:p>
            <a:pPr>
              <a:defRPr/>
            </a:pPr>
            <a:r>
              <a:rPr lang="en-US" altLang="ko-KR"/>
              <a:t>Oct. 2010</a:t>
            </a:r>
          </a:p>
          <a:p>
            <a:pPr>
              <a:defRPr/>
            </a:pPr>
            <a:endParaRPr lang="en-US" altLang="ko-K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p:txBody>
          <a:bodyPr/>
          <a:lstStyle>
            <a:lvl1pPr>
              <a:defRPr/>
            </a:lvl1pPr>
          </a:lstStyle>
          <a:p>
            <a:pPr>
              <a:defRPr/>
            </a:pPr>
            <a:r>
              <a:rPr lang="en-US"/>
              <a:t>Yeong Min Jang, Kookmin University</a:t>
            </a:r>
          </a:p>
        </p:txBody>
      </p:sp>
      <p:sp>
        <p:nvSpPr>
          <p:cNvPr id="5" name="Rectangle 6"/>
          <p:cNvSpPr>
            <a:spLocks noGrp="1" noChangeArrowheads="1"/>
          </p:cNvSpPr>
          <p:nvPr>
            <p:ph type="sldNum" sz="quarter" idx="11"/>
          </p:nvPr>
        </p:nvSpPr>
        <p:spPr/>
        <p:txBody>
          <a:bodyPr/>
          <a:lstStyle>
            <a:lvl1pPr>
              <a:defRPr/>
            </a:lvl1pPr>
          </a:lstStyle>
          <a:p>
            <a:pPr>
              <a:defRPr/>
            </a:pPr>
            <a:r>
              <a:rPr lang="en-US" altLang="ko-KR"/>
              <a:t>Slide </a:t>
            </a:r>
            <a:fld id="{D80A3E85-B014-442E-A404-25D17EE39D8D}" type="slidenum">
              <a:rPr lang="en-US" altLang="ko-KR"/>
              <a:pPr>
                <a:defRPr/>
              </a:pPr>
              <a:t>‹#›</a:t>
            </a:fld>
            <a:endParaRPr lang="en-US" altLang="ko-KR"/>
          </a:p>
        </p:txBody>
      </p:sp>
      <p:sp>
        <p:nvSpPr>
          <p:cNvPr id="6" name="Rectangle 4"/>
          <p:cNvSpPr>
            <a:spLocks noGrp="1" noChangeArrowheads="1"/>
          </p:cNvSpPr>
          <p:nvPr userDrawn="1">
            <p:ph type="dt" sz="half" idx="12"/>
          </p:nvPr>
        </p:nvSpPr>
        <p:spPr>
          <a:xfrm>
            <a:off x="685800" y="384175"/>
            <a:ext cx="1600200" cy="430213"/>
          </a:xfrm>
          <a:prstGeom prst="rect">
            <a:avLst/>
          </a:prstGeom>
        </p:spPr>
        <p:txBody>
          <a:bodyPr/>
          <a:lstStyle>
            <a:lvl1pPr>
              <a:defRPr>
                <a:solidFill>
                  <a:srgbClr val="000000"/>
                </a:solidFill>
                <a:ea typeface="굴림" pitchFamily="50" charset="-127"/>
              </a:defRPr>
            </a:lvl1pPr>
          </a:lstStyle>
          <a:p>
            <a:pPr>
              <a:defRPr/>
            </a:pPr>
            <a:r>
              <a:rPr lang="en-US" altLang="ko-KR"/>
              <a:t>Oct. 2010</a:t>
            </a:r>
          </a:p>
          <a:p>
            <a:pPr>
              <a:defRPr/>
            </a:pPr>
            <a:endParaRPr lang="en-US" altLang="ko-K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981200"/>
            <a:ext cx="7772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p:txBody>
          <a:bodyPr/>
          <a:lstStyle>
            <a:lvl1pPr>
              <a:defRPr/>
            </a:lvl1pPr>
          </a:lstStyle>
          <a:p>
            <a:pPr>
              <a:defRPr/>
            </a:pPr>
            <a:r>
              <a:rPr lang="en-US"/>
              <a:t>Yeong Min Jang, Kookmin University</a:t>
            </a:r>
          </a:p>
        </p:txBody>
      </p:sp>
      <p:sp>
        <p:nvSpPr>
          <p:cNvPr id="5" name="Rectangle 6"/>
          <p:cNvSpPr>
            <a:spLocks noGrp="1" noChangeArrowheads="1"/>
          </p:cNvSpPr>
          <p:nvPr>
            <p:ph type="sldNum" sz="quarter" idx="11"/>
          </p:nvPr>
        </p:nvSpPr>
        <p:spPr/>
        <p:txBody>
          <a:bodyPr/>
          <a:lstStyle>
            <a:lvl1pPr>
              <a:defRPr/>
            </a:lvl1pPr>
          </a:lstStyle>
          <a:p>
            <a:pPr>
              <a:defRPr/>
            </a:pPr>
            <a:r>
              <a:rPr lang="en-US" altLang="ko-KR"/>
              <a:t>Slide </a:t>
            </a:r>
            <a:fld id="{8DF0B21E-9161-430B-8887-E5E2D98A67A9}" type="slidenum">
              <a:rPr lang="en-US" altLang="ko-KR"/>
              <a:pPr>
                <a:defRPr/>
              </a:pPr>
              <a:t>‹#›</a:t>
            </a:fld>
            <a:endParaRPr lang="en-US" altLang="ko-KR"/>
          </a:p>
        </p:txBody>
      </p:sp>
      <p:sp>
        <p:nvSpPr>
          <p:cNvPr id="6" name="Rectangle 4"/>
          <p:cNvSpPr>
            <a:spLocks noGrp="1" noChangeArrowheads="1"/>
          </p:cNvSpPr>
          <p:nvPr userDrawn="1">
            <p:ph type="dt" sz="half" idx="12"/>
          </p:nvPr>
        </p:nvSpPr>
        <p:spPr>
          <a:xfrm>
            <a:off x="685800" y="384175"/>
            <a:ext cx="1600200" cy="430213"/>
          </a:xfrm>
          <a:prstGeom prst="rect">
            <a:avLst/>
          </a:prstGeom>
        </p:spPr>
        <p:txBody>
          <a:bodyPr/>
          <a:lstStyle>
            <a:lvl1pPr>
              <a:defRPr>
                <a:solidFill>
                  <a:srgbClr val="000000"/>
                </a:solidFill>
                <a:ea typeface="굴림" pitchFamily="50" charset="-127"/>
              </a:defRPr>
            </a:lvl1pPr>
          </a:lstStyle>
          <a:p>
            <a:pPr>
              <a:defRPr/>
            </a:pPr>
            <a:r>
              <a:rPr lang="en-US" altLang="ko-KR"/>
              <a:t>Oct. 2010</a:t>
            </a:r>
          </a:p>
          <a:p>
            <a:pPr>
              <a:defRPr/>
            </a:pPr>
            <a:endParaRPr lang="en-US" altLang="ko-K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endParaRPr lang="ko-KR" altLang="en-US"/>
          </a:p>
        </p:txBody>
      </p:sp>
      <p:sp>
        <p:nvSpPr>
          <p:cNvPr id="5"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kumimoji="1" sz="1200">
                <a:solidFill>
                  <a:schemeClr val="tx1"/>
                </a:solidFill>
                <a:latin typeface="Times New Roman" pitchFamily="18" charset="0"/>
                <a:ea typeface="굴림" charset="-127"/>
              </a:defRPr>
            </a:lvl1pPr>
            <a:lvl2pPr marL="742950" indent="-285750" eaLnBrk="0" hangingPunct="0">
              <a:defRPr kumimoji="1" sz="1200">
                <a:solidFill>
                  <a:schemeClr val="tx1"/>
                </a:solidFill>
                <a:latin typeface="Times New Roman" pitchFamily="18" charset="0"/>
                <a:ea typeface="굴림" charset="-127"/>
              </a:defRPr>
            </a:lvl2pPr>
            <a:lvl3pPr marL="1143000" indent="-228600" eaLnBrk="0" hangingPunct="0">
              <a:defRPr kumimoji="1" sz="1200">
                <a:solidFill>
                  <a:schemeClr val="tx1"/>
                </a:solidFill>
                <a:latin typeface="Times New Roman" pitchFamily="18" charset="0"/>
                <a:ea typeface="굴림" charset="-127"/>
              </a:defRPr>
            </a:lvl3pPr>
            <a:lvl4pPr marL="1600200" indent="-228600" eaLnBrk="0" hangingPunct="0">
              <a:defRPr kumimoji="1" sz="1200">
                <a:solidFill>
                  <a:schemeClr val="tx1"/>
                </a:solidFill>
                <a:latin typeface="Times New Roman" pitchFamily="18" charset="0"/>
                <a:ea typeface="굴림" charset="-127"/>
              </a:defRPr>
            </a:lvl4pPr>
            <a:lvl5pPr marL="2057400" indent="-228600" eaLnBrk="0" hangingPunct="0">
              <a:defRPr kumimoji="1" sz="1200">
                <a:solidFill>
                  <a:schemeClr val="tx1"/>
                </a:solidFill>
                <a:latin typeface="Times New Roman" pitchFamily="18" charset="0"/>
                <a:ea typeface="굴림"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charset="-127"/>
              </a:defRPr>
            </a:lvl9pPr>
          </a:lstStyle>
          <a:p>
            <a:pPr latinLnBrk="0">
              <a:defRPr/>
            </a:pPr>
            <a:r>
              <a:rPr kumimoji="0" lang="en-US" altLang="ko-KR" smtClean="0">
                <a:solidFill>
                  <a:srgbClr val="000000"/>
                </a:solidFill>
              </a:rPr>
              <a:t>Submission</a:t>
            </a:r>
          </a:p>
        </p:txBody>
      </p:sp>
      <p:sp>
        <p:nvSpPr>
          <p:cNvPr id="6"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endParaRPr lang="ko-KR" altLang="en-US"/>
          </a:p>
        </p:txBody>
      </p:sp>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7" name="Rectangle 12"/>
          <p:cNvSpPr>
            <a:spLocks noGrp="1" noChangeArrowheads="1"/>
          </p:cNvSpPr>
          <p:nvPr>
            <p:ph type="sldNum" sz="quarter" idx="10"/>
          </p:nvPr>
        </p:nvSpPr>
        <p:spPr/>
        <p:txBody>
          <a:bodyPr/>
          <a:lstStyle>
            <a:lvl1pPr>
              <a:defRPr/>
            </a:lvl1pPr>
          </a:lstStyle>
          <a:p>
            <a:pPr>
              <a:defRPr/>
            </a:pPr>
            <a:r>
              <a:rPr lang="en-US" altLang="ko-KR"/>
              <a:t>Slide </a:t>
            </a:r>
            <a:fld id="{297A6E78-C4BA-4331-B3EF-E0ABEDA50BD5}" type="slidenum">
              <a:rPr lang="en-US" altLang="ko-KR"/>
              <a:pPr>
                <a:defRPr/>
              </a:pPr>
              <a:t>‹#›</a:t>
            </a:fld>
            <a:endParaRPr lang="en-US" altLang="ko-KR"/>
          </a:p>
        </p:txBody>
      </p:sp>
      <p:sp>
        <p:nvSpPr>
          <p:cNvPr id="8" name="Rectangle 5"/>
          <p:cNvSpPr>
            <a:spLocks noGrp="1" noChangeArrowheads="1"/>
          </p:cNvSpPr>
          <p:nvPr>
            <p:ph type="ftr" sz="quarter" idx="11"/>
          </p:nvPr>
        </p:nvSpPr>
        <p:spPr/>
        <p:txBody>
          <a:bodyPr/>
          <a:lstStyle>
            <a:lvl1pPr>
              <a:defRPr/>
            </a:lvl1pPr>
          </a:lstStyle>
          <a:p>
            <a:pPr>
              <a:defRPr/>
            </a:pPr>
            <a:r>
              <a:rPr lang="en-US" altLang="ko-KR"/>
              <a:t>Jaesang Cha, Seoul National Univ. of Science&amp;Tech.</a:t>
            </a: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4"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marL="342900" indent="-342900" eaLnBrk="0" hangingPunct="0">
              <a:defRPr kumimoji="1" sz="1200">
                <a:solidFill>
                  <a:schemeClr val="tx1"/>
                </a:solidFill>
                <a:latin typeface="Times New Roman" pitchFamily="18" charset="0"/>
                <a:ea typeface="굴림" charset="-127"/>
              </a:defRPr>
            </a:lvl1pPr>
            <a:lvl2pPr marL="742950" indent="-285750" eaLnBrk="0" hangingPunct="0">
              <a:defRPr kumimoji="1" sz="1200">
                <a:solidFill>
                  <a:schemeClr val="tx1"/>
                </a:solidFill>
                <a:latin typeface="Times New Roman" pitchFamily="18" charset="0"/>
                <a:ea typeface="굴림" charset="-127"/>
              </a:defRPr>
            </a:lvl2pPr>
            <a:lvl3pPr marL="1143000" indent="-228600" eaLnBrk="0" hangingPunct="0">
              <a:defRPr kumimoji="1" sz="1200">
                <a:solidFill>
                  <a:schemeClr val="tx1"/>
                </a:solidFill>
                <a:latin typeface="Times New Roman" pitchFamily="18" charset="0"/>
                <a:ea typeface="굴림" charset="-127"/>
              </a:defRPr>
            </a:lvl3pPr>
            <a:lvl4pPr marL="1600200" indent="-228600" eaLnBrk="0" hangingPunct="0">
              <a:defRPr kumimoji="1" sz="1200">
                <a:solidFill>
                  <a:schemeClr val="tx1"/>
                </a:solidFill>
                <a:latin typeface="Times New Roman" pitchFamily="18" charset="0"/>
                <a:ea typeface="굴림" charset="-127"/>
              </a:defRPr>
            </a:lvl4pPr>
            <a:lvl5pPr eaLnBrk="0" hangingPunct="0">
              <a:defRPr kumimoji="1" sz="1200">
                <a:solidFill>
                  <a:schemeClr val="tx1"/>
                </a:solidFill>
                <a:latin typeface="Times New Roman" pitchFamily="18" charset="0"/>
                <a:ea typeface="굴림" charset="-127"/>
              </a:defRPr>
            </a:lvl5pPr>
            <a:lvl6pPr eaLnBrk="0" fontAlgn="base" hangingPunct="0">
              <a:spcBef>
                <a:spcPct val="0"/>
              </a:spcBef>
              <a:spcAft>
                <a:spcPct val="0"/>
              </a:spcAft>
              <a:defRPr kumimoji="1" sz="1200">
                <a:solidFill>
                  <a:schemeClr val="tx1"/>
                </a:solidFill>
                <a:latin typeface="Times New Roman" pitchFamily="18" charset="0"/>
                <a:ea typeface="굴림" charset="-127"/>
              </a:defRPr>
            </a:lvl6pPr>
            <a:lvl7pPr eaLnBrk="0" fontAlgn="base" hangingPunct="0">
              <a:spcBef>
                <a:spcPct val="0"/>
              </a:spcBef>
              <a:spcAft>
                <a:spcPct val="0"/>
              </a:spcAft>
              <a:defRPr kumimoji="1" sz="1200">
                <a:solidFill>
                  <a:schemeClr val="tx1"/>
                </a:solidFill>
                <a:latin typeface="Times New Roman" pitchFamily="18" charset="0"/>
                <a:ea typeface="굴림" charset="-127"/>
              </a:defRPr>
            </a:lvl7pPr>
            <a:lvl8pPr eaLnBrk="0" fontAlgn="base" hangingPunct="0">
              <a:spcBef>
                <a:spcPct val="0"/>
              </a:spcBef>
              <a:spcAft>
                <a:spcPct val="0"/>
              </a:spcAft>
              <a:defRPr kumimoji="1" sz="1200">
                <a:solidFill>
                  <a:schemeClr val="tx1"/>
                </a:solidFill>
                <a:latin typeface="Times New Roman" pitchFamily="18" charset="0"/>
                <a:ea typeface="굴림" charset="-127"/>
              </a:defRPr>
            </a:lvl8pPr>
            <a:lvl9pPr eaLnBrk="0" fontAlgn="base" hangingPunct="0">
              <a:spcBef>
                <a:spcPct val="0"/>
              </a:spcBef>
              <a:spcAft>
                <a:spcPct val="0"/>
              </a:spcAft>
              <a:defRPr kumimoji="1" sz="1200">
                <a:solidFill>
                  <a:schemeClr val="tx1"/>
                </a:solidFill>
                <a:latin typeface="Times New Roman" pitchFamily="18" charset="0"/>
                <a:ea typeface="굴림" charset="-127"/>
              </a:defRPr>
            </a:lvl9pPr>
          </a:lstStyle>
          <a:p>
            <a:pPr lvl="4" algn="r" latinLnBrk="0">
              <a:defRPr/>
            </a:pPr>
            <a:r>
              <a:rPr kumimoji="0" lang="en-US" altLang="ko-KR" sz="1400" b="1" smtClean="0">
                <a:solidFill>
                  <a:srgbClr val="000000"/>
                </a:solidFill>
              </a:rPr>
              <a:t>doc.: IEEE 802.15-xxxxx</a:t>
            </a:r>
          </a:p>
        </p:txBody>
      </p:sp>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endParaRPr lang="ko-KR" altLang="en-US"/>
          </a:p>
        </p:txBody>
      </p:sp>
      <p:sp>
        <p:nvSpPr>
          <p:cNvPr id="6"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kumimoji="1" sz="1200">
                <a:solidFill>
                  <a:schemeClr val="tx1"/>
                </a:solidFill>
                <a:latin typeface="Times New Roman" pitchFamily="18" charset="0"/>
                <a:ea typeface="굴림" charset="-127"/>
              </a:defRPr>
            </a:lvl1pPr>
            <a:lvl2pPr marL="742950" indent="-285750" eaLnBrk="0" hangingPunct="0">
              <a:defRPr kumimoji="1" sz="1200">
                <a:solidFill>
                  <a:schemeClr val="tx1"/>
                </a:solidFill>
                <a:latin typeface="Times New Roman" pitchFamily="18" charset="0"/>
                <a:ea typeface="굴림" charset="-127"/>
              </a:defRPr>
            </a:lvl2pPr>
            <a:lvl3pPr marL="1143000" indent="-228600" eaLnBrk="0" hangingPunct="0">
              <a:defRPr kumimoji="1" sz="1200">
                <a:solidFill>
                  <a:schemeClr val="tx1"/>
                </a:solidFill>
                <a:latin typeface="Times New Roman" pitchFamily="18" charset="0"/>
                <a:ea typeface="굴림" charset="-127"/>
              </a:defRPr>
            </a:lvl3pPr>
            <a:lvl4pPr marL="1600200" indent="-228600" eaLnBrk="0" hangingPunct="0">
              <a:defRPr kumimoji="1" sz="1200">
                <a:solidFill>
                  <a:schemeClr val="tx1"/>
                </a:solidFill>
                <a:latin typeface="Times New Roman" pitchFamily="18" charset="0"/>
                <a:ea typeface="굴림" charset="-127"/>
              </a:defRPr>
            </a:lvl4pPr>
            <a:lvl5pPr marL="2057400" indent="-228600" eaLnBrk="0" hangingPunct="0">
              <a:defRPr kumimoji="1" sz="1200">
                <a:solidFill>
                  <a:schemeClr val="tx1"/>
                </a:solidFill>
                <a:latin typeface="Times New Roman" pitchFamily="18" charset="0"/>
                <a:ea typeface="굴림"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charset="-127"/>
              </a:defRPr>
            </a:lvl9pPr>
          </a:lstStyle>
          <a:p>
            <a:pPr latinLnBrk="0">
              <a:defRPr/>
            </a:pPr>
            <a:r>
              <a:rPr kumimoji="0" lang="en-US" altLang="ko-KR" smtClean="0">
                <a:solidFill>
                  <a:srgbClr val="000000"/>
                </a:solidFill>
              </a:rPr>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endParaRPr lang="ko-KR" altLang="en-US"/>
          </a:p>
        </p:txBody>
      </p:sp>
      <p:sp>
        <p:nvSpPr>
          <p:cNvPr id="8" name="TextBox 7"/>
          <p:cNvSpPr txBox="1">
            <a:spLocks noChangeArrowheads="1"/>
          </p:cNvSpPr>
          <p:nvPr/>
        </p:nvSpPr>
        <p:spPr bwMode="auto">
          <a:xfrm>
            <a:off x="5791200" y="301625"/>
            <a:ext cx="3171825" cy="307975"/>
          </a:xfrm>
          <a:prstGeom prst="rect">
            <a:avLst/>
          </a:prstGeom>
          <a:solidFill>
            <a:schemeClr val="bg1"/>
          </a:solidFill>
          <a:ln>
            <a:noFill/>
          </a:ln>
          <a:extLst/>
        </p:spPr>
        <p:txBody>
          <a:bodyPr wrap="none">
            <a:spAutoFit/>
          </a:bodyPr>
          <a:lstStyle>
            <a:lvl1pPr eaLnBrk="0" hangingPunct="0">
              <a:defRPr kumimoji="1" sz="1200">
                <a:solidFill>
                  <a:schemeClr val="tx1"/>
                </a:solidFill>
                <a:latin typeface="Times New Roman" pitchFamily="18" charset="0"/>
                <a:ea typeface="굴림" charset="-127"/>
              </a:defRPr>
            </a:lvl1pPr>
            <a:lvl2pPr marL="742950" indent="-285750" eaLnBrk="0" hangingPunct="0">
              <a:defRPr kumimoji="1" sz="1200">
                <a:solidFill>
                  <a:schemeClr val="tx1"/>
                </a:solidFill>
                <a:latin typeface="Times New Roman" pitchFamily="18" charset="0"/>
                <a:ea typeface="굴림" charset="-127"/>
              </a:defRPr>
            </a:lvl2pPr>
            <a:lvl3pPr marL="1143000" indent="-228600" eaLnBrk="0" hangingPunct="0">
              <a:defRPr kumimoji="1" sz="1200">
                <a:solidFill>
                  <a:schemeClr val="tx1"/>
                </a:solidFill>
                <a:latin typeface="Times New Roman" pitchFamily="18" charset="0"/>
                <a:ea typeface="굴림" charset="-127"/>
              </a:defRPr>
            </a:lvl3pPr>
            <a:lvl4pPr marL="1600200" indent="-228600" eaLnBrk="0" hangingPunct="0">
              <a:defRPr kumimoji="1" sz="1200">
                <a:solidFill>
                  <a:schemeClr val="tx1"/>
                </a:solidFill>
                <a:latin typeface="Times New Roman" pitchFamily="18" charset="0"/>
                <a:ea typeface="굴림" charset="-127"/>
              </a:defRPr>
            </a:lvl4pPr>
            <a:lvl5pPr marL="2057400" indent="-228600" eaLnBrk="0" hangingPunct="0">
              <a:defRPr kumimoji="1" sz="1200">
                <a:solidFill>
                  <a:schemeClr val="tx1"/>
                </a:solidFill>
                <a:latin typeface="Times New Roman" pitchFamily="18" charset="0"/>
                <a:ea typeface="굴림"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charset="-127"/>
              </a:defRPr>
            </a:lvl9pPr>
          </a:lstStyle>
          <a:p>
            <a:pPr eaLnBrk="1" latinLnBrk="0" hangingPunct="1">
              <a:defRPr/>
            </a:pPr>
            <a:r>
              <a:rPr kumimoji="0" lang="en-US" altLang="ko-KR" sz="1400" b="1" smtClean="0">
                <a:solidFill>
                  <a:srgbClr val="000000"/>
                </a:solidFill>
              </a:rPr>
              <a:t>doc. : IEEE 802.15-15-09-0549-00-0007</a:t>
            </a:r>
          </a:p>
        </p:txBody>
      </p:sp>
      <p:sp>
        <p:nvSpPr>
          <p:cNvPr id="9" name="TextBox 8"/>
          <p:cNvSpPr txBox="1">
            <a:spLocks noChangeArrowheads="1"/>
          </p:cNvSpPr>
          <p:nvPr/>
        </p:nvSpPr>
        <p:spPr bwMode="auto">
          <a:xfrm>
            <a:off x="5791200" y="301625"/>
            <a:ext cx="3141663" cy="304800"/>
          </a:xfrm>
          <a:prstGeom prst="rect">
            <a:avLst/>
          </a:prstGeom>
          <a:solidFill>
            <a:schemeClr val="bg1"/>
          </a:solidFill>
          <a:ln>
            <a:noFill/>
          </a:ln>
          <a:extLst/>
        </p:spPr>
        <p:txBody>
          <a:bodyPr wrap="none">
            <a:spAutoFit/>
          </a:bodyPr>
          <a:lstStyle>
            <a:lvl1pPr eaLnBrk="0" hangingPunct="0">
              <a:defRPr kumimoji="1" sz="1200">
                <a:solidFill>
                  <a:schemeClr val="tx1"/>
                </a:solidFill>
                <a:latin typeface="Times New Roman" pitchFamily="18" charset="0"/>
                <a:ea typeface="굴림" charset="-127"/>
              </a:defRPr>
            </a:lvl1pPr>
            <a:lvl2pPr marL="742950" indent="-285750" eaLnBrk="0" hangingPunct="0">
              <a:defRPr kumimoji="1" sz="1200">
                <a:solidFill>
                  <a:schemeClr val="tx1"/>
                </a:solidFill>
                <a:latin typeface="Times New Roman" pitchFamily="18" charset="0"/>
                <a:ea typeface="굴림" charset="-127"/>
              </a:defRPr>
            </a:lvl2pPr>
            <a:lvl3pPr marL="1143000" indent="-228600" eaLnBrk="0" hangingPunct="0">
              <a:defRPr kumimoji="1" sz="1200">
                <a:solidFill>
                  <a:schemeClr val="tx1"/>
                </a:solidFill>
                <a:latin typeface="Times New Roman" pitchFamily="18" charset="0"/>
                <a:ea typeface="굴림" charset="-127"/>
              </a:defRPr>
            </a:lvl3pPr>
            <a:lvl4pPr marL="1600200" indent="-228600" eaLnBrk="0" hangingPunct="0">
              <a:defRPr kumimoji="1" sz="1200">
                <a:solidFill>
                  <a:schemeClr val="tx1"/>
                </a:solidFill>
                <a:latin typeface="Times New Roman" pitchFamily="18" charset="0"/>
                <a:ea typeface="굴림" charset="-127"/>
              </a:defRPr>
            </a:lvl4pPr>
            <a:lvl5pPr marL="2057400" indent="-228600" eaLnBrk="0" hangingPunct="0">
              <a:defRPr kumimoji="1" sz="1200">
                <a:solidFill>
                  <a:schemeClr val="tx1"/>
                </a:solidFill>
                <a:latin typeface="Times New Roman" pitchFamily="18" charset="0"/>
                <a:ea typeface="굴림"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charset="-127"/>
              </a:defRPr>
            </a:lvl9pPr>
          </a:lstStyle>
          <a:p>
            <a:pPr eaLnBrk="1" latinLnBrk="0" hangingPunct="1">
              <a:defRPr/>
            </a:pPr>
            <a:r>
              <a:rPr kumimoji="0" lang="en-US" altLang="ko-KR" sz="1400" b="1" smtClean="0">
                <a:solidFill>
                  <a:srgbClr val="000000"/>
                </a:solidFill>
              </a:rPr>
              <a:t>doc. : IEEE 802.15-1</a:t>
            </a:r>
            <a:r>
              <a:rPr kumimoji="0" lang="en-US" altLang="ko-KR" sz="1400" b="1" smtClean="0">
                <a:solidFill>
                  <a:srgbClr val="CC0000"/>
                </a:solidFill>
              </a:rPr>
              <a:t>5-09-0549-00-0007</a:t>
            </a:r>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Rectangle 11"/>
          <p:cNvSpPr>
            <a:spLocks noGrp="1" noChangeArrowheads="1"/>
          </p:cNvSpPr>
          <p:nvPr>
            <p:ph type="sldNum" sz="quarter" idx="10"/>
          </p:nvPr>
        </p:nvSpPr>
        <p:spPr/>
        <p:txBody>
          <a:bodyPr/>
          <a:lstStyle>
            <a:lvl1pPr>
              <a:defRPr/>
            </a:lvl1pPr>
          </a:lstStyle>
          <a:p>
            <a:pPr>
              <a:defRPr/>
            </a:pPr>
            <a:r>
              <a:rPr lang="en-US" altLang="ko-KR"/>
              <a:t>Slide </a:t>
            </a:r>
            <a:fld id="{ABC0FF66-D499-4B9E-86EB-86803D4B44EE}" type="slidenum">
              <a:rPr lang="en-US" altLang="ko-KR"/>
              <a:pPr>
                <a:defRPr/>
              </a:pPr>
              <a:t>‹#›</a:t>
            </a:fld>
            <a:endParaRPr lang="en-US" altLang="ko-KR"/>
          </a:p>
        </p:txBody>
      </p:sp>
      <p:sp>
        <p:nvSpPr>
          <p:cNvPr id="11" name="Rectangle 4"/>
          <p:cNvSpPr>
            <a:spLocks noGrp="1" noChangeArrowheads="1"/>
          </p:cNvSpPr>
          <p:nvPr userDrawn="1">
            <p:ph type="dt" sz="half" idx="11"/>
          </p:nvPr>
        </p:nvSpPr>
        <p:spPr>
          <a:xfrm>
            <a:off x="685800" y="384175"/>
            <a:ext cx="1600200" cy="430213"/>
          </a:xfrm>
          <a:prstGeom prst="rect">
            <a:avLst/>
          </a:prstGeom>
        </p:spPr>
        <p:txBody>
          <a:bodyPr/>
          <a:lstStyle>
            <a:lvl1pPr>
              <a:defRPr>
                <a:solidFill>
                  <a:srgbClr val="000000"/>
                </a:solidFill>
                <a:ea typeface="굴림" pitchFamily="50" charset="-127"/>
              </a:defRPr>
            </a:lvl1pPr>
          </a:lstStyle>
          <a:p>
            <a:pPr>
              <a:defRPr/>
            </a:pPr>
            <a:r>
              <a:rPr lang="en-US" altLang="ko-KR"/>
              <a:t>Oct. 2010</a:t>
            </a:r>
          </a:p>
          <a:p>
            <a:pPr>
              <a:defRPr/>
            </a:pPr>
            <a:endParaRPr lang="en-US" altLang="ko-KR"/>
          </a:p>
        </p:txBody>
      </p:sp>
      <p:sp>
        <p:nvSpPr>
          <p:cNvPr id="12" name="Rectangle 5"/>
          <p:cNvSpPr>
            <a:spLocks noGrp="1" noChangeArrowheads="1"/>
          </p:cNvSpPr>
          <p:nvPr>
            <p:ph type="ftr" sz="quarter" idx="12"/>
          </p:nvPr>
        </p:nvSpPr>
        <p:spPr/>
        <p:txBody>
          <a:bodyPr/>
          <a:lstStyle>
            <a:lvl1pPr>
              <a:defRPr/>
            </a:lvl1pPr>
          </a:lstStyle>
          <a:p>
            <a:pPr>
              <a:defRPr/>
            </a:pPr>
            <a:r>
              <a:rPr lang="en-US" altLang="ko-KR"/>
              <a:t>Jaesang Cha, Seoul National Univ. of Science&amp;Tech.</a:t>
            </a: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p:txBody>
          <a:bodyPr/>
          <a:lstStyle>
            <a:lvl1pPr>
              <a:defRPr/>
            </a:lvl1pPr>
          </a:lstStyle>
          <a:p>
            <a:pPr>
              <a:defRPr/>
            </a:pPr>
            <a:r>
              <a:rPr lang="en-US" altLang="ko-KR"/>
              <a:t>Slide </a:t>
            </a:r>
            <a:fld id="{C2ADD00B-B53D-4423-802A-DE12D9A84633}" type="slidenum">
              <a:rPr lang="en-US" altLang="ko-KR"/>
              <a:pPr>
                <a:defRPr/>
              </a:pPr>
              <a:t>‹#›</a:t>
            </a:fld>
            <a:endParaRPr lang="en-US" altLang="ko-KR"/>
          </a:p>
        </p:txBody>
      </p:sp>
      <p:sp>
        <p:nvSpPr>
          <p:cNvPr id="5" name="Rectangle 10"/>
          <p:cNvSpPr>
            <a:spLocks noGrp="1" noChangeArrowheads="1"/>
          </p:cNvSpPr>
          <p:nvPr userDrawn="1">
            <p:ph type="dt" sz="half" idx="11"/>
          </p:nvPr>
        </p:nvSpPr>
        <p:spPr>
          <a:xfrm>
            <a:off x="685800" y="384175"/>
            <a:ext cx="1600200" cy="430213"/>
          </a:xfrm>
          <a:prstGeom prst="rect">
            <a:avLst/>
          </a:prstGeom>
        </p:spPr>
        <p:txBody>
          <a:bodyPr/>
          <a:lstStyle>
            <a:lvl1pPr>
              <a:defRPr>
                <a:solidFill>
                  <a:srgbClr val="000000"/>
                </a:solidFill>
                <a:ea typeface="굴림" pitchFamily="50" charset="-127"/>
              </a:defRPr>
            </a:lvl1pPr>
          </a:lstStyle>
          <a:p>
            <a:pPr>
              <a:defRPr/>
            </a:pPr>
            <a:r>
              <a:rPr lang="en-US" altLang="ko-KR"/>
              <a:t>Oct. 2010</a:t>
            </a:r>
          </a:p>
          <a:p>
            <a:pPr>
              <a:defRPr/>
            </a:pPr>
            <a:endParaRPr lang="en-US" altLang="ko-KR"/>
          </a:p>
        </p:txBody>
      </p:sp>
      <p:sp>
        <p:nvSpPr>
          <p:cNvPr id="6" name="Rectangle 11"/>
          <p:cNvSpPr>
            <a:spLocks noGrp="1" noChangeArrowheads="1"/>
          </p:cNvSpPr>
          <p:nvPr>
            <p:ph type="ftr" sz="quarter" idx="12"/>
          </p:nvPr>
        </p:nvSpPr>
        <p:spPr/>
        <p:txBody>
          <a:bodyPr/>
          <a:lstStyle>
            <a:lvl1pPr>
              <a:defRPr/>
            </a:lvl1pPr>
          </a:lstStyle>
          <a:p>
            <a:pPr>
              <a:defRPr/>
            </a:pPr>
            <a:r>
              <a:rPr lang="en-US" altLang="ko-KR"/>
              <a:t>Jaesang Cha, Seoul National Univ. of Science&amp;Tech.</a:t>
            </a: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p:txBody>
          <a:bodyPr/>
          <a:lstStyle>
            <a:lvl1pPr>
              <a:defRPr/>
            </a:lvl1pPr>
          </a:lstStyle>
          <a:p>
            <a:pPr>
              <a:defRPr/>
            </a:pPr>
            <a:r>
              <a:rPr lang="en-US" altLang="ko-KR"/>
              <a:t>Slide </a:t>
            </a:r>
            <a:fld id="{E4BAE918-3E5A-4B07-8032-F66BBBCBEF0B}" type="slidenum">
              <a:rPr lang="en-US" altLang="ko-KR"/>
              <a:pPr>
                <a:defRPr/>
              </a:pPr>
              <a:t>‹#›</a:t>
            </a:fld>
            <a:endParaRPr lang="en-US" altLang="ko-KR"/>
          </a:p>
        </p:txBody>
      </p:sp>
      <p:sp>
        <p:nvSpPr>
          <p:cNvPr id="6" name="Rectangle 4"/>
          <p:cNvSpPr>
            <a:spLocks noGrp="1" noChangeArrowheads="1"/>
          </p:cNvSpPr>
          <p:nvPr userDrawn="1">
            <p:ph type="dt" sz="half" idx="11"/>
          </p:nvPr>
        </p:nvSpPr>
        <p:spPr>
          <a:xfrm>
            <a:off x="685800" y="384175"/>
            <a:ext cx="1600200" cy="430213"/>
          </a:xfrm>
          <a:prstGeom prst="rect">
            <a:avLst/>
          </a:prstGeom>
        </p:spPr>
        <p:txBody>
          <a:bodyPr/>
          <a:lstStyle>
            <a:lvl1pPr>
              <a:defRPr>
                <a:solidFill>
                  <a:srgbClr val="000000"/>
                </a:solidFill>
                <a:ea typeface="굴림" pitchFamily="50" charset="-127"/>
              </a:defRPr>
            </a:lvl1pPr>
          </a:lstStyle>
          <a:p>
            <a:pPr>
              <a:defRPr/>
            </a:pPr>
            <a:r>
              <a:rPr lang="en-US" altLang="ko-KR"/>
              <a:t>Oct. 2010</a:t>
            </a:r>
          </a:p>
          <a:p>
            <a:pPr>
              <a:defRPr/>
            </a:pPr>
            <a:endParaRPr lang="en-US" altLang="ko-KR"/>
          </a:p>
        </p:txBody>
      </p:sp>
      <p:sp>
        <p:nvSpPr>
          <p:cNvPr id="7" name="Rectangle 5"/>
          <p:cNvSpPr>
            <a:spLocks noGrp="1" noChangeArrowheads="1"/>
          </p:cNvSpPr>
          <p:nvPr>
            <p:ph type="ftr" sz="quarter" idx="12"/>
          </p:nvPr>
        </p:nvSpPr>
        <p:spPr/>
        <p:txBody>
          <a:bodyPr/>
          <a:lstStyle>
            <a:lvl1pPr>
              <a:defRPr/>
            </a:lvl1pPr>
          </a:lstStyle>
          <a:p>
            <a:pPr>
              <a:defRPr/>
            </a:pPr>
            <a:r>
              <a:rPr lang="en-US" altLang="ko-KR"/>
              <a:t>Jaesang Cha, Seoul National Univ. of Science&amp;Tech.</a:t>
            </a: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9"/>
          <p:cNvSpPr>
            <a:spLocks noGrp="1" noChangeArrowheads="1"/>
          </p:cNvSpPr>
          <p:nvPr>
            <p:ph type="sldNum" sz="quarter" idx="10"/>
          </p:nvPr>
        </p:nvSpPr>
        <p:spPr/>
        <p:txBody>
          <a:bodyPr/>
          <a:lstStyle>
            <a:lvl1pPr>
              <a:defRPr/>
            </a:lvl1pPr>
          </a:lstStyle>
          <a:p>
            <a:pPr>
              <a:defRPr/>
            </a:pPr>
            <a:r>
              <a:rPr lang="en-US" altLang="ko-KR"/>
              <a:t>Slide </a:t>
            </a:r>
            <a:fld id="{5677DB29-EA51-4FA7-ACF8-4ACAF62544C4}" type="slidenum">
              <a:rPr lang="en-US" altLang="ko-KR"/>
              <a:pPr>
                <a:defRPr/>
              </a:pPr>
              <a:t>‹#›</a:t>
            </a:fld>
            <a:endParaRPr lang="en-US" altLang="ko-KR"/>
          </a:p>
        </p:txBody>
      </p:sp>
      <p:sp>
        <p:nvSpPr>
          <p:cNvPr id="8" name="Rectangle 4"/>
          <p:cNvSpPr>
            <a:spLocks noGrp="1" noChangeArrowheads="1"/>
          </p:cNvSpPr>
          <p:nvPr userDrawn="1">
            <p:ph type="dt" sz="half" idx="11"/>
          </p:nvPr>
        </p:nvSpPr>
        <p:spPr>
          <a:xfrm>
            <a:off x="685800" y="384175"/>
            <a:ext cx="1600200" cy="430213"/>
          </a:xfrm>
          <a:prstGeom prst="rect">
            <a:avLst/>
          </a:prstGeom>
        </p:spPr>
        <p:txBody>
          <a:bodyPr/>
          <a:lstStyle>
            <a:lvl1pPr>
              <a:defRPr>
                <a:solidFill>
                  <a:srgbClr val="000000"/>
                </a:solidFill>
                <a:ea typeface="굴림" pitchFamily="50" charset="-127"/>
              </a:defRPr>
            </a:lvl1pPr>
          </a:lstStyle>
          <a:p>
            <a:pPr>
              <a:defRPr/>
            </a:pPr>
            <a:r>
              <a:rPr lang="en-US" altLang="ko-KR"/>
              <a:t>Oct. 2010</a:t>
            </a:r>
          </a:p>
          <a:p>
            <a:pPr>
              <a:defRPr/>
            </a:pPr>
            <a:endParaRPr lang="en-US" altLang="ko-KR"/>
          </a:p>
        </p:txBody>
      </p:sp>
      <p:sp>
        <p:nvSpPr>
          <p:cNvPr id="9" name="Rectangle 5"/>
          <p:cNvSpPr>
            <a:spLocks noGrp="1" noChangeArrowheads="1"/>
          </p:cNvSpPr>
          <p:nvPr>
            <p:ph type="ftr" sz="quarter" idx="12"/>
          </p:nvPr>
        </p:nvSpPr>
        <p:spPr/>
        <p:txBody>
          <a:bodyPr/>
          <a:lstStyle>
            <a:lvl1pPr>
              <a:defRPr/>
            </a:lvl1pPr>
          </a:lstStyle>
          <a:p>
            <a:pPr>
              <a:defRPr/>
            </a:pPr>
            <a:r>
              <a:rPr lang="en-US" altLang="ko-KR"/>
              <a:t>Jaesang Cha, Seoul National Univ. of Science&amp;Tech.</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p:txBody>
          <a:bodyPr/>
          <a:lstStyle>
            <a:lvl1pPr>
              <a:defRPr/>
            </a:lvl1pPr>
          </a:lstStyle>
          <a:p>
            <a:pPr>
              <a:defRPr/>
            </a:pPr>
            <a:r>
              <a:rPr lang="en-US" altLang="ko-KR"/>
              <a:t>Slide </a:t>
            </a:r>
            <a:fld id="{D079EF0C-3B5F-4458-B778-82257741718E}" type="slidenum">
              <a:rPr lang="en-US" altLang="ko-KR"/>
              <a:pPr>
                <a:defRPr/>
              </a:pPr>
              <a:t>‹#›</a:t>
            </a:fld>
            <a:endParaRPr lang="en-US" altLang="ko-KR"/>
          </a:p>
        </p:txBody>
      </p:sp>
      <p:sp>
        <p:nvSpPr>
          <p:cNvPr id="5" name="Rectangle 4"/>
          <p:cNvSpPr>
            <a:spLocks noGrp="1" noChangeArrowheads="1"/>
          </p:cNvSpPr>
          <p:nvPr userDrawn="1">
            <p:ph type="dt" sz="half" idx="11"/>
          </p:nvPr>
        </p:nvSpPr>
        <p:spPr>
          <a:xfrm>
            <a:off x="685800" y="384175"/>
            <a:ext cx="1600200" cy="430213"/>
          </a:xfrm>
          <a:prstGeom prst="rect">
            <a:avLst/>
          </a:prstGeom>
        </p:spPr>
        <p:txBody>
          <a:bodyPr/>
          <a:lstStyle>
            <a:lvl1pPr>
              <a:defRPr>
                <a:ea typeface="굴림" pitchFamily="50" charset="-127"/>
              </a:defRPr>
            </a:lvl1pPr>
          </a:lstStyle>
          <a:p>
            <a:pPr>
              <a:defRPr/>
            </a:pPr>
            <a:endParaRPr lang="en-US" altLang="ko-KR"/>
          </a:p>
        </p:txBody>
      </p:sp>
      <p:sp>
        <p:nvSpPr>
          <p:cNvPr id="6" name="Rectangle 5"/>
          <p:cNvSpPr>
            <a:spLocks noGrp="1" noChangeArrowheads="1"/>
          </p:cNvSpPr>
          <p:nvPr>
            <p:ph type="ftr" sz="quarter" idx="12"/>
          </p:nvPr>
        </p:nvSpPr>
        <p:spPr/>
        <p:txBody>
          <a:bodyPr/>
          <a:lstStyle>
            <a:lvl1pPr algn="r" eaLnBrk="0" latinLnBrk="0" hangingPunct="0">
              <a:defRPr kumimoji="0">
                <a:ea typeface="굴림" charset="-127"/>
              </a:defRPr>
            </a:lvl1pPr>
          </a:lstStyle>
          <a:p>
            <a:pPr>
              <a:defRPr/>
            </a:pPr>
            <a:r>
              <a:rPr lang="en-US" altLang="ko-KR"/>
              <a:t>Jaesang Cha, Seoul National Univ. of Science&amp;Tech</a:t>
            </a: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Rectangle 6"/>
          <p:cNvSpPr>
            <a:spLocks noGrp="1" noChangeArrowheads="1"/>
          </p:cNvSpPr>
          <p:nvPr>
            <p:ph type="sldNum" sz="quarter" idx="10"/>
          </p:nvPr>
        </p:nvSpPr>
        <p:spPr/>
        <p:txBody>
          <a:bodyPr/>
          <a:lstStyle>
            <a:lvl1pPr>
              <a:defRPr/>
            </a:lvl1pPr>
          </a:lstStyle>
          <a:p>
            <a:pPr>
              <a:defRPr/>
            </a:pPr>
            <a:r>
              <a:rPr lang="en-US" altLang="ko-KR"/>
              <a:t>Slide </a:t>
            </a:r>
            <a:fld id="{97028CAB-BEEE-47A0-A209-B2F38397E368}" type="slidenum">
              <a:rPr lang="en-US" altLang="ko-KR"/>
              <a:pPr>
                <a:defRPr/>
              </a:pPr>
              <a:t>‹#›</a:t>
            </a:fld>
            <a:endParaRPr lang="en-US" altLang="ko-KR"/>
          </a:p>
        </p:txBody>
      </p:sp>
      <p:sp>
        <p:nvSpPr>
          <p:cNvPr id="4" name="Rectangle 10"/>
          <p:cNvSpPr>
            <a:spLocks noGrp="1" noChangeArrowheads="1"/>
          </p:cNvSpPr>
          <p:nvPr userDrawn="1">
            <p:ph type="dt" sz="half" idx="11"/>
          </p:nvPr>
        </p:nvSpPr>
        <p:spPr>
          <a:xfrm>
            <a:off x="685800" y="384175"/>
            <a:ext cx="1600200" cy="430213"/>
          </a:xfrm>
          <a:prstGeom prst="rect">
            <a:avLst/>
          </a:prstGeom>
        </p:spPr>
        <p:txBody>
          <a:bodyPr/>
          <a:lstStyle>
            <a:lvl1pPr>
              <a:defRPr>
                <a:solidFill>
                  <a:srgbClr val="000000"/>
                </a:solidFill>
                <a:ea typeface="굴림" pitchFamily="50" charset="-127"/>
              </a:defRPr>
            </a:lvl1pPr>
          </a:lstStyle>
          <a:p>
            <a:pPr>
              <a:defRPr/>
            </a:pPr>
            <a:r>
              <a:rPr lang="en-US" altLang="ko-KR"/>
              <a:t>Oct. 2010</a:t>
            </a:r>
          </a:p>
          <a:p>
            <a:pPr>
              <a:defRPr/>
            </a:pPr>
            <a:endParaRPr lang="en-US" altLang="ko-KR"/>
          </a:p>
        </p:txBody>
      </p:sp>
      <p:sp>
        <p:nvSpPr>
          <p:cNvPr id="5" name="Rectangle 5"/>
          <p:cNvSpPr>
            <a:spLocks noGrp="1" noChangeArrowheads="1"/>
          </p:cNvSpPr>
          <p:nvPr>
            <p:ph type="ftr" sz="quarter" idx="12"/>
          </p:nvPr>
        </p:nvSpPr>
        <p:spPr/>
        <p:txBody>
          <a:bodyPr/>
          <a:lstStyle>
            <a:lvl1pPr>
              <a:defRPr/>
            </a:lvl1pPr>
          </a:lstStyle>
          <a:p>
            <a:pPr>
              <a:defRPr/>
            </a:pPr>
            <a:r>
              <a:rPr lang="en-US" altLang="ko-KR"/>
              <a:t>Jaesang Cha, Seoul National Univ. of Science&amp;Tech.</a:t>
            </a: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p:txBody>
          <a:bodyPr/>
          <a:lstStyle>
            <a:lvl1pPr>
              <a:defRPr/>
            </a:lvl1pPr>
          </a:lstStyle>
          <a:p>
            <a:pPr>
              <a:defRPr/>
            </a:pPr>
            <a:r>
              <a:rPr lang="en-US" altLang="ko-KR"/>
              <a:t>Slide </a:t>
            </a:r>
            <a:fld id="{526B1368-C662-438C-B42C-6B6454DECCF9}" type="slidenum">
              <a:rPr lang="en-US" altLang="ko-KR"/>
              <a:pPr>
                <a:defRPr/>
              </a:pPr>
              <a:t>‹#›</a:t>
            </a:fld>
            <a:endParaRPr lang="en-US" altLang="ko-KR"/>
          </a:p>
        </p:txBody>
      </p:sp>
      <p:sp>
        <p:nvSpPr>
          <p:cNvPr id="3" name="Rectangle 4"/>
          <p:cNvSpPr>
            <a:spLocks noGrp="1" noChangeArrowheads="1"/>
          </p:cNvSpPr>
          <p:nvPr userDrawn="1">
            <p:ph type="dt" sz="half" idx="11"/>
          </p:nvPr>
        </p:nvSpPr>
        <p:spPr>
          <a:xfrm>
            <a:off x="685800" y="384175"/>
            <a:ext cx="1600200" cy="430213"/>
          </a:xfrm>
          <a:prstGeom prst="rect">
            <a:avLst/>
          </a:prstGeom>
        </p:spPr>
        <p:txBody>
          <a:bodyPr/>
          <a:lstStyle>
            <a:lvl1pPr>
              <a:defRPr>
                <a:solidFill>
                  <a:srgbClr val="000000"/>
                </a:solidFill>
                <a:ea typeface="굴림" pitchFamily="50" charset="-127"/>
              </a:defRPr>
            </a:lvl1pPr>
          </a:lstStyle>
          <a:p>
            <a:pPr>
              <a:defRPr/>
            </a:pPr>
            <a:r>
              <a:rPr lang="en-US" altLang="ko-KR"/>
              <a:t>Oct. 2010</a:t>
            </a:r>
          </a:p>
          <a:p>
            <a:pPr>
              <a:defRPr/>
            </a:pPr>
            <a:endParaRPr lang="en-US" altLang="ko-KR"/>
          </a:p>
        </p:txBody>
      </p:sp>
      <p:sp>
        <p:nvSpPr>
          <p:cNvPr id="4" name="Rectangle 5"/>
          <p:cNvSpPr>
            <a:spLocks noGrp="1" noChangeArrowheads="1"/>
          </p:cNvSpPr>
          <p:nvPr>
            <p:ph type="ftr" sz="quarter" idx="12"/>
          </p:nvPr>
        </p:nvSpPr>
        <p:spPr/>
        <p:txBody>
          <a:bodyPr/>
          <a:lstStyle>
            <a:lvl1pPr>
              <a:defRPr/>
            </a:lvl1pPr>
          </a:lstStyle>
          <a:p>
            <a:pPr>
              <a:defRPr/>
            </a:pPr>
            <a:r>
              <a:rPr lang="en-US" altLang="ko-KR"/>
              <a:t>Jaesang Cha, Seoul National Univ. of Science&amp;Tech.</a:t>
            </a: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p:txBody>
          <a:bodyPr/>
          <a:lstStyle>
            <a:lvl1pPr>
              <a:defRPr/>
            </a:lvl1pPr>
          </a:lstStyle>
          <a:p>
            <a:pPr>
              <a:defRPr/>
            </a:pPr>
            <a:r>
              <a:rPr lang="en-US" altLang="ko-KR"/>
              <a:t>Slide </a:t>
            </a:r>
            <a:fld id="{E24AFC0D-2377-454E-96FD-292034666AD0}" type="slidenum">
              <a:rPr lang="en-US" altLang="ko-KR"/>
              <a:pPr>
                <a:defRPr/>
              </a:pPr>
              <a:t>‹#›</a:t>
            </a:fld>
            <a:endParaRPr lang="en-US" altLang="ko-KR"/>
          </a:p>
        </p:txBody>
      </p:sp>
      <p:sp>
        <p:nvSpPr>
          <p:cNvPr id="6" name="Rectangle 4"/>
          <p:cNvSpPr>
            <a:spLocks noGrp="1" noChangeArrowheads="1"/>
          </p:cNvSpPr>
          <p:nvPr userDrawn="1">
            <p:ph type="dt" sz="half" idx="11"/>
          </p:nvPr>
        </p:nvSpPr>
        <p:spPr>
          <a:xfrm>
            <a:off x="685800" y="384175"/>
            <a:ext cx="1600200" cy="430213"/>
          </a:xfrm>
          <a:prstGeom prst="rect">
            <a:avLst/>
          </a:prstGeom>
        </p:spPr>
        <p:txBody>
          <a:bodyPr/>
          <a:lstStyle>
            <a:lvl1pPr>
              <a:defRPr>
                <a:solidFill>
                  <a:srgbClr val="000000"/>
                </a:solidFill>
                <a:ea typeface="굴림" pitchFamily="50" charset="-127"/>
              </a:defRPr>
            </a:lvl1pPr>
          </a:lstStyle>
          <a:p>
            <a:pPr>
              <a:defRPr/>
            </a:pPr>
            <a:r>
              <a:rPr lang="en-US" altLang="ko-KR"/>
              <a:t>Oct. 2010</a:t>
            </a:r>
          </a:p>
          <a:p>
            <a:pPr>
              <a:defRPr/>
            </a:pPr>
            <a:endParaRPr lang="en-US" altLang="ko-KR"/>
          </a:p>
        </p:txBody>
      </p:sp>
      <p:sp>
        <p:nvSpPr>
          <p:cNvPr id="7" name="Rectangle 5"/>
          <p:cNvSpPr>
            <a:spLocks noGrp="1" noChangeArrowheads="1"/>
          </p:cNvSpPr>
          <p:nvPr>
            <p:ph type="ftr" sz="quarter" idx="12"/>
          </p:nvPr>
        </p:nvSpPr>
        <p:spPr/>
        <p:txBody>
          <a:bodyPr/>
          <a:lstStyle>
            <a:lvl1pPr>
              <a:defRPr/>
            </a:lvl1pPr>
          </a:lstStyle>
          <a:p>
            <a:pPr>
              <a:defRPr/>
            </a:pPr>
            <a:r>
              <a:rPr lang="en-US" altLang="ko-KR"/>
              <a:t>Jaesang Cha, Seoul National Univ. of Science&amp;Tech.</a:t>
            </a: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p:txBody>
          <a:bodyPr/>
          <a:lstStyle>
            <a:lvl1pPr>
              <a:defRPr/>
            </a:lvl1pPr>
          </a:lstStyle>
          <a:p>
            <a:pPr>
              <a:defRPr/>
            </a:pPr>
            <a:r>
              <a:rPr lang="en-US" altLang="ko-KR"/>
              <a:t>Slide </a:t>
            </a:r>
            <a:fld id="{F2E4BD81-E923-487D-BB88-9DCCC5CFE045}" type="slidenum">
              <a:rPr lang="en-US" altLang="ko-KR"/>
              <a:pPr>
                <a:defRPr/>
              </a:pPr>
              <a:t>‹#›</a:t>
            </a:fld>
            <a:endParaRPr lang="en-US" altLang="ko-KR"/>
          </a:p>
        </p:txBody>
      </p:sp>
      <p:sp>
        <p:nvSpPr>
          <p:cNvPr id="6" name="Rectangle 4"/>
          <p:cNvSpPr>
            <a:spLocks noGrp="1" noChangeArrowheads="1"/>
          </p:cNvSpPr>
          <p:nvPr userDrawn="1">
            <p:ph type="dt" sz="half" idx="11"/>
          </p:nvPr>
        </p:nvSpPr>
        <p:spPr>
          <a:xfrm>
            <a:off x="685800" y="384175"/>
            <a:ext cx="1600200" cy="430213"/>
          </a:xfrm>
          <a:prstGeom prst="rect">
            <a:avLst/>
          </a:prstGeom>
        </p:spPr>
        <p:txBody>
          <a:bodyPr/>
          <a:lstStyle>
            <a:lvl1pPr>
              <a:defRPr>
                <a:solidFill>
                  <a:srgbClr val="000000"/>
                </a:solidFill>
                <a:ea typeface="굴림" pitchFamily="50" charset="-127"/>
              </a:defRPr>
            </a:lvl1pPr>
          </a:lstStyle>
          <a:p>
            <a:pPr>
              <a:defRPr/>
            </a:pPr>
            <a:r>
              <a:rPr lang="en-US" altLang="ko-KR"/>
              <a:t>Oct. 2010</a:t>
            </a:r>
          </a:p>
          <a:p>
            <a:pPr>
              <a:defRPr/>
            </a:pPr>
            <a:endParaRPr lang="en-US" altLang="ko-KR"/>
          </a:p>
        </p:txBody>
      </p:sp>
      <p:sp>
        <p:nvSpPr>
          <p:cNvPr id="7" name="Rectangle 5"/>
          <p:cNvSpPr>
            <a:spLocks noGrp="1" noChangeArrowheads="1"/>
          </p:cNvSpPr>
          <p:nvPr>
            <p:ph type="ftr" sz="quarter" idx="12"/>
          </p:nvPr>
        </p:nvSpPr>
        <p:spPr/>
        <p:txBody>
          <a:bodyPr/>
          <a:lstStyle>
            <a:lvl1pPr>
              <a:defRPr/>
            </a:lvl1pPr>
          </a:lstStyle>
          <a:p>
            <a:pPr>
              <a:defRPr/>
            </a:pPr>
            <a:r>
              <a:rPr lang="en-US" altLang="ko-KR"/>
              <a:t>Jaesang Cha, Seoul National Univ. of Science&amp;Tech.</a:t>
            </a: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p:txBody>
          <a:bodyPr/>
          <a:lstStyle>
            <a:lvl1pPr>
              <a:defRPr/>
            </a:lvl1pPr>
          </a:lstStyle>
          <a:p>
            <a:pPr>
              <a:defRPr/>
            </a:pPr>
            <a:r>
              <a:rPr lang="en-US" altLang="ko-KR"/>
              <a:t>Slide </a:t>
            </a:r>
            <a:fld id="{08175AA9-00E1-4351-9465-CA49151D48E6}" type="slidenum">
              <a:rPr lang="en-US" altLang="ko-KR"/>
              <a:pPr>
                <a:defRPr/>
              </a:pPr>
              <a:t>‹#›</a:t>
            </a:fld>
            <a:endParaRPr lang="en-US" altLang="ko-KR"/>
          </a:p>
        </p:txBody>
      </p:sp>
      <p:sp>
        <p:nvSpPr>
          <p:cNvPr id="5" name="Rectangle 10"/>
          <p:cNvSpPr>
            <a:spLocks noGrp="1" noChangeArrowheads="1"/>
          </p:cNvSpPr>
          <p:nvPr userDrawn="1">
            <p:ph type="dt" sz="half" idx="11"/>
          </p:nvPr>
        </p:nvSpPr>
        <p:spPr>
          <a:xfrm>
            <a:off x="685800" y="384175"/>
            <a:ext cx="1600200" cy="430213"/>
          </a:xfrm>
          <a:prstGeom prst="rect">
            <a:avLst/>
          </a:prstGeom>
        </p:spPr>
        <p:txBody>
          <a:bodyPr/>
          <a:lstStyle>
            <a:lvl1pPr>
              <a:defRPr>
                <a:solidFill>
                  <a:srgbClr val="000000"/>
                </a:solidFill>
                <a:ea typeface="굴림" pitchFamily="50" charset="-127"/>
              </a:defRPr>
            </a:lvl1pPr>
          </a:lstStyle>
          <a:p>
            <a:pPr>
              <a:defRPr/>
            </a:pPr>
            <a:r>
              <a:rPr lang="en-US" altLang="ko-KR"/>
              <a:t>Oct. 2010</a:t>
            </a:r>
          </a:p>
          <a:p>
            <a:pPr>
              <a:defRPr/>
            </a:pPr>
            <a:endParaRPr lang="en-US" altLang="ko-KR"/>
          </a:p>
        </p:txBody>
      </p:sp>
      <p:sp>
        <p:nvSpPr>
          <p:cNvPr id="6" name="Rectangle 11"/>
          <p:cNvSpPr>
            <a:spLocks noGrp="1" noChangeArrowheads="1"/>
          </p:cNvSpPr>
          <p:nvPr>
            <p:ph type="ftr" sz="quarter" idx="12"/>
          </p:nvPr>
        </p:nvSpPr>
        <p:spPr/>
        <p:txBody>
          <a:bodyPr/>
          <a:lstStyle>
            <a:lvl1pPr>
              <a:defRPr/>
            </a:lvl1pPr>
          </a:lstStyle>
          <a:p>
            <a:pPr>
              <a:defRPr/>
            </a:pPr>
            <a:r>
              <a:rPr lang="en-US" altLang="ko-KR"/>
              <a:t>Jaesang Cha, Seoul National Univ. of Science&amp;Tech.</a:t>
            </a: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p:txBody>
          <a:bodyPr/>
          <a:lstStyle>
            <a:lvl1pPr>
              <a:defRPr/>
            </a:lvl1pPr>
          </a:lstStyle>
          <a:p>
            <a:pPr>
              <a:defRPr/>
            </a:pPr>
            <a:r>
              <a:rPr lang="en-US" altLang="ko-KR"/>
              <a:t>Slide </a:t>
            </a:r>
            <a:fld id="{3ACB4155-B06A-4F99-8BD9-A86C11890D95}" type="slidenum">
              <a:rPr lang="en-US" altLang="ko-KR"/>
              <a:pPr>
                <a:defRPr/>
              </a:pPr>
              <a:t>‹#›</a:t>
            </a:fld>
            <a:endParaRPr lang="en-US" altLang="ko-KR"/>
          </a:p>
        </p:txBody>
      </p:sp>
      <p:sp>
        <p:nvSpPr>
          <p:cNvPr id="5" name="Rectangle 10"/>
          <p:cNvSpPr>
            <a:spLocks noGrp="1" noChangeArrowheads="1"/>
          </p:cNvSpPr>
          <p:nvPr userDrawn="1">
            <p:ph type="dt" sz="half" idx="11"/>
          </p:nvPr>
        </p:nvSpPr>
        <p:spPr>
          <a:xfrm>
            <a:off x="685800" y="384175"/>
            <a:ext cx="1600200" cy="430213"/>
          </a:xfrm>
          <a:prstGeom prst="rect">
            <a:avLst/>
          </a:prstGeom>
        </p:spPr>
        <p:txBody>
          <a:bodyPr/>
          <a:lstStyle>
            <a:lvl1pPr>
              <a:defRPr>
                <a:solidFill>
                  <a:srgbClr val="000000"/>
                </a:solidFill>
                <a:ea typeface="굴림" pitchFamily="50" charset="-127"/>
              </a:defRPr>
            </a:lvl1pPr>
          </a:lstStyle>
          <a:p>
            <a:pPr>
              <a:defRPr/>
            </a:pPr>
            <a:r>
              <a:rPr lang="en-US" altLang="ko-KR"/>
              <a:t>Oct. 2010</a:t>
            </a:r>
          </a:p>
          <a:p>
            <a:pPr>
              <a:defRPr/>
            </a:pPr>
            <a:endParaRPr lang="en-US" altLang="ko-KR"/>
          </a:p>
        </p:txBody>
      </p:sp>
      <p:sp>
        <p:nvSpPr>
          <p:cNvPr id="6" name="Rectangle 11"/>
          <p:cNvSpPr>
            <a:spLocks noGrp="1" noChangeArrowheads="1"/>
          </p:cNvSpPr>
          <p:nvPr>
            <p:ph type="ftr" sz="quarter" idx="12"/>
          </p:nvPr>
        </p:nvSpPr>
        <p:spPr/>
        <p:txBody>
          <a:bodyPr/>
          <a:lstStyle>
            <a:lvl1pPr>
              <a:defRPr/>
            </a:lvl1pPr>
          </a:lstStyle>
          <a:p>
            <a:pPr>
              <a:defRPr/>
            </a:pPr>
            <a:r>
              <a:rPr lang="en-US" altLang="ko-KR"/>
              <a:t>Jaesang Cha, Seoul National Univ. of Science&amp;Tech.</a:t>
            </a: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981200"/>
            <a:ext cx="7772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p:txBody>
          <a:bodyPr/>
          <a:lstStyle>
            <a:lvl1pPr>
              <a:defRPr/>
            </a:lvl1pPr>
          </a:lstStyle>
          <a:p>
            <a:pPr>
              <a:defRPr/>
            </a:pPr>
            <a:r>
              <a:rPr lang="en-US" altLang="ko-KR"/>
              <a:t>Jaesang Cha, Seoul National Univ. of Science&amp;Tech.</a:t>
            </a:r>
          </a:p>
        </p:txBody>
      </p:sp>
      <p:sp>
        <p:nvSpPr>
          <p:cNvPr id="5" name="Rectangle 6"/>
          <p:cNvSpPr>
            <a:spLocks noGrp="1" noChangeArrowheads="1"/>
          </p:cNvSpPr>
          <p:nvPr>
            <p:ph type="sldNum" sz="quarter" idx="11"/>
          </p:nvPr>
        </p:nvSpPr>
        <p:spPr/>
        <p:txBody>
          <a:bodyPr/>
          <a:lstStyle>
            <a:lvl1pPr>
              <a:defRPr/>
            </a:lvl1pPr>
          </a:lstStyle>
          <a:p>
            <a:pPr>
              <a:defRPr/>
            </a:pPr>
            <a:r>
              <a:rPr lang="en-US" altLang="ko-KR"/>
              <a:t>Slide </a:t>
            </a:r>
            <a:fld id="{981BC8DA-3DDF-4C12-B701-8278B0D79111}" type="slidenum">
              <a:rPr lang="en-US" altLang="ko-KR"/>
              <a:pPr>
                <a:defRPr/>
              </a:pPr>
              <a:t>‹#›</a:t>
            </a:fld>
            <a:endParaRPr lang="en-US" altLang="ko-KR"/>
          </a:p>
        </p:txBody>
      </p:sp>
      <p:sp>
        <p:nvSpPr>
          <p:cNvPr id="6" name="Rectangle 4"/>
          <p:cNvSpPr>
            <a:spLocks noGrp="1" noChangeArrowheads="1"/>
          </p:cNvSpPr>
          <p:nvPr userDrawn="1">
            <p:ph type="dt" sz="half" idx="12"/>
          </p:nvPr>
        </p:nvSpPr>
        <p:spPr>
          <a:xfrm>
            <a:off x="685800" y="384175"/>
            <a:ext cx="1600200" cy="430213"/>
          </a:xfrm>
          <a:prstGeom prst="rect">
            <a:avLst/>
          </a:prstGeom>
        </p:spPr>
        <p:txBody>
          <a:bodyPr/>
          <a:lstStyle>
            <a:lvl1pPr>
              <a:defRPr>
                <a:solidFill>
                  <a:srgbClr val="000000"/>
                </a:solidFill>
                <a:ea typeface="굴림" pitchFamily="50" charset="-127"/>
              </a:defRPr>
            </a:lvl1pPr>
          </a:lstStyle>
          <a:p>
            <a:pPr>
              <a:defRPr/>
            </a:pPr>
            <a:r>
              <a:rPr lang="en-US" altLang="ko-KR"/>
              <a:t>Oct. 2010</a:t>
            </a:r>
          </a:p>
          <a:p>
            <a:pPr>
              <a:defRPr/>
            </a:pPr>
            <a:endParaRPr lang="en-US" altLang="ko-K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8"/>
          <p:cNvSpPr>
            <a:spLocks noGrp="1" noChangeArrowheads="1"/>
          </p:cNvSpPr>
          <p:nvPr>
            <p:ph type="ftr" sz="quarter" idx="10"/>
          </p:nvPr>
        </p:nvSpPr>
        <p:spPr>
          <a:xfrm>
            <a:off x="5486400" y="6475413"/>
            <a:ext cx="3124200" cy="184150"/>
          </a:xfrm>
        </p:spPr>
        <p:txBody>
          <a:bodyPr/>
          <a:lstStyle>
            <a:lvl1pPr>
              <a:defRPr>
                <a:ea typeface="굴림" pitchFamily="50" charset="-127"/>
              </a:defRPr>
            </a:lvl1pPr>
          </a:lstStyle>
          <a:p>
            <a:pPr>
              <a:defRPr/>
            </a:pPr>
            <a:endParaRPr lang="en-US" altLang="ko-KR"/>
          </a:p>
        </p:txBody>
      </p:sp>
      <p:sp>
        <p:nvSpPr>
          <p:cNvPr id="7" name="Rectangle 9"/>
          <p:cNvSpPr>
            <a:spLocks noGrp="1" noChangeArrowheads="1"/>
          </p:cNvSpPr>
          <p:nvPr>
            <p:ph type="sldNum" sz="quarter" idx="11"/>
          </p:nvPr>
        </p:nvSpPr>
        <p:spPr/>
        <p:txBody>
          <a:bodyPr/>
          <a:lstStyle>
            <a:lvl1pPr>
              <a:defRPr/>
            </a:lvl1pPr>
          </a:lstStyle>
          <a:p>
            <a:pPr>
              <a:defRPr/>
            </a:pPr>
            <a:fld id="{D8346328-F37C-4B49-A768-38FA748EB9C6}" type="slidenum">
              <a:rPr lang="en-US" altLang="ko-KR"/>
              <a:pPr>
                <a:defRPr/>
              </a:pPr>
              <a:t>‹#›</a:t>
            </a:fld>
            <a:endParaRPr lang="en-US" altLang="ko-KR"/>
          </a:p>
        </p:txBody>
      </p:sp>
      <p:sp>
        <p:nvSpPr>
          <p:cNvPr id="8" name="Rectangle 4"/>
          <p:cNvSpPr>
            <a:spLocks noGrp="1" noChangeArrowheads="1"/>
          </p:cNvSpPr>
          <p:nvPr userDrawn="1">
            <p:ph type="dt" sz="half" idx="12"/>
          </p:nvPr>
        </p:nvSpPr>
        <p:spPr>
          <a:xfrm>
            <a:off x="685800" y="384175"/>
            <a:ext cx="1600200" cy="430213"/>
          </a:xfrm>
          <a:prstGeom prst="rect">
            <a:avLst/>
          </a:prstGeom>
        </p:spPr>
        <p:txBody>
          <a:bodyPr/>
          <a:lstStyle>
            <a:lvl1pPr>
              <a:defRPr>
                <a:solidFill>
                  <a:srgbClr val="000000"/>
                </a:solidFill>
                <a:ea typeface="굴림" pitchFamily="50" charset="-127"/>
              </a:defRPr>
            </a:lvl1pPr>
          </a:lstStyle>
          <a:p>
            <a:pPr>
              <a:defRPr/>
            </a:pPr>
            <a:r>
              <a:rPr lang="en-US" altLang="ko-KR"/>
              <a:t>Oct. 2010</a:t>
            </a:r>
          </a:p>
          <a:p>
            <a:pPr>
              <a:defRPr/>
            </a:pPr>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p:txBody>
          <a:bodyPr/>
          <a:lstStyle>
            <a:lvl1pPr>
              <a:defRPr/>
            </a:lvl1pPr>
          </a:lstStyle>
          <a:p>
            <a:pPr>
              <a:defRPr/>
            </a:pPr>
            <a:r>
              <a:rPr lang="en-US" altLang="ko-KR"/>
              <a:t>Slide </a:t>
            </a:r>
            <a:fld id="{3546FB87-C6E2-4FD9-8187-D19DC05455F2}" type="slidenum">
              <a:rPr lang="en-US" altLang="ko-KR"/>
              <a:pPr>
                <a:defRPr/>
              </a:pPr>
              <a:t>‹#›</a:t>
            </a:fld>
            <a:endParaRPr lang="en-US" altLang="ko-KR"/>
          </a:p>
        </p:txBody>
      </p:sp>
      <p:sp>
        <p:nvSpPr>
          <p:cNvPr id="6" name="Rectangle 4"/>
          <p:cNvSpPr>
            <a:spLocks noGrp="1" noChangeArrowheads="1"/>
          </p:cNvSpPr>
          <p:nvPr userDrawn="1">
            <p:ph type="dt" sz="half" idx="11"/>
          </p:nvPr>
        </p:nvSpPr>
        <p:spPr>
          <a:xfrm>
            <a:off x="685800" y="384175"/>
            <a:ext cx="1600200" cy="430213"/>
          </a:xfrm>
          <a:prstGeom prst="rect">
            <a:avLst/>
          </a:prstGeom>
        </p:spPr>
        <p:txBody>
          <a:bodyPr/>
          <a:lstStyle>
            <a:lvl1pPr>
              <a:defRPr>
                <a:ea typeface="굴림" pitchFamily="50" charset="-127"/>
              </a:defRPr>
            </a:lvl1pPr>
          </a:lstStyle>
          <a:p>
            <a:pPr>
              <a:defRPr/>
            </a:pPr>
            <a:endParaRPr lang="en-US" altLang="ko-KR"/>
          </a:p>
        </p:txBody>
      </p:sp>
      <p:sp>
        <p:nvSpPr>
          <p:cNvPr id="7" name="Rectangle 5"/>
          <p:cNvSpPr>
            <a:spLocks noGrp="1" noChangeArrowheads="1"/>
          </p:cNvSpPr>
          <p:nvPr>
            <p:ph type="ftr" sz="quarter" idx="12"/>
          </p:nvPr>
        </p:nvSpPr>
        <p:spPr/>
        <p:txBody>
          <a:bodyPr/>
          <a:lstStyle>
            <a:lvl1pPr algn="r" eaLnBrk="0" latinLnBrk="0" hangingPunct="0">
              <a:defRPr kumimoji="0">
                <a:ea typeface="굴림" charset="-127"/>
              </a:defRPr>
            </a:lvl1pPr>
          </a:lstStyle>
          <a:p>
            <a:pPr>
              <a:defRPr/>
            </a:pPr>
            <a:r>
              <a:rPr lang="en-US" altLang="ko-KR"/>
              <a:t>Jaesang Cha, Seoul National Univ. of Science&amp;Tech</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p:txBody>
          <a:bodyPr/>
          <a:lstStyle>
            <a:lvl1pPr>
              <a:defRPr/>
            </a:lvl1pPr>
          </a:lstStyle>
          <a:p>
            <a:pPr>
              <a:defRPr/>
            </a:pPr>
            <a:r>
              <a:rPr lang="en-US" altLang="ko-KR"/>
              <a:t>Slide </a:t>
            </a:r>
            <a:fld id="{FE1BE5DC-A3D9-4421-BD15-B378756F0D78}" type="slidenum">
              <a:rPr lang="en-US" altLang="ko-KR"/>
              <a:pPr>
                <a:defRPr/>
              </a:pPr>
              <a:t>‹#›</a:t>
            </a:fld>
            <a:endParaRPr lang="en-US" altLang="ko-KR"/>
          </a:p>
        </p:txBody>
      </p:sp>
      <p:sp>
        <p:nvSpPr>
          <p:cNvPr id="8" name="Rectangle 4"/>
          <p:cNvSpPr>
            <a:spLocks noGrp="1" noChangeArrowheads="1"/>
          </p:cNvSpPr>
          <p:nvPr userDrawn="1">
            <p:ph type="dt" sz="half" idx="11"/>
          </p:nvPr>
        </p:nvSpPr>
        <p:spPr>
          <a:xfrm>
            <a:off x="685800" y="384175"/>
            <a:ext cx="1600200" cy="430213"/>
          </a:xfrm>
          <a:prstGeom prst="rect">
            <a:avLst/>
          </a:prstGeom>
        </p:spPr>
        <p:txBody>
          <a:bodyPr/>
          <a:lstStyle>
            <a:lvl1pPr>
              <a:defRPr>
                <a:ea typeface="굴림" pitchFamily="50" charset="-127"/>
              </a:defRPr>
            </a:lvl1pPr>
          </a:lstStyle>
          <a:p>
            <a:pPr>
              <a:defRPr/>
            </a:pPr>
            <a:endParaRPr lang="en-US" altLang="ko-KR"/>
          </a:p>
        </p:txBody>
      </p:sp>
      <p:sp>
        <p:nvSpPr>
          <p:cNvPr id="9" name="Rectangle 5"/>
          <p:cNvSpPr>
            <a:spLocks noGrp="1" noChangeArrowheads="1"/>
          </p:cNvSpPr>
          <p:nvPr>
            <p:ph type="ftr" sz="quarter" idx="12"/>
          </p:nvPr>
        </p:nvSpPr>
        <p:spPr/>
        <p:txBody>
          <a:bodyPr/>
          <a:lstStyle>
            <a:lvl1pPr algn="r" eaLnBrk="0" latinLnBrk="0" hangingPunct="0">
              <a:defRPr kumimoji="0">
                <a:ea typeface="굴림" charset="-127"/>
              </a:defRPr>
            </a:lvl1pPr>
          </a:lstStyle>
          <a:p>
            <a:pPr>
              <a:defRPr/>
            </a:pPr>
            <a:r>
              <a:rPr lang="en-US" altLang="ko-KR"/>
              <a:t>Jaesang Cha, Seoul National Univ. of Science&amp;Tech</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Rectangle 6"/>
          <p:cNvSpPr>
            <a:spLocks noGrp="1" noChangeArrowheads="1"/>
          </p:cNvSpPr>
          <p:nvPr>
            <p:ph type="sldNum" sz="quarter" idx="10"/>
          </p:nvPr>
        </p:nvSpPr>
        <p:spPr/>
        <p:txBody>
          <a:bodyPr/>
          <a:lstStyle>
            <a:lvl1pPr>
              <a:defRPr/>
            </a:lvl1pPr>
          </a:lstStyle>
          <a:p>
            <a:pPr>
              <a:defRPr/>
            </a:pPr>
            <a:r>
              <a:rPr lang="en-US" altLang="ko-KR"/>
              <a:t>Slide </a:t>
            </a:r>
            <a:fld id="{173B8E87-D48A-4DAC-A76E-ABED901B8A95}" type="slidenum">
              <a:rPr lang="en-US" altLang="ko-KR"/>
              <a:pPr>
                <a:defRPr/>
              </a:pPr>
              <a:t>‹#›</a:t>
            </a:fld>
            <a:endParaRPr lang="en-US" altLang="ko-KR"/>
          </a:p>
        </p:txBody>
      </p:sp>
      <p:sp>
        <p:nvSpPr>
          <p:cNvPr id="4" name="Rectangle 4"/>
          <p:cNvSpPr>
            <a:spLocks noGrp="1" noChangeArrowheads="1"/>
          </p:cNvSpPr>
          <p:nvPr userDrawn="1">
            <p:ph type="dt" sz="half" idx="11"/>
          </p:nvPr>
        </p:nvSpPr>
        <p:spPr>
          <a:xfrm>
            <a:off x="685800" y="384175"/>
            <a:ext cx="1600200" cy="430213"/>
          </a:xfrm>
          <a:prstGeom prst="rect">
            <a:avLst/>
          </a:prstGeom>
        </p:spPr>
        <p:txBody>
          <a:bodyPr/>
          <a:lstStyle>
            <a:lvl1pPr>
              <a:defRPr>
                <a:ea typeface="굴림" pitchFamily="50" charset="-127"/>
              </a:defRPr>
            </a:lvl1pPr>
          </a:lstStyle>
          <a:p>
            <a:pPr>
              <a:defRPr/>
            </a:pPr>
            <a:endParaRPr lang="en-US" altLang="ko-KR"/>
          </a:p>
        </p:txBody>
      </p:sp>
      <p:sp>
        <p:nvSpPr>
          <p:cNvPr id="5" name="Rectangle 5"/>
          <p:cNvSpPr>
            <a:spLocks noGrp="1" noChangeArrowheads="1"/>
          </p:cNvSpPr>
          <p:nvPr>
            <p:ph type="ftr" sz="quarter" idx="12"/>
          </p:nvPr>
        </p:nvSpPr>
        <p:spPr/>
        <p:txBody>
          <a:bodyPr/>
          <a:lstStyle>
            <a:lvl1pPr algn="r" eaLnBrk="0" latinLnBrk="0" hangingPunct="0">
              <a:defRPr kumimoji="0">
                <a:ea typeface="굴림" charset="-127"/>
              </a:defRPr>
            </a:lvl1pPr>
          </a:lstStyle>
          <a:p>
            <a:pPr>
              <a:defRPr/>
            </a:pPr>
            <a:r>
              <a:rPr lang="en-US" altLang="ko-KR"/>
              <a:t>Jaesang Cha, Seoul National Univ. of Science&amp;Tech</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p:txBody>
          <a:bodyPr/>
          <a:lstStyle>
            <a:lvl1pPr>
              <a:defRPr/>
            </a:lvl1pPr>
          </a:lstStyle>
          <a:p>
            <a:pPr>
              <a:defRPr/>
            </a:pPr>
            <a:r>
              <a:rPr lang="en-US" altLang="ko-KR"/>
              <a:t>Slide </a:t>
            </a:r>
            <a:fld id="{0409B204-84FD-48DF-81F3-209FB5629A0F}" type="slidenum">
              <a:rPr lang="en-US" altLang="ko-KR"/>
              <a:pPr>
                <a:defRPr/>
              </a:pPr>
              <a:t>‹#›</a:t>
            </a:fld>
            <a:endParaRPr lang="en-US" altLang="ko-KR"/>
          </a:p>
        </p:txBody>
      </p:sp>
      <p:sp>
        <p:nvSpPr>
          <p:cNvPr id="3" name="Rectangle 4"/>
          <p:cNvSpPr>
            <a:spLocks noGrp="1" noChangeArrowheads="1"/>
          </p:cNvSpPr>
          <p:nvPr userDrawn="1">
            <p:ph type="dt" sz="half" idx="11"/>
          </p:nvPr>
        </p:nvSpPr>
        <p:spPr>
          <a:xfrm>
            <a:off x="685800" y="384175"/>
            <a:ext cx="1600200" cy="430213"/>
          </a:xfrm>
          <a:prstGeom prst="rect">
            <a:avLst/>
          </a:prstGeom>
        </p:spPr>
        <p:txBody>
          <a:bodyPr/>
          <a:lstStyle>
            <a:lvl1pPr>
              <a:defRPr>
                <a:ea typeface="굴림" pitchFamily="50" charset="-127"/>
              </a:defRPr>
            </a:lvl1pPr>
          </a:lstStyle>
          <a:p>
            <a:pPr>
              <a:defRPr/>
            </a:pPr>
            <a:endParaRPr lang="en-US" altLang="ko-KR"/>
          </a:p>
        </p:txBody>
      </p:sp>
      <p:sp>
        <p:nvSpPr>
          <p:cNvPr id="4" name="Rectangle 5"/>
          <p:cNvSpPr>
            <a:spLocks noGrp="1" noChangeArrowheads="1"/>
          </p:cNvSpPr>
          <p:nvPr>
            <p:ph type="ftr" sz="quarter" idx="12"/>
          </p:nvPr>
        </p:nvSpPr>
        <p:spPr/>
        <p:txBody>
          <a:bodyPr/>
          <a:lstStyle>
            <a:lvl1pPr algn="r" eaLnBrk="0" latinLnBrk="0" hangingPunct="0">
              <a:defRPr kumimoji="0">
                <a:ea typeface="굴림" charset="-127"/>
              </a:defRPr>
            </a:lvl1pPr>
          </a:lstStyle>
          <a:p>
            <a:pPr>
              <a:defRPr/>
            </a:pPr>
            <a:r>
              <a:rPr lang="en-US" altLang="ko-KR"/>
              <a:t>Jaesang Cha, Seoul National Univ. of Science&amp;Tech</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p:txBody>
          <a:bodyPr/>
          <a:lstStyle>
            <a:lvl1pPr>
              <a:defRPr/>
            </a:lvl1pPr>
          </a:lstStyle>
          <a:p>
            <a:pPr>
              <a:defRPr/>
            </a:pPr>
            <a:r>
              <a:rPr lang="en-US" altLang="ko-KR"/>
              <a:t>Slide </a:t>
            </a:r>
            <a:fld id="{1AAFD894-3509-438D-971D-00851BF113F6}" type="slidenum">
              <a:rPr lang="en-US" altLang="ko-KR"/>
              <a:pPr>
                <a:defRPr/>
              </a:pPr>
              <a:t>‹#›</a:t>
            </a:fld>
            <a:endParaRPr lang="en-US" altLang="ko-KR"/>
          </a:p>
        </p:txBody>
      </p:sp>
      <p:sp>
        <p:nvSpPr>
          <p:cNvPr id="6" name="Rectangle 4"/>
          <p:cNvSpPr>
            <a:spLocks noGrp="1" noChangeArrowheads="1"/>
          </p:cNvSpPr>
          <p:nvPr userDrawn="1">
            <p:ph type="dt" sz="half" idx="11"/>
          </p:nvPr>
        </p:nvSpPr>
        <p:spPr>
          <a:xfrm>
            <a:off x="685800" y="384175"/>
            <a:ext cx="1600200" cy="430213"/>
          </a:xfrm>
          <a:prstGeom prst="rect">
            <a:avLst/>
          </a:prstGeom>
        </p:spPr>
        <p:txBody>
          <a:bodyPr/>
          <a:lstStyle>
            <a:lvl1pPr>
              <a:defRPr>
                <a:ea typeface="굴림" pitchFamily="50" charset="-127"/>
              </a:defRPr>
            </a:lvl1pPr>
          </a:lstStyle>
          <a:p>
            <a:pPr>
              <a:defRPr/>
            </a:pPr>
            <a:endParaRPr lang="en-US" altLang="ko-KR"/>
          </a:p>
        </p:txBody>
      </p:sp>
      <p:sp>
        <p:nvSpPr>
          <p:cNvPr id="7" name="Rectangle 5"/>
          <p:cNvSpPr>
            <a:spLocks noGrp="1" noChangeArrowheads="1"/>
          </p:cNvSpPr>
          <p:nvPr>
            <p:ph type="ftr" sz="quarter" idx="12"/>
          </p:nvPr>
        </p:nvSpPr>
        <p:spPr/>
        <p:txBody>
          <a:bodyPr/>
          <a:lstStyle>
            <a:lvl1pPr algn="r" eaLnBrk="0" latinLnBrk="0" hangingPunct="0">
              <a:defRPr kumimoji="0">
                <a:ea typeface="굴림" charset="-127"/>
              </a:defRPr>
            </a:lvl1pPr>
          </a:lstStyle>
          <a:p>
            <a:pPr>
              <a:defRPr/>
            </a:pPr>
            <a:r>
              <a:rPr lang="en-US" altLang="ko-KR"/>
              <a:t>Jaesang Cha, Seoul National Univ. of Science&amp;Tech</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p:txBody>
          <a:bodyPr/>
          <a:lstStyle>
            <a:lvl1pPr>
              <a:defRPr/>
            </a:lvl1pPr>
          </a:lstStyle>
          <a:p>
            <a:pPr>
              <a:defRPr/>
            </a:pPr>
            <a:r>
              <a:rPr lang="en-US" altLang="ko-KR"/>
              <a:t>Slide </a:t>
            </a:r>
            <a:fld id="{71B37591-78F3-4E91-AD11-05A465275007}" type="slidenum">
              <a:rPr lang="en-US" altLang="ko-KR"/>
              <a:pPr>
                <a:defRPr/>
              </a:pPr>
              <a:t>‹#›</a:t>
            </a:fld>
            <a:endParaRPr lang="en-US" altLang="ko-KR"/>
          </a:p>
        </p:txBody>
      </p:sp>
      <p:sp>
        <p:nvSpPr>
          <p:cNvPr id="6" name="Rectangle 4"/>
          <p:cNvSpPr>
            <a:spLocks noGrp="1" noChangeArrowheads="1"/>
          </p:cNvSpPr>
          <p:nvPr userDrawn="1">
            <p:ph type="dt" sz="half" idx="11"/>
          </p:nvPr>
        </p:nvSpPr>
        <p:spPr>
          <a:xfrm>
            <a:off x="685800" y="384175"/>
            <a:ext cx="1600200" cy="430213"/>
          </a:xfrm>
          <a:prstGeom prst="rect">
            <a:avLst/>
          </a:prstGeom>
        </p:spPr>
        <p:txBody>
          <a:bodyPr/>
          <a:lstStyle>
            <a:lvl1pPr>
              <a:defRPr>
                <a:ea typeface="굴림" pitchFamily="50" charset="-127"/>
              </a:defRPr>
            </a:lvl1pPr>
          </a:lstStyle>
          <a:p>
            <a:pPr>
              <a:defRPr/>
            </a:pPr>
            <a:endParaRPr lang="en-US" altLang="ko-KR"/>
          </a:p>
        </p:txBody>
      </p:sp>
      <p:sp>
        <p:nvSpPr>
          <p:cNvPr id="7" name="Rectangle 5"/>
          <p:cNvSpPr>
            <a:spLocks noGrp="1" noChangeArrowheads="1"/>
          </p:cNvSpPr>
          <p:nvPr>
            <p:ph type="ftr" sz="quarter" idx="12"/>
          </p:nvPr>
        </p:nvSpPr>
        <p:spPr/>
        <p:txBody>
          <a:bodyPr/>
          <a:lstStyle>
            <a:lvl1pPr algn="r" eaLnBrk="0" latinLnBrk="0" hangingPunct="0">
              <a:defRPr kumimoji="0">
                <a:ea typeface="굴림" charset="-127"/>
              </a:defRPr>
            </a:lvl1pPr>
          </a:lstStyle>
          <a:p>
            <a:pPr>
              <a:defRPr/>
            </a:pPr>
            <a:r>
              <a:rPr lang="en-US" altLang="ko-KR"/>
              <a:t>Jaesang Cha, Seoul National Univ. of Science&amp;Tech</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9" name="Rectangle 5"/>
          <p:cNvSpPr>
            <a:spLocks noGrp="1" noChangeArrowheads="1"/>
          </p:cNvSpPr>
          <p:nvPr>
            <p:ph type="ftr" sz="quarter" idx="3"/>
          </p:nvPr>
        </p:nvSpPr>
        <p:spPr bwMode="auto">
          <a:xfrm>
            <a:off x="5105400" y="6477000"/>
            <a:ext cx="3505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latinLnBrk="0" hangingPunct="0">
              <a:defRPr kumimoji="0">
                <a:ea typeface="굴림" charset="-127"/>
              </a:defRPr>
            </a:lvl1pPr>
          </a:lstStyle>
          <a:p>
            <a:pPr>
              <a:defRPr/>
            </a:pPr>
            <a:r>
              <a:rPr lang="en-US" altLang="ko-KR"/>
              <a:t>Jaesang Cha, Seoul National Univ. of Science&amp;Tech</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ea typeface="굴림" pitchFamily="50" charset="-127"/>
              </a:defRPr>
            </a:lvl1pPr>
          </a:lstStyle>
          <a:p>
            <a:pPr>
              <a:defRPr/>
            </a:pPr>
            <a:r>
              <a:rPr lang="en-US" altLang="ko-KR"/>
              <a:t>Slide </a:t>
            </a:r>
            <a:fld id="{4E4FA928-9E26-4F86-946C-2B3B31589A58}" type="slidenum">
              <a:rPr lang="en-US" altLang="ko-KR"/>
              <a:pPr>
                <a:defRPr/>
              </a:pPr>
              <a:t>‹#›</a:t>
            </a:fld>
            <a:endParaRPr lang="en-US" altLang="ko-KR"/>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endParaRPr lang="ko-KR" altLang="en-US"/>
          </a:p>
        </p:txBody>
      </p:sp>
      <p:sp>
        <p:nvSpPr>
          <p:cNvPr id="1031"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kumimoji="1" sz="1200">
                <a:solidFill>
                  <a:schemeClr val="tx1"/>
                </a:solidFill>
                <a:latin typeface="Times New Roman" pitchFamily="18" charset="0"/>
                <a:ea typeface="굴림" charset="-127"/>
              </a:defRPr>
            </a:lvl1pPr>
            <a:lvl2pPr marL="742950" indent="-285750" eaLnBrk="0" hangingPunct="0">
              <a:defRPr kumimoji="1" sz="1200">
                <a:solidFill>
                  <a:schemeClr val="tx1"/>
                </a:solidFill>
                <a:latin typeface="Times New Roman" pitchFamily="18" charset="0"/>
                <a:ea typeface="굴림" charset="-127"/>
              </a:defRPr>
            </a:lvl2pPr>
            <a:lvl3pPr marL="1143000" indent="-228600" eaLnBrk="0" hangingPunct="0">
              <a:defRPr kumimoji="1" sz="1200">
                <a:solidFill>
                  <a:schemeClr val="tx1"/>
                </a:solidFill>
                <a:latin typeface="Times New Roman" pitchFamily="18" charset="0"/>
                <a:ea typeface="굴림" charset="-127"/>
              </a:defRPr>
            </a:lvl3pPr>
            <a:lvl4pPr marL="1600200" indent="-228600" eaLnBrk="0" hangingPunct="0">
              <a:defRPr kumimoji="1" sz="1200">
                <a:solidFill>
                  <a:schemeClr val="tx1"/>
                </a:solidFill>
                <a:latin typeface="Times New Roman" pitchFamily="18" charset="0"/>
                <a:ea typeface="굴림" charset="-127"/>
              </a:defRPr>
            </a:lvl4pPr>
            <a:lvl5pPr marL="2057400" indent="-228600" eaLnBrk="0" hangingPunct="0">
              <a:defRPr kumimoji="1" sz="1200">
                <a:solidFill>
                  <a:schemeClr val="tx1"/>
                </a:solidFill>
                <a:latin typeface="Times New Roman" pitchFamily="18" charset="0"/>
                <a:ea typeface="굴림"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charset="-127"/>
              </a:defRPr>
            </a:lvl9pPr>
          </a:lstStyle>
          <a:p>
            <a:pPr latinLnBrk="0">
              <a:defRPr/>
            </a:pPr>
            <a:r>
              <a:rPr kumimoji="0" lang="en-US" altLang="ko-KR" smtClean="0"/>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4993" r:id="rId1"/>
    <p:sldLayoutId id="2147484994" r:id="rId2"/>
    <p:sldLayoutId id="2147484995" r:id="rId3"/>
    <p:sldLayoutId id="2147484996" r:id="rId4"/>
    <p:sldLayoutId id="2147484997" r:id="rId5"/>
    <p:sldLayoutId id="2147484998" r:id="rId6"/>
    <p:sldLayoutId id="2147484999" r:id="rId7"/>
    <p:sldLayoutId id="2147485000" r:id="rId8"/>
    <p:sldLayoutId id="2147485001" r:id="rId9"/>
    <p:sldLayoutId id="2147485002" r:id="rId10"/>
    <p:sldLayoutId id="2147485003" r:id="rId11"/>
    <p:sldLayoutId id="2147485004" r:id="rId12"/>
  </p:sldLayoutIdLst>
  <p:hf hdr="0" dt="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Times New Roman" pitchFamily="18"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defRPr>
      </a:lvl2pPr>
      <a:lvl3pPr marL="1085850" indent="-228600" algn="l" rtl="0" eaLnBrk="0" fontAlgn="base" hangingPunct="0">
        <a:spcBef>
          <a:spcPct val="20000"/>
        </a:spcBef>
        <a:spcAft>
          <a:spcPct val="0"/>
        </a:spcAft>
        <a:buChar char="•"/>
        <a:defRPr sz="2400">
          <a:solidFill>
            <a:schemeClr val="tx1"/>
          </a:solidFill>
          <a:latin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latinLnBrk="0" hangingPunct="0">
              <a:defRPr kumimoji="0">
                <a:solidFill>
                  <a:srgbClr val="000000"/>
                </a:solidFill>
                <a:ea typeface="+mn-ea"/>
              </a:defRPr>
            </a:lvl1pPr>
          </a:lstStyle>
          <a:p>
            <a:pPr>
              <a:defRPr/>
            </a:pPr>
            <a:r>
              <a:rPr lang="en-US"/>
              <a:t>Yeong Min Jang, Kookmin University</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solidFill>
                  <a:srgbClr val="000000"/>
                </a:solidFill>
                <a:ea typeface="굴림" pitchFamily="50" charset="-127"/>
              </a:defRPr>
            </a:lvl1pPr>
          </a:lstStyle>
          <a:p>
            <a:pPr>
              <a:defRPr/>
            </a:pPr>
            <a:r>
              <a:rPr lang="en-US" altLang="ko-KR"/>
              <a:t>Slide </a:t>
            </a:r>
            <a:fld id="{08279B14-8EB8-4C6E-AE1F-3A930F32462E}" type="slidenum">
              <a:rPr lang="en-US" altLang="ko-KR"/>
              <a:pPr>
                <a:defRPr/>
              </a:pPr>
              <a:t>‹#›</a:t>
            </a:fld>
            <a:endParaRPr lang="en-US" altLang="ko-KR"/>
          </a:p>
        </p:txBody>
      </p:sp>
      <p:sp>
        <p:nvSpPr>
          <p:cNvPr id="2054"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endParaRPr lang="ko-KR" altLang="en-US"/>
          </a:p>
        </p:txBody>
      </p:sp>
      <p:sp>
        <p:nvSpPr>
          <p:cNvPr id="2055"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kumimoji="1" sz="1200">
                <a:solidFill>
                  <a:schemeClr val="tx1"/>
                </a:solidFill>
                <a:latin typeface="Times New Roman" pitchFamily="18" charset="0"/>
                <a:ea typeface="굴림" charset="-127"/>
              </a:defRPr>
            </a:lvl1pPr>
            <a:lvl2pPr marL="742950" indent="-285750" eaLnBrk="0" hangingPunct="0">
              <a:defRPr kumimoji="1" sz="1200">
                <a:solidFill>
                  <a:schemeClr val="tx1"/>
                </a:solidFill>
                <a:latin typeface="Times New Roman" pitchFamily="18" charset="0"/>
                <a:ea typeface="굴림" charset="-127"/>
              </a:defRPr>
            </a:lvl2pPr>
            <a:lvl3pPr marL="1143000" indent="-228600" eaLnBrk="0" hangingPunct="0">
              <a:defRPr kumimoji="1" sz="1200">
                <a:solidFill>
                  <a:schemeClr val="tx1"/>
                </a:solidFill>
                <a:latin typeface="Times New Roman" pitchFamily="18" charset="0"/>
                <a:ea typeface="굴림" charset="-127"/>
              </a:defRPr>
            </a:lvl3pPr>
            <a:lvl4pPr marL="1600200" indent="-228600" eaLnBrk="0" hangingPunct="0">
              <a:defRPr kumimoji="1" sz="1200">
                <a:solidFill>
                  <a:schemeClr val="tx1"/>
                </a:solidFill>
                <a:latin typeface="Times New Roman" pitchFamily="18" charset="0"/>
                <a:ea typeface="굴림" charset="-127"/>
              </a:defRPr>
            </a:lvl4pPr>
            <a:lvl5pPr marL="2057400" indent="-228600" eaLnBrk="0" hangingPunct="0">
              <a:defRPr kumimoji="1" sz="1200">
                <a:solidFill>
                  <a:schemeClr val="tx1"/>
                </a:solidFill>
                <a:latin typeface="Times New Roman" pitchFamily="18" charset="0"/>
                <a:ea typeface="굴림"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charset="-127"/>
              </a:defRPr>
            </a:lvl9pPr>
          </a:lstStyle>
          <a:p>
            <a:pPr latinLnBrk="0">
              <a:defRPr/>
            </a:pPr>
            <a:r>
              <a:rPr kumimoji="0" lang="en-US" altLang="ko-KR" smtClean="0">
                <a:solidFill>
                  <a:srgbClr val="000000"/>
                </a:solidFill>
              </a:rPr>
              <a:t>Submission</a:t>
            </a:r>
          </a:p>
        </p:txBody>
      </p:sp>
      <p:sp>
        <p:nvSpPr>
          <p:cNvPr id="2056"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5005" r:id="rId1"/>
    <p:sldLayoutId id="2147485006" r:id="rId2"/>
    <p:sldLayoutId id="2147485007" r:id="rId3"/>
    <p:sldLayoutId id="2147485008" r:id="rId4"/>
    <p:sldLayoutId id="2147485009" r:id="rId5"/>
    <p:sldLayoutId id="2147485010" r:id="rId6"/>
    <p:sldLayoutId id="2147485011" r:id="rId7"/>
    <p:sldLayoutId id="2147485012" r:id="rId8"/>
    <p:sldLayoutId id="2147485013" r:id="rId9"/>
    <p:sldLayoutId id="2147485014" r:id="rId10"/>
    <p:sldLayoutId id="2147485015" r:id="rId11"/>
    <p:sldLayoutId id="2147485016" r:id="rId12"/>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Times New Roman" pitchFamily="18"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defRPr>
      </a:lvl2pPr>
      <a:lvl3pPr marL="1085850" indent="-228600" algn="l" rtl="0" eaLnBrk="0" fontAlgn="base" hangingPunct="0">
        <a:spcBef>
          <a:spcPct val="20000"/>
        </a:spcBef>
        <a:spcAft>
          <a:spcPct val="0"/>
        </a:spcAft>
        <a:buChar char="•"/>
        <a:defRPr sz="2400">
          <a:solidFill>
            <a:schemeClr val="tx1"/>
          </a:solidFill>
          <a:latin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3075"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solidFill>
                  <a:srgbClr val="000000"/>
                </a:solidFill>
                <a:ea typeface="굴림" pitchFamily="50" charset="-127"/>
              </a:defRPr>
            </a:lvl1pPr>
          </a:lstStyle>
          <a:p>
            <a:pPr>
              <a:defRPr/>
            </a:pPr>
            <a:r>
              <a:rPr lang="en-US" altLang="ko-KR"/>
              <a:t>Slide </a:t>
            </a:r>
            <a:fld id="{FA5BDBE7-EF43-46F2-A511-106F256024BA}" type="slidenum">
              <a:rPr lang="en-US" altLang="ko-KR"/>
              <a:pPr>
                <a:defRPr/>
              </a:pPr>
              <a:t>‹#›</a:t>
            </a:fld>
            <a:endParaRPr lang="en-US" altLang="ko-KR"/>
          </a:p>
        </p:txBody>
      </p:sp>
      <p:sp>
        <p:nvSpPr>
          <p:cNvPr id="3077"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endParaRPr lang="ko-KR" altLang="en-US"/>
          </a:p>
        </p:txBody>
      </p:sp>
      <p:sp>
        <p:nvSpPr>
          <p:cNvPr id="3078"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kumimoji="1" sz="1200">
                <a:solidFill>
                  <a:schemeClr val="tx1"/>
                </a:solidFill>
                <a:latin typeface="Times New Roman" pitchFamily="18" charset="0"/>
                <a:ea typeface="굴림" charset="-127"/>
              </a:defRPr>
            </a:lvl1pPr>
            <a:lvl2pPr marL="742950" indent="-285750" eaLnBrk="0" hangingPunct="0">
              <a:defRPr kumimoji="1" sz="1200">
                <a:solidFill>
                  <a:schemeClr val="tx1"/>
                </a:solidFill>
                <a:latin typeface="Times New Roman" pitchFamily="18" charset="0"/>
                <a:ea typeface="굴림" charset="-127"/>
              </a:defRPr>
            </a:lvl2pPr>
            <a:lvl3pPr marL="1143000" indent="-228600" eaLnBrk="0" hangingPunct="0">
              <a:defRPr kumimoji="1" sz="1200">
                <a:solidFill>
                  <a:schemeClr val="tx1"/>
                </a:solidFill>
                <a:latin typeface="Times New Roman" pitchFamily="18" charset="0"/>
                <a:ea typeface="굴림" charset="-127"/>
              </a:defRPr>
            </a:lvl3pPr>
            <a:lvl4pPr marL="1600200" indent="-228600" eaLnBrk="0" hangingPunct="0">
              <a:defRPr kumimoji="1" sz="1200">
                <a:solidFill>
                  <a:schemeClr val="tx1"/>
                </a:solidFill>
                <a:latin typeface="Times New Roman" pitchFamily="18" charset="0"/>
                <a:ea typeface="굴림" charset="-127"/>
              </a:defRPr>
            </a:lvl4pPr>
            <a:lvl5pPr marL="2057400" indent="-228600" eaLnBrk="0" hangingPunct="0">
              <a:defRPr kumimoji="1" sz="1200">
                <a:solidFill>
                  <a:schemeClr val="tx1"/>
                </a:solidFill>
                <a:latin typeface="Times New Roman" pitchFamily="18" charset="0"/>
                <a:ea typeface="굴림"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charset="-127"/>
              </a:defRPr>
            </a:lvl9pPr>
          </a:lstStyle>
          <a:p>
            <a:pPr latinLnBrk="0">
              <a:defRPr/>
            </a:pPr>
            <a:r>
              <a:rPr kumimoji="0" lang="en-US" altLang="ko-KR" smtClean="0">
                <a:solidFill>
                  <a:srgbClr val="000000"/>
                </a:solidFill>
              </a:rPr>
              <a:t>Submission</a:t>
            </a:r>
          </a:p>
        </p:txBody>
      </p:sp>
      <p:sp>
        <p:nvSpPr>
          <p:cNvPr id="3079"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endParaRPr lang="ko-KR" altLang="en-US"/>
          </a:p>
        </p:txBody>
      </p:sp>
      <p:sp>
        <p:nvSpPr>
          <p:cNvPr id="9" name="Rectangle 5"/>
          <p:cNvSpPr>
            <a:spLocks noGrp="1" noChangeArrowheads="1"/>
          </p:cNvSpPr>
          <p:nvPr>
            <p:ph type="ftr" sz="quarter" idx="3"/>
          </p:nvPr>
        </p:nvSpPr>
        <p:spPr>
          <a:xfrm>
            <a:off x="5181600" y="6475413"/>
            <a:ext cx="3429000" cy="369887"/>
          </a:xfrm>
          <a:prstGeom prst="rect">
            <a:avLst/>
          </a:prstGeom>
        </p:spPr>
        <p:txBody>
          <a:bodyPr/>
          <a:lstStyle>
            <a:lvl1pPr>
              <a:defRPr>
                <a:solidFill>
                  <a:srgbClr val="000000"/>
                </a:solidFill>
                <a:ea typeface="굴림" charset="-127"/>
              </a:defRPr>
            </a:lvl1pPr>
          </a:lstStyle>
          <a:p>
            <a:pPr>
              <a:defRPr/>
            </a:pPr>
            <a:r>
              <a:rPr lang="en-US" altLang="ko-KR"/>
              <a:t>Jaesang Cha, Seoul National Univ. of Science&amp;Tech.</a:t>
            </a:r>
          </a:p>
        </p:txBody>
      </p:sp>
    </p:spTree>
  </p:cSld>
  <p:clrMap bg1="lt1" tx1="dk1" bg2="lt2" tx2="dk2" accent1="accent1" accent2="accent2" accent3="accent3" accent4="accent4" accent5="accent5" accent6="accent6" hlink="hlink" folHlink="folHlink"/>
  <p:sldLayoutIdLst>
    <p:sldLayoutId id="2147485017" r:id="rId1"/>
    <p:sldLayoutId id="2147485018" r:id="rId2"/>
    <p:sldLayoutId id="2147485019" r:id="rId3"/>
    <p:sldLayoutId id="2147485020" r:id="rId4"/>
    <p:sldLayoutId id="2147485021" r:id="rId5"/>
    <p:sldLayoutId id="2147485022" r:id="rId6"/>
    <p:sldLayoutId id="2147485023" r:id="rId7"/>
    <p:sldLayoutId id="2147485024" r:id="rId8"/>
    <p:sldLayoutId id="2147485025" r:id="rId9"/>
    <p:sldLayoutId id="2147485026" r:id="rId10"/>
    <p:sldLayoutId id="2147485027" r:id="rId11"/>
    <p:sldLayoutId id="2147485028" r:id="rId12"/>
    <p:sldLayoutId id="2147485029" r:id="rId13"/>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Times New Roman" pitchFamily="18"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defRPr>
      </a:lvl2pPr>
      <a:lvl3pPr marL="1085850" indent="-228600" algn="l" rtl="0" eaLnBrk="0" fontAlgn="base" hangingPunct="0">
        <a:spcBef>
          <a:spcPct val="20000"/>
        </a:spcBef>
        <a:spcAft>
          <a:spcPct val="0"/>
        </a:spcAft>
        <a:buChar char="•"/>
        <a:defRPr sz="2400">
          <a:solidFill>
            <a:schemeClr val="tx1"/>
          </a:solidFill>
          <a:latin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5.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31.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Slide Number Placeholder 3"/>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eaLnBrk="0" latinLnBrk="0" hangingPunct="0"/>
            <a:r>
              <a:rPr kumimoji="0" lang="en-US" altLang="ko-KR"/>
              <a:t>Slide </a:t>
            </a:r>
            <a:fld id="{C5FD28F7-B74E-4AD4-AD32-070BAA0369B9}" type="slidenum">
              <a:rPr kumimoji="0" lang="en-US" altLang="ko-KR"/>
              <a:pPr algn="ctr" eaLnBrk="0" latinLnBrk="0" hangingPunct="0"/>
              <a:t>1</a:t>
            </a:fld>
            <a:endParaRPr kumimoji="0" lang="en-US" altLang="ko-KR"/>
          </a:p>
        </p:txBody>
      </p:sp>
      <p:sp>
        <p:nvSpPr>
          <p:cNvPr id="27651" name="Rectangle 3"/>
          <p:cNvSpPr>
            <a:spLocks noChangeArrowheads="1"/>
          </p:cNvSpPr>
          <p:nvPr/>
        </p:nvSpPr>
        <p:spPr bwMode="auto">
          <a:xfrm>
            <a:off x="152400" y="685800"/>
            <a:ext cx="8991600" cy="5262979"/>
          </a:xfrm>
          <a:prstGeom prst="rect">
            <a:avLst/>
          </a:prstGeom>
          <a:noFill/>
          <a:ln w="12700">
            <a:noFill/>
            <a:miter lim="800000"/>
            <a:headEnd type="none" w="sm" len="sm"/>
            <a:tailEnd type="none" w="sm" len="sm"/>
          </a:ln>
          <a:effectLst/>
        </p:spPr>
        <p:txBody>
          <a:bodyPr>
            <a:spAutoFit/>
          </a:bodyPr>
          <a:lstStyle/>
          <a:p>
            <a:pPr marL="739775" indent="-739775" algn="ctr" eaLnBrk="0" latinLnBrk="0" hangingPunct="0">
              <a:defRPr/>
            </a:pPr>
            <a:r>
              <a:rPr kumimoji="0" lang="en-US" altLang="ko-KR" sz="1800" b="1" u="sng" dirty="0">
                <a:effectLst>
                  <a:outerShdw blurRad="38100" dist="38100" dir="2700000" algn="tl">
                    <a:srgbClr val="C0C0C0"/>
                  </a:outerShdw>
                </a:effectLst>
                <a:ea typeface="굴림" pitchFamily="50" charset="-127"/>
              </a:rPr>
              <a:t>Project: IEEE 802.15 LED(Light Emitting Diode) Interest Group (IG-LED)</a:t>
            </a:r>
            <a:endParaRPr kumimoji="0" lang="ko-KR" altLang="en-US" sz="1800" b="1" u="sng" dirty="0">
              <a:effectLst>
                <a:outerShdw blurRad="38100" dist="38100" dir="2700000" algn="tl">
                  <a:srgbClr val="C0C0C0"/>
                </a:outerShdw>
              </a:effectLst>
              <a:ea typeface="굴림" pitchFamily="50" charset="-127"/>
            </a:endParaRPr>
          </a:p>
          <a:p>
            <a:pPr marL="739775" indent="-739775" eaLnBrk="0" latinLnBrk="0" hangingPunct="0">
              <a:defRPr/>
            </a:pPr>
            <a:endParaRPr kumimoji="0" lang="en-US" altLang="ko-KR" sz="1600" dirty="0">
              <a:ea typeface="굴림" pitchFamily="50" charset="-127"/>
            </a:endParaRPr>
          </a:p>
          <a:p>
            <a:pPr marL="739775" indent="-739775" eaLnBrk="0" latinLnBrk="0" hangingPunct="0">
              <a:defRPr/>
            </a:pPr>
            <a:r>
              <a:rPr kumimoji="0" lang="en-US" altLang="ko-KR" sz="1600" b="1" dirty="0">
                <a:ea typeface="굴림" pitchFamily="50" charset="-127"/>
              </a:rPr>
              <a:t>Submission Title:</a:t>
            </a:r>
            <a:r>
              <a:rPr kumimoji="0" lang="en-US" altLang="ko-KR" sz="1600" dirty="0">
                <a:ea typeface="굴림" pitchFamily="50" charset="-127"/>
              </a:rPr>
              <a:t> </a:t>
            </a:r>
            <a:r>
              <a:rPr kumimoji="0" lang="en-US" altLang="ko-KR" sz="1600" dirty="0" smtClean="0">
                <a:ea typeface="굴림" pitchFamily="50" charset="-127"/>
              </a:rPr>
              <a:t>[</a:t>
            </a:r>
            <a:r>
              <a:rPr kumimoji="0" lang="en-US" altLang="ko-KR" sz="1600" kern="0" dirty="0" smtClean="0">
                <a:solidFill>
                  <a:schemeClr val="accent2"/>
                </a:solidFill>
                <a:ea typeface="굴림" pitchFamily="50" charset="-127"/>
              </a:rPr>
              <a:t>Camera Positioning Technology</a:t>
            </a:r>
            <a:r>
              <a:rPr kumimoji="0" lang="en-US" altLang="ko-KR" sz="1600" dirty="0" smtClean="0">
                <a:ea typeface="굴림" pitchFamily="50" charset="-127"/>
              </a:rPr>
              <a:t>]</a:t>
            </a:r>
            <a:endParaRPr kumimoji="0" lang="en-US" altLang="ko-KR" sz="1600" dirty="0">
              <a:ea typeface="굴림" pitchFamily="50" charset="-127"/>
            </a:endParaRPr>
          </a:p>
          <a:p>
            <a:pPr marL="739775" indent="-739775" eaLnBrk="0" latinLnBrk="0" hangingPunct="0">
              <a:defRPr/>
            </a:pPr>
            <a:r>
              <a:rPr kumimoji="0" lang="en-US" altLang="ko-KR" sz="1600" dirty="0">
                <a:ea typeface="굴림" pitchFamily="50" charset="-127"/>
              </a:rPr>
              <a:t>	</a:t>
            </a:r>
          </a:p>
          <a:p>
            <a:pPr marL="739775" indent="-739775" eaLnBrk="0" latinLnBrk="0" hangingPunct="0">
              <a:defRPr/>
            </a:pPr>
            <a:r>
              <a:rPr kumimoji="0" lang="en-US" altLang="ko-KR" sz="1600" b="1" dirty="0">
                <a:ea typeface="굴림" pitchFamily="50" charset="-127"/>
              </a:rPr>
              <a:t>Date Submitted: </a:t>
            </a:r>
            <a:r>
              <a:rPr kumimoji="0" lang="en-US" altLang="ko-KR" sz="1600" dirty="0" smtClean="0">
                <a:ea typeface="굴림" pitchFamily="50" charset="-127"/>
              </a:rPr>
              <a:t>[</a:t>
            </a:r>
            <a:r>
              <a:rPr kumimoji="0" lang="en-US" altLang="ko-KR" sz="1600" dirty="0" smtClean="0">
                <a:solidFill>
                  <a:srgbClr val="FF0000"/>
                </a:solidFill>
                <a:ea typeface="굴림" pitchFamily="50" charset="-127"/>
              </a:rPr>
              <a:t>14</a:t>
            </a:r>
            <a:r>
              <a:rPr kumimoji="0" lang="en-US" altLang="ko-KR" sz="1600" baseline="30000" dirty="0" smtClean="0">
                <a:solidFill>
                  <a:srgbClr val="FF0000"/>
                </a:solidFill>
                <a:ea typeface="굴림" pitchFamily="50" charset="-127"/>
              </a:rPr>
              <a:t>th</a:t>
            </a:r>
            <a:r>
              <a:rPr kumimoji="0" lang="en-US" altLang="ko-KR" sz="1600" dirty="0" smtClean="0">
                <a:solidFill>
                  <a:srgbClr val="FF0000"/>
                </a:solidFill>
                <a:ea typeface="굴림" pitchFamily="50" charset="-127"/>
              </a:rPr>
              <a:t>  </a:t>
            </a:r>
            <a:r>
              <a:rPr kumimoji="0" lang="en-US" altLang="ko-KR" sz="1600" dirty="0">
                <a:solidFill>
                  <a:srgbClr val="FF0000"/>
                </a:solidFill>
                <a:ea typeface="굴림" pitchFamily="50" charset="-127"/>
              </a:rPr>
              <a:t>N</a:t>
            </a:r>
            <a:r>
              <a:rPr kumimoji="0" lang="en-US" altLang="ko-KR" sz="1600" dirty="0" smtClean="0">
                <a:solidFill>
                  <a:srgbClr val="FF0000"/>
                </a:solidFill>
                <a:ea typeface="굴림" pitchFamily="50" charset="-127"/>
              </a:rPr>
              <a:t>ov, </a:t>
            </a:r>
            <a:r>
              <a:rPr kumimoji="0" lang="en-US" altLang="ko-KR" sz="1600" dirty="0">
                <a:solidFill>
                  <a:srgbClr val="FF0000"/>
                </a:solidFill>
                <a:ea typeface="굴림" pitchFamily="50" charset="-127"/>
              </a:rPr>
              <a:t>2013</a:t>
            </a:r>
            <a:r>
              <a:rPr kumimoji="0" lang="en-US" altLang="ko-KR" sz="1600" dirty="0">
                <a:ea typeface="굴림" pitchFamily="50" charset="-127"/>
              </a:rPr>
              <a:t>] 	</a:t>
            </a:r>
          </a:p>
          <a:p>
            <a:pPr marL="739775" indent="-739775" eaLnBrk="0" latinLnBrk="0" hangingPunct="0">
              <a:defRPr/>
            </a:pPr>
            <a:r>
              <a:rPr kumimoji="0" lang="en-US" altLang="ko-KR" sz="1600" b="1" dirty="0">
                <a:ea typeface="굴림" pitchFamily="50" charset="-127"/>
              </a:rPr>
              <a:t>Source:</a:t>
            </a:r>
            <a:r>
              <a:rPr kumimoji="0" lang="en-US" altLang="ko-KR" sz="1600" dirty="0">
                <a:ea typeface="굴림" pitchFamily="50" charset="-127"/>
              </a:rPr>
              <a:t> </a:t>
            </a:r>
            <a:r>
              <a:rPr kumimoji="0" lang="en-US" altLang="ko-KR" sz="1600" dirty="0" smtClean="0">
                <a:ea typeface="굴림" pitchFamily="50" charset="-127"/>
              </a:rPr>
              <a:t>[</a:t>
            </a:r>
            <a:r>
              <a:rPr lang="en-US" altLang="ko-KR" sz="1600" dirty="0" err="1" smtClean="0"/>
              <a:t>Jaesang</a:t>
            </a:r>
            <a:r>
              <a:rPr lang="en-US" altLang="ko-KR" sz="1600" dirty="0" smtClean="0"/>
              <a:t> Cha</a:t>
            </a:r>
            <a:r>
              <a:rPr kumimoji="0" lang="en-US" altLang="ko-KR" sz="1600" dirty="0" smtClean="0">
                <a:ea typeface="굴림" pitchFamily="50" charset="-127"/>
              </a:rPr>
              <a:t>]</a:t>
            </a:r>
          </a:p>
          <a:p>
            <a:pPr marL="739775" indent="-739775" eaLnBrk="0" latinLnBrk="0" hangingPunct="0">
              <a:defRPr/>
            </a:pPr>
            <a:r>
              <a:rPr kumimoji="0" lang="en-US" altLang="ko-KR" sz="1600" dirty="0" smtClean="0">
                <a:ea typeface="굴림" pitchFamily="50" charset="-127"/>
              </a:rPr>
              <a:t>               [</a:t>
            </a:r>
            <a:r>
              <a:rPr lang="en-US" altLang="ko-KR" sz="1600" dirty="0" smtClean="0"/>
              <a:t>Seoul National Univ. of Science &amp; Technology</a:t>
            </a:r>
            <a:r>
              <a:rPr kumimoji="0" lang="en-US" altLang="ko-KR" sz="1600" dirty="0" smtClean="0">
                <a:ea typeface="굴림" pitchFamily="50" charset="-127"/>
              </a:rPr>
              <a:t>]</a:t>
            </a:r>
          </a:p>
          <a:p>
            <a:pPr marL="739775" indent="-739775" eaLnBrk="0" latinLnBrk="0" hangingPunct="0">
              <a:defRPr/>
            </a:pPr>
            <a:endParaRPr kumimoji="0" lang="en-US" altLang="ko-KR" sz="1600" dirty="0">
              <a:ea typeface="굴림" pitchFamily="50" charset="-127"/>
            </a:endParaRPr>
          </a:p>
          <a:p>
            <a:pPr marL="739775" indent="-739775" eaLnBrk="0" latinLnBrk="0" hangingPunct="0">
              <a:defRPr/>
            </a:pPr>
            <a:r>
              <a:rPr kumimoji="0" lang="en-US" altLang="ko-KR" sz="1600" b="1" dirty="0">
                <a:ea typeface="굴림" pitchFamily="50" charset="-127"/>
              </a:rPr>
              <a:t>Address : </a:t>
            </a:r>
            <a:r>
              <a:rPr kumimoji="0" lang="en-US" altLang="ko-KR" sz="1600" dirty="0">
                <a:ea typeface="굴림" pitchFamily="50" charset="-127"/>
              </a:rPr>
              <a:t>[Seoul National University of Science </a:t>
            </a:r>
            <a:r>
              <a:rPr kumimoji="0" lang="en-US" altLang="ko-KR" sz="1600" dirty="0" smtClean="0">
                <a:ea typeface="굴림" pitchFamily="50" charset="-127"/>
              </a:rPr>
              <a:t>&amp; </a:t>
            </a:r>
            <a:r>
              <a:rPr kumimoji="0" lang="en-US" altLang="ko-KR" sz="1600" dirty="0">
                <a:ea typeface="굴림" pitchFamily="50" charset="-127"/>
              </a:rPr>
              <a:t>Technology, Seoul, Korea]</a:t>
            </a:r>
          </a:p>
          <a:p>
            <a:pPr marL="739775" indent="-739775" eaLnBrk="0" latinLnBrk="0" hangingPunct="0">
              <a:defRPr/>
            </a:pPr>
            <a:r>
              <a:rPr kumimoji="0" lang="en-US" altLang="ko-KR" sz="1600" b="1" dirty="0">
                <a:ea typeface="굴림" pitchFamily="50" charset="-127"/>
              </a:rPr>
              <a:t>Voice: </a:t>
            </a:r>
            <a:r>
              <a:rPr kumimoji="0" lang="en-US" altLang="ko-KR" sz="1600" dirty="0">
                <a:ea typeface="굴림" pitchFamily="50" charset="-127"/>
              </a:rPr>
              <a:t>[82-2-970-6431], FAX: [82-2-970-6123], E-Mail:[chajs@seoultech.ac.kr]	</a:t>
            </a:r>
          </a:p>
          <a:p>
            <a:pPr marL="739775" indent="-739775" eaLnBrk="0" latinLnBrk="0" hangingPunct="0">
              <a:spcBef>
                <a:spcPts val="600"/>
              </a:spcBef>
              <a:spcAft>
                <a:spcPts val="600"/>
              </a:spcAft>
              <a:defRPr/>
            </a:pPr>
            <a:r>
              <a:rPr kumimoji="0" lang="en-US" altLang="ko-KR" sz="1600" b="1" dirty="0">
                <a:ea typeface="굴림" pitchFamily="50" charset="-127"/>
              </a:rPr>
              <a:t>Re:</a:t>
            </a:r>
            <a:r>
              <a:rPr kumimoji="0" lang="en-US" altLang="ko-KR" sz="1600" dirty="0">
                <a:ea typeface="굴림" pitchFamily="50" charset="-127"/>
              </a:rPr>
              <a:t> []</a:t>
            </a:r>
          </a:p>
          <a:p>
            <a:pPr marL="739775" indent="-739775" eaLnBrk="0" latinLnBrk="0" hangingPunct="0">
              <a:spcBef>
                <a:spcPts val="600"/>
              </a:spcBef>
              <a:spcAft>
                <a:spcPts val="600"/>
              </a:spcAft>
              <a:defRPr/>
            </a:pPr>
            <a:r>
              <a:rPr kumimoji="0" lang="en-US" altLang="ko-KR" sz="1600" b="1" dirty="0">
                <a:ea typeface="굴림" pitchFamily="50" charset="-127"/>
              </a:rPr>
              <a:t>Abstract:</a:t>
            </a:r>
            <a:r>
              <a:rPr kumimoji="0" lang="en-US" altLang="ko-KR" sz="1600" dirty="0">
                <a:ea typeface="굴림" pitchFamily="50" charset="-127"/>
              </a:rPr>
              <a:t>	</a:t>
            </a:r>
            <a:r>
              <a:rPr kumimoji="0" lang="en-US" altLang="ko-KR" sz="1600" dirty="0" smtClean="0">
                <a:ea typeface="굴림" pitchFamily="50" charset="-127"/>
              </a:rPr>
              <a:t>[</a:t>
            </a:r>
            <a:r>
              <a:rPr kumimoji="0" lang="en-US" altLang="ko-KR" sz="1600" kern="0" dirty="0" smtClean="0">
                <a:solidFill>
                  <a:schemeClr val="accent2"/>
                </a:solidFill>
                <a:ea typeface="굴림" pitchFamily="50" charset="-127"/>
              </a:rPr>
              <a:t>Camera Positioning </a:t>
            </a:r>
            <a:r>
              <a:rPr kumimoji="0" lang="en-US" altLang="ko-KR" sz="1600" kern="0" dirty="0">
                <a:solidFill>
                  <a:schemeClr val="accent2"/>
                </a:solidFill>
                <a:ea typeface="굴림" pitchFamily="50" charset="-127"/>
              </a:rPr>
              <a:t>Technology </a:t>
            </a:r>
            <a:r>
              <a:rPr kumimoji="0" lang="en-US" altLang="ko-KR" sz="1600" kern="0" dirty="0" smtClean="0">
                <a:solidFill>
                  <a:schemeClr val="accent2"/>
                </a:solidFill>
                <a:ea typeface="굴림" pitchFamily="50" charset="-127"/>
              </a:rPr>
              <a:t>concept and its example is </a:t>
            </a:r>
            <a:r>
              <a:rPr kumimoji="0" lang="en-US" altLang="ko-KR" sz="1600" kern="0" dirty="0">
                <a:solidFill>
                  <a:schemeClr val="accent2"/>
                </a:solidFill>
                <a:ea typeface="굴림" pitchFamily="50" charset="-127"/>
              </a:rPr>
              <a:t>introduced</a:t>
            </a:r>
            <a:r>
              <a:rPr kumimoji="0" lang="en-US" altLang="ko-KR" sz="1600" kern="0" dirty="0" smtClean="0">
                <a:solidFill>
                  <a:schemeClr val="accent2"/>
                </a:solidFill>
                <a:ea typeface="굴림" pitchFamily="50" charset="-127"/>
              </a:rPr>
              <a:t>.</a:t>
            </a:r>
            <a:r>
              <a:rPr kumimoji="0" lang="en-US" altLang="ko-KR" sz="1600" dirty="0" smtClean="0">
                <a:ea typeface="굴림" pitchFamily="50" charset="-127"/>
              </a:rPr>
              <a:t>]</a:t>
            </a:r>
            <a:endParaRPr kumimoji="0" lang="en-US" altLang="ko-KR" sz="1600" dirty="0">
              <a:ea typeface="굴림" pitchFamily="50" charset="-127"/>
            </a:endParaRPr>
          </a:p>
          <a:p>
            <a:pPr marL="739775" indent="-739775" eaLnBrk="0" latinLnBrk="0" hangingPunct="0">
              <a:spcBef>
                <a:spcPts val="600"/>
              </a:spcBef>
              <a:spcAft>
                <a:spcPts val="600"/>
              </a:spcAft>
              <a:defRPr/>
            </a:pPr>
            <a:r>
              <a:rPr kumimoji="0" lang="en-US" altLang="ko-KR" sz="1600" b="1" dirty="0">
                <a:ea typeface="굴림" pitchFamily="50" charset="-127"/>
              </a:rPr>
              <a:t>Purpose:</a:t>
            </a:r>
            <a:r>
              <a:rPr kumimoji="0" lang="en-US" altLang="ko-KR" sz="1600" dirty="0">
                <a:ea typeface="굴림" pitchFamily="50" charset="-127"/>
              </a:rPr>
              <a:t>	[Contribution to IEEE 802.15 IG-LED]</a:t>
            </a:r>
          </a:p>
          <a:p>
            <a:pPr marL="739775" indent="-739775" eaLnBrk="0" latinLnBrk="0" hangingPunct="0">
              <a:defRPr/>
            </a:pPr>
            <a:r>
              <a:rPr kumimoji="0" lang="en-US" altLang="ko-KR" sz="1600" b="1" dirty="0">
                <a:ea typeface="굴림" pitchFamily="50" charset="-127"/>
              </a:rPr>
              <a:t>Notice:</a:t>
            </a:r>
            <a:r>
              <a:rPr kumimoji="0" lang="en-US" altLang="ko-KR" sz="1600" dirty="0">
                <a:ea typeface="굴림" pitchFamily="50" charset="-127"/>
              </a:rPr>
              <a:t>	This document has been prepared to assist the IEEE 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739775" indent="-739775" eaLnBrk="0" latinLnBrk="0" hangingPunct="0">
              <a:defRPr/>
            </a:pPr>
            <a:r>
              <a:rPr kumimoji="0" lang="en-US" altLang="ko-KR" sz="1600" b="1" dirty="0">
                <a:ea typeface="굴림" pitchFamily="50" charset="-127"/>
              </a:rPr>
              <a:t>Release:</a:t>
            </a:r>
            <a:r>
              <a:rPr kumimoji="0" lang="en-US" altLang="ko-KR" sz="1600" dirty="0">
                <a:ea typeface="굴림" pitchFamily="50" charset="-127"/>
              </a:rPr>
              <a:t>	 The contributor acknowledges and accepts that this contribution becomes the property of IEEE and may be made publicly available by IEEE 802.15</a:t>
            </a:r>
          </a:p>
        </p:txBody>
      </p:sp>
      <p:grpSp>
        <p:nvGrpSpPr>
          <p:cNvPr id="41989" name="그룹 14"/>
          <p:cNvGrpSpPr>
            <a:grpSpLocks/>
          </p:cNvGrpSpPr>
          <p:nvPr/>
        </p:nvGrpSpPr>
        <p:grpSpPr bwMode="auto">
          <a:xfrm>
            <a:off x="5314950" y="231775"/>
            <a:ext cx="3429000" cy="307777"/>
            <a:chOff x="6088040" y="296840"/>
            <a:chExt cx="3429000" cy="307579"/>
          </a:xfrm>
        </p:grpSpPr>
        <p:sp>
          <p:nvSpPr>
            <p:cNvPr id="41991" name="직사각형 15"/>
            <p:cNvSpPr>
              <a:spLocks noChangeArrowheads="1"/>
            </p:cNvSpPr>
            <p:nvPr/>
          </p:nvSpPr>
          <p:spPr bwMode="auto">
            <a:xfrm>
              <a:off x="6270008" y="353704"/>
              <a:ext cx="2362200" cy="228600"/>
            </a:xfrm>
            <a:prstGeom prst="rect">
              <a:avLst/>
            </a:prstGeom>
            <a:solidFill>
              <a:schemeClr val="bg1"/>
            </a:solidFill>
            <a:ln w="12700" algn="ctr">
              <a:solidFill>
                <a:schemeClr val="bg1"/>
              </a:solidFill>
              <a:round/>
              <a:headEnd type="none" w="sm" len="sm"/>
              <a:tailEnd type="none" w="sm" len="sm"/>
            </a:ln>
          </p:spPr>
          <p:txBody>
            <a:bodyPr/>
            <a:lstStyle/>
            <a:p>
              <a:pPr eaLnBrk="0" latinLnBrk="0" hangingPunct="0"/>
              <a:endParaRPr kumimoji="0" lang="ko-KR" altLang="en-US"/>
            </a:p>
          </p:txBody>
        </p:sp>
        <p:sp>
          <p:nvSpPr>
            <p:cNvPr id="10" name="TextBox 9"/>
            <p:cNvSpPr txBox="1"/>
            <p:nvPr/>
          </p:nvSpPr>
          <p:spPr>
            <a:xfrm>
              <a:off x="6088040" y="296840"/>
              <a:ext cx="3429000" cy="307579"/>
            </a:xfrm>
            <a:prstGeom prst="rect">
              <a:avLst/>
            </a:prstGeom>
            <a:noFill/>
          </p:spPr>
          <p:txBody>
            <a:bodyPr>
              <a:spAutoFit/>
            </a:bodyPr>
            <a:lstStyle/>
            <a:p>
              <a:pPr>
                <a:defRPr/>
              </a:pPr>
              <a:r>
                <a:rPr lang="en-US" altLang="ko-KR" sz="1400" b="1" dirty="0" smtClean="0">
                  <a:latin typeface="+mj-lt"/>
                  <a:ea typeface="굴림" pitchFamily="50" charset="-127"/>
                </a:rPr>
                <a:t>Doc: IEEE </a:t>
              </a:r>
              <a:r>
                <a:rPr lang="en-US" altLang="ko-KR" sz="1400" b="1" dirty="0" smtClean="0">
                  <a:solidFill>
                    <a:srgbClr val="FF0000"/>
                  </a:solidFill>
                  <a:latin typeface="+mj-lt"/>
                  <a:ea typeface="굴림" pitchFamily="50" charset="-127"/>
                </a:rPr>
                <a:t>802.15-13-0722-00-0led</a:t>
              </a:r>
              <a:endParaRPr lang="ko-KR" altLang="en-US" sz="1400" b="1" dirty="0">
                <a:solidFill>
                  <a:srgbClr val="FF0000"/>
                </a:solidFill>
                <a:latin typeface="+mj-lt"/>
                <a:ea typeface="굴림" pitchFamily="50" charset="-127"/>
              </a:endParaRPr>
            </a:p>
          </p:txBody>
        </p:sp>
      </p:grpSp>
      <p:sp>
        <p:nvSpPr>
          <p:cNvPr id="9" name="Rectangle 5"/>
          <p:cNvSpPr>
            <a:spLocks noGrp="1" noChangeArrowheads="1"/>
          </p:cNvSpPr>
          <p:nvPr>
            <p:ph type="ftr" sz="quarter" idx="12"/>
          </p:nvPr>
        </p:nvSpPr>
        <p:spPr bwMode="auto">
          <a:xfrm>
            <a:off x="5186363" y="6426200"/>
            <a:ext cx="3538537" cy="184150"/>
          </a:xfrm>
          <a:noFill/>
          <a:ln>
            <a:miter lim="800000"/>
            <a:headEnd/>
            <a:tailEnd/>
          </a:ln>
        </p:spPr>
        <p:txBody>
          <a:bodyPr vert="horz" wrap="square" lIns="91440" tIns="45720" rIns="91440" bIns="45720" numCol="1" anchor="t" anchorCtr="0" compatLnSpc="1">
            <a:prstTxWarp prst="textNoShape">
              <a:avLst/>
            </a:prstTxWarp>
          </a:bodyPr>
          <a:lstStyle/>
          <a:p>
            <a:r>
              <a:rPr lang="en-US" altLang="ko-KR" dirty="0" err="1" smtClean="0"/>
              <a:t>Jaesang</a:t>
            </a:r>
            <a:r>
              <a:rPr lang="en-US" altLang="ko-KR" dirty="0" smtClean="0"/>
              <a:t> Cha, Seoul National Univ. of </a:t>
            </a:r>
            <a:r>
              <a:rPr lang="en-US" altLang="ko-KR" dirty="0" err="1" smtClean="0"/>
              <a:t>Science&amp;Tech</a:t>
            </a:r>
            <a:r>
              <a:rPr lang="en-US" altLang="ko-KR" dirty="0" smtClean="0"/>
              <a:t>.</a:t>
            </a:r>
          </a:p>
        </p:txBody>
      </p:sp>
      <p:sp>
        <p:nvSpPr>
          <p:cNvPr id="11" name="Rectangle 4"/>
          <p:cNvSpPr>
            <a:spLocks noGrp="1" noChangeArrowheads="1"/>
          </p:cNvSpPr>
          <p:nvPr>
            <p:ph type="dt" sz="quarter" idx="12"/>
          </p:nvPr>
        </p:nvSpPr>
        <p:spPr bwMode="auto">
          <a:xfrm>
            <a:off x="685800" y="350838"/>
            <a:ext cx="1600200" cy="523220"/>
          </a:xfrm>
          <a:noFill/>
          <a:ln>
            <a:miter lim="800000"/>
            <a:headEnd/>
            <a:tailEnd/>
          </a:ln>
        </p:spPr>
        <p:txBody>
          <a:bodyPr vert="horz" wrap="square" lIns="91440" tIns="45720" rIns="91440" bIns="45720" numCol="1" anchor="t" anchorCtr="0" compatLnSpc="1">
            <a:prstTxWarp prst="textNoShape">
              <a:avLst/>
            </a:prstTxWarp>
          </a:bodyPr>
          <a:lstStyle/>
          <a:p>
            <a:pPr algn="l"/>
            <a:r>
              <a:rPr lang="en-US" altLang="ko-KR" sz="1400" b="1" dirty="0" smtClean="0">
                <a:solidFill>
                  <a:schemeClr val="tx1"/>
                </a:solidFill>
              </a:rPr>
              <a:t>Nov.</a:t>
            </a:r>
            <a:r>
              <a:rPr lang="en-US" altLang="ko-KR" sz="1400" b="1" dirty="0" smtClean="0">
                <a:solidFill>
                  <a:schemeClr val="tx1"/>
                </a:solidFill>
                <a:ea typeface="굴림" charset="-127"/>
              </a:rPr>
              <a:t> 2013</a:t>
            </a:r>
          </a:p>
          <a:p>
            <a:pPr algn="l"/>
            <a:endParaRPr lang="en-US" altLang="ko-KR" sz="1400" b="1" dirty="0" smtClean="0">
              <a:solidFill>
                <a:schemeClr val="tx1"/>
              </a:solidFill>
              <a:ea typeface="굴림" charset="-127"/>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Number Placeholder 5"/>
          <p:cNvSpPr>
            <a:spLocks noGrp="1"/>
          </p:cNvSpPr>
          <p:nvPr>
            <p:ph type="sldNum" sz="quarter" idx="10"/>
          </p:nvPr>
        </p:nvSpPr>
        <p:spPr>
          <a:xfrm>
            <a:off x="4393695" y="6475413"/>
            <a:ext cx="432811" cy="184666"/>
          </a:xfrm>
          <a:noFill/>
        </p:spPr>
        <p:txBody>
          <a:bodyPr/>
          <a:lstStyle/>
          <a:p>
            <a:r>
              <a:rPr lang="en-US" altLang="ko-KR" smtClean="0">
                <a:ea typeface="굴림" charset="-127"/>
              </a:rPr>
              <a:t>Slide </a:t>
            </a:r>
            <a:fld id="{040E8782-534B-462D-A54D-8B15F02A11E9}" type="slidenum">
              <a:rPr lang="en-US" altLang="ko-KR" smtClean="0">
                <a:ea typeface="굴림" charset="-127"/>
              </a:rPr>
              <a:pPr/>
              <a:t>2</a:t>
            </a:fld>
            <a:endParaRPr lang="en-US" altLang="ko-KR" smtClean="0">
              <a:ea typeface="굴림" charset="-127"/>
            </a:endParaRPr>
          </a:p>
        </p:txBody>
      </p:sp>
      <p:sp>
        <p:nvSpPr>
          <p:cNvPr id="43011" name="Rectangle 2"/>
          <p:cNvSpPr>
            <a:spLocks noGrp="1" noChangeArrowheads="1"/>
          </p:cNvSpPr>
          <p:nvPr>
            <p:ph type="title"/>
          </p:nvPr>
        </p:nvSpPr>
        <p:spPr/>
        <p:txBody>
          <a:bodyPr/>
          <a:lstStyle/>
          <a:p>
            <a:r>
              <a:rPr lang="en-US" altLang="ko-KR" dirty="0" smtClean="0">
                <a:solidFill>
                  <a:schemeClr val="tx1"/>
                </a:solidFill>
                <a:ea typeface="굴림" charset="-127"/>
              </a:rPr>
              <a:t>Contents</a:t>
            </a:r>
          </a:p>
        </p:txBody>
      </p:sp>
      <p:sp>
        <p:nvSpPr>
          <p:cNvPr id="43012" name="Rectangle 3"/>
          <p:cNvSpPr>
            <a:spLocks noGrp="1" noChangeArrowheads="1"/>
          </p:cNvSpPr>
          <p:nvPr>
            <p:ph type="body" idx="1"/>
          </p:nvPr>
        </p:nvSpPr>
        <p:spPr>
          <a:xfrm>
            <a:off x="609600" y="1752600"/>
            <a:ext cx="8077200" cy="3657600"/>
          </a:xfrm>
        </p:spPr>
        <p:txBody>
          <a:bodyPr/>
          <a:lstStyle/>
          <a:p>
            <a:pPr>
              <a:lnSpc>
                <a:spcPct val="150000"/>
              </a:lnSpc>
            </a:pPr>
            <a:r>
              <a:rPr lang="en-US" altLang="ko-KR" sz="2000" dirty="0" smtClean="0">
                <a:ea typeface="굴림" charset="-127"/>
              </a:rPr>
              <a:t>What is Camera Positioning Technology?</a:t>
            </a:r>
            <a:endParaRPr lang="en-US" altLang="ko-KR" sz="2000" dirty="0" smtClean="0">
              <a:ea typeface="굴림" charset="-127"/>
              <a:cs typeface="Times New Roman" pitchFamily="18" charset="0"/>
            </a:endParaRPr>
          </a:p>
          <a:p>
            <a:pPr>
              <a:lnSpc>
                <a:spcPct val="150000"/>
              </a:lnSpc>
            </a:pPr>
            <a:r>
              <a:rPr lang="en-US" altLang="ko-KR" sz="2000" dirty="0" smtClean="0">
                <a:ea typeface="굴림" charset="-127"/>
                <a:cs typeface="Times New Roman" pitchFamily="18" charset="0"/>
              </a:rPr>
              <a:t>Requirement of Lighting source based Camera Positioning System</a:t>
            </a:r>
            <a:endParaRPr lang="en-US" altLang="ko-KR" sz="2000" dirty="0" smtClean="0">
              <a:ea typeface="굴림" charset="-127"/>
            </a:endParaRPr>
          </a:p>
          <a:p>
            <a:pPr>
              <a:lnSpc>
                <a:spcPct val="150000"/>
              </a:lnSpc>
            </a:pPr>
            <a:r>
              <a:rPr lang="en-US" altLang="ko-KR" sz="2000" dirty="0" smtClean="0">
                <a:ea typeface="굴림" charset="-127"/>
                <a:cs typeface="Times New Roman" pitchFamily="18" charset="0"/>
              </a:rPr>
              <a:t>Lighting sources (</a:t>
            </a:r>
            <a:r>
              <a:rPr lang="en-US" altLang="ko-KR" sz="2000" dirty="0" smtClean="0">
                <a:ea typeface="굴림" pitchFamily="50" charset="-127"/>
              </a:rPr>
              <a:t>LED-ID </a:t>
            </a:r>
            <a:r>
              <a:rPr lang="en-US" altLang="ko-KR" sz="2000" dirty="0" err="1" smtClean="0">
                <a:ea typeface="굴림" pitchFamily="50" charset="-127"/>
              </a:rPr>
              <a:t>etc</a:t>
            </a:r>
            <a:r>
              <a:rPr lang="en-US" altLang="ko-KR" sz="2000" dirty="0" smtClean="0">
                <a:ea typeface="굴림" pitchFamily="50" charset="-127"/>
              </a:rPr>
              <a:t>) based </a:t>
            </a:r>
            <a:r>
              <a:rPr lang="en-US" altLang="ko-KR" sz="2000" dirty="0" smtClean="0">
                <a:ea typeface="굴림" pitchFamily="50" charset="-127"/>
              </a:rPr>
              <a:t>Indoor Camera Positioning </a:t>
            </a:r>
            <a:r>
              <a:rPr lang="en-US" altLang="ko-KR" sz="2000" dirty="0" smtClean="0">
                <a:ea typeface="굴림" pitchFamily="50" charset="-127"/>
              </a:rPr>
              <a:t>example</a:t>
            </a:r>
            <a:endParaRPr lang="en-US" altLang="ko-KR" sz="2000" dirty="0" smtClean="0">
              <a:ea typeface="굴림" charset="-127"/>
            </a:endParaRPr>
          </a:p>
          <a:p>
            <a:pPr>
              <a:lnSpc>
                <a:spcPct val="150000"/>
              </a:lnSpc>
            </a:pPr>
            <a:r>
              <a:rPr lang="en-US" altLang="ko-KR" sz="2000" dirty="0" smtClean="0">
                <a:ea typeface="굴림" charset="-127"/>
              </a:rPr>
              <a:t>Experiments Result of example system of  Camera Positioning Technology</a:t>
            </a:r>
          </a:p>
          <a:p>
            <a:pPr>
              <a:lnSpc>
                <a:spcPct val="150000"/>
              </a:lnSpc>
            </a:pPr>
            <a:r>
              <a:rPr lang="en-US" altLang="ko-KR" sz="2000" dirty="0" smtClean="0">
                <a:ea typeface="굴림" charset="-127"/>
              </a:rPr>
              <a:t>Conclusion</a:t>
            </a:r>
          </a:p>
        </p:txBody>
      </p:sp>
      <p:sp>
        <p:nvSpPr>
          <p:cNvPr id="43013" name="Rectangle 5"/>
          <p:cNvSpPr>
            <a:spLocks noGrp="1" noChangeArrowheads="1"/>
          </p:cNvSpPr>
          <p:nvPr>
            <p:ph type="ftr" sz="quarter" idx="12"/>
          </p:nvPr>
        </p:nvSpPr>
        <p:spPr>
          <a:noFill/>
        </p:spPr>
        <p:txBody>
          <a:bodyPr/>
          <a:lstStyle/>
          <a:p>
            <a:r>
              <a:rPr lang="en-US" altLang="ko-KR" smtClean="0"/>
              <a:t>Jaesang Cha, Seoul National Univ. of Science&amp;Tech</a:t>
            </a:r>
          </a:p>
        </p:txBody>
      </p:sp>
      <p:sp>
        <p:nvSpPr>
          <p:cNvPr id="11" name="Rectangle 4"/>
          <p:cNvSpPr>
            <a:spLocks noGrp="1" noChangeArrowheads="1"/>
          </p:cNvSpPr>
          <p:nvPr>
            <p:ph type="dt" sz="quarter" idx="12"/>
          </p:nvPr>
        </p:nvSpPr>
        <p:spPr bwMode="auto">
          <a:xfrm>
            <a:off x="685800" y="350838"/>
            <a:ext cx="1600200" cy="523220"/>
          </a:xfrm>
          <a:noFill/>
          <a:ln>
            <a:miter lim="800000"/>
            <a:headEnd/>
            <a:tailEnd/>
          </a:ln>
        </p:spPr>
        <p:txBody>
          <a:bodyPr vert="horz" wrap="square" lIns="91440" tIns="45720" rIns="91440" bIns="45720" numCol="1" anchor="t" anchorCtr="0" compatLnSpc="1">
            <a:prstTxWarp prst="textNoShape">
              <a:avLst/>
            </a:prstTxWarp>
          </a:bodyPr>
          <a:lstStyle/>
          <a:p>
            <a:pPr algn="l"/>
            <a:r>
              <a:rPr lang="en-US" altLang="ko-KR" sz="1400" b="1" dirty="0" smtClean="0"/>
              <a:t>Nov.</a:t>
            </a:r>
            <a:r>
              <a:rPr lang="en-US" altLang="ko-KR" sz="1400" b="1" dirty="0" smtClean="0">
                <a:ea typeface="굴림" charset="-127"/>
              </a:rPr>
              <a:t> 2013</a:t>
            </a:r>
          </a:p>
          <a:p>
            <a:pPr algn="l"/>
            <a:endParaRPr lang="en-US" altLang="ko-KR" sz="1400" b="1" dirty="0" smtClean="0">
              <a:ea typeface="굴림" charset="-127"/>
            </a:endParaRPr>
          </a:p>
        </p:txBody>
      </p:sp>
      <p:grpSp>
        <p:nvGrpSpPr>
          <p:cNvPr id="12" name="그룹 14"/>
          <p:cNvGrpSpPr>
            <a:grpSpLocks/>
          </p:cNvGrpSpPr>
          <p:nvPr/>
        </p:nvGrpSpPr>
        <p:grpSpPr bwMode="auto">
          <a:xfrm>
            <a:off x="5314950" y="231775"/>
            <a:ext cx="3429000" cy="307777"/>
            <a:chOff x="6088040" y="296840"/>
            <a:chExt cx="3429000" cy="307579"/>
          </a:xfrm>
        </p:grpSpPr>
        <p:sp>
          <p:nvSpPr>
            <p:cNvPr id="13" name="직사각형 15"/>
            <p:cNvSpPr>
              <a:spLocks noChangeArrowheads="1"/>
            </p:cNvSpPr>
            <p:nvPr/>
          </p:nvSpPr>
          <p:spPr bwMode="auto">
            <a:xfrm>
              <a:off x="6270008" y="353704"/>
              <a:ext cx="2362200" cy="228600"/>
            </a:xfrm>
            <a:prstGeom prst="rect">
              <a:avLst/>
            </a:prstGeom>
            <a:solidFill>
              <a:schemeClr val="bg1"/>
            </a:solidFill>
            <a:ln w="12700" algn="ctr">
              <a:solidFill>
                <a:schemeClr val="bg1"/>
              </a:solidFill>
              <a:round/>
              <a:headEnd type="none" w="sm" len="sm"/>
              <a:tailEnd type="none" w="sm" len="sm"/>
            </a:ln>
          </p:spPr>
          <p:txBody>
            <a:bodyPr/>
            <a:lstStyle/>
            <a:p>
              <a:pPr eaLnBrk="0" latinLnBrk="0" hangingPunct="0"/>
              <a:endParaRPr kumimoji="0" lang="ko-KR" altLang="en-US"/>
            </a:p>
          </p:txBody>
        </p:sp>
        <p:sp>
          <p:nvSpPr>
            <p:cNvPr id="14" name="TextBox 13"/>
            <p:cNvSpPr txBox="1"/>
            <p:nvPr/>
          </p:nvSpPr>
          <p:spPr>
            <a:xfrm>
              <a:off x="6088040" y="296840"/>
              <a:ext cx="3429000" cy="307579"/>
            </a:xfrm>
            <a:prstGeom prst="rect">
              <a:avLst/>
            </a:prstGeom>
            <a:noFill/>
          </p:spPr>
          <p:txBody>
            <a:bodyPr>
              <a:spAutoFit/>
            </a:bodyPr>
            <a:lstStyle/>
            <a:p>
              <a:pPr>
                <a:defRPr/>
              </a:pPr>
              <a:r>
                <a:rPr lang="en-US" altLang="ko-KR" sz="1400" b="1" dirty="0" smtClean="0">
                  <a:latin typeface="+mj-lt"/>
                  <a:ea typeface="굴림" pitchFamily="50" charset="-127"/>
                </a:rPr>
                <a:t>Doc: IEEE </a:t>
              </a:r>
              <a:r>
                <a:rPr lang="en-US" altLang="ko-KR" sz="1400" b="1" dirty="0" smtClean="0">
                  <a:solidFill>
                    <a:srgbClr val="FF0000"/>
                  </a:solidFill>
                  <a:latin typeface="+mj-lt"/>
                  <a:ea typeface="굴림" pitchFamily="50" charset="-127"/>
                </a:rPr>
                <a:t>802.15-13-0722-00-0led</a:t>
              </a:r>
              <a:endParaRPr lang="ko-KR" altLang="en-US" sz="1400" b="1" dirty="0">
                <a:solidFill>
                  <a:srgbClr val="FF0000"/>
                </a:solidFill>
                <a:latin typeface="+mj-lt"/>
                <a:ea typeface="굴림" pitchFamily="50" charset="-127"/>
              </a:endParaRPr>
            </a:p>
          </p:txBody>
        </p:sp>
      </p:gr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Number Placeholder 3"/>
          <p:cNvSpPr>
            <a:spLocks noGrp="1"/>
          </p:cNvSpPr>
          <p:nvPr>
            <p:ph type="sldNum" sz="quarter" idx="10"/>
          </p:nvPr>
        </p:nvSpPr>
        <p:spPr>
          <a:xfrm>
            <a:off x="4393695" y="6475413"/>
            <a:ext cx="432811" cy="184666"/>
          </a:xfrm>
          <a:noFill/>
        </p:spPr>
        <p:txBody>
          <a:bodyPr/>
          <a:lstStyle/>
          <a:p>
            <a:r>
              <a:rPr lang="en-US" altLang="ko-KR" smtClean="0">
                <a:solidFill>
                  <a:schemeClr val="tx1"/>
                </a:solidFill>
                <a:ea typeface="굴림" charset="-127"/>
              </a:rPr>
              <a:t>Slide </a:t>
            </a:r>
            <a:fld id="{B76C1959-2AF4-436A-90B1-AB87CC237E11}" type="slidenum">
              <a:rPr lang="en-US" altLang="ko-KR" smtClean="0">
                <a:solidFill>
                  <a:schemeClr val="tx1"/>
                </a:solidFill>
                <a:ea typeface="굴림" charset="-127"/>
              </a:rPr>
              <a:pPr/>
              <a:t>3</a:t>
            </a:fld>
            <a:endParaRPr lang="en-US" altLang="ko-KR" smtClean="0">
              <a:solidFill>
                <a:schemeClr val="tx1"/>
              </a:solidFill>
              <a:ea typeface="굴림" charset="-127"/>
            </a:endParaRPr>
          </a:p>
        </p:txBody>
      </p:sp>
      <p:sp>
        <p:nvSpPr>
          <p:cNvPr id="44035" name="Rectangle 5"/>
          <p:cNvSpPr>
            <a:spLocks noChangeArrowheads="1"/>
          </p:cNvSpPr>
          <p:nvPr/>
        </p:nvSpPr>
        <p:spPr bwMode="auto">
          <a:xfrm>
            <a:off x="228600" y="723255"/>
            <a:ext cx="8763000" cy="584775"/>
          </a:xfrm>
          <a:prstGeom prst="rect">
            <a:avLst/>
          </a:prstGeom>
          <a:noFill/>
          <a:ln w="9525">
            <a:noFill/>
            <a:miter lim="800000"/>
            <a:headEnd/>
            <a:tailEnd/>
          </a:ln>
        </p:spPr>
        <p:txBody>
          <a:bodyPr>
            <a:spAutoFit/>
          </a:bodyPr>
          <a:lstStyle/>
          <a:p>
            <a:pPr marL="342900" indent="-342900" algn="ctr" latinLnBrk="0">
              <a:spcBef>
                <a:spcPct val="20000"/>
              </a:spcBef>
            </a:pPr>
            <a:r>
              <a:rPr kumimoji="0" lang="en-US" altLang="ko-KR" sz="3200" b="1" dirty="0" smtClean="0">
                <a:cs typeface="Times New Roman" pitchFamily="18" charset="0"/>
              </a:rPr>
              <a:t>What is Camera Positioning Technology?</a:t>
            </a:r>
            <a:endParaRPr kumimoji="0" lang="en-US" altLang="ko-KR" sz="3200" b="1" dirty="0">
              <a:cs typeface="Times New Roman" pitchFamily="18" charset="0"/>
            </a:endParaRPr>
          </a:p>
        </p:txBody>
      </p:sp>
      <p:sp>
        <p:nvSpPr>
          <p:cNvPr id="44036" name="Rectangle 2"/>
          <p:cNvSpPr>
            <a:spLocks noChangeArrowheads="1"/>
          </p:cNvSpPr>
          <p:nvPr/>
        </p:nvSpPr>
        <p:spPr bwMode="auto">
          <a:xfrm>
            <a:off x="0" y="90100"/>
            <a:ext cx="184731" cy="276999"/>
          </a:xfrm>
          <a:prstGeom prst="rect">
            <a:avLst/>
          </a:prstGeom>
          <a:noFill/>
          <a:ln w="9525">
            <a:noFill/>
            <a:miter lim="800000"/>
            <a:headEnd/>
            <a:tailEnd/>
          </a:ln>
        </p:spPr>
        <p:txBody>
          <a:bodyPr wrap="none" anchor="ctr">
            <a:spAutoFit/>
          </a:bodyPr>
          <a:lstStyle/>
          <a:p>
            <a:pPr latinLnBrk="0"/>
            <a:endParaRPr kumimoji="0" lang="ko-KR" altLang="en-US"/>
          </a:p>
        </p:txBody>
      </p:sp>
      <p:sp>
        <p:nvSpPr>
          <p:cNvPr id="44037" name="Rectangle 4"/>
          <p:cNvSpPr>
            <a:spLocks noChangeArrowheads="1"/>
          </p:cNvSpPr>
          <p:nvPr/>
        </p:nvSpPr>
        <p:spPr bwMode="auto">
          <a:xfrm>
            <a:off x="0" y="90100"/>
            <a:ext cx="184731" cy="276999"/>
          </a:xfrm>
          <a:prstGeom prst="rect">
            <a:avLst/>
          </a:prstGeom>
          <a:noFill/>
          <a:ln w="9525">
            <a:noFill/>
            <a:miter lim="800000"/>
            <a:headEnd/>
            <a:tailEnd/>
          </a:ln>
        </p:spPr>
        <p:txBody>
          <a:bodyPr wrap="none" anchor="ctr">
            <a:spAutoFit/>
          </a:bodyPr>
          <a:lstStyle/>
          <a:p>
            <a:pPr latinLnBrk="0"/>
            <a:endParaRPr kumimoji="0" lang="ko-KR" altLang="en-US"/>
          </a:p>
        </p:txBody>
      </p:sp>
      <p:sp>
        <p:nvSpPr>
          <p:cNvPr id="44038" name="Rectangle 6"/>
          <p:cNvSpPr>
            <a:spLocks noChangeArrowheads="1"/>
          </p:cNvSpPr>
          <p:nvPr/>
        </p:nvSpPr>
        <p:spPr bwMode="auto">
          <a:xfrm>
            <a:off x="0" y="90100"/>
            <a:ext cx="184731" cy="276999"/>
          </a:xfrm>
          <a:prstGeom prst="rect">
            <a:avLst/>
          </a:prstGeom>
          <a:noFill/>
          <a:ln w="9525">
            <a:noFill/>
            <a:miter lim="800000"/>
            <a:headEnd/>
            <a:tailEnd/>
          </a:ln>
        </p:spPr>
        <p:txBody>
          <a:bodyPr wrap="none" anchor="ctr">
            <a:spAutoFit/>
          </a:bodyPr>
          <a:lstStyle/>
          <a:p>
            <a:pPr latinLnBrk="0"/>
            <a:endParaRPr kumimoji="0" lang="ko-KR" altLang="en-US"/>
          </a:p>
        </p:txBody>
      </p:sp>
      <p:sp>
        <p:nvSpPr>
          <p:cNvPr id="44042" name="Rectangle 5"/>
          <p:cNvSpPr>
            <a:spLocks noGrp="1" noChangeArrowheads="1"/>
          </p:cNvSpPr>
          <p:nvPr>
            <p:ph type="ftr" sz="quarter" idx="12"/>
          </p:nvPr>
        </p:nvSpPr>
        <p:spPr bwMode="auto">
          <a:xfrm>
            <a:off x="5186363" y="6426200"/>
            <a:ext cx="3538537" cy="184150"/>
          </a:xfrm>
          <a:noFill/>
          <a:ln>
            <a:miter lim="800000"/>
            <a:headEnd/>
            <a:tailEnd/>
          </a:ln>
        </p:spPr>
        <p:txBody>
          <a:bodyPr vert="horz" wrap="square" lIns="91440" tIns="45720" rIns="91440" bIns="45720" numCol="1" anchor="t" anchorCtr="0" compatLnSpc="1">
            <a:prstTxWarp prst="textNoShape">
              <a:avLst/>
            </a:prstTxWarp>
          </a:bodyPr>
          <a:lstStyle/>
          <a:p>
            <a:r>
              <a:rPr lang="en-US" altLang="ko-KR" dirty="0" err="1" smtClean="0">
                <a:solidFill>
                  <a:schemeClr val="tx1"/>
                </a:solidFill>
              </a:rPr>
              <a:t>Jaesang</a:t>
            </a:r>
            <a:r>
              <a:rPr lang="en-US" altLang="ko-KR" dirty="0" smtClean="0">
                <a:solidFill>
                  <a:schemeClr val="tx1"/>
                </a:solidFill>
              </a:rPr>
              <a:t> Cha, Seoul National Univ. of </a:t>
            </a:r>
            <a:r>
              <a:rPr lang="en-US" altLang="ko-KR" dirty="0" err="1" smtClean="0">
                <a:solidFill>
                  <a:schemeClr val="tx1"/>
                </a:solidFill>
              </a:rPr>
              <a:t>Science&amp;Tech</a:t>
            </a:r>
            <a:r>
              <a:rPr lang="en-US" altLang="ko-KR" dirty="0" smtClean="0">
                <a:solidFill>
                  <a:schemeClr val="tx1"/>
                </a:solidFill>
              </a:rPr>
              <a:t>.</a:t>
            </a:r>
          </a:p>
        </p:txBody>
      </p:sp>
      <p:sp>
        <p:nvSpPr>
          <p:cNvPr id="12" name="AutoShape 11"/>
          <p:cNvSpPr>
            <a:spLocks noChangeArrowheads="1"/>
          </p:cNvSpPr>
          <p:nvPr/>
        </p:nvSpPr>
        <p:spPr bwMode="auto">
          <a:xfrm>
            <a:off x="762000" y="5166498"/>
            <a:ext cx="7831109" cy="1255718"/>
          </a:xfrm>
          <a:prstGeom prst="roundRect">
            <a:avLst>
              <a:gd name="adj" fmla="val 0"/>
            </a:avLst>
          </a:prstGeom>
          <a:solidFill>
            <a:srgbClr val="FFFFFF"/>
          </a:solidFill>
          <a:ln w="19050">
            <a:solidFill>
              <a:srgbClr val="FF0000"/>
            </a:solidFill>
            <a:round/>
            <a:headEnd/>
            <a:tailEnd/>
          </a:ln>
          <a:effectLst>
            <a:prstShdw prst="shdw17" dist="17961" dir="2700000">
              <a:srgbClr val="990000"/>
            </a:prstShdw>
          </a:effectLst>
        </p:spPr>
        <p:txBody>
          <a:bodyPr wrap="square" lIns="90000" tIns="45715" rIns="90000" bIns="45715" anchor="ctr">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mn-cs"/>
              </a:defRPr>
            </a:lvl2pPr>
            <a:lvl3pPr marL="914400" algn="l" rtl="0" fontAlgn="base">
              <a:spcBef>
                <a:spcPct val="0"/>
              </a:spcBef>
              <a:spcAft>
                <a:spcPct val="0"/>
              </a:spcAft>
              <a:defRPr sz="1200" kern="1200">
                <a:solidFill>
                  <a:schemeClr val="tx1"/>
                </a:solidFill>
                <a:latin typeface="Times New Roman" pitchFamily="18" charset="0"/>
                <a:ea typeface="+mn-ea"/>
                <a:cs typeface="+mn-cs"/>
              </a:defRPr>
            </a:lvl3pPr>
            <a:lvl4pPr marL="1371600" algn="l" rtl="0" fontAlgn="base">
              <a:spcBef>
                <a:spcPct val="0"/>
              </a:spcBef>
              <a:spcAft>
                <a:spcPct val="0"/>
              </a:spcAft>
              <a:defRPr sz="1200" kern="1200">
                <a:solidFill>
                  <a:schemeClr val="tx1"/>
                </a:solidFill>
                <a:latin typeface="Times New Roman" pitchFamily="18" charset="0"/>
                <a:ea typeface="+mn-ea"/>
                <a:cs typeface="+mn-cs"/>
              </a:defRPr>
            </a:lvl4pPr>
            <a:lvl5pPr marL="1828800" algn="l" rtl="0" fontAlgn="base">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285750" indent="-285750">
              <a:lnSpc>
                <a:spcPct val="140000"/>
              </a:lnSpc>
              <a:buFont typeface="Arial" panose="020B0604020202020204" pitchFamily="34" charset="0"/>
              <a:buChar char="•"/>
              <a:defRPr/>
            </a:pPr>
            <a:r>
              <a:rPr lang="en-US" altLang="ko-KR" sz="1800" b="1" spc="-100" dirty="0" smtClean="0">
                <a:ea typeface="HY견고딕" pitchFamily="18" charset="-127"/>
                <a:cs typeface="Times New Roman" panose="02020603050405020304" pitchFamily="18" charset="0"/>
              </a:rPr>
              <a:t>Camera </a:t>
            </a:r>
            <a:r>
              <a:rPr lang="en-US" altLang="ko-KR" sz="1800" b="1" spc="-100" dirty="0" smtClean="0">
                <a:ea typeface="HY견고딕" pitchFamily="18" charset="-127"/>
                <a:cs typeface="Times New Roman" panose="02020603050405020304" pitchFamily="18" charset="0"/>
              </a:rPr>
              <a:t>Positioning Technology </a:t>
            </a:r>
            <a:r>
              <a:rPr lang="en-US" altLang="ko-KR" sz="1800" b="1" spc="-100" dirty="0" smtClean="0">
                <a:ea typeface="HY견고딕" pitchFamily="18" charset="-127"/>
                <a:cs typeface="Times New Roman" panose="02020603050405020304" pitchFamily="18" charset="0"/>
              </a:rPr>
              <a:t>could be more precise LBS solution </a:t>
            </a:r>
            <a:r>
              <a:rPr lang="en-US" altLang="ko-KR" sz="1800" b="1" spc="-100" dirty="0" smtClean="0">
                <a:ea typeface="HY견고딕" pitchFamily="18" charset="-127"/>
                <a:cs typeface="Times New Roman" panose="02020603050405020304" pitchFamily="18" charset="0"/>
              </a:rPr>
              <a:t>comparing </a:t>
            </a:r>
            <a:r>
              <a:rPr lang="en-US" altLang="ko-KR" sz="1800" b="1" spc="-100" dirty="0" smtClean="0">
                <a:ea typeface="HY견고딕" pitchFamily="18" charset="-127"/>
                <a:cs typeface="Times New Roman" panose="02020603050405020304" pitchFamily="18" charset="0"/>
              </a:rPr>
              <a:t>with conventional RF </a:t>
            </a:r>
            <a:r>
              <a:rPr lang="en-US" altLang="ko-KR" sz="1800" b="1" spc="-100" dirty="0" smtClean="0">
                <a:ea typeface="HY견고딕" pitchFamily="18" charset="-127"/>
                <a:cs typeface="Times New Roman" panose="02020603050405020304" pitchFamily="18" charset="0"/>
              </a:rPr>
              <a:t>solution</a:t>
            </a:r>
            <a:endParaRPr lang="en-US" altLang="ko-KR" sz="1800" b="1" spc="-100" dirty="0" smtClean="0">
              <a:ea typeface="HY견고딕" pitchFamily="18" charset="-127"/>
              <a:cs typeface="Times New Roman" panose="02020603050405020304" pitchFamily="18" charset="0"/>
            </a:endParaRPr>
          </a:p>
          <a:p>
            <a:pPr marL="285750" indent="-285750">
              <a:lnSpc>
                <a:spcPct val="140000"/>
              </a:lnSpc>
              <a:buFont typeface="Arial" panose="020B0604020202020204" pitchFamily="34" charset="0"/>
              <a:buChar char="•"/>
              <a:defRPr/>
            </a:pPr>
            <a:r>
              <a:rPr lang="en-US" altLang="ko-KR" sz="1800" b="1" spc="-100" dirty="0" smtClean="0">
                <a:ea typeface="HY견고딕" pitchFamily="18" charset="-127"/>
                <a:cs typeface="Times New Roman" panose="02020603050405020304" pitchFamily="18" charset="0"/>
              </a:rPr>
              <a:t>Camera Positioning </a:t>
            </a:r>
            <a:r>
              <a:rPr lang="en-US" altLang="ko-KR" sz="1800" b="1" spc="-100" dirty="0" smtClean="0">
                <a:ea typeface="HY견고딕" pitchFamily="18" charset="-127"/>
                <a:cs typeface="Times New Roman" panose="02020603050405020304" pitchFamily="18" charset="0"/>
              </a:rPr>
              <a:t>Technology </a:t>
            </a:r>
            <a:r>
              <a:rPr lang="en-US" altLang="ko-KR" sz="1800" b="1" spc="-100" dirty="0" smtClean="0">
                <a:ea typeface="HY견고딕" pitchFamily="18" charset="-127"/>
                <a:cs typeface="Times New Roman" panose="02020603050405020304" pitchFamily="18" charset="0"/>
              </a:rPr>
              <a:t>use Camera image sensor  for Positioning Detector</a:t>
            </a:r>
          </a:p>
        </p:txBody>
      </p:sp>
      <p:sp>
        <p:nvSpPr>
          <p:cNvPr id="18" name="TextBox 53"/>
          <p:cNvSpPr txBox="1">
            <a:spLocks noChangeArrowheads="1"/>
          </p:cNvSpPr>
          <p:nvPr/>
        </p:nvSpPr>
        <p:spPr bwMode="auto">
          <a:xfrm>
            <a:off x="442913" y="2077335"/>
            <a:ext cx="8258175" cy="1483483"/>
          </a:xfrm>
          <a:prstGeom prst="rect">
            <a:avLst/>
          </a:prstGeom>
          <a:noFill/>
          <a:ln w="9525">
            <a:noFill/>
            <a:miter lim="800000"/>
            <a:headEnd/>
            <a:tailEnd/>
          </a:ln>
        </p:spPr>
        <p:txBody>
          <a:bodyPr>
            <a:spAutoFit/>
          </a:bodyPr>
          <a:lstStyle>
            <a:defPPr>
              <a:defRPr lang="en-US"/>
            </a:defPPr>
            <a:lvl1pPr algn="l" rtl="0" fontAlgn="base" latinLnBrk="1">
              <a:spcBef>
                <a:spcPct val="0"/>
              </a:spcBef>
              <a:spcAft>
                <a:spcPct val="0"/>
              </a:spcAft>
              <a:defRPr kumimoji="1" sz="1200" kern="1200">
                <a:solidFill>
                  <a:schemeClr val="tx1"/>
                </a:solidFill>
                <a:latin typeface="Times New Roman" pitchFamily="18" charset="0"/>
                <a:ea typeface="굴림" charset="-127"/>
                <a:cs typeface="+mn-cs"/>
              </a:defRPr>
            </a:lvl1pPr>
            <a:lvl2pPr marL="457200" algn="l" rtl="0" fontAlgn="base" latinLnBrk="1">
              <a:spcBef>
                <a:spcPct val="0"/>
              </a:spcBef>
              <a:spcAft>
                <a:spcPct val="0"/>
              </a:spcAft>
              <a:defRPr kumimoji="1" sz="1200" kern="1200">
                <a:solidFill>
                  <a:schemeClr val="tx1"/>
                </a:solidFill>
                <a:latin typeface="Times New Roman" pitchFamily="18" charset="0"/>
                <a:ea typeface="굴림" charset="-127"/>
                <a:cs typeface="+mn-cs"/>
              </a:defRPr>
            </a:lvl2pPr>
            <a:lvl3pPr marL="914400" algn="l" rtl="0" fontAlgn="base" latinLnBrk="1">
              <a:spcBef>
                <a:spcPct val="0"/>
              </a:spcBef>
              <a:spcAft>
                <a:spcPct val="0"/>
              </a:spcAft>
              <a:defRPr kumimoji="1" sz="1200" kern="1200">
                <a:solidFill>
                  <a:schemeClr val="tx1"/>
                </a:solidFill>
                <a:latin typeface="Times New Roman" pitchFamily="18" charset="0"/>
                <a:ea typeface="굴림" charset="-127"/>
                <a:cs typeface="+mn-cs"/>
              </a:defRPr>
            </a:lvl3pPr>
            <a:lvl4pPr marL="1371600" algn="l" rtl="0" fontAlgn="base" latinLnBrk="1">
              <a:spcBef>
                <a:spcPct val="0"/>
              </a:spcBef>
              <a:spcAft>
                <a:spcPct val="0"/>
              </a:spcAft>
              <a:defRPr kumimoji="1" sz="1200" kern="1200">
                <a:solidFill>
                  <a:schemeClr val="tx1"/>
                </a:solidFill>
                <a:latin typeface="Times New Roman" pitchFamily="18" charset="0"/>
                <a:ea typeface="굴림" charset="-127"/>
                <a:cs typeface="+mn-cs"/>
              </a:defRPr>
            </a:lvl4pPr>
            <a:lvl5pPr marL="1828800" algn="l" rtl="0" fontAlgn="base" latinLnBrk="1">
              <a:spcBef>
                <a:spcPct val="0"/>
              </a:spcBef>
              <a:spcAft>
                <a:spcPct val="0"/>
              </a:spcAft>
              <a:defRPr kumimoji="1" sz="1200" kern="1200">
                <a:solidFill>
                  <a:schemeClr val="tx1"/>
                </a:solidFill>
                <a:latin typeface="Times New Roman" pitchFamily="18" charset="0"/>
                <a:ea typeface="굴림" charset="-127"/>
                <a:cs typeface="+mn-cs"/>
              </a:defRPr>
            </a:lvl5pPr>
            <a:lvl6pPr marL="2286000" algn="l" defTabSz="914400" rtl="0" eaLnBrk="1" latinLnBrk="1" hangingPunct="1">
              <a:defRPr kumimoji="1" sz="1200" kern="1200">
                <a:solidFill>
                  <a:schemeClr val="tx1"/>
                </a:solidFill>
                <a:latin typeface="Times New Roman" pitchFamily="18" charset="0"/>
                <a:ea typeface="굴림" charset="-127"/>
                <a:cs typeface="+mn-cs"/>
              </a:defRPr>
            </a:lvl6pPr>
            <a:lvl7pPr marL="2743200" algn="l" defTabSz="914400" rtl="0" eaLnBrk="1" latinLnBrk="1" hangingPunct="1">
              <a:defRPr kumimoji="1" sz="1200" kern="1200">
                <a:solidFill>
                  <a:schemeClr val="tx1"/>
                </a:solidFill>
                <a:latin typeface="Times New Roman" pitchFamily="18" charset="0"/>
                <a:ea typeface="굴림" charset="-127"/>
                <a:cs typeface="+mn-cs"/>
              </a:defRPr>
            </a:lvl7pPr>
            <a:lvl8pPr marL="3200400" algn="l" defTabSz="914400" rtl="0" eaLnBrk="1" latinLnBrk="1" hangingPunct="1">
              <a:defRPr kumimoji="1" sz="1200" kern="1200">
                <a:solidFill>
                  <a:schemeClr val="tx1"/>
                </a:solidFill>
                <a:latin typeface="Times New Roman" pitchFamily="18" charset="0"/>
                <a:ea typeface="굴림" charset="-127"/>
                <a:cs typeface="+mn-cs"/>
              </a:defRPr>
            </a:lvl8pPr>
            <a:lvl9pPr marL="3657600" algn="l" defTabSz="914400" rtl="0" eaLnBrk="1" latinLnBrk="1" hangingPunct="1">
              <a:defRPr kumimoji="1" sz="1200" kern="1200">
                <a:solidFill>
                  <a:schemeClr val="tx1"/>
                </a:solidFill>
                <a:latin typeface="Times New Roman" pitchFamily="18" charset="0"/>
                <a:ea typeface="굴림" charset="-127"/>
                <a:cs typeface="+mn-cs"/>
              </a:defRPr>
            </a:lvl9pPr>
          </a:lstStyle>
          <a:p>
            <a:pPr marL="342900" indent="-342900">
              <a:spcBef>
                <a:spcPct val="20000"/>
              </a:spcBef>
              <a:buFontTx/>
              <a:buChar char="•"/>
            </a:pPr>
            <a:r>
              <a:rPr kumimoji="0" lang="en-US" altLang="ko-KR" sz="2000" dirty="0" smtClean="0">
                <a:cs typeface="Times New Roman" pitchFamily="18" charset="0"/>
              </a:rPr>
              <a:t>High-precision Lighting Sources based Camera Positioning</a:t>
            </a:r>
            <a:endParaRPr kumimoji="0" lang="en-US" altLang="ko-KR" dirty="0" smtClean="0">
              <a:cs typeface="Times New Roman" pitchFamily="18" charset="0"/>
            </a:endParaRPr>
          </a:p>
          <a:p>
            <a:pPr marL="638175" lvl="1" indent="-285750">
              <a:spcBef>
                <a:spcPct val="20000"/>
              </a:spcBef>
              <a:buFontTx/>
              <a:buChar char="-"/>
            </a:pPr>
            <a:r>
              <a:rPr kumimoji="0" lang="en-US" altLang="ko-KR" sz="1600" dirty="0" smtClean="0">
                <a:cs typeface="Times New Roman" pitchFamily="18" charset="0"/>
              </a:rPr>
              <a:t>Lighting Source </a:t>
            </a:r>
            <a:r>
              <a:rPr kumimoji="0" lang="en-US" altLang="ko-KR" sz="1600" dirty="0">
                <a:cs typeface="Times New Roman" pitchFamily="18" charset="0"/>
              </a:rPr>
              <a:t>based </a:t>
            </a:r>
            <a:r>
              <a:rPr kumimoji="0" lang="en-US" altLang="ko-KR" sz="1600" dirty="0" smtClean="0">
                <a:cs typeface="Times New Roman" pitchFamily="18" charset="0"/>
              </a:rPr>
              <a:t>Indoor Positioning technology </a:t>
            </a:r>
            <a:r>
              <a:rPr kumimoji="0" lang="en-US" altLang="ko-KR" sz="1600" dirty="0">
                <a:cs typeface="Times New Roman" pitchFamily="18" charset="0"/>
              </a:rPr>
              <a:t>is more precise than RF based </a:t>
            </a:r>
            <a:r>
              <a:rPr kumimoji="0" lang="en-US" altLang="ko-KR" sz="1600" dirty="0" smtClean="0">
                <a:cs typeface="Times New Roman" pitchFamily="18" charset="0"/>
              </a:rPr>
              <a:t>Indoor Positioning technology</a:t>
            </a:r>
          </a:p>
          <a:p>
            <a:pPr marL="638175" lvl="1" indent="-285750">
              <a:spcBef>
                <a:spcPct val="20000"/>
              </a:spcBef>
              <a:buFontTx/>
              <a:buChar char="-"/>
            </a:pPr>
            <a:r>
              <a:rPr kumimoji="0" lang="en-US" altLang="ko-KR" sz="1600" dirty="0">
                <a:cs typeface="Times New Roman" pitchFamily="18" charset="0"/>
              </a:rPr>
              <a:t>Positioning services and related technology applications in the field of GPS, RF based </a:t>
            </a:r>
            <a:r>
              <a:rPr kumimoji="0" lang="en-US" altLang="ko-KR" sz="1600" dirty="0" smtClean="0">
                <a:cs typeface="Times New Roman" pitchFamily="18" charset="0"/>
              </a:rPr>
              <a:t>Indoor Position have </a:t>
            </a:r>
            <a:r>
              <a:rPr kumimoji="0" lang="en-US" altLang="ko-KR" sz="1600" dirty="0">
                <a:cs typeface="Times New Roman" pitchFamily="18" charset="0"/>
              </a:rPr>
              <a:t>a better performance in </a:t>
            </a:r>
            <a:r>
              <a:rPr kumimoji="0" lang="en-US" altLang="ko-KR" sz="1600" dirty="0" smtClean="0">
                <a:cs typeface="Times New Roman" pitchFamily="18" charset="0"/>
              </a:rPr>
              <a:t>comparison</a:t>
            </a:r>
            <a:endParaRPr kumimoji="0" lang="en-US" altLang="ko-KR" sz="1600" dirty="0">
              <a:cs typeface="Times New Roman" pitchFamily="18" charset="0"/>
            </a:endParaRPr>
          </a:p>
        </p:txBody>
      </p:sp>
      <p:sp>
        <p:nvSpPr>
          <p:cNvPr id="19" name="TextBox 53"/>
          <p:cNvSpPr txBox="1">
            <a:spLocks noChangeArrowheads="1"/>
          </p:cNvSpPr>
          <p:nvPr/>
        </p:nvSpPr>
        <p:spPr bwMode="auto">
          <a:xfrm>
            <a:off x="457200" y="3798939"/>
            <a:ext cx="7924800" cy="1298817"/>
          </a:xfrm>
          <a:prstGeom prst="rect">
            <a:avLst/>
          </a:prstGeom>
          <a:noFill/>
          <a:ln w="9525">
            <a:noFill/>
            <a:miter lim="800000"/>
            <a:headEnd/>
            <a:tailEnd/>
          </a:ln>
        </p:spPr>
        <p:txBody>
          <a:bodyPr>
            <a:spAutoFit/>
          </a:bodyPr>
          <a:lstStyle>
            <a:defPPr>
              <a:defRPr lang="en-US"/>
            </a:defPPr>
            <a:lvl1pPr algn="l" rtl="0" fontAlgn="base" latinLnBrk="1">
              <a:spcBef>
                <a:spcPct val="0"/>
              </a:spcBef>
              <a:spcAft>
                <a:spcPct val="0"/>
              </a:spcAft>
              <a:defRPr kumimoji="1" sz="1200" kern="1200">
                <a:solidFill>
                  <a:schemeClr val="tx1"/>
                </a:solidFill>
                <a:latin typeface="Times New Roman" pitchFamily="18" charset="0"/>
                <a:ea typeface="굴림" charset="-127"/>
                <a:cs typeface="+mn-cs"/>
              </a:defRPr>
            </a:lvl1pPr>
            <a:lvl2pPr marL="457200" algn="l" rtl="0" fontAlgn="base" latinLnBrk="1">
              <a:spcBef>
                <a:spcPct val="0"/>
              </a:spcBef>
              <a:spcAft>
                <a:spcPct val="0"/>
              </a:spcAft>
              <a:defRPr kumimoji="1" sz="1200" kern="1200">
                <a:solidFill>
                  <a:schemeClr val="tx1"/>
                </a:solidFill>
                <a:latin typeface="Times New Roman" pitchFamily="18" charset="0"/>
                <a:ea typeface="굴림" charset="-127"/>
                <a:cs typeface="+mn-cs"/>
              </a:defRPr>
            </a:lvl2pPr>
            <a:lvl3pPr marL="914400" algn="l" rtl="0" fontAlgn="base" latinLnBrk="1">
              <a:spcBef>
                <a:spcPct val="0"/>
              </a:spcBef>
              <a:spcAft>
                <a:spcPct val="0"/>
              </a:spcAft>
              <a:defRPr kumimoji="1" sz="1200" kern="1200">
                <a:solidFill>
                  <a:schemeClr val="tx1"/>
                </a:solidFill>
                <a:latin typeface="Times New Roman" pitchFamily="18" charset="0"/>
                <a:ea typeface="굴림" charset="-127"/>
                <a:cs typeface="+mn-cs"/>
              </a:defRPr>
            </a:lvl3pPr>
            <a:lvl4pPr marL="1371600" algn="l" rtl="0" fontAlgn="base" latinLnBrk="1">
              <a:spcBef>
                <a:spcPct val="0"/>
              </a:spcBef>
              <a:spcAft>
                <a:spcPct val="0"/>
              </a:spcAft>
              <a:defRPr kumimoji="1" sz="1200" kern="1200">
                <a:solidFill>
                  <a:schemeClr val="tx1"/>
                </a:solidFill>
                <a:latin typeface="Times New Roman" pitchFamily="18" charset="0"/>
                <a:ea typeface="굴림" charset="-127"/>
                <a:cs typeface="+mn-cs"/>
              </a:defRPr>
            </a:lvl4pPr>
            <a:lvl5pPr marL="1828800" algn="l" rtl="0" fontAlgn="base" latinLnBrk="1">
              <a:spcBef>
                <a:spcPct val="0"/>
              </a:spcBef>
              <a:spcAft>
                <a:spcPct val="0"/>
              </a:spcAft>
              <a:defRPr kumimoji="1" sz="1200" kern="1200">
                <a:solidFill>
                  <a:schemeClr val="tx1"/>
                </a:solidFill>
                <a:latin typeface="Times New Roman" pitchFamily="18" charset="0"/>
                <a:ea typeface="굴림" charset="-127"/>
                <a:cs typeface="+mn-cs"/>
              </a:defRPr>
            </a:lvl5pPr>
            <a:lvl6pPr marL="2286000" algn="l" defTabSz="914400" rtl="0" eaLnBrk="1" latinLnBrk="1" hangingPunct="1">
              <a:defRPr kumimoji="1" sz="1200" kern="1200">
                <a:solidFill>
                  <a:schemeClr val="tx1"/>
                </a:solidFill>
                <a:latin typeface="Times New Roman" pitchFamily="18" charset="0"/>
                <a:ea typeface="굴림" charset="-127"/>
                <a:cs typeface="+mn-cs"/>
              </a:defRPr>
            </a:lvl6pPr>
            <a:lvl7pPr marL="2743200" algn="l" defTabSz="914400" rtl="0" eaLnBrk="1" latinLnBrk="1" hangingPunct="1">
              <a:defRPr kumimoji="1" sz="1200" kern="1200">
                <a:solidFill>
                  <a:schemeClr val="tx1"/>
                </a:solidFill>
                <a:latin typeface="Times New Roman" pitchFamily="18" charset="0"/>
                <a:ea typeface="굴림" charset="-127"/>
                <a:cs typeface="+mn-cs"/>
              </a:defRPr>
            </a:lvl7pPr>
            <a:lvl8pPr marL="3200400" algn="l" defTabSz="914400" rtl="0" eaLnBrk="1" latinLnBrk="1" hangingPunct="1">
              <a:defRPr kumimoji="1" sz="1200" kern="1200">
                <a:solidFill>
                  <a:schemeClr val="tx1"/>
                </a:solidFill>
                <a:latin typeface="Times New Roman" pitchFamily="18" charset="0"/>
                <a:ea typeface="굴림" charset="-127"/>
                <a:cs typeface="+mn-cs"/>
              </a:defRPr>
            </a:lvl8pPr>
            <a:lvl9pPr marL="3657600" algn="l" defTabSz="914400" rtl="0" eaLnBrk="1" latinLnBrk="1" hangingPunct="1">
              <a:defRPr kumimoji="1" sz="1200" kern="1200">
                <a:solidFill>
                  <a:schemeClr val="tx1"/>
                </a:solidFill>
                <a:latin typeface="Times New Roman" pitchFamily="18" charset="0"/>
                <a:ea typeface="굴림" charset="-127"/>
                <a:cs typeface="+mn-cs"/>
              </a:defRPr>
            </a:lvl9pPr>
          </a:lstStyle>
          <a:p>
            <a:pPr marL="342900" indent="-342900">
              <a:spcBef>
                <a:spcPct val="20000"/>
              </a:spcBef>
              <a:buFontTx/>
              <a:buChar char="•"/>
            </a:pPr>
            <a:r>
              <a:rPr kumimoji="0" lang="en-US" altLang="ko-KR" sz="2000" dirty="0" smtClean="0"/>
              <a:t>Key </a:t>
            </a:r>
            <a:r>
              <a:rPr kumimoji="0" lang="en-US" altLang="ko-KR" sz="2000" dirty="0"/>
              <a:t>issue in the </a:t>
            </a:r>
            <a:r>
              <a:rPr kumimoji="0" lang="en-US" altLang="ko-KR" sz="2000" dirty="0" smtClean="0">
                <a:cs typeface="Times New Roman" pitchFamily="18" charset="0"/>
              </a:rPr>
              <a:t>Lighting Sources (e.g. : </a:t>
            </a:r>
            <a:r>
              <a:rPr kumimoji="0" lang="en-US" altLang="ko-KR" sz="2000" dirty="0" smtClean="0"/>
              <a:t>LED-ID Tag etc) based Camera Positioning recognition</a:t>
            </a:r>
          </a:p>
          <a:p>
            <a:pPr marL="638175" lvl="1" indent="-285750">
              <a:spcBef>
                <a:spcPct val="20000"/>
              </a:spcBef>
            </a:pPr>
            <a:r>
              <a:rPr kumimoji="0" lang="en-US" altLang="ko-KR" dirty="0" smtClean="0">
                <a:cs typeface="Times New Roman" pitchFamily="18" charset="0"/>
              </a:rPr>
              <a:t>-      </a:t>
            </a:r>
            <a:r>
              <a:rPr kumimoji="0" lang="en-US" altLang="ko-KR" sz="1600" dirty="0" smtClean="0">
                <a:cs typeface="Times New Roman" pitchFamily="18" charset="0"/>
              </a:rPr>
              <a:t> </a:t>
            </a:r>
            <a:r>
              <a:rPr kumimoji="0" lang="en-US" altLang="ko-KR" sz="1600" dirty="0">
                <a:cs typeface="Times New Roman" pitchFamily="18" charset="0"/>
              </a:rPr>
              <a:t>E</a:t>
            </a:r>
            <a:r>
              <a:rPr kumimoji="0" lang="en-US" altLang="ko-KR" sz="1600" dirty="0" smtClean="0">
                <a:cs typeface="Times New Roman" pitchFamily="18" charset="0"/>
              </a:rPr>
              <a:t>xisting  Light source infrastructure could be a </a:t>
            </a:r>
            <a:r>
              <a:rPr kumimoji="0" lang="en-US" altLang="ko-KR" sz="1600" dirty="0" smtClean="0">
                <a:cs typeface="Times New Roman" pitchFamily="18" charset="0"/>
              </a:rPr>
              <a:t>Positioning </a:t>
            </a:r>
            <a:r>
              <a:rPr kumimoji="0" lang="en-US" altLang="ko-KR" sz="1600" dirty="0" smtClean="0">
                <a:cs typeface="Times New Roman" pitchFamily="18" charset="0"/>
              </a:rPr>
              <a:t>Source.</a:t>
            </a:r>
          </a:p>
          <a:p>
            <a:pPr marL="638175" lvl="1" indent="-285750">
              <a:spcBef>
                <a:spcPct val="20000"/>
              </a:spcBef>
              <a:buFontTx/>
              <a:buChar char="-"/>
            </a:pPr>
            <a:r>
              <a:rPr kumimoji="0" lang="en-US" altLang="ko-KR" sz="1600" dirty="0" smtClean="0">
                <a:cs typeface="Times New Roman" pitchFamily="18" charset="0"/>
              </a:rPr>
              <a:t>Camera Image Sensor could be a Positioning Devices</a:t>
            </a:r>
          </a:p>
        </p:txBody>
      </p:sp>
      <p:sp>
        <p:nvSpPr>
          <p:cNvPr id="16" name="Rectangle 4"/>
          <p:cNvSpPr>
            <a:spLocks noGrp="1" noChangeArrowheads="1"/>
          </p:cNvSpPr>
          <p:nvPr>
            <p:ph type="dt" sz="quarter" idx="12"/>
          </p:nvPr>
        </p:nvSpPr>
        <p:spPr bwMode="auto">
          <a:xfrm>
            <a:off x="685800" y="350838"/>
            <a:ext cx="1600200" cy="431800"/>
          </a:xfrm>
          <a:noFill/>
          <a:ln>
            <a:miter lim="800000"/>
            <a:headEnd/>
            <a:tailEnd/>
          </a:ln>
        </p:spPr>
        <p:txBody>
          <a:bodyPr vert="horz" wrap="square" lIns="91440" tIns="45720" rIns="91440" bIns="45720" numCol="1" anchor="t" anchorCtr="0" compatLnSpc="1">
            <a:prstTxWarp prst="textNoShape">
              <a:avLst/>
            </a:prstTxWarp>
          </a:bodyPr>
          <a:lstStyle/>
          <a:p>
            <a:r>
              <a:rPr lang="en-US" altLang="ko-KR" sz="1400" b="1" dirty="0" smtClean="0">
                <a:solidFill>
                  <a:schemeClr val="tx1"/>
                </a:solidFill>
              </a:rPr>
              <a:t>Nov.</a:t>
            </a:r>
            <a:r>
              <a:rPr lang="en-US" altLang="ko-KR" sz="1400" b="1" dirty="0" smtClean="0">
                <a:solidFill>
                  <a:schemeClr val="tx1"/>
                </a:solidFill>
                <a:ea typeface="굴림" charset="-127"/>
              </a:rPr>
              <a:t> 2013</a:t>
            </a:r>
          </a:p>
          <a:p>
            <a:endParaRPr lang="en-US" altLang="ko-KR" sz="1400" b="1" dirty="0" smtClean="0">
              <a:solidFill>
                <a:schemeClr val="tx1"/>
              </a:solidFill>
              <a:ea typeface="굴림" charset="-127"/>
            </a:endParaRPr>
          </a:p>
        </p:txBody>
      </p:sp>
      <p:grpSp>
        <p:nvGrpSpPr>
          <p:cNvPr id="17" name="그룹 14"/>
          <p:cNvGrpSpPr>
            <a:grpSpLocks/>
          </p:cNvGrpSpPr>
          <p:nvPr/>
        </p:nvGrpSpPr>
        <p:grpSpPr bwMode="auto">
          <a:xfrm>
            <a:off x="5314950" y="231775"/>
            <a:ext cx="3429000" cy="307777"/>
            <a:chOff x="6088040" y="296840"/>
            <a:chExt cx="3429000" cy="307579"/>
          </a:xfrm>
        </p:grpSpPr>
        <p:sp>
          <p:nvSpPr>
            <p:cNvPr id="20" name="직사각형 15"/>
            <p:cNvSpPr>
              <a:spLocks noChangeArrowheads="1"/>
            </p:cNvSpPr>
            <p:nvPr/>
          </p:nvSpPr>
          <p:spPr bwMode="auto">
            <a:xfrm>
              <a:off x="6270008" y="353704"/>
              <a:ext cx="2362200" cy="228600"/>
            </a:xfrm>
            <a:prstGeom prst="rect">
              <a:avLst/>
            </a:prstGeom>
            <a:solidFill>
              <a:schemeClr val="bg1"/>
            </a:solidFill>
            <a:ln w="12700" algn="ctr">
              <a:solidFill>
                <a:schemeClr val="bg1"/>
              </a:solidFill>
              <a:round/>
              <a:headEnd type="none" w="sm" len="sm"/>
              <a:tailEnd type="none" w="sm" len="sm"/>
            </a:ln>
          </p:spPr>
          <p:txBody>
            <a:bodyPr/>
            <a:lstStyle/>
            <a:p>
              <a:pPr eaLnBrk="0" latinLnBrk="0" hangingPunct="0"/>
              <a:endParaRPr kumimoji="0" lang="ko-KR" altLang="en-US"/>
            </a:p>
          </p:txBody>
        </p:sp>
        <p:sp>
          <p:nvSpPr>
            <p:cNvPr id="21" name="TextBox 20"/>
            <p:cNvSpPr txBox="1"/>
            <p:nvPr/>
          </p:nvSpPr>
          <p:spPr>
            <a:xfrm>
              <a:off x="6088040" y="296840"/>
              <a:ext cx="3429000" cy="307579"/>
            </a:xfrm>
            <a:prstGeom prst="rect">
              <a:avLst/>
            </a:prstGeom>
            <a:noFill/>
          </p:spPr>
          <p:txBody>
            <a:bodyPr>
              <a:spAutoFit/>
            </a:bodyPr>
            <a:lstStyle/>
            <a:p>
              <a:pPr>
                <a:defRPr/>
              </a:pPr>
              <a:r>
                <a:rPr lang="en-US" altLang="ko-KR" sz="1400" b="1" dirty="0" smtClean="0">
                  <a:latin typeface="+mj-lt"/>
                  <a:ea typeface="굴림" pitchFamily="50" charset="-127"/>
                </a:rPr>
                <a:t>Doc: IEEE </a:t>
              </a:r>
              <a:r>
                <a:rPr lang="en-US" altLang="ko-KR" sz="1400" b="1" dirty="0" smtClean="0">
                  <a:solidFill>
                    <a:srgbClr val="FF0000"/>
                  </a:solidFill>
                  <a:latin typeface="+mj-lt"/>
                  <a:ea typeface="굴림" pitchFamily="50" charset="-127"/>
                </a:rPr>
                <a:t>802.15-13-0722-00-0led</a:t>
              </a:r>
              <a:endParaRPr lang="ko-KR" altLang="en-US" sz="1400" b="1" dirty="0">
                <a:solidFill>
                  <a:srgbClr val="FF0000"/>
                </a:solidFill>
                <a:latin typeface="+mj-lt"/>
                <a:ea typeface="굴림" pitchFamily="50" charset="-127"/>
              </a:endParaRPr>
            </a:p>
          </p:txBody>
        </p:sp>
      </p:grpSp>
    </p:spTree>
    <p:extLst>
      <p:ext uri="{BB962C8B-B14F-4D97-AF65-F5344CB8AC3E}">
        <p14:creationId xmlns:p14="http://schemas.microsoft.com/office/powerpoint/2010/main" val="13358067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Number Placeholder 3"/>
          <p:cNvSpPr>
            <a:spLocks noGrp="1"/>
          </p:cNvSpPr>
          <p:nvPr>
            <p:ph type="sldNum" sz="quarter" idx="10"/>
          </p:nvPr>
        </p:nvSpPr>
        <p:spPr>
          <a:xfrm>
            <a:off x="4393695" y="6475413"/>
            <a:ext cx="432811" cy="184666"/>
          </a:xfrm>
          <a:noFill/>
        </p:spPr>
        <p:txBody>
          <a:bodyPr/>
          <a:lstStyle/>
          <a:p>
            <a:r>
              <a:rPr lang="en-US" altLang="ko-KR" smtClean="0">
                <a:solidFill>
                  <a:schemeClr val="tx1"/>
                </a:solidFill>
                <a:ea typeface="굴림" charset="-127"/>
              </a:rPr>
              <a:t>Slide </a:t>
            </a:r>
            <a:fld id="{89037521-A390-4D0B-B7EE-C4693E9B917F}" type="slidenum">
              <a:rPr lang="en-US" altLang="ko-KR" smtClean="0">
                <a:solidFill>
                  <a:schemeClr val="tx1"/>
                </a:solidFill>
                <a:ea typeface="굴림" charset="-127"/>
              </a:rPr>
              <a:pPr/>
              <a:t>4</a:t>
            </a:fld>
            <a:endParaRPr lang="en-US" altLang="ko-KR" smtClean="0">
              <a:solidFill>
                <a:schemeClr val="tx1"/>
              </a:solidFill>
              <a:ea typeface="굴림" charset="-127"/>
            </a:endParaRPr>
          </a:p>
        </p:txBody>
      </p:sp>
      <p:sp>
        <p:nvSpPr>
          <p:cNvPr id="45059" name="Rectangle 2"/>
          <p:cNvSpPr>
            <a:spLocks noChangeArrowheads="1"/>
          </p:cNvSpPr>
          <p:nvPr/>
        </p:nvSpPr>
        <p:spPr bwMode="auto">
          <a:xfrm>
            <a:off x="0" y="90100"/>
            <a:ext cx="184731" cy="276999"/>
          </a:xfrm>
          <a:prstGeom prst="rect">
            <a:avLst/>
          </a:prstGeom>
          <a:noFill/>
          <a:ln w="9525">
            <a:noFill/>
            <a:miter lim="800000"/>
            <a:headEnd/>
            <a:tailEnd/>
          </a:ln>
        </p:spPr>
        <p:txBody>
          <a:bodyPr wrap="none" anchor="ctr">
            <a:spAutoFit/>
          </a:bodyPr>
          <a:lstStyle/>
          <a:p>
            <a:pPr latinLnBrk="0"/>
            <a:endParaRPr kumimoji="0" lang="ko-KR" altLang="en-US"/>
          </a:p>
        </p:txBody>
      </p:sp>
      <p:sp>
        <p:nvSpPr>
          <p:cNvPr id="45060" name="Rectangle 4"/>
          <p:cNvSpPr>
            <a:spLocks noChangeArrowheads="1"/>
          </p:cNvSpPr>
          <p:nvPr/>
        </p:nvSpPr>
        <p:spPr bwMode="auto">
          <a:xfrm>
            <a:off x="0" y="90100"/>
            <a:ext cx="184731" cy="276999"/>
          </a:xfrm>
          <a:prstGeom prst="rect">
            <a:avLst/>
          </a:prstGeom>
          <a:noFill/>
          <a:ln w="9525">
            <a:noFill/>
            <a:miter lim="800000"/>
            <a:headEnd/>
            <a:tailEnd/>
          </a:ln>
        </p:spPr>
        <p:txBody>
          <a:bodyPr wrap="none" anchor="ctr">
            <a:spAutoFit/>
          </a:bodyPr>
          <a:lstStyle/>
          <a:p>
            <a:pPr latinLnBrk="0"/>
            <a:endParaRPr kumimoji="0" lang="ko-KR" altLang="en-US"/>
          </a:p>
        </p:txBody>
      </p:sp>
      <p:sp>
        <p:nvSpPr>
          <p:cNvPr id="45061" name="Rectangle 6"/>
          <p:cNvSpPr>
            <a:spLocks noChangeArrowheads="1"/>
          </p:cNvSpPr>
          <p:nvPr/>
        </p:nvSpPr>
        <p:spPr bwMode="auto">
          <a:xfrm>
            <a:off x="0" y="90100"/>
            <a:ext cx="184731" cy="276999"/>
          </a:xfrm>
          <a:prstGeom prst="rect">
            <a:avLst/>
          </a:prstGeom>
          <a:noFill/>
          <a:ln w="9525">
            <a:noFill/>
            <a:miter lim="800000"/>
            <a:headEnd/>
            <a:tailEnd/>
          </a:ln>
        </p:spPr>
        <p:txBody>
          <a:bodyPr wrap="none" anchor="ctr">
            <a:spAutoFit/>
          </a:bodyPr>
          <a:lstStyle/>
          <a:p>
            <a:pPr latinLnBrk="0"/>
            <a:endParaRPr kumimoji="0" lang="ko-KR" altLang="en-US"/>
          </a:p>
        </p:txBody>
      </p:sp>
      <p:sp>
        <p:nvSpPr>
          <p:cNvPr id="45065" name="Rectangle 5"/>
          <p:cNvSpPr>
            <a:spLocks noGrp="1" noChangeArrowheads="1"/>
          </p:cNvSpPr>
          <p:nvPr>
            <p:ph type="ftr" sz="quarter" idx="12"/>
          </p:nvPr>
        </p:nvSpPr>
        <p:spPr bwMode="auto">
          <a:xfrm>
            <a:off x="5186363" y="6426200"/>
            <a:ext cx="3538537" cy="184150"/>
          </a:xfrm>
          <a:noFill/>
          <a:ln>
            <a:miter lim="800000"/>
            <a:headEnd/>
            <a:tailEnd/>
          </a:ln>
        </p:spPr>
        <p:txBody>
          <a:bodyPr vert="horz" wrap="square" lIns="91440" tIns="45720" rIns="91440" bIns="45720" numCol="1" anchor="t" anchorCtr="0" compatLnSpc="1">
            <a:prstTxWarp prst="textNoShape">
              <a:avLst/>
            </a:prstTxWarp>
          </a:bodyPr>
          <a:lstStyle/>
          <a:p>
            <a:r>
              <a:rPr lang="en-US" altLang="ko-KR" smtClean="0">
                <a:solidFill>
                  <a:schemeClr val="tx1"/>
                </a:solidFill>
              </a:rPr>
              <a:t>Jaesang Cha, Seoul National Univ. of Science&amp;Tech.</a:t>
            </a:r>
          </a:p>
        </p:txBody>
      </p:sp>
      <p:sp>
        <p:nvSpPr>
          <p:cNvPr id="45067" name="Rectangle 5"/>
          <p:cNvSpPr>
            <a:spLocks noChangeArrowheads="1"/>
          </p:cNvSpPr>
          <p:nvPr/>
        </p:nvSpPr>
        <p:spPr bwMode="auto">
          <a:xfrm>
            <a:off x="228600" y="746272"/>
            <a:ext cx="8610600" cy="646331"/>
          </a:xfrm>
          <a:prstGeom prst="rect">
            <a:avLst/>
          </a:prstGeom>
          <a:noFill/>
          <a:ln w="9525">
            <a:noFill/>
            <a:miter lim="800000"/>
            <a:headEnd/>
            <a:tailEnd/>
          </a:ln>
        </p:spPr>
        <p:txBody>
          <a:bodyPr>
            <a:spAutoFit/>
          </a:bodyPr>
          <a:lstStyle/>
          <a:p>
            <a:pPr marL="342900" indent="-342900" algn="ctr" latinLnBrk="0">
              <a:spcBef>
                <a:spcPct val="20000"/>
              </a:spcBef>
            </a:pPr>
            <a:r>
              <a:rPr kumimoji="0" lang="en-US" altLang="ko-KR" sz="3600" b="1" dirty="0" smtClean="0">
                <a:cs typeface="Times New Roman" pitchFamily="18" charset="0"/>
              </a:rPr>
              <a:t>Camera Positioning(</a:t>
            </a:r>
            <a:r>
              <a:rPr kumimoji="0" lang="en-US" altLang="ko-KR" sz="3600" b="1" dirty="0" err="1" smtClean="0">
                <a:cs typeface="Times New Roman" pitchFamily="18" charset="0"/>
              </a:rPr>
              <a:t>CamPo</a:t>
            </a:r>
            <a:r>
              <a:rPr kumimoji="0" lang="en-US" altLang="ko-KR" sz="3600" b="1" dirty="0" smtClean="0">
                <a:cs typeface="Times New Roman" pitchFamily="18" charset="0"/>
              </a:rPr>
              <a:t>) System</a:t>
            </a:r>
          </a:p>
        </p:txBody>
      </p:sp>
      <p:sp>
        <p:nvSpPr>
          <p:cNvPr id="43" name="AutoShape 11"/>
          <p:cNvSpPr>
            <a:spLocks noChangeArrowheads="1"/>
          </p:cNvSpPr>
          <p:nvPr/>
        </p:nvSpPr>
        <p:spPr bwMode="auto">
          <a:xfrm>
            <a:off x="762000" y="5334000"/>
            <a:ext cx="7831109" cy="825088"/>
          </a:xfrm>
          <a:prstGeom prst="roundRect">
            <a:avLst>
              <a:gd name="adj" fmla="val 0"/>
            </a:avLst>
          </a:prstGeom>
          <a:solidFill>
            <a:srgbClr val="FFFFFF"/>
          </a:solidFill>
          <a:ln w="19050">
            <a:solidFill>
              <a:srgbClr val="FF0000"/>
            </a:solidFill>
            <a:round/>
            <a:headEnd/>
            <a:tailEnd/>
          </a:ln>
          <a:effectLst>
            <a:prstShdw prst="shdw17" dist="17961" dir="2700000">
              <a:srgbClr val="990000"/>
            </a:prstShdw>
          </a:effectLst>
        </p:spPr>
        <p:txBody>
          <a:bodyPr wrap="square" lIns="90000" tIns="45715" rIns="90000" bIns="45715" anchor="ctr">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mn-cs"/>
              </a:defRPr>
            </a:lvl2pPr>
            <a:lvl3pPr marL="914400" algn="l" rtl="0" fontAlgn="base">
              <a:spcBef>
                <a:spcPct val="0"/>
              </a:spcBef>
              <a:spcAft>
                <a:spcPct val="0"/>
              </a:spcAft>
              <a:defRPr sz="1200" kern="1200">
                <a:solidFill>
                  <a:schemeClr val="tx1"/>
                </a:solidFill>
                <a:latin typeface="Times New Roman" pitchFamily="18" charset="0"/>
                <a:ea typeface="+mn-ea"/>
                <a:cs typeface="+mn-cs"/>
              </a:defRPr>
            </a:lvl3pPr>
            <a:lvl4pPr marL="1371600" algn="l" rtl="0" fontAlgn="base">
              <a:spcBef>
                <a:spcPct val="0"/>
              </a:spcBef>
              <a:spcAft>
                <a:spcPct val="0"/>
              </a:spcAft>
              <a:defRPr sz="1200" kern="1200">
                <a:solidFill>
                  <a:schemeClr val="tx1"/>
                </a:solidFill>
                <a:latin typeface="Times New Roman" pitchFamily="18" charset="0"/>
                <a:ea typeface="+mn-ea"/>
                <a:cs typeface="+mn-cs"/>
              </a:defRPr>
            </a:lvl4pPr>
            <a:lvl5pPr marL="1828800" algn="l" rtl="0" fontAlgn="base">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285750" indent="-285750">
              <a:lnSpc>
                <a:spcPct val="140000"/>
              </a:lnSpc>
              <a:buFont typeface="Arial" panose="020B0604020202020204" pitchFamily="34" charset="0"/>
              <a:buChar char="•"/>
              <a:defRPr/>
            </a:pPr>
            <a:r>
              <a:rPr lang="en-US" altLang="ko-KR" sz="1800" b="1" spc="-100" dirty="0" err="1" smtClean="0">
                <a:ea typeface="HY견고딕" pitchFamily="18" charset="-127"/>
                <a:cs typeface="Times New Roman" panose="02020603050405020304" pitchFamily="18" charset="0"/>
              </a:rPr>
              <a:t>CamPo</a:t>
            </a:r>
            <a:r>
              <a:rPr lang="en-US" altLang="ko-KR" sz="1800" b="1" spc="-100" dirty="0" smtClean="0">
                <a:ea typeface="HY견고딕" pitchFamily="18" charset="-127"/>
                <a:cs typeface="Times New Roman" panose="02020603050405020304" pitchFamily="18" charset="0"/>
              </a:rPr>
              <a:t> system </a:t>
            </a:r>
            <a:r>
              <a:rPr lang="en-US" altLang="ko-KR" sz="1800" b="1" spc="-100" dirty="0">
                <a:ea typeface="HY견고딕" pitchFamily="18" charset="-127"/>
                <a:cs typeface="Times New Roman" panose="02020603050405020304" pitchFamily="18" charset="0"/>
              </a:rPr>
              <a:t>has the advantages in high precision and environment-friendly wireless Technology</a:t>
            </a:r>
            <a:endParaRPr lang="en-US" altLang="ko-KR" sz="1800" b="1" spc="-100" dirty="0" smtClean="0">
              <a:ea typeface="HY견고딕" pitchFamily="18" charset="-127"/>
              <a:cs typeface="Times New Roman" panose="02020603050405020304" pitchFamily="18" charset="0"/>
            </a:endParaRPr>
          </a:p>
        </p:txBody>
      </p:sp>
      <p:sp>
        <p:nvSpPr>
          <p:cNvPr id="13" name="TextBox 53"/>
          <p:cNvSpPr txBox="1">
            <a:spLocks noChangeArrowheads="1"/>
          </p:cNvSpPr>
          <p:nvPr/>
        </p:nvSpPr>
        <p:spPr bwMode="auto">
          <a:xfrm>
            <a:off x="671513" y="2411619"/>
            <a:ext cx="7939087" cy="1988237"/>
          </a:xfrm>
          <a:prstGeom prst="rect">
            <a:avLst/>
          </a:prstGeom>
          <a:noFill/>
          <a:ln w="9525">
            <a:noFill/>
            <a:miter lim="800000"/>
            <a:headEnd/>
            <a:tailEnd/>
          </a:ln>
        </p:spPr>
        <p:txBody>
          <a:bodyPr wrap="square">
            <a:spAutoFit/>
          </a:bodyPr>
          <a:lstStyle>
            <a:defPPr>
              <a:defRPr lang="en-US"/>
            </a:defPPr>
            <a:lvl1pPr algn="l" rtl="0" fontAlgn="base" latinLnBrk="1">
              <a:spcBef>
                <a:spcPct val="0"/>
              </a:spcBef>
              <a:spcAft>
                <a:spcPct val="0"/>
              </a:spcAft>
              <a:defRPr kumimoji="1" sz="1200" kern="1200">
                <a:solidFill>
                  <a:schemeClr val="tx1"/>
                </a:solidFill>
                <a:latin typeface="Times New Roman" pitchFamily="18" charset="0"/>
                <a:ea typeface="굴림" charset="-127"/>
                <a:cs typeface="+mn-cs"/>
              </a:defRPr>
            </a:lvl1pPr>
            <a:lvl2pPr marL="457200" algn="l" rtl="0" fontAlgn="base" latinLnBrk="1">
              <a:spcBef>
                <a:spcPct val="0"/>
              </a:spcBef>
              <a:spcAft>
                <a:spcPct val="0"/>
              </a:spcAft>
              <a:defRPr kumimoji="1" sz="1200" kern="1200">
                <a:solidFill>
                  <a:schemeClr val="tx1"/>
                </a:solidFill>
                <a:latin typeface="Times New Roman" pitchFamily="18" charset="0"/>
                <a:ea typeface="굴림" charset="-127"/>
                <a:cs typeface="+mn-cs"/>
              </a:defRPr>
            </a:lvl2pPr>
            <a:lvl3pPr marL="914400" algn="l" rtl="0" fontAlgn="base" latinLnBrk="1">
              <a:spcBef>
                <a:spcPct val="0"/>
              </a:spcBef>
              <a:spcAft>
                <a:spcPct val="0"/>
              </a:spcAft>
              <a:defRPr kumimoji="1" sz="1200" kern="1200">
                <a:solidFill>
                  <a:schemeClr val="tx1"/>
                </a:solidFill>
                <a:latin typeface="Times New Roman" pitchFamily="18" charset="0"/>
                <a:ea typeface="굴림" charset="-127"/>
                <a:cs typeface="+mn-cs"/>
              </a:defRPr>
            </a:lvl3pPr>
            <a:lvl4pPr marL="1371600" algn="l" rtl="0" fontAlgn="base" latinLnBrk="1">
              <a:spcBef>
                <a:spcPct val="0"/>
              </a:spcBef>
              <a:spcAft>
                <a:spcPct val="0"/>
              </a:spcAft>
              <a:defRPr kumimoji="1" sz="1200" kern="1200">
                <a:solidFill>
                  <a:schemeClr val="tx1"/>
                </a:solidFill>
                <a:latin typeface="Times New Roman" pitchFamily="18" charset="0"/>
                <a:ea typeface="굴림" charset="-127"/>
                <a:cs typeface="+mn-cs"/>
              </a:defRPr>
            </a:lvl4pPr>
            <a:lvl5pPr marL="1828800" algn="l" rtl="0" fontAlgn="base" latinLnBrk="1">
              <a:spcBef>
                <a:spcPct val="0"/>
              </a:spcBef>
              <a:spcAft>
                <a:spcPct val="0"/>
              </a:spcAft>
              <a:defRPr kumimoji="1" sz="1200" kern="1200">
                <a:solidFill>
                  <a:schemeClr val="tx1"/>
                </a:solidFill>
                <a:latin typeface="Times New Roman" pitchFamily="18" charset="0"/>
                <a:ea typeface="굴림" charset="-127"/>
                <a:cs typeface="+mn-cs"/>
              </a:defRPr>
            </a:lvl5pPr>
            <a:lvl6pPr marL="2286000" algn="l" defTabSz="914400" rtl="0" eaLnBrk="1" latinLnBrk="1" hangingPunct="1">
              <a:defRPr kumimoji="1" sz="1200" kern="1200">
                <a:solidFill>
                  <a:schemeClr val="tx1"/>
                </a:solidFill>
                <a:latin typeface="Times New Roman" pitchFamily="18" charset="0"/>
                <a:ea typeface="굴림" charset="-127"/>
                <a:cs typeface="+mn-cs"/>
              </a:defRPr>
            </a:lvl6pPr>
            <a:lvl7pPr marL="2743200" algn="l" defTabSz="914400" rtl="0" eaLnBrk="1" latinLnBrk="1" hangingPunct="1">
              <a:defRPr kumimoji="1" sz="1200" kern="1200">
                <a:solidFill>
                  <a:schemeClr val="tx1"/>
                </a:solidFill>
                <a:latin typeface="Times New Roman" pitchFamily="18" charset="0"/>
                <a:ea typeface="굴림" charset="-127"/>
                <a:cs typeface="+mn-cs"/>
              </a:defRPr>
            </a:lvl7pPr>
            <a:lvl8pPr marL="3200400" algn="l" defTabSz="914400" rtl="0" eaLnBrk="1" latinLnBrk="1" hangingPunct="1">
              <a:defRPr kumimoji="1" sz="1200" kern="1200">
                <a:solidFill>
                  <a:schemeClr val="tx1"/>
                </a:solidFill>
                <a:latin typeface="Times New Roman" pitchFamily="18" charset="0"/>
                <a:ea typeface="굴림" charset="-127"/>
                <a:cs typeface="+mn-cs"/>
              </a:defRPr>
            </a:lvl8pPr>
            <a:lvl9pPr marL="3657600" algn="l" defTabSz="914400" rtl="0" eaLnBrk="1" latinLnBrk="1" hangingPunct="1">
              <a:defRPr kumimoji="1" sz="1200" kern="1200">
                <a:solidFill>
                  <a:schemeClr val="tx1"/>
                </a:solidFill>
                <a:latin typeface="Times New Roman" pitchFamily="18" charset="0"/>
                <a:ea typeface="굴림" charset="-127"/>
                <a:cs typeface="+mn-cs"/>
              </a:defRPr>
            </a:lvl9pPr>
          </a:lstStyle>
          <a:p>
            <a:pPr marL="342900" lvl="1" indent="-342900">
              <a:spcBef>
                <a:spcPct val="20000"/>
              </a:spcBef>
              <a:buFontTx/>
              <a:buChar char="•"/>
            </a:pPr>
            <a:r>
              <a:rPr kumimoji="0" lang="en-US" altLang="ko-KR" sz="1600" dirty="0" err="1" smtClean="0">
                <a:cs typeface="Times New Roman" pitchFamily="18" charset="0"/>
              </a:rPr>
              <a:t>CamPo</a:t>
            </a:r>
            <a:r>
              <a:rPr kumimoji="0" lang="en-US" altLang="ko-KR" sz="1600" dirty="0" smtClean="0">
                <a:cs typeface="Times New Roman" pitchFamily="18" charset="0"/>
              </a:rPr>
              <a:t>  </a:t>
            </a:r>
            <a:r>
              <a:rPr kumimoji="0" lang="en-US" altLang="ko-KR" sz="1600" dirty="0">
                <a:cs typeface="Times New Roman" pitchFamily="18" charset="0"/>
              </a:rPr>
              <a:t>is more precise than RF based </a:t>
            </a:r>
            <a:r>
              <a:rPr kumimoji="0" lang="en-US" altLang="ko-KR" sz="1600" dirty="0" smtClean="0">
                <a:cs typeface="Times New Roman" pitchFamily="18" charset="0"/>
              </a:rPr>
              <a:t>Positioning Technology</a:t>
            </a:r>
          </a:p>
          <a:p>
            <a:pPr marL="342900" lvl="1" indent="-342900">
              <a:spcBef>
                <a:spcPct val="20000"/>
              </a:spcBef>
            </a:pPr>
            <a:r>
              <a:rPr kumimoji="0" lang="en-US" altLang="ko-KR" sz="1600" dirty="0" smtClean="0">
                <a:cs typeface="Times New Roman" pitchFamily="18" charset="0"/>
              </a:rPr>
              <a:t>        especially in the short rand environments</a:t>
            </a:r>
          </a:p>
          <a:p>
            <a:pPr marL="342900" lvl="1" indent="-342900">
              <a:spcBef>
                <a:spcPct val="20000"/>
              </a:spcBef>
              <a:buFontTx/>
              <a:buChar char="•"/>
            </a:pPr>
            <a:endParaRPr kumimoji="0" lang="en-US" altLang="ko-KR" sz="1600" dirty="0" smtClean="0">
              <a:cs typeface="Times New Roman" pitchFamily="18" charset="0"/>
            </a:endParaRPr>
          </a:p>
          <a:p>
            <a:pPr marL="342900" lvl="1" indent="-342900">
              <a:spcBef>
                <a:spcPct val="20000"/>
              </a:spcBef>
              <a:buFontTx/>
              <a:buChar char="•"/>
            </a:pPr>
            <a:r>
              <a:rPr kumimoji="0" lang="en-US" altLang="ko-KR" sz="1600" dirty="0" smtClean="0">
                <a:cs typeface="Times New Roman" pitchFamily="18" charset="0"/>
              </a:rPr>
              <a:t>Lighting sources (LED-ID  Tag etc) based Indoor </a:t>
            </a:r>
            <a:r>
              <a:rPr kumimoji="0" lang="en-US" altLang="ko-KR" sz="1600" dirty="0" err="1" smtClean="0">
                <a:cs typeface="Times New Roman" pitchFamily="18" charset="0"/>
              </a:rPr>
              <a:t>CamPo</a:t>
            </a:r>
            <a:r>
              <a:rPr kumimoji="0" lang="en-US" altLang="ko-KR" sz="1600" dirty="0" smtClean="0">
                <a:cs typeface="Times New Roman" pitchFamily="18" charset="0"/>
              </a:rPr>
              <a:t> technology could be a complementary solution with  RF(</a:t>
            </a:r>
            <a:r>
              <a:rPr kumimoji="0" lang="en-US" altLang="ko-KR" sz="1600" dirty="0" err="1" smtClean="0">
                <a:cs typeface="Times New Roman" pitchFamily="18" charset="0"/>
              </a:rPr>
              <a:t>WiFi</a:t>
            </a:r>
            <a:r>
              <a:rPr kumimoji="0" lang="en-US" altLang="ko-KR" sz="1600" dirty="0" smtClean="0">
                <a:cs typeface="Times New Roman" pitchFamily="18" charset="0"/>
              </a:rPr>
              <a:t> etc) based Indoor Positioning Technology</a:t>
            </a:r>
          </a:p>
          <a:p>
            <a:pPr marL="342900" lvl="1" indent="-342900">
              <a:spcBef>
                <a:spcPct val="20000"/>
              </a:spcBef>
              <a:buFontTx/>
              <a:buChar char="•"/>
            </a:pPr>
            <a:endParaRPr kumimoji="0" lang="en-US" altLang="ko-KR" sz="1600" dirty="0" smtClean="0">
              <a:cs typeface="Times New Roman" pitchFamily="18" charset="0"/>
            </a:endParaRPr>
          </a:p>
          <a:p>
            <a:pPr marL="342900" indent="-342900">
              <a:spcBef>
                <a:spcPct val="20000"/>
              </a:spcBef>
              <a:buFontTx/>
              <a:buChar char="•"/>
            </a:pPr>
            <a:endParaRPr kumimoji="0" lang="en-US" altLang="ko-KR" dirty="0" smtClean="0">
              <a:cs typeface="Times New Roman" pitchFamily="18" charset="0"/>
            </a:endParaRPr>
          </a:p>
        </p:txBody>
      </p:sp>
      <p:sp>
        <p:nvSpPr>
          <p:cNvPr id="14" name="Rectangle 4"/>
          <p:cNvSpPr>
            <a:spLocks noGrp="1" noChangeArrowheads="1"/>
          </p:cNvSpPr>
          <p:nvPr>
            <p:ph type="dt" sz="quarter" idx="12"/>
          </p:nvPr>
        </p:nvSpPr>
        <p:spPr bwMode="auto">
          <a:xfrm>
            <a:off x="685800" y="350838"/>
            <a:ext cx="1600200" cy="431800"/>
          </a:xfrm>
          <a:noFill/>
          <a:ln>
            <a:miter lim="800000"/>
            <a:headEnd/>
            <a:tailEnd/>
          </a:ln>
        </p:spPr>
        <p:txBody>
          <a:bodyPr vert="horz" wrap="square" lIns="91440" tIns="45720" rIns="91440" bIns="45720" numCol="1" anchor="t" anchorCtr="0" compatLnSpc="1">
            <a:prstTxWarp prst="textNoShape">
              <a:avLst/>
            </a:prstTxWarp>
          </a:bodyPr>
          <a:lstStyle/>
          <a:p>
            <a:r>
              <a:rPr lang="en-US" altLang="ko-KR" sz="1400" b="1" dirty="0" smtClean="0">
                <a:solidFill>
                  <a:schemeClr val="tx1"/>
                </a:solidFill>
              </a:rPr>
              <a:t>Nov.</a:t>
            </a:r>
            <a:r>
              <a:rPr lang="en-US" altLang="ko-KR" sz="1400" b="1" dirty="0" smtClean="0">
                <a:solidFill>
                  <a:schemeClr val="tx1"/>
                </a:solidFill>
                <a:ea typeface="굴림" charset="-127"/>
              </a:rPr>
              <a:t> 2013</a:t>
            </a:r>
          </a:p>
          <a:p>
            <a:endParaRPr lang="en-US" altLang="ko-KR" sz="1400" b="1" dirty="0" smtClean="0">
              <a:solidFill>
                <a:schemeClr val="tx1"/>
              </a:solidFill>
              <a:ea typeface="굴림" charset="-127"/>
            </a:endParaRPr>
          </a:p>
        </p:txBody>
      </p:sp>
      <p:grpSp>
        <p:nvGrpSpPr>
          <p:cNvPr id="15" name="그룹 14"/>
          <p:cNvGrpSpPr>
            <a:grpSpLocks/>
          </p:cNvGrpSpPr>
          <p:nvPr/>
        </p:nvGrpSpPr>
        <p:grpSpPr bwMode="auto">
          <a:xfrm>
            <a:off x="5314950" y="231775"/>
            <a:ext cx="3429000" cy="307777"/>
            <a:chOff x="6088040" y="296840"/>
            <a:chExt cx="3429000" cy="307579"/>
          </a:xfrm>
        </p:grpSpPr>
        <p:sp>
          <p:nvSpPr>
            <p:cNvPr id="16" name="직사각형 15"/>
            <p:cNvSpPr>
              <a:spLocks noChangeArrowheads="1"/>
            </p:cNvSpPr>
            <p:nvPr/>
          </p:nvSpPr>
          <p:spPr bwMode="auto">
            <a:xfrm>
              <a:off x="6270008" y="353704"/>
              <a:ext cx="2362200" cy="228600"/>
            </a:xfrm>
            <a:prstGeom prst="rect">
              <a:avLst/>
            </a:prstGeom>
            <a:solidFill>
              <a:schemeClr val="bg1"/>
            </a:solidFill>
            <a:ln w="12700" algn="ctr">
              <a:solidFill>
                <a:schemeClr val="bg1"/>
              </a:solidFill>
              <a:round/>
              <a:headEnd type="none" w="sm" len="sm"/>
              <a:tailEnd type="none" w="sm" len="sm"/>
            </a:ln>
          </p:spPr>
          <p:txBody>
            <a:bodyPr/>
            <a:lstStyle/>
            <a:p>
              <a:pPr eaLnBrk="0" latinLnBrk="0" hangingPunct="0"/>
              <a:endParaRPr kumimoji="0" lang="ko-KR" altLang="en-US"/>
            </a:p>
          </p:txBody>
        </p:sp>
        <p:sp>
          <p:nvSpPr>
            <p:cNvPr id="17" name="TextBox 16"/>
            <p:cNvSpPr txBox="1"/>
            <p:nvPr/>
          </p:nvSpPr>
          <p:spPr>
            <a:xfrm>
              <a:off x="6088040" y="296840"/>
              <a:ext cx="3429000" cy="307579"/>
            </a:xfrm>
            <a:prstGeom prst="rect">
              <a:avLst/>
            </a:prstGeom>
            <a:noFill/>
          </p:spPr>
          <p:txBody>
            <a:bodyPr>
              <a:spAutoFit/>
            </a:bodyPr>
            <a:lstStyle/>
            <a:p>
              <a:pPr>
                <a:defRPr/>
              </a:pPr>
              <a:r>
                <a:rPr lang="en-US" altLang="ko-KR" sz="1400" b="1" dirty="0" smtClean="0">
                  <a:latin typeface="+mj-lt"/>
                  <a:ea typeface="굴림" pitchFamily="50" charset="-127"/>
                </a:rPr>
                <a:t>Doc: IEEE </a:t>
              </a:r>
              <a:r>
                <a:rPr lang="en-US" altLang="ko-KR" sz="1400" b="1" dirty="0" smtClean="0">
                  <a:solidFill>
                    <a:srgbClr val="FF0000"/>
                  </a:solidFill>
                  <a:latin typeface="+mj-lt"/>
                  <a:ea typeface="굴림" pitchFamily="50" charset="-127"/>
                </a:rPr>
                <a:t>802.15-13-0722-00-0led</a:t>
              </a:r>
              <a:endParaRPr lang="ko-KR" altLang="en-US" sz="1400" b="1" dirty="0">
                <a:solidFill>
                  <a:srgbClr val="FF0000"/>
                </a:solidFill>
                <a:latin typeface="+mj-lt"/>
                <a:ea typeface="굴림" pitchFamily="50" charset="-127"/>
              </a:endParaRPr>
            </a:p>
          </p:txBody>
        </p:sp>
      </p:grpSp>
    </p:spTree>
    <p:extLst>
      <p:ext uri="{BB962C8B-B14F-4D97-AF65-F5344CB8AC3E}">
        <p14:creationId xmlns:p14="http://schemas.microsoft.com/office/powerpoint/2010/main" val="6115582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11"/>
          <p:cNvSpPr>
            <a:spLocks noChangeArrowheads="1"/>
          </p:cNvSpPr>
          <p:nvPr/>
        </p:nvSpPr>
        <p:spPr bwMode="auto">
          <a:xfrm>
            <a:off x="702175" y="5003133"/>
            <a:ext cx="7298826" cy="1255718"/>
          </a:xfrm>
          <a:prstGeom prst="roundRect">
            <a:avLst>
              <a:gd name="adj" fmla="val 0"/>
            </a:avLst>
          </a:prstGeom>
          <a:solidFill>
            <a:srgbClr val="FFFFFF"/>
          </a:solidFill>
          <a:ln w="19050">
            <a:solidFill>
              <a:srgbClr val="FF0000"/>
            </a:solidFill>
            <a:round/>
            <a:headEnd/>
            <a:tailEnd/>
          </a:ln>
          <a:effectLst>
            <a:prstShdw prst="shdw17" dist="17961" dir="2700000">
              <a:srgbClr val="990000"/>
            </a:prstShdw>
          </a:effectLst>
        </p:spPr>
        <p:txBody>
          <a:bodyPr wrap="square" lIns="90000" tIns="45715" rIns="90000" bIns="45715" anchor="ctr">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mn-cs"/>
              </a:defRPr>
            </a:lvl2pPr>
            <a:lvl3pPr marL="914400" algn="l" rtl="0" fontAlgn="base">
              <a:spcBef>
                <a:spcPct val="0"/>
              </a:spcBef>
              <a:spcAft>
                <a:spcPct val="0"/>
              </a:spcAft>
              <a:defRPr sz="1200" kern="1200">
                <a:solidFill>
                  <a:schemeClr val="tx1"/>
                </a:solidFill>
                <a:latin typeface="Times New Roman" pitchFamily="18" charset="0"/>
                <a:ea typeface="+mn-ea"/>
                <a:cs typeface="+mn-cs"/>
              </a:defRPr>
            </a:lvl3pPr>
            <a:lvl4pPr marL="1371600" algn="l" rtl="0" fontAlgn="base">
              <a:spcBef>
                <a:spcPct val="0"/>
              </a:spcBef>
              <a:spcAft>
                <a:spcPct val="0"/>
              </a:spcAft>
              <a:defRPr sz="1200" kern="1200">
                <a:solidFill>
                  <a:schemeClr val="tx1"/>
                </a:solidFill>
                <a:latin typeface="Times New Roman" pitchFamily="18" charset="0"/>
                <a:ea typeface="+mn-ea"/>
                <a:cs typeface="+mn-cs"/>
              </a:defRPr>
            </a:lvl4pPr>
            <a:lvl5pPr marL="1828800" algn="l" rtl="0" fontAlgn="base">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285750" indent="-285750">
              <a:lnSpc>
                <a:spcPct val="140000"/>
              </a:lnSpc>
              <a:buFont typeface="Arial" panose="020B0604020202020204" pitchFamily="34" charset="0"/>
              <a:buChar char="•"/>
              <a:defRPr/>
            </a:pPr>
            <a:r>
              <a:rPr lang="en-US" altLang="ko-KR" sz="1800" b="1" spc="-100" dirty="0" smtClean="0">
                <a:ea typeface="HY견고딕" pitchFamily="18" charset="-127"/>
                <a:cs typeface="Times New Roman" panose="02020603050405020304" pitchFamily="18" charset="0"/>
              </a:rPr>
              <a:t>Using lighting Source attached  in ceil and Camera , we </a:t>
            </a:r>
            <a:r>
              <a:rPr lang="en-US" altLang="ko-KR" sz="1800" b="1" spc="-100" dirty="0" smtClean="0">
                <a:ea typeface="HY견고딕" pitchFamily="18" charset="-127"/>
                <a:cs typeface="Times New Roman" panose="02020603050405020304" pitchFamily="18" charset="0"/>
              </a:rPr>
              <a:t>recovered  </a:t>
            </a:r>
            <a:r>
              <a:rPr lang="en-US" altLang="ko-KR" sz="1800" b="1" spc="-100" dirty="0" smtClean="0">
                <a:ea typeface="HY견고딕" pitchFamily="18" charset="-127"/>
                <a:cs typeface="Times New Roman" panose="02020603050405020304" pitchFamily="18" charset="0"/>
              </a:rPr>
              <a:t>Positioning Data</a:t>
            </a:r>
          </a:p>
          <a:p>
            <a:pPr marL="285750" indent="-285750">
              <a:lnSpc>
                <a:spcPct val="140000"/>
              </a:lnSpc>
              <a:buFont typeface="Arial" panose="020B0604020202020204" pitchFamily="34" charset="0"/>
              <a:buChar char="•"/>
              <a:defRPr/>
            </a:pPr>
            <a:r>
              <a:rPr lang="en-US" altLang="ko-KR" sz="1800" b="1" spc="-100" dirty="0" smtClean="0">
                <a:ea typeface="HY견고딕" pitchFamily="18" charset="-127"/>
                <a:cs typeface="Times New Roman" panose="02020603050405020304" pitchFamily="18" charset="0"/>
              </a:rPr>
              <a:t>This concept could be </a:t>
            </a:r>
            <a:r>
              <a:rPr lang="en-US" altLang="ko-KR" sz="1800" b="1" spc="-100" dirty="0" smtClean="0">
                <a:ea typeface="HY견고딕" pitchFamily="18" charset="-127"/>
                <a:cs typeface="Times New Roman" panose="02020603050405020304" pitchFamily="18" charset="0"/>
              </a:rPr>
              <a:t>enlarged </a:t>
            </a:r>
            <a:r>
              <a:rPr lang="en-US" altLang="ko-KR" sz="1800" b="1" spc="-100" dirty="0" smtClean="0">
                <a:ea typeface="HY견고딕" pitchFamily="18" charset="-127"/>
                <a:cs typeface="Times New Roman" panose="02020603050405020304" pitchFamily="18" charset="0"/>
              </a:rPr>
              <a:t>to various Camera (e.g. Smart Device Camera)</a:t>
            </a:r>
          </a:p>
        </p:txBody>
      </p:sp>
      <p:sp>
        <p:nvSpPr>
          <p:cNvPr id="6" name="Rectangle 5"/>
          <p:cNvSpPr>
            <a:spLocks noGrp="1" noChangeArrowheads="1"/>
          </p:cNvSpPr>
          <p:nvPr>
            <p:ph type="ftr" sz="quarter" idx="10"/>
          </p:nvPr>
        </p:nvSpPr>
        <p:spPr>
          <a:xfrm>
            <a:off x="4840256" y="6477000"/>
            <a:ext cx="3283014" cy="184666"/>
          </a:xfrm>
          <a:noFill/>
        </p:spPr>
        <p:txBody>
          <a:bodyPr/>
          <a:lstStyle/>
          <a:p>
            <a:r>
              <a:rPr lang="en-US" altLang="ko-KR" dirty="0" err="1" smtClean="0">
                <a:solidFill>
                  <a:schemeClr val="tx1"/>
                </a:solidFill>
                <a:ea typeface="굴림" charset="-127"/>
              </a:rPr>
              <a:t>Jaesang</a:t>
            </a:r>
            <a:r>
              <a:rPr lang="en-US" altLang="ko-KR" dirty="0" smtClean="0">
                <a:solidFill>
                  <a:schemeClr val="tx1"/>
                </a:solidFill>
                <a:ea typeface="굴림" charset="-127"/>
              </a:rPr>
              <a:t> Cha, Seoul National Univ. of </a:t>
            </a:r>
            <a:r>
              <a:rPr lang="en-US" altLang="ko-KR" dirty="0" err="1" smtClean="0">
                <a:solidFill>
                  <a:schemeClr val="tx1"/>
                </a:solidFill>
                <a:ea typeface="굴림" charset="-127"/>
              </a:rPr>
              <a:t>Science&amp;Tech</a:t>
            </a:r>
            <a:r>
              <a:rPr lang="en-US" altLang="ko-KR" dirty="0" smtClean="0">
                <a:solidFill>
                  <a:schemeClr val="tx1"/>
                </a:solidFill>
                <a:ea typeface="굴림" charset="-127"/>
              </a:rPr>
              <a:t>.</a:t>
            </a:r>
          </a:p>
        </p:txBody>
      </p:sp>
      <p:sp>
        <p:nvSpPr>
          <p:cNvPr id="35" name="Rectangle 4"/>
          <p:cNvSpPr>
            <a:spLocks noGrp="1" noChangeArrowheads="1"/>
          </p:cNvSpPr>
          <p:nvPr>
            <p:ph type="dt" sz="quarter" idx="12"/>
          </p:nvPr>
        </p:nvSpPr>
        <p:spPr bwMode="auto">
          <a:xfrm>
            <a:off x="685800" y="350838"/>
            <a:ext cx="1600200" cy="431800"/>
          </a:xfrm>
          <a:noFill/>
          <a:ln>
            <a:miter lim="800000"/>
            <a:headEnd/>
            <a:tailEnd/>
          </a:ln>
        </p:spPr>
        <p:txBody>
          <a:bodyPr vert="horz" wrap="square" lIns="91440" tIns="45720" rIns="91440" bIns="45720" numCol="1" anchor="t" anchorCtr="0" compatLnSpc="1">
            <a:prstTxWarp prst="textNoShape">
              <a:avLst/>
            </a:prstTxWarp>
          </a:bodyPr>
          <a:lstStyle/>
          <a:p>
            <a:r>
              <a:rPr lang="en-US" altLang="ko-KR" sz="1400" b="1" dirty="0" smtClean="0">
                <a:solidFill>
                  <a:schemeClr val="tx1"/>
                </a:solidFill>
              </a:rPr>
              <a:t>Nov.</a:t>
            </a:r>
            <a:r>
              <a:rPr lang="en-US" altLang="ko-KR" sz="1400" b="1" dirty="0" smtClean="0">
                <a:solidFill>
                  <a:schemeClr val="tx1"/>
                </a:solidFill>
                <a:ea typeface="굴림" charset="-127"/>
              </a:rPr>
              <a:t> 2013</a:t>
            </a:r>
          </a:p>
          <a:p>
            <a:endParaRPr lang="en-US" altLang="ko-KR" sz="1400" b="1" dirty="0" smtClean="0">
              <a:solidFill>
                <a:schemeClr val="tx1"/>
              </a:solidFill>
              <a:ea typeface="굴림" charset="-127"/>
            </a:endParaRPr>
          </a:p>
        </p:txBody>
      </p:sp>
      <p:sp>
        <p:nvSpPr>
          <p:cNvPr id="36" name="Slide Number Placeholder 3"/>
          <p:cNvSpPr txBox="1">
            <a:spLocks/>
          </p:cNvSpPr>
          <p:nvPr/>
        </p:nvSpPr>
        <p:spPr bwMode="auto">
          <a:xfrm>
            <a:off x="4393695" y="6475413"/>
            <a:ext cx="43281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smtClean="0">
                <a:ln>
                  <a:noFill/>
                </a:ln>
                <a:effectLst/>
                <a:uLnTx/>
                <a:uFillTx/>
                <a:latin typeface="Times New Roman" pitchFamily="18" charset="0"/>
                <a:ea typeface="굴림" charset="-127"/>
                <a:cs typeface="+mn-cs"/>
              </a:rPr>
              <a:t>Slide </a:t>
            </a:r>
            <a:fld id="{70A75C9B-AEE0-49ED-9A19-7A9A31E2C47A}" type="slidenum">
              <a:rPr kumimoji="0" lang="en-US" altLang="ko-KR" sz="1200" b="0" i="0" u="none" strike="noStrike" kern="1200" cap="none" spc="0" normalizeH="0" baseline="0" noProof="0" smtClean="0">
                <a:ln>
                  <a:noFill/>
                </a:ln>
                <a:effectLst/>
                <a:uLnTx/>
                <a:uFillTx/>
                <a:latin typeface="Times New Roman" pitchFamily="18" charset="0"/>
                <a:ea typeface="굴림" charset="-127"/>
                <a:cs typeface="+mn-cs"/>
              </a:rPr>
              <a:pPr marL="0" marR="0" lvl="0" indent="0" algn="ctr" defTabSz="914400" rtl="0" eaLnBrk="0" fontAlgn="base" latinLnBrk="0" hangingPunct="0">
                <a:lnSpc>
                  <a:spcPct val="100000"/>
                </a:lnSpc>
                <a:spcBef>
                  <a:spcPct val="0"/>
                </a:spcBef>
                <a:spcAft>
                  <a:spcPct val="0"/>
                </a:spcAft>
                <a:buClrTx/>
                <a:buSzTx/>
                <a:buFontTx/>
                <a:buNone/>
                <a:tabLst/>
                <a:defRPr/>
              </a:pPr>
              <a:t>5</a:t>
            </a:fld>
            <a:endParaRPr kumimoji="0" lang="en-US" altLang="ko-KR" sz="1200" b="0" i="0" u="none" strike="noStrike" kern="1200" cap="none" spc="0" normalizeH="0" baseline="0" noProof="0" dirty="0" smtClean="0">
              <a:ln>
                <a:noFill/>
              </a:ln>
              <a:effectLst/>
              <a:uLnTx/>
              <a:uFillTx/>
              <a:latin typeface="Times New Roman" pitchFamily="18" charset="0"/>
              <a:ea typeface="굴림" charset="-127"/>
              <a:cs typeface="+mn-cs"/>
            </a:endParaRPr>
          </a:p>
        </p:txBody>
      </p:sp>
      <p:sp>
        <p:nvSpPr>
          <p:cNvPr id="11" name="TextBox 76"/>
          <p:cNvSpPr txBox="1"/>
          <p:nvPr/>
        </p:nvSpPr>
        <p:spPr>
          <a:xfrm>
            <a:off x="533400" y="4458018"/>
            <a:ext cx="5128327" cy="246221"/>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ko-KR" sz="1000" dirty="0" smtClean="0">
                <a:latin typeface="맑은 고딕" pitchFamily="50" charset="-127"/>
                <a:ea typeface="맑은 고딕" pitchFamily="50" charset="-127"/>
              </a:rPr>
              <a:t>(</a:t>
            </a:r>
            <a:r>
              <a:rPr lang="en-US" altLang="ko-KR" sz="1000" dirty="0">
                <a:latin typeface="맑은 고딕" pitchFamily="50" charset="-127"/>
                <a:ea typeface="맑은 고딕" pitchFamily="50" charset="-127"/>
              </a:rPr>
              <a:t>LED lighting </a:t>
            </a:r>
            <a:r>
              <a:rPr lang="en-US" altLang="ko-KR" sz="1000" dirty="0" smtClean="0">
                <a:latin typeface="맑은 고딕" pitchFamily="50" charset="-127"/>
                <a:ea typeface="맑은 고딕" pitchFamily="50" charset="-127"/>
              </a:rPr>
              <a:t>source  and controller configuration </a:t>
            </a:r>
            <a:r>
              <a:rPr lang="en-US" altLang="ko-KR" sz="1000" dirty="0">
                <a:latin typeface="맑은 고딕" pitchFamily="50" charset="-127"/>
                <a:ea typeface="맑은 고딕" pitchFamily="50" charset="-127"/>
              </a:rPr>
              <a:t>for experiments of </a:t>
            </a:r>
            <a:r>
              <a:rPr lang="en-US" altLang="ko-KR" sz="1000" dirty="0" smtClean="0">
                <a:latin typeface="맑은 고딕" pitchFamily="50" charset="-127"/>
                <a:ea typeface="맑은 고딕" pitchFamily="50" charset="-127"/>
              </a:rPr>
              <a:t>Indoor </a:t>
            </a:r>
            <a:r>
              <a:rPr lang="en-US" altLang="ko-KR" sz="1000" dirty="0" err="1" smtClean="0">
                <a:latin typeface="맑은 고딕" pitchFamily="50" charset="-127"/>
                <a:ea typeface="맑은 고딕" pitchFamily="50" charset="-127"/>
              </a:rPr>
              <a:t>CamPo</a:t>
            </a:r>
            <a:r>
              <a:rPr lang="en-US" altLang="ko-KR" sz="1000" dirty="0" smtClean="0">
                <a:latin typeface="맑은 고딕" pitchFamily="50" charset="-127"/>
                <a:ea typeface="맑은 고딕" pitchFamily="50" charset="-127"/>
              </a:rPr>
              <a:t>)</a:t>
            </a:r>
            <a:endParaRPr lang="ko-KR" altLang="en-US" sz="1000" dirty="0">
              <a:latin typeface="맑은 고딕" pitchFamily="50" charset="-127"/>
              <a:ea typeface="맑은 고딕" pitchFamily="50" charset="-127"/>
            </a:endParaRPr>
          </a:p>
        </p:txBody>
      </p:sp>
      <p:grpSp>
        <p:nvGrpSpPr>
          <p:cNvPr id="13" name="그룹 12"/>
          <p:cNvGrpSpPr/>
          <p:nvPr/>
        </p:nvGrpSpPr>
        <p:grpSpPr>
          <a:xfrm>
            <a:off x="5184068" y="2153762"/>
            <a:ext cx="3744416" cy="2304256"/>
            <a:chOff x="981050" y="3543301"/>
            <a:chExt cx="3030778" cy="1466784"/>
          </a:xfrm>
        </p:grpSpPr>
        <p:pic>
          <p:nvPicPr>
            <p:cNvPr id="21" name="Picture 15" descr="C:\Documents and Settings\printer\바탕 화면\승호_졸업논문\구현물\사진\Green02.avi_000010466.jpg"/>
            <p:cNvPicPr>
              <a:picLocks noChangeAspect="1" noChangeArrowheads="1"/>
            </p:cNvPicPr>
            <p:nvPr/>
          </p:nvPicPr>
          <p:blipFill>
            <a:blip r:embed="rId2" cstate="print"/>
            <a:srcRect/>
            <a:stretch>
              <a:fillRect/>
            </a:stretch>
          </p:blipFill>
          <p:spPr bwMode="auto">
            <a:xfrm>
              <a:off x="2105008" y="3543301"/>
              <a:ext cx="1906820" cy="1466784"/>
            </a:xfrm>
            <a:prstGeom prst="rect">
              <a:avLst/>
            </a:prstGeom>
            <a:noFill/>
          </p:spPr>
        </p:pic>
        <p:pic>
          <p:nvPicPr>
            <p:cNvPr id="22" name="Picture 16" descr="C:\Documents and Settings\printer\바탕 화면\승호_졸업논문\구현물\사진\IMG_0227.wmv_20121007_224148.109.jpg"/>
            <p:cNvPicPr>
              <a:picLocks noChangeAspect="1" noChangeArrowheads="1"/>
            </p:cNvPicPr>
            <p:nvPr/>
          </p:nvPicPr>
          <p:blipFill>
            <a:blip r:embed="rId3" cstate="print"/>
            <a:srcRect/>
            <a:stretch>
              <a:fillRect/>
            </a:stretch>
          </p:blipFill>
          <p:spPr bwMode="auto">
            <a:xfrm>
              <a:off x="981050" y="3552826"/>
              <a:ext cx="1119648" cy="1450578"/>
            </a:xfrm>
            <a:prstGeom prst="rect">
              <a:avLst/>
            </a:prstGeom>
            <a:noFill/>
          </p:spPr>
        </p:pic>
      </p:grpSp>
      <p:grpSp>
        <p:nvGrpSpPr>
          <p:cNvPr id="14" name="그룹 13"/>
          <p:cNvGrpSpPr/>
          <p:nvPr/>
        </p:nvGrpSpPr>
        <p:grpSpPr>
          <a:xfrm>
            <a:off x="215517" y="2153765"/>
            <a:ext cx="4824538" cy="2304257"/>
            <a:chOff x="974065" y="1882085"/>
            <a:chExt cx="3597936" cy="1445315"/>
          </a:xfrm>
        </p:grpSpPr>
        <p:pic>
          <p:nvPicPr>
            <p:cNvPr id="15" name="Picture 9"/>
            <p:cNvPicPr>
              <a:picLocks noChangeAspect="1" noChangeArrowheads="1"/>
            </p:cNvPicPr>
            <p:nvPr/>
          </p:nvPicPr>
          <p:blipFill>
            <a:blip r:embed="rId4" cstate="print"/>
            <a:srcRect b="1866"/>
            <a:stretch>
              <a:fillRect/>
            </a:stretch>
          </p:blipFill>
          <p:spPr bwMode="auto">
            <a:xfrm>
              <a:off x="978197" y="1886843"/>
              <a:ext cx="1203011" cy="734894"/>
            </a:xfrm>
            <a:prstGeom prst="rect">
              <a:avLst/>
            </a:prstGeom>
            <a:noFill/>
            <a:ln w="9525">
              <a:noFill/>
              <a:miter lim="800000"/>
              <a:headEnd/>
              <a:tailEnd/>
            </a:ln>
            <a:effectLst/>
          </p:spPr>
        </p:pic>
        <p:pic>
          <p:nvPicPr>
            <p:cNvPr id="16" name="Picture 10"/>
            <p:cNvPicPr>
              <a:picLocks noChangeAspect="1" noChangeArrowheads="1"/>
            </p:cNvPicPr>
            <p:nvPr/>
          </p:nvPicPr>
          <p:blipFill>
            <a:blip r:embed="rId5" cstate="print"/>
            <a:srcRect t="855" r="2928"/>
            <a:stretch>
              <a:fillRect/>
            </a:stretch>
          </p:blipFill>
          <p:spPr bwMode="auto">
            <a:xfrm rot="5400000">
              <a:off x="1219877" y="2370021"/>
              <a:ext cx="710775" cy="1202400"/>
            </a:xfrm>
            <a:prstGeom prst="rect">
              <a:avLst/>
            </a:prstGeom>
            <a:noFill/>
            <a:ln w="9525">
              <a:noFill/>
              <a:miter lim="800000"/>
              <a:headEnd/>
              <a:tailEnd/>
            </a:ln>
            <a:effectLst/>
          </p:spPr>
        </p:pic>
        <p:pic>
          <p:nvPicPr>
            <p:cNvPr id="17" name="_x33052880" descr="EMB00000d7c6b39"/>
            <p:cNvPicPr>
              <a:picLocks noChangeAspect="1" noChangeArrowheads="1"/>
            </p:cNvPicPr>
            <p:nvPr/>
          </p:nvPicPr>
          <p:blipFill>
            <a:blip r:embed="rId6" cstate="print"/>
            <a:srcRect l="36772" b="1180"/>
            <a:stretch>
              <a:fillRect/>
            </a:stretch>
          </p:blipFill>
          <p:spPr bwMode="auto">
            <a:xfrm>
              <a:off x="2177084" y="1882085"/>
              <a:ext cx="1458812" cy="1445315"/>
            </a:xfrm>
            <a:prstGeom prst="rect">
              <a:avLst/>
            </a:prstGeom>
            <a:noFill/>
          </p:spPr>
        </p:pic>
        <p:grpSp>
          <p:nvGrpSpPr>
            <p:cNvPr id="18" name="그룹 17"/>
            <p:cNvGrpSpPr/>
            <p:nvPr/>
          </p:nvGrpSpPr>
          <p:grpSpPr>
            <a:xfrm>
              <a:off x="3610497" y="1882923"/>
              <a:ext cx="961504" cy="1440001"/>
              <a:chOff x="2743334" y="-1278178"/>
              <a:chExt cx="1352635" cy="1980204"/>
            </a:xfrm>
          </p:grpSpPr>
          <p:pic>
            <p:nvPicPr>
              <p:cNvPr id="19" name="_x67944944" descr="EMB000002dc7f4d"/>
              <p:cNvPicPr>
                <a:picLocks noChangeAspect="1" noChangeArrowheads="1"/>
              </p:cNvPicPr>
              <p:nvPr/>
            </p:nvPicPr>
            <p:blipFill>
              <a:blip r:embed="rId7" cstate="print"/>
              <a:srcRect/>
              <a:stretch>
                <a:fillRect/>
              </a:stretch>
            </p:blipFill>
            <p:spPr bwMode="auto">
              <a:xfrm>
                <a:off x="2743334" y="-272436"/>
                <a:ext cx="1350000" cy="974462"/>
              </a:xfrm>
              <a:prstGeom prst="rect">
                <a:avLst/>
              </a:prstGeom>
              <a:noFill/>
            </p:spPr>
          </p:pic>
          <p:pic>
            <p:nvPicPr>
              <p:cNvPr id="20" name="Picture 8"/>
              <p:cNvPicPr>
                <a:picLocks noChangeAspect="1" noChangeArrowheads="1"/>
              </p:cNvPicPr>
              <p:nvPr/>
            </p:nvPicPr>
            <p:blipFill>
              <a:blip r:embed="rId8" cstate="print"/>
              <a:srcRect/>
              <a:stretch>
                <a:fillRect/>
              </a:stretch>
            </p:blipFill>
            <p:spPr bwMode="auto">
              <a:xfrm rot="5400000">
                <a:off x="2915816" y="-1446772"/>
                <a:ext cx="1011560" cy="1348747"/>
              </a:xfrm>
              <a:prstGeom prst="rect">
                <a:avLst/>
              </a:prstGeom>
              <a:noFill/>
              <a:ln w="9525">
                <a:noFill/>
                <a:miter lim="800000"/>
                <a:headEnd/>
                <a:tailEnd/>
              </a:ln>
            </p:spPr>
          </p:pic>
        </p:grpSp>
      </p:grpSp>
      <p:sp>
        <p:nvSpPr>
          <p:cNvPr id="24" name="Rectangle 5"/>
          <p:cNvSpPr>
            <a:spLocks noChangeArrowheads="1"/>
          </p:cNvSpPr>
          <p:nvPr/>
        </p:nvSpPr>
        <p:spPr bwMode="auto">
          <a:xfrm>
            <a:off x="0" y="751582"/>
            <a:ext cx="89916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kumimoji="1" sz="1200">
                <a:solidFill>
                  <a:schemeClr val="tx1"/>
                </a:solidFill>
                <a:latin typeface="Times New Roman" pitchFamily="18" charset="0"/>
                <a:ea typeface="굴림" charset="-127"/>
              </a:defRPr>
            </a:lvl1pPr>
            <a:lvl2pPr marL="742950" indent="-285750" eaLnBrk="0" hangingPunct="0">
              <a:defRPr kumimoji="1" sz="1200">
                <a:solidFill>
                  <a:schemeClr val="tx1"/>
                </a:solidFill>
                <a:latin typeface="Times New Roman" pitchFamily="18" charset="0"/>
                <a:ea typeface="굴림" charset="-127"/>
              </a:defRPr>
            </a:lvl2pPr>
            <a:lvl3pPr marL="1143000" indent="-228600" eaLnBrk="0" hangingPunct="0">
              <a:defRPr kumimoji="1" sz="1200">
                <a:solidFill>
                  <a:schemeClr val="tx1"/>
                </a:solidFill>
                <a:latin typeface="Times New Roman" pitchFamily="18" charset="0"/>
                <a:ea typeface="굴림" charset="-127"/>
              </a:defRPr>
            </a:lvl3pPr>
            <a:lvl4pPr marL="1600200" indent="-228600" eaLnBrk="0" hangingPunct="0">
              <a:defRPr kumimoji="1" sz="1200">
                <a:solidFill>
                  <a:schemeClr val="tx1"/>
                </a:solidFill>
                <a:latin typeface="Times New Roman" pitchFamily="18" charset="0"/>
                <a:ea typeface="굴림" charset="-127"/>
              </a:defRPr>
            </a:lvl4pPr>
            <a:lvl5pPr marL="2057400" indent="-228600" eaLnBrk="0" hangingPunct="0">
              <a:defRPr kumimoji="1" sz="1200">
                <a:solidFill>
                  <a:schemeClr val="tx1"/>
                </a:solidFill>
                <a:latin typeface="Times New Roman" pitchFamily="18" charset="0"/>
                <a:ea typeface="굴림"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charset="-127"/>
              </a:defRPr>
            </a:lvl9pPr>
          </a:lstStyle>
          <a:p>
            <a:pPr algn="ctr" eaLnBrk="1" latinLnBrk="0" hangingPunct="1">
              <a:spcBef>
                <a:spcPct val="20000"/>
              </a:spcBef>
            </a:pPr>
            <a:r>
              <a:rPr kumimoji="0" lang="en-US" altLang="ko-KR" sz="3200" b="1" dirty="0" smtClean="0">
                <a:cs typeface="Times New Roman" pitchFamily="18" charset="0"/>
              </a:rPr>
              <a:t>Experiments Result  example of </a:t>
            </a:r>
            <a:r>
              <a:rPr kumimoji="0" lang="en-US" altLang="ko-KR" sz="3200" b="1" dirty="0" err="1" smtClean="0">
                <a:cs typeface="Times New Roman" pitchFamily="18" charset="0"/>
              </a:rPr>
              <a:t>CamPo</a:t>
            </a:r>
            <a:endParaRPr kumimoji="0" lang="en-US" altLang="ko-KR" sz="2400" b="1" dirty="0">
              <a:cs typeface="Times New Roman" pitchFamily="18" charset="0"/>
            </a:endParaRPr>
          </a:p>
        </p:txBody>
      </p:sp>
      <p:grpSp>
        <p:nvGrpSpPr>
          <p:cNvPr id="25" name="그룹 14"/>
          <p:cNvGrpSpPr>
            <a:grpSpLocks/>
          </p:cNvGrpSpPr>
          <p:nvPr/>
        </p:nvGrpSpPr>
        <p:grpSpPr bwMode="auto">
          <a:xfrm>
            <a:off x="5314950" y="231775"/>
            <a:ext cx="3429000" cy="307777"/>
            <a:chOff x="6088040" y="296840"/>
            <a:chExt cx="3429000" cy="307579"/>
          </a:xfrm>
        </p:grpSpPr>
        <p:sp>
          <p:nvSpPr>
            <p:cNvPr id="26" name="직사각형 15"/>
            <p:cNvSpPr>
              <a:spLocks noChangeArrowheads="1"/>
            </p:cNvSpPr>
            <p:nvPr/>
          </p:nvSpPr>
          <p:spPr bwMode="auto">
            <a:xfrm>
              <a:off x="6270008" y="353704"/>
              <a:ext cx="2362200" cy="228600"/>
            </a:xfrm>
            <a:prstGeom prst="rect">
              <a:avLst/>
            </a:prstGeom>
            <a:solidFill>
              <a:schemeClr val="bg1"/>
            </a:solidFill>
            <a:ln w="12700" algn="ctr">
              <a:solidFill>
                <a:schemeClr val="bg1"/>
              </a:solidFill>
              <a:round/>
              <a:headEnd type="none" w="sm" len="sm"/>
              <a:tailEnd type="none" w="sm" len="sm"/>
            </a:ln>
          </p:spPr>
          <p:txBody>
            <a:bodyPr/>
            <a:lstStyle/>
            <a:p>
              <a:pPr eaLnBrk="0" latinLnBrk="0" hangingPunct="0"/>
              <a:endParaRPr kumimoji="0" lang="ko-KR" altLang="en-US"/>
            </a:p>
          </p:txBody>
        </p:sp>
        <p:sp>
          <p:nvSpPr>
            <p:cNvPr id="27" name="TextBox 26"/>
            <p:cNvSpPr txBox="1"/>
            <p:nvPr/>
          </p:nvSpPr>
          <p:spPr>
            <a:xfrm>
              <a:off x="6088040" y="296840"/>
              <a:ext cx="3429000" cy="307579"/>
            </a:xfrm>
            <a:prstGeom prst="rect">
              <a:avLst/>
            </a:prstGeom>
            <a:noFill/>
          </p:spPr>
          <p:txBody>
            <a:bodyPr>
              <a:spAutoFit/>
            </a:bodyPr>
            <a:lstStyle/>
            <a:p>
              <a:pPr>
                <a:defRPr/>
              </a:pPr>
              <a:r>
                <a:rPr lang="en-US" altLang="ko-KR" sz="1400" b="1" dirty="0" smtClean="0">
                  <a:latin typeface="+mj-lt"/>
                  <a:ea typeface="굴림" pitchFamily="50" charset="-127"/>
                </a:rPr>
                <a:t>Doc: IEEE </a:t>
              </a:r>
              <a:r>
                <a:rPr lang="en-US" altLang="ko-KR" sz="1400" b="1" dirty="0" smtClean="0">
                  <a:solidFill>
                    <a:srgbClr val="FF0000"/>
                  </a:solidFill>
                  <a:latin typeface="+mj-lt"/>
                  <a:ea typeface="굴림" pitchFamily="50" charset="-127"/>
                </a:rPr>
                <a:t>802.15-13-0722-00-0led</a:t>
              </a:r>
              <a:endParaRPr lang="ko-KR" altLang="en-US" sz="1400" b="1" dirty="0">
                <a:solidFill>
                  <a:srgbClr val="FF0000"/>
                </a:solidFill>
                <a:latin typeface="+mj-lt"/>
                <a:ea typeface="굴림" pitchFamily="50" charset="-127"/>
              </a:endParaRPr>
            </a:p>
          </p:txBody>
        </p:sp>
      </p:grpSp>
    </p:spTree>
    <p:extLst>
      <p:ext uri="{BB962C8B-B14F-4D97-AF65-F5344CB8AC3E}">
        <p14:creationId xmlns:p14="http://schemas.microsoft.com/office/powerpoint/2010/main" val="8444715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5"/>
          <p:cNvSpPr>
            <a:spLocks noGrp="1"/>
          </p:cNvSpPr>
          <p:nvPr>
            <p:ph type="sldNum" sz="quarter" idx="11"/>
          </p:nvPr>
        </p:nvSpPr>
        <p:spPr>
          <a:noFill/>
        </p:spPr>
        <p:txBody>
          <a:bodyPr/>
          <a:lstStyle/>
          <a:p>
            <a:r>
              <a:rPr lang="en-US" altLang="ko-KR" smtClean="0">
                <a:ea typeface="굴림" charset="-127"/>
              </a:rPr>
              <a:t>Slide </a:t>
            </a:r>
            <a:fld id="{BBF6F24C-F6F3-40AF-A6FF-2F221F4BFF07}" type="slidenum">
              <a:rPr lang="en-US" altLang="ko-KR" smtClean="0">
                <a:ea typeface="굴림" charset="-127"/>
              </a:rPr>
              <a:pPr/>
              <a:t>6</a:t>
            </a:fld>
            <a:endParaRPr lang="en-US" altLang="ko-KR" smtClean="0">
              <a:ea typeface="굴림" charset="-127"/>
            </a:endParaRPr>
          </a:p>
        </p:txBody>
      </p:sp>
      <p:sp>
        <p:nvSpPr>
          <p:cNvPr id="58371" name="Rectangle 4"/>
          <p:cNvSpPr>
            <a:spLocks noChangeArrowheads="1"/>
          </p:cNvSpPr>
          <p:nvPr/>
        </p:nvSpPr>
        <p:spPr bwMode="auto">
          <a:xfrm>
            <a:off x="3048000" y="725488"/>
            <a:ext cx="2743200" cy="646112"/>
          </a:xfrm>
          <a:prstGeom prst="rect">
            <a:avLst/>
          </a:prstGeom>
          <a:noFill/>
          <a:ln w="9525">
            <a:noFill/>
            <a:miter lim="800000"/>
            <a:headEnd/>
            <a:tailEnd/>
          </a:ln>
        </p:spPr>
        <p:txBody>
          <a:bodyPr>
            <a:spAutoFit/>
          </a:bodyPr>
          <a:lstStyle/>
          <a:p>
            <a:pPr algn="ctr" latinLnBrk="0"/>
            <a:r>
              <a:rPr kumimoji="0" lang="en-US" altLang="ko-KR" sz="3600">
                <a:solidFill>
                  <a:srgbClr val="000000"/>
                </a:solidFill>
              </a:rPr>
              <a:t>Conclusion</a:t>
            </a:r>
          </a:p>
        </p:txBody>
      </p:sp>
      <p:sp>
        <p:nvSpPr>
          <p:cNvPr id="58372" name="Rectangle 5"/>
          <p:cNvSpPr>
            <a:spLocks noChangeArrowheads="1"/>
          </p:cNvSpPr>
          <p:nvPr/>
        </p:nvSpPr>
        <p:spPr bwMode="auto">
          <a:xfrm>
            <a:off x="533400" y="1709678"/>
            <a:ext cx="8001000" cy="4136517"/>
          </a:xfrm>
          <a:prstGeom prst="rect">
            <a:avLst/>
          </a:prstGeom>
          <a:noFill/>
          <a:ln w="9525">
            <a:noFill/>
            <a:miter lim="800000"/>
            <a:headEnd/>
            <a:tailEnd/>
          </a:ln>
        </p:spPr>
        <p:txBody>
          <a:bodyPr>
            <a:spAutoFit/>
          </a:bodyPr>
          <a:lstStyle/>
          <a:p>
            <a:pPr latinLnBrk="0">
              <a:buFontTx/>
              <a:buChar char="-"/>
            </a:pPr>
            <a:r>
              <a:rPr kumimoji="0" lang="en-US" altLang="ko-KR" sz="1800" dirty="0"/>
              <a:t> </a:t>
            </a:r>
            <a:r>
              <a:rPr kumimoji="0" lang="en-US" altLang="ko-KR" sz="1800" dirty="0" smtClean="0"/>
              <a:t>I suggested Camera Positioning (</a:t>
            </a:r>
            <a:r>
              <a:rPr kumimoji="0" lang="en-US" altLang="ko-KR" sz="1800" dirty="0" err="1" smtClean="0"/>
              <a:t>CamPo</a:t>
            </a:r>
            <a:r>
              <a:rPr kumimoji="0" lang="en-US" altLang="ko-KR" sz="1800" dirty="0" smtClean="0"/>
              <a:t>) </a:t>
            </a:r>
            <a:r>
              <a:rPr kumimoji="0" lang="en-US" altLang="ko-KR" sz="1800" dirty="0" smtClean="0"/>
              <a:t>Technology</a:t>
            </a:r>
            <a:endParaRPr kumimoji="0" lang="en-US" altLang="ko-KR" sz="1800" dirty="0"/>
          </a:p>
          <a:p>
            <a:pPr latinLnBrk="0">
              <a:buFontTx/>
              <a:buChar char="-"/>
            </a:pPr>
            <a:endParaRPr kumimoji="0" lang="en-US" altLang="ko-KR" sz="1800" dirty="0"/>
          </a:p>
          <a:p>
            <a:pPr latinLnBrk="0">
              <a:buFontTx/>
              <a:buChar char="-"/>
            </a:pPr>
            <a:r>
              <a:rPr kumimoji="0" lang="en-US" altLang="ko-KR" sz="1800" dirty="0" smtClean="0"/>
              <a:t>  </a:t>
            </a:r>
            <a:r>
              <a:rPr lang="en-US" altLang="ko-KR" sz="1800" spc="-100" dirty="0" err="1" smtClean="0">
                <a:ea typeface="HY견고딕" pitchFamily="18" charset="-127"/>
                <a:cs typeface="Times New Roman" panose="02020603050405020304" pitchFamily="18" charset="0"/>
              </a:rPr>
              <a:t>CamPo</a:t>
            </a:r>
            <a:r>
              <a:rPr lang="en-US" altLang="ko-KR" sz="1800" spc="-100" dirty="0" smtClean="0">
                <a:ea typeface="HY견고딕" pitchFamily="18" charset="-127"/>
                <a:cs typeface="Times New Roman" panose="02020603050405020304" pitchFamily="18" charset="0"/>
              </a:rPr>
              <a:t> system has the advantages in high precision and environment-friendly wireless Technology</a:t>
            </a:r>
          </a:p>
          <a:p>
            <a:pPr marL="285750" indent="-285750">
              <a:lnSpc>
                <a:spcPct val="140000"/>
              </a:lnSpc>
              <a:defRPr/>
            </a:pPr>
            <a:endParaRPr kumimoji="0" lang="en-US" altLang="ko-KR" sz="1800" dirty="0" smtClean="0"/>
          </a:p>
          <a:p>
            <a:pPr marL="285750" indent="-285750">
              <a:lnSpc>
                <a:spcPct val="140000"/>
              </a:lnSpc>
              <a:buFontTx/>
              <a:buChar char="-"/>
              <a:defRPr/>
            </a:pPr>
            <a:r>
              <a:rPr lang="en-US" altLang="ko-KR" sz="1800" spc="-100" dirty="0" smtClean="0">
                <a:ea typeface="HY견고딕" pitchFamily="18" charset="-127"/>
                <a:cs typeface="Times New Roman" panose="02020603050405020304" pitchFamily="18" charset="0"/>
              </a:rPr>
              <a:t>Using lighting Source attached  in ceil and Camera , we </a:t>
            </a:r>
            <a:r>
              <a:rPr lang="en-US" altLang="ko-KR" sz="1800" spc="-100" dirty="0" smtClean="0">
                <a:ea typeface="HY견고딕" pitchFamily="18" charset="-127"/>
                <a:cs typeface="Times New Roman" panose="02020603050405020304" pitchFamily="18" charset="0"/>
              </a:rPr>
              <a:t>recovered  </a:t>
            </a:r>
            <a:r>
              <a:rPr lang="en-US" altLang="ko-KR" sz="1800" spc="-100" dirty="0" smtClean="0">
                <a:ea typeface="HY견고딕" pitchFamily="18" charset="-127"/>
                <a:cs typeface="Times New Roman" panose="02020603050405020304" pitchFamily="18" charset="0"/>
              </a:rPr>
              <a:t>Positioning Data</a:t>
            </a:r>
          </a:p>
          <a:p>
            <a:pPr marL="285750" indent="-285750">
              <a:lnSpc>
                <a:spcPct val="140000"/>
              </a:lnSpc>
              <a:buFontTx/>
              <a:buChar char="-"/>
              <a:defRPr/>
            </a:pPr>
            <a:endParaRPr lang="en-US" altLang="ko-KR" sz="1800" spc="-100" dirty="0" smtClean="0">
              <a:ea typeface="HY견고딕" pitchFamily="18" charset="-127"/>
              <a:cs typeface="Times New Roman" panose="02020603050405020304" pitchFamily="18" charset="0"/>
            </a:endParaRPr>
          </a:p>
          <a:p>
            <a:pPr latinLnBrk="0">
              <a:buFontTx/>
              <a:buChar char="-"/>
            </a:pPr>
            <a:endParaRPr kumimoji="0" lang="en-US" altLang="ko-KR" sz="1800" dirty="0" smtClean="0"/>
          </a:p>
          <a:p>
            <a:pPr latinLnBrk="0">
              <a:buFontTx/>
              <a:buChar char="-"/>
            </a:pPr>
            <a:r>
              <a:rPr kumimoji="0" lang="en-US" altLang="ko-KR" sz="1800" dirty="0" smtClean="0"/>
              <a:t>Especially, Light Source s( LED-ID ) based Indoor </a:t>
            </a:r>
            <a:r>
              <a:rPr kumimoji="0" lang="en-US" altLang="ko-KR" sz="1800" dirty="0" err="1" smtClean="0"/>
              <a:t>CamPo</a:t>
            </a:r>
            <a:r>
              <a:rPr kumimoji="0" lang="en-US" altLang="ko-KR" sz="1800" dirty="0" smtClean="0"/>
              <a:t> System has the advantages in high  precision and environment-friendly wireless Technology</a:t>
            </a:r>
          </a:p>
          <a:p>
            <a:pPr latinLnBrk="0">
              <a:buFontTx/>
              <a:buChar char="-"/>
            </a:pPr>
            <a:endParaRPr kumimoji="0" lang="en-US" altLang="ko-KR" sz="1800" dirty="0"/>
          </a:p>
          <a:p>
            <a:pPr latinLnBrk="0">
              <a:buFontTx/>
              <a:buChar char="-"/>
            </a:pPr>
            <a:endParaRPr kumimoji="0" lang="en-US" altLang="ko-KR" sz="1800" dirty="0" smtClean="0"/>
          </a:p>
          <a:p>
            <a:pPr marL="285750" indent="-285750">
              <a:lnSpc>
                <a:spcPct val="140000"/>
              </a:lnSpc>
              <a:buFontTx/>
              <a:buChar char="-"/>
              <a:defRPr/>
            </a:pPr>
            <a:r>
              <a:rPr lang="en-US" altLang="ko-KR" sz="1800" spc="-100" dirty="0" smtClean="0">
                <a:ea typeface="HY견고딕" pitchFamily="18" charset="-127"/>
                <a:cs typeface="Times New Roman" panose="02020603050405020304" pitchFamily="18" charset="0"/>
              </a:rPr>
              <a:t>This concept could be </a:t>
            </a:r>
            <a:r>
              <a:rPr lang="en-US" altLang="ko-KR" sz="1800" spc="-100" dirty="0" smtClean="0">
                <a:ea typeface="HY견고딕" pitchFamily="18" charset="-127"/>
                <a:cs typeface="Times New Roman" panose="02020603050405020304" pitchFamily="18" charset="0"/>
              </a:rPr>
              <a:t>enlarged </a:t>
            </a:r>
            <a:r>
              <a:rPr lang="en-US" altLang="ko-KR" sz="1800" spc="-100" dirty="0" smtClean="0">
                <a:ea typeface="HY견고딕" pitchFamily="18" charset="-127"/>
                <a:cs typeface="Times New Roman" panose="02020603050405020304" pitchFamily="18" charset="0"/>
              </a:rPr>
              <a:t>to various Camera (e.g. Smart Device Camera)</a:t>
            </a:r>
          </a:p>
        </p:txBody>
      </p:sp>
      <p:sp>
        <p:nvSpPr>
          <p:cNvPr id="58373" name="Rectangle 5"/>
          <p:cNvSpPr>
            <a:spLocks noGrp="1" noChangeArrowheads="1"/>
          </p:cNvSpPr>
          <p:nvPr>
            <p:ph type="ftr" sz="quarter" idx="10"/>
          </p:nvPr>
        </p:nvSpPr>
        <p:spPr bwMode="auto">
          <a:xfrm>
            <a:off x="5186363" y="6426200"/>
            <a:ext cx="3538537" cy="184150"/>
          </a:xfrm>
          <a:noFill/>
          <a:ln>
            <a:miter lim="800000"/>
            <a:headEnd/>
            <a:tailEnd/>
          </a:ln>
        </p:spPr>
        <p:txBody>
          <a:bodyPr vert="horz" wrap="square" lIns="91440" tIns="45720" rIns="91440" bIns="45720" numCol="1" anchor="t" anchorCtr="0" compatLnSpc="1">
            <a:prstTxWarp prst="textNoShape">
              <a:avLst/>
            </a:prstTxWarp>
          </a:bodyPr>
          <a:lstStyle/>
          <a:p>
            <a:r>
              <a:rPr lang="en-US" altLang="ko-KR" smtClean="0">
                <a:ea typeface="굴림" charset="-127"/>
              </a:rPr>
              <a:t>Jaesang Cha, Seoul National Univ. of Science&amp;Tech.</a:t>
            </a:r>
          </a:p>
        </p:txBody>
      </p:sp>
      <p:grpSp>
        <p:nvGrpSpPr>
          <p:cNvPr id="7" name="그룹 14"/>
          <p:cNvGrpSpPr>
            <a:grpSpLocks/>
          </p:cNvGrpSpPr>
          <p:nvPr/>
        </p:nvGrpSpPr>
        <p:grpSpPr bwMode="auto">
          <a:xfrm>
            <a:off x="5314950" y="231775"/>
            <a:ext cx="3429000" cy="307777"/>
            <a:chOff x="6088040" y="296840"/>
            <a:chExt cx="3429000" cy="307579"/>
          </a:xfrm>
        </p:grpSpPr>
        <p:sp>
          <p:nvSpPr>
            <p:cNvPr id="8" name="직사각형 15"/>
            <p:cNvSpPr>
              <a:spLocks noChangeArrowheads="1"/>
            </p:cNvSpPr>
            <p:nvPr/>
          </p:nvSpPr>
          <p:spPr bwMode="auto">
            <a:xfrm>
              <a:off x="6270008" y="353704"/>
              <a:ext cx="2362200" cy="228600"/>
            </a:xfrm>
            <a:prstGeom prst="rect">
              <a:avLst/>
            </a:prstGeom>
            <a:solidFill>
              <a:schemeClr val="bg1"/>
            </a:solidFill>
            <a:ln w="12700" algn="ctr">
              <a:solidFill>
                <a:schemeClr val="bg1"/>
              </a:solidFill>
              <a:round/>
              <a:headEnd type="none" w="sm" len="sm"/>
              <a:tailEnd type="none" w="sm" len="sm"/>
            </a:ln>
          </p:spPr>
          <p:txBody>
            <a:bodyPr/>
            <a:lstStyle/>
            <a:p>
              <a:pPr eaLnBrk="0" latinLnBrk="0" hangingPunct="0"/>
              <a:endParaRPr kumimoji="0" lang="ko-KR" altLang="en-US"/>
            </a:p>
          </p:txBody>
        </p:sp>
        <p:sp>
          <p:nvSpPr>
            <p:cNvPr id="9" name="TextBox 8"/>
            <p:cNvSpPr txBox="1"/>
            <p:nvPr/>
          </p:nvSpPr>
          <p:spPr>
            <a:xfrm>
              <a:off x="6088040" y="296840"/>
              <a:ext cx="3429000" cy="307579"/>
            </a:xfrm>
            <a:prstGeom prst="rect">
              <a:avLst/>
            </a:prstGeom>
            <a:noFill/>
          </p:spPr>
          <p:txBody>
            <a:bodyPr>
              <a:spAutoFit/>
            </a:bodyPr>
            <a:lstStyle/>
            <a:p>
              <a:pPr>
                <a:defRPr/>
              </a:pPr>
              <a:r>
                <a:rPr lang="en-US" altLang="ko-KR" sz="1400" b="1" dirty="0" smtClean="0">
                  <a:latin typeface="+mj-lt"/>
                  <a:ea typeface="굴림" pitchFamily="50" charset="-127"/>
                </a:rPr>
                <a:t>Doc: IEEE </a:t>
              </a:r>
              <a:r>
                <a:rPr lang="en-US" altLang="ko-KR" sz="1400" b="1" dirty="0" smtClean="0">
                  <a:solidFill>
                    <a:srgbClr val="FF0000"/>
                  </a:solidFill>
                  <a:latin typeface="+mj-lt"/>
                  <a:ea typeface="굴림" pitchFamily="50" charset="-127"/>
                </a:rPr>
                <a:t>802.15-13-0722-00-0led</a:t>
              </a:r>
              <a:endParaRPr lang="ko-KR" altLang="en-US" sz="1400" b="1" dirty="0">
                <a:solidFill>
                  <a:srgbClr val="FF0000"/>
                </a:solidFill>
                <a:latin typeface="+mj-lt"/>
                <a:ea typeface="굴림" pitchFamily="50" charset="-127"/>
              </a:endParaRPr>
            </a:p>
          </p:txBody>
        </p:sp>
      </p:grpSp>
      <p:sp>
        <p:nvSpPr>
          <p:cNvPr id="10" name="Rectangle 4"/>
          <p:cNvSpPr>
            <a:spLocks noGrp="1" noChangeArrowheads="1"/>
          </p:cNvSpPr>
          <p:nvPr>
            <p:ph type="dt" sz="quarter" idx="12"/>
          </p:nvPr>
        </p:nvSpPr>
        <p:spPr bwMode="auto">
          <a:xfrm>
            <a:off x="685800" y="350838"/>
            <a:ext cx="1600200" cy="431800"/>
          </a:xfrm>
          <a:noFill/>
          <a:ln>
            <a:miter lim="800000"/>
            <a:headEnd/>
            <a:tailEnd/>
          </a:ln>
        </p:spPr>
        <p:txBody>
          <a:bodyPr vert="horz" wrap="square" lIns="91440" tIns="45720" rIns="91440" bIns="45720" numCol="1" anchor="t" anchorCtr="0" compatLnSpc="1">
            <a:prstTxWarp prst="textNoShape">
              <a:avLst/>
            </a:prstTxWarp>
          </a:bodyPr>
          <a:lstStyle/>
          <a:p>
            <a:r>
              <a:rPr lang="en-US" altLang="ko-KR" sz="1400" b="1" dirty="0" smtClean="0">
                <a:solidFill>
                  <a:schemeClr val="tx1"/>
                </a:solidFill>
              </a:rPr>
              <a:t>Nov.</a:t>
            </a:r>
            <a:r>
              <a:rPr lang="en-US" altLang="ko-KR" sz="1400" b="1" dirty="0" smtClean="0">
                <a:solidFill>
                  <a:schemeClr val="tx1"/>
                </a:solidFill>
                <a:ea typeface="굴림" charset="-127"/>
              </a:rPr>
              <a:t> 2013</a:t>
            </a:r>
          </a:p>
          <a:p>
            <a:endParaRPr lang="en-US" altLang="ko-KR" sz="1400" b="1" dirty="0" smtClean="0">
              <a:solidFill>
                <a:schemeClr val="tx1"/>
              </a:solidFill>
              <a:ea typeface="굴림" charset="-127"/>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VLC_Composition_090917">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VLC_Composition_090917">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VLC_Composition_090917">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VLC_Composition_090917</Template>
  <TotalTime>11203</TotalTime>
  <Words>498</Words>
  <Application>Microsoft Office PowerPoint</Application>
  <PresentationFormat>화면 슬라이드 쇼(4:3)</PresentationFormat>
  <Paragraphs>87</Paragraphs>
  <Slides>6</Slides>
  <Notes>3</Notes>
  <HiddenSlides>0</HiddenSlides>
  <MMClips>0</MMClips>
  <ScaleCrop>false</ScaleCrop>
  <HeadingPairs>
    <vt:vector size="4" baseType="variant">
      <vt:variant>
        <vt:lpstr>테마</vt:lpstr>
      </vt:variant>
      <vt:variant>
        <vt:i4>3</vt:i4>
      </vt:variant>
      <vt:variant>
        <vt:lpstr>슬라이드 제목</vt:lpstr>
      </vt:variant>
      <vt:variant>
        <vt:i4>6</vt:i4>
      </vt:variant>
    </vt:vector>
  </HeadingPairs>
  <TitlesOfParts>
    <vt:vector size="9" baseType="lpstr">
      <vt:lpstr>VLC_Composition_090917</vt:lpstr>
      <vt:lpstr>1_VLC_Composition_090917</vt:lpstr>
      <vt:lpstr>2_VLC_Composition_090917</vt:lpstr>
      <vt:lpstr>PowerPoint 프레젠테이션</vt:lpstr>
      <vt:lpstr>Contents</vt:lpstr>
      <vt:lpstr>PowerPoint 프레젠테이션</vt:lpstr>
      <vt:lpstr>PowerPoint 프레젠테이션</vt:lpstr>
      <vt:lpstr>PowerPoint 프레젠테이션</vt:lpstr>
      <vt:lpstr>PowerPoint 프레젠테이션</vt:lpstr>
    </vt:vector>
  </TitlesOfParts>
  <Company>th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&lt;subject&gt;</dc:subject>
  <dc:creator>th</dc:creator>
  <dc:description>&lt;doc#&gt;</dc:description>
  <cp:lastModifiedBy>Jang</cp:lastModifiedBy>
  <cp:revision>506</cp:revision>
  <cp:lastPrinted>2013-11-09T08:19:57Z</cp:lastPrinted>
  <dcterms:created xsi:type="dcterms:W3CDTF">2009-09-18T11:31:33Z</dcterms:created>
  <dcterms:modified xsi:type="dcterms:W3CDTF">2013-11-14T21:40:52Z</dcterms:modified>
</cp:coreProperties>
</file>