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64" r:id="rId3"/>
    <p:sldId id="266" r:id="rId4"/>
    <p:sldId id="267" r:id="rId5"/>
    <p:sldId id="268" r:id="rId6"/>
    <p:sldId id="269" r:id="rId7"/>
    <p:sldId id="270" r:id="rId8"/>
    <p:sldId id="272"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584" y="-4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7</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7</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14</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a:t>
            </a:r>
            <a:r>
              <a:rPr lang="en-US" b="1" dirty="0" smtClean="0"/>
              <a:t>0147-</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ieee802.org/Mike_Spring_Article_on_Stds_Proces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March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March 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March 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a:t>
            </a:r>
            <a:r>
              <a:rPr lang="en-US" sz="2800" dirty="0" smtClean="0">
                <a:latin typeface="Times New Roman" charset="0"/>
                <a:ea typeface="ＭＳ Ｐゴシック" charset="0"/>
                <a:cs typeface="ＭＳ Ｐゴシック" charset="0"/>
              </a:rPr>
              <a:t>0120-01)</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3600" b="1" dirty="0" smtClean="0"/>
              <a:t>SC Maintenance</a:t>
            </a:r>
          </a:p>
          <a:p>
            <a:pPr marL="800100" lvl="1" indent="-342900">
              <a:buClr>
                <a:srgbClr val="FF0000"/>
              </a:buClr>
              <a:buFont typeface="Wingdings" charset="2"/>
              <a:buChar char="q"/>
            </a:pPr>
            <a:r>
              <a:rPr lang="en-US" sz="2800" b="1" dirty="0" smtClean="0"/>
              <a:t>Wednesday 19 Mar, PM2</a:t>
            </a:r>
            <a:r>
              <a:rPr lang="en-US" sz="2800" b="1" dirty="0"/>
              <a:t>: </a:t>
            </a:r>
            <a:r>
              <a:rPr lang="en-US" sz="2800" dirty="0">
                <a:solidFill>
                  <a:srgbClr val="000000"/>
                </a:solidFill>
                <a:latin typeface="+mj-lt"/>
                <a:ea typeface="Lucida Grande"/>
                <a:cs typeface="Lucida Grande"/>
              </a:rPr>
              <a:t>Review of IETF 6TiSCH calls and IETF 89 </a:t>
            </a:r>
            <a:r>
              <a:rPr lang="en-US" sz="2800" dirty="0" smtClean="0">
                <a:solidFill>
                  <a:srgbClr val="000000"/>
                </a:solidFill>
                <a:latin typeface="+mj-lt"/>
                <a:ea typeface="Lucida Grande"/>
                <a:cs typeface="Lucida Grande"/>
              </a:rPr>
              <a:t>session</a:t>
            </a:r>
            <a:endParaRPr lang="en-US" sz="2800" dirty="0" smtClean="0">
              <a:latin typeface="+mj-lt"/>
            </a:endParaRPr>
          </a:p>
          <a:p>
            <a:pPr marL="800100" lvl="1" indent="-342900">
              <a:buClr>
                <a:srgbClr val="FF0000"/>
              </a:buClr>
              <a:buFont typeface="Wingdings" charset="2"/>
              <a:buChar char="q"/>
            </a:pPr>
            <a:r>
              <a:rPr lang="en-US" sz="2800" b="1" dirty="0" smtClean="0"/>
              <a:t>Thursday 20 </a:t>
            </a:r>
            <a:r>
              <a:rPr lang="en-US" sz="2800" b="1" dirty="0" smtClean="0"/>
              <a:t>Mar</a:t>
            </a:r>
            <a:r>
              <a:rPr lang="en-US" sz="2800" b="1" dirty="0" smtClean="0"/>
              <a:t>, PM2: </a:t>
            </a:r>
            <a:r>
              <a:rPr lang="en-US" sz="2800" dirty="0">
                <a:solidFill>
                  <a:srgbClr val="000000"/>
                </a:solidFill>
                <a:latin typeface="+mj-lt"/>
                <a:ea typeface="Lucida Grande"/>
                <a:cs typeface="Lucida Grande"/>
              </a:rPr>
              <a:t>Putting an architecture together of 6tisch, </a:t>
            </a:r>
            <a:r>
              <a:rPr lang="en-US" sz="2800" dirty="0" err="1">
                <a:solidFill>
                  <a:srgbClr val="000000"/>
                </a:solidFill>
                <a:latin typeface="+mj-lt"/>
                <a:ea typeface="Lucida Grande"/>
                <a:cs typeface="Lucida Grande"/>
              </a:rPr>
              <a:t>CoAP</a:t>
            </a:r>
            <a:r>
              <a:rPr lang="en-US" sz="2800" dirty="0">
                <a:solidFill>
                  <a:srgbClr val="000000"/>
                </a:solidFill>
                <a:latin typeface="+mj-lt"/>
                <a:ea typeface="Lucida Grande"/>
                <a:cs typeface="Lucida Grande"/>
              </a:rPr>
              <a:t>, </a:t>
            </a:r>
            <a:r>
              <a:rPr lang="en-US" sz="2800" dirty="0" err="1">
                <a:solidFill>
                  <a:srgbClr val="000000"/>
                </a:solidFill>
                <a:latin typeface="+mj-lt"/>
                <a:ea typeface="Lucida Grande"/>
                <a:cs typeface="Lucida Grande"/>
              </a:rPr>
              <a:t>Geolink</a:t>
            </a:r>
            <a:r>
              <a:rPr lang="en-US" sz="2800" dirty="0">
                <a:solidFill>
                  <a:srgbClr val="000000"/>
                </a:solidFill>
                <a:latin typeface="+mj-lt"/>
                <a:ea typeface="Lucida Grande"/>
                <a:cs typeface="Lucida Grande"/>
              </a:rPr>
              <a:t>, RPL, 6lowpan, </a:t>
            </a:r>
            <a:r>
              <a:rPr lang="en-US" sz="2800" dirty="0" err="1">
                <a:solidFill>
                  <a:srgbClr val="000000"/>
                </a:solidFill>
                <a:latin typeface="+mj-lt"/>
                <a:ea typeface="Lucida Grande"/>
                <a:cs typeface="Lucida Grande"/>
              </a:rPr>
              <a:t>etc</a:t>
            </a:r>
            <a:endParaRPr lang="en-US" sz="2800" dirty="0" smtClean="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15240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22860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30480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60960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6</a:t>
            </a:fld>
            <a:endParaRPr lang="en-US"/>
          </a:p>
        </p:txBody>
      </p:sp>
      <p:sp>
        <p:nvSpPr>
          <p:cNvPr id="30724" name="Rectangle 1026"/>
          <p:cNvSpPr>
            <a:spLocks noGrp="1" noChangeArrowheads="1"/>
          </p:cNvSpPr>
          <p:nvPr>
            <p:ph type="title" idx="4294967295"/>
          </p:nvPr>
        </p:nvSpPr>
        <p:spPr>
          <a:xfrm>
            <a:off x="3048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38100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7</a:t>
            </a:fld>
            <a:endParaRPr lang="en-US"/>
          </a:p>
        </p:txBody>
      </p:sp>
      <p:sp>
        <p:nvSpPr>
          <p:cNvPr id="31748" name="Rectangle 2"/>
          <p:cNvSpPr>
            <a:spLocks noGrp="1" noChangeArrowheads="1"/>
          </p:cNvSpPr>
          <p:nvPr>
            <p:ph type="title" idx="4294967295"/>
          </p:nvPr>
        </p:nvSpPr>
        <p:spPr>
          <a:xfrm>
            <a:off x="22860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2014&gt;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20015</TotalTime>
  <Words>881</Words>
  <Application>Microsoft Macintosh PowerPoint</Application>
  <PresentationFormat>On-screen Show (4:3)</PresentationFormat>
  <Paragraphs>136</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Meeting Goals (Agenda 15-14-0120-01)</vt:lpstr>
      <vt:lpstr>Instructions for the WG Chair</vt:lpstr>
      <vt:lpstr>Participants, Patents, and Duty to Inform</vt:lpstr>
      <vt:lpstr>Patent Related Links</vt:lpstr>
      <vt:lpstr>Call for Potentially Essential Patents</vt:lpstr>
      <vt:lpstr>Other Guidelines for IEEE WG Meetings</vt:lpstr>
      <vt:lpstr>Chair’s Role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LA</dc:title>
  <dc:subject>IEEE 802.15 &lt;IG 6tisch Opening Report&gt;</dc:subject>
  <dc:creator>Pat Kinney</dc:creator>
  <cp:keywords/>
  <dc:description>&lt;15-14-0147-00-00IG6t&gt;</dc:description>
  <cp:lastModifiedBy>Pat Kinney</cp:lastModifiedBy>
  <cp:revision>497</cp:revision>
  <cp:lastPrinted>1998-02-10T13:28:06Z</cp:lastPrinted>
  <dcterms:created xsi:type="dcterms:W3CDTF">2009-07-12T16:25:16Z</dcterms:created>
  <dcterms:modified xsi:type="dcterms:W3CDTF">2014-03-16T04:38:26Z</dcterms:modified>
  <cp:category/>
</cp:coreProperties>
</file>