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9" r:id="rId2"/>
    <p:sldId id="258" r:id="rId3"/>
    <p:sldId id="284" r:id="rId4"/>
    <p:sldId id="281" r:id="rId5"/>
    <p:sldId id="271" r:id="rId6"/>
    <p:sldId id="273" r:id="rId7"/>
    <p:sldId id="274" r:id="rId8"/>
    <p:sldId id="282" r:id="rId9"/>
    <p:sldId id="276" r:id="rId10"/>
    <p:sldId id="256" r:id="rId11"/>
    <p:sldId id="288" r:id="rId12"/>
    <p:sldId id="289" r:id="rId13"/>
    <p:sldId id="28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60"/>
  </p:normalViewPr>
  <p:slideViewPr>
    <p:cSldViewPr snapToGrid="0" showGuides="1">
      <p:cViewPr varScale="1">
        <p:scale>
          <a:sx n="68" d="100"/>
          <a:sy n="68" d="100"/>
        </p:scale>
        <p:origin x="1156" y="52"/>
      </p:cViewPr>
      <p:guideLst>
        <p:guide orient="horz" pos="2160"/>
        <p:guide pos="2880"/>
      </p:guideLst>
    </p:cSldViewPr>
  </p:slideViewPr>
  <p:notesTextViewPr>
    <p:cViewPr>
      <p:scale>
        <a:sx n="1" d="1"/>
        <a:sy n="1" d="1"/>
      </p:scale>
      <p:origin x="0" y="0"/>
    </p:cViewPr>
  </p:notesTextViewPr>
  <p:sorterViewPr>
    <p:cViewPr>
      <p:scale>
        <a:sx n="100" d="100"/>
        <a:sy n="100" d="100"/>
      </p:scale>
      <p:origin x="0" y="-1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2020/12/17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802.15-20-0399-00-0dep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January 2021]	</a:t>
            </a:r>
          </a:p>
          <a:p>
            <a:r>
              <a:rPr lang="en-US" altLang="ja-JP" sz="1600" b="1" dirty="0">
                <a:ea typeface="ＭＳ Ｐゴシック" charset="-128"/>
              </a:rPr>
              <a:t>Date Submitted: </a:t>
            </a:r>
            <a:r>
              <a:rPr lang="en-US" altLang="ja-JP" sz="1600" dirty="0">
                <a:ea typeface="ＭＳ Ｐゴシック" charset="-128"/>
              </a:rPr>
              <a:t>[13 January 2021]	</a:t>
            </a:r>
          </a:p>
          <a:p>
            <a:r>
              <a:rPr lang="en-US" altLang="ja-JP" sz="1600" b="1" dirty="0">
                <a:ea typeface="ＭＳ Ｐゴシック" charset="-128"/>
              </a:rPr>
              <a:t>Source:</a:t>
            </a:r>
            <a:r>
              <a:rPr lang="en-US" altLang="ja-JP" sz="1600" dirty="0">
                <a:ea typeface="ＭＳ Ｐゴシック" charset="-128"/>
              </a:rPr>
              <a:t>  [Ryuji Kohno1,2, Takumi Kobayashi1]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kobayashi-takumi-ch@ynu.ac.jp,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126070"/>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15-20-0298-00-0dep-ig-dependability-November-2020-meeting-minutes</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Necessity for Amendment of IEEE 802.15.6 Medical BAN with Enhanced Dependability      doc.#15-20-0316-02-0dep</a:t>
            </a:r>
          </a:p>
          <a:p>
            <a:pPr marR="0" lvl="1" indent="-228600" algn="l" defTabSz="914400" rtl="0" eaLnBrk="1" fontAlgn="base" latinLnBrk="0" hangingPunct="1">
              <a:lnSpc>
                <a:spcPts val="1500"/>
              </a:lnSpc>
              <a:spcBef>
                <a:spcPts val="0"/>
              </a:spcBef>
              <a:spcAft>
                <a:spcPts val="0"/>
              </a:spcAft>
              <a:buClrTx/>
              <a:buSzTx/>
              <a:buFontTx/>
              <a:buAutoNum type="arabicPeriod" startAt="2"/>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Confirmation and Modification of the Updated Requirements for Amendment of IEEE802.15.6 BAN                                                                          </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doc.#15-20-0157-02-odep</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Revised technical requirement focused on Amendment of IEEE802.15.6 WBAN                    doc.#15-20-0357-02-0dep</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Feasible Technologies for Enhanced Dependability of WBAN)                                                doc.#15-20-0360-00-0dep</a:t>
            </a:r>
          </a:p>
          <a:p>
            <a:pPr marL="514350" marR="0" lvl="1" indent="0" algn="l" defTabSz="914400" rtl="0" eaLnBrk="1" fontAlgn="base" latinLnBrk="0" hangingPunct="1">
              <a:lnSpc>
                <a:spcPts val="1500"/>
              </a:lnSpc>
              <a:spcBef>
                <a:spcPts val="0"/>
              </a:spcBef>
              <a:spcAft>
                <a:spcPts val="0"/>
              </a:spcAft>
              <a:buClrTx/>
              <a:buSzTx/>
              <a:buFontTx/>
              <a:buNone/>
              <a:tabLst/>
              <a:defRPr/>
            </a:pPr>
            <a:r>
              <a:rPr lang="en-US" altLang="ja-JP" sz="1200" dirty="0">
                <a:solidFill>
                  <a:srgbClr val="000000"/>
                </a:solidFill>
                <a:latin typeface="Arial"/>
                <a:cs typeface="Times New Roman" pitchFamily="18" charset="0"/>
              </a:rPr>
              <a:t>5. Update of PAR and CSD for Amendment of Std.15.6 with Enhanced Dependability               doc #15-20-0361-00-0dep</a:t>
            </a:r>
          </a:p>
          <a:p>
            <a:pPr marL="514350" marR="0" lvl="1" indent="0" algn="l" defTabSz="914400" rtl="0" eaLnBrk="1" fontAlgn="base" latinLnBrk="0" hangingPunct="1">
              <a:lnSpc>
                <a:spcPts val="1500"/>
              </a:lnSpc>
              <a:spcBef>
                <a:spcPts val="0"/>
              </a:spcBef>
              <a:spcAft>
                <a:spcPts val="0"/>
              </a:spcAft>
              <a:buClrTx/>
              <a:buSzTx/>
              <a:buFontTx/>
              <a:buNone/>
              <a:tabLst/>
              <a:defRPr/>
            </a:pPr>
            <a:endParaRPr lang="en-US" altLang="ja-JP" sz="1300" dirty="0"/>
          </a:p>
          <a:p>
            <a:pPr>
              <a:lnSpc>
                <a:spcPts val="1100"/>
              </a:lnSpc>
            </a:pPr>
            <a:r>
              <a:rPr lang="en-US" altLang="ja-JP" sz="1300" dirty="0"/>
              <a:t>Presentation</a:t>
            </a:r>
          </a:p>
          <a:p>
            <a:pPr marL="0" indent="0">
              <a:lnSpc>
                <a:spcPts val="1100"/>
              </a:lnSpc>
              <a:buNone/>
            </a:pPr>
            <a:r>
              <a:rPr lang="en-US" altLang="ja-JP" sz="1300" dirty="0"/>
              <a:t>           1. Dependable Universal Platform for Covid-19 and Daily Life with UWB-BAN, 5G, and AI Data Mining Server                  </a:t>
            </a:r>
          </a:p>
          <a:p>
            <a:pPr marL="0" indent="0">
              <a:lnSpc>
                <a:spcPts val="1100"/>
              </a:lnSpc>
              <a:buNone/>
            </a:pPr>
            <a:r>
              <a:rPr lang="en-US" altLang="ja-JP" sz="1300" dirty="0"/>
              <a:t>           2. BAN Coordinator with Multiple RF Port for Valuable Connection with Various Sensors and Actuators</a:t>
            </a:r>
          </a:p>
          <a:p>
            <a:pPr marL="0" indent="0">
              <a:lnSpc>
                <a:spcPts val="1100"/>
              </a:lnSpc>
              <a:buNone/>
            </a:pPr>
            <a:r>
              <a:rPr lang="en-US" altLang="ja-JP" sz="1300" dirty="0"/>
              <a:t>           3.  Dependable MAC Protocol for Mobility of Multiple BANs  Overlaid</a:t>
            </a:r>
          </a:p>
          <a:p>
            <a:pPr marL="0" indent="0">
              <a:lnSpc>
                <a:spcPts val="1100"/>
              </a:lnSpc>
              <a:buNone/>
            </a:pPr>
            <a:r>
              <a:rPr lang="en-US" altLang="ja-JP" sz="1300" dirty="0"/>
              <a:t>           4.  MAC Protocol for Coexisting UWB-BAN and Other UWB-PAN</a:t>
            </a:r>
          </a:p>
          <a:p>
            <a:pPr marL="0" indent="0">
              <a:lnSpc>
                <a:spcPts val="1100"/>
              </a:lnSpc>
              <a:buNone/>
            </a:pPr>
            <a:r>
              <a:rPr lang="en-US" altLang="ja-JP" sz="1300" dirty="0"/>
              <a:t>           5.  Physical Interference Suppression and Mitigation for coexistence among UWB-BAN and  other UWB-PANs </a:t>
            </a:r>
          </a:p>
          <a:p>
            <a:pPr marL="0" indent="0">
              <a:lnSpc>
                <a:spcPts val="1100"/>
              </a:lnSpc>
              <a:buNone/>
            </a:pPr>
            <a:r>
              <a:rPr lang="en-US" altLang="ja-JP" sz="1300" dirty="0"/>
              <a:t>                                                   </a:t>
            </a:r>
          </a:p>
          <a:p>
            <a:pPr>
              <a:lnSpc>
                <a:spcPts val="1100"/>
              </a:lnSpc>
            </a:pPr>
            <a:r>
              <a:rPr lang="en-US" altLang="ja-JP" sz="1300" dirty="0"/>
              <a:t>Discussion</a:t>
            </a:r>
          </a:p>
          <a:p>
            <a:pPr marL="804863" indent="0">
              <a:lnSpc>
                <a:spcPts val="1100"/>
              </a:lnSpc>
              <a:buNone/>
            </a:pPr>
            <a:r>
              <a:rPr lang="en-US" altLang="ja-JP" sz="1300" dirty="0"/>
              <a:t>Key issues and agenda in Coming November and January  meetings will be discussed.</a:t>
            </a:r>
          </a:p>
          <a:p>
            <a:pPr marL="804863" indent="0">
              <a:lnSpc>
                <a:spcPts val="1100"/>
              </a:lnSpc>
              <a:buNone/>
            </a:pPr>
            <a:r>
              <a:rPr lang="en-US" altLang="ja-JP" sz="1300" dirty="0"/>
              <a:t>(1) Primary focus on  Amendment of PHY and MAC of IEEE802.15.6 Wireless Medical BAN to Dependable BAN for Medicine, Cars and other IoT/M2M Use cases with Data Science for Next Generation of ECoG-BMI.</a:t>
            </a:r>
          </a:p>
          <a:p>
            <a:pPr marL="538163" indent="0">
              <a:lnSpc>
                <a:spcPts val="1100"/>
              </a:lnSpc>
              <a:buNone/>
            </a:pPr>
            <a:r>
              <a:rPr lang="en-US" altLang="ja-JP" sz="1300" dirty="0"/>
              <a:t>      (2)  Expecting users and sponsors of the amendment of Medical BAN</a:t>
            </a:r>
          </a:p>
          <a:p>
            <a:pPr marL="538163" indent="0">
              <a:lnSpc>
                <a:spcPts val="1100"/>
              </a:lnSpc>
              <a:buNone/>
            </a:pPr>
            <a:r>
              <a:rPr lang="en-US" altLang="ja-JP" sz="1300" dirty="0"/>
              <a:t>      (3)   Uniqueness  of the amendment</a:t>
            </a:r>
          </a:p>
          <a:p>
            <a:pPr marL="538163" indent="0">
              <a:lnSpc>
                <a:spcPts val="1100"/>
              </a:lnSpc>
              <a:buNone/>
            </a:pPr>
            <a:endParaRPr lang="en-US" altLang="ja-JP" sz="1300" dirty="0"/>
          </a:p>
          <a:p>
            <a:pPr marL="881063">
              <a:lnSpc>
                <a:spcPts val="1100"/>
              </a:lnSpc>
              <a:buAutoNum type="arabicPeriod"/>
            </a:pPr>
            <a:r>
              <a:rPr lang="en-US" altLang="ja-JP" sz="1300" dirty="0"/>
              <a:t>Final Technical requirement update with possible enable technologies   </a:t>
            </a:r>
          </a:p>
          <a:p>
            <a:pPr marL="881063">
              <a:lnSpc>
                <a:spcPts val="1100"/>
              </a:lnSpc>
              <a:buAutoNum type="arabicPeriod"/>
            </a:pPr>
            <a:r>
              <a:rPr lang="en-US" altLang="ja-JP" sz="1300" dirty="0"/>
              <a:t>Final PAR and CSD;                                </a:t>
            </a:r>
          </a:p>
          <a:p>
            <a:pPr marL="538163" indent="0">
              <a:lnSpc>
                <a:spcPts val="1100"/>
              </a:lnSpc>
              <a:buNone/>
            </a:pPr>
            <a:r>
              <a:rPr lang="en-US" altLang="ja-JP" sz="1300" dirty="0"/>
              <a:t>3.    Motion to SG/TG/WG and Time Line</a:t>
            </a:r>
          </a:p>
        </p:txBody>
      </p:sp>
      <p:sp>
        <p:nvSpPr>
          <p:cNvPr id="4098" name="Rectangle 2"/>
          <p:cNvSpPr>
            <a:spLocks noGrp="1" noChangeArrowheads="1"/>
          </p:cNvSpPr>
          <p:nvPr>
            <p:ph type="title"/>
          </p:nvPr>
        </p:nvSpPr>
        <p:spPr>
          <a:xfrm>
            <a:off x="684483" y="683704"/>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a:t>
            </a:r>
            <a:r>
              <a:rPr lang="en-US" altLang="ja-JP" b="1" dirty="0"/>
              <a:t>in January 2021</a:t>
            </a:r>
            <a:endParaRPr kumimoji="1" lang="ja-JP" altLang="en-US"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9" name="コンテンツ プレースホルダー 8"/>
          <p:cNvGraphicFramePr>
            <a:graphicFrameLocks noGrp="1"/>
          </p:cNvGraphicFramePr>
          <p:nvPr>
            <p:ph idx="1"/>
          </p:nvPr>
        </p:nvGraphicFramePr>
        <p:xfrm>
          <a:off x="145603" y="1288594"/>
          <a:ext cx="8928993" cy="2529840"/>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125962">
                  <a:extLst>
                    <a:ext uri="{9D8B030D-6E8A-4147-A177-3AD203B41FA5}">
                      <a16:colId xmlns:a16="http://schemas.microsoft.com/office/drawing/2014/main" val="20001"/>
                    </a:ext>
                  </a:extLst>
                </a:gridCol>
                <a:gridCol w="1682350">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Jan.11</a:t>
                      </a:r>
                      <a:r>
                        <a:rPr kumimoji="1" lang="en-US" altLang="ja-JP" baseline="30000" dirty="0"/>
                        <a:t>th</a:t>
                      </a:r>
                    </a:p>
                    <a:p>
                      <a:pPr algn="ctr"/>
                      <a:r>
                        <a:rPr kumimoji="1" lang="en-US" altLang="ja-JP" dirty="0"/>
                        <a:t>Monday</a:t>
                      </a:r>
                      <a:endParaRPr kumimoji="1" lang="ja-JP" altLang="en-US" dirty="0"/>
                    </a:p>
                  </a:txBody>
                  <a:tcPr anchor="ctr"/>
                </a:tc>
                <a:tc>
                  <a:txBody>
                    <a:bodyPr/>
                    <a:lstStyle/>
                    <a:p>
                      <a:pPr algn="ctr"/>
                      <a:r>
                        <a:rPr kumimoji="1" lang="en-US" altLang="ja-JP" dirty="0"/>
                        <a:t>Jan. 12</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Jan. 13</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Jan. 14</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Jan. 15</a:t>
                      </a:r>
                      <a:r>
                        <a:rPr kumimoji="1" lang="en-US" altLang="ja-JP" baseline="30000" dirty="0"/>
                        <a:t>th</a:t>
                      </a:r>
                      <a:endParaRPr kumimoji="1" lang="en-US" altLang="ja-JP" dirty="0"/>
                    </a:p>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(Jan 13</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a:t>
                      </a:r>
                    </a:p>
                    <a:p>
                      <a:pPr algn="ctr"/>
                      <a:r>
                        <a:rPr kumimoji="1" lang="en-US" altLang="ja-JP" sz="1600" dirty="0">
                          <a:solidFill>
                            <a:schemeClr val="tx1"/>
                          </a:solidFill>
                        </a:rPr>
                        <a:t>2</a:t>
                      </a:r>
                    </a:p>
                    <a:p>
                      <a:pPr algn="ctr"/>
                      <a:r>
                        <a:rPr kumimoji="1" lang="en-US" altLang="ja-JP" sz="1600" dirty="0">
                          <a:solidFill>
                            <a:schemeClr val="tx1"/>
                          </a:solidFill>
                        </a:rPr>
                        <a:t> (Jan. 14</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(Jan. 15</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753025"/>
            <a:ext cx="7864568" cy="2585323"/>
          </a:xfrm>
          <a:prstGeom prst="rect">
            <a:avLst/>
          </a:prstGeom>
          <a:noFill/>
        </p:spPr>
        <p:txBody>
          <a:bodyPr wrap="square">
            <a:spAutoFit/>
          </a:bodyPr>
          <a:lstStyle/>
          <a:p>
            <a:endParaRPr lang="en-US" altLang="ja-JP" dirty="0"/>
          </a:p>
          <a:p>
            <a:r>
              <a:rPr lang="ja-JP" altLang="en-US" dirty="0"/>
              <a:t>　（１）</a:t>
            </a:r>
            <a:r>
              <a:rPr lang="en-US" altLang="ja-JP" dirty="0"/>
              <a:t>IG-DEP Session1; EST 7:00PM-9:00PM on Jan. 12th(TUE) </a:t>
            </a:r>
            <a:r>
              <a:rPr lang="ja-JP" altLang="en-US" dirty="0"/>
              <a:t>　</a:t>
            </a:r>
            <a:endParaRPr lang="en-US" altLang="ja-JP" dirty="0"/>
          </a:p>
          <a:p>
            <a:r>
              <a:rPr lang="ja-JP" altLang="en-US" dirty="0"/>
              <a:t>　　　　　　　　　　　　  </a:t>
            </a:r>
            <a:r>
              <a:rPr lang="en-US" altLang="ja-JP" dirty="0"/>
              <a:t>JST 9:00AM-11:00AM on Jan. 13</a:t>
            </a:r>
            <a:r>
              <a:rPr lang="en-US" altLang="ja-JP" baseline="30000" dirty="0"/>
              <a:t>th</a:t>
            </a:r>
            <a:r>
              <a:rPr lang="en-US" altLang="ja-JP" dirty="0"/>
              <a:t>(WED)</a:t>
            </a:r>
          </a:p>
          <a:p>
            <a:endParaRPr lang="ja-JP" altLang="en-US" dirty="0"/>
          </a:p>
          <a:p>
            <a:r>
              <a:rPr lang="ja-JP" altLang="en-US" dirty="0"/>
              <a:t>　（２）</a:t>
            </a:r>
            <a:r>
              <a:rPr lang="en-US" altLang="ja-JP" dirty="0"/>
              <a:t>IG-DEP Session2 EST 7:00PM-9:00PM on Jan. 13th(WED), </a:t>
            </a:r>
          </a:p>
          <a:p>
            <a:r>
              <a:rPr lang="ja-JP" altLang="en-US" dirty="0"/>
              <a:t>　　　　　　　　　　　　</a:t>
            </a:r>
            <a:r>
              <a:rPr lang="en-US" altLang="ja-JP" dirty="0"/>
              <a:t> JST 9:00AM-11:00AM on Jan. 14th(THU)</a:t>
            </a:r>
          </a:p>
          <a:p>
            <a:endParaRPr lang="ja-JP" altLang="en-US" dirty="0"/>
          </a:p>
          <a:p>
            <a:r>
              <a:rPr lang="ja-JP" altLang="en-US" dirty="0"/>
              <a:t>　（３）</a:t>
            </a:r>
            <a:r>
              <a:rPr lang="en-US" altLang="ja-JP" dirty="0"/>
              <a:t>IG-DEP Session3; EST 7:00PM-9:00PM on Jan. 14th(THE)</a:t>
            </a:r>
          </a:p>
          <a:p>
            <a:r>
              <a:rPr lang="ja-JP" altLang="en-US" dirty="0"/>
              <a:t>　　　　　　　　　　　　</a:t>
            </a:r>
            <a:r>
              <a:rPr lang="en-US" altLang="ja-JP" dirty="0"/>
              <a:t> JST 9:00AM-11:00AM on Jan. 15th(FRI)</a:t>
            </a:r>
            <a:endParaRPr lang="ja-JP" altLang="en-US" dirty="0"/>
          </a:p>
        </p:txBody>
      </p:sp>
    </p:spTree>
    <p:extLst>
      <p:ext uri="{BB962C8B-B14F-4D97-AF65-F5344CB8AC3E}">
        <p14:creationId xmlns:p14="http://schemas.microsoft.com/office/powerpoint/2010/main" val="15295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16510" y="1084081"/>
            <a:ext cx="8476661" cy="5391331"/>
          </a:xfrm>
        </p:spPr>
        <p:txBody>
          <a:bodyPr/>
          <a:lstStyle/>
          <a:p>
            <a:r>
              <a:rPr lang="en-US" altLang="ja-JP" sz="1100" dirty="0"/>
              <a:t>7:00 PM - 9:00 PM Tuesday, Jan 12 2021 (UTC-05:00) Eastern Time (US &amp; Canada)</a:t>
            </a:r>
          </a:p>
          <a:p>
            <a:r>
              <a:rPr lang="en-US" altLang="ja-JP" sz="1100" dirty="0"/>
              <a:t>Meeting link:           https://jpn01.safelinks.protection.outlook.com/?url=https%3A%2F%2Fieeesa.webex.com%2Fieeesa%2Fj.php%3FMTID%3Dmd3e843c5ae5a9b56722f72d83751d6c8&amp;amp;data=04%7C01%7Ckohno-ryuji-ns%40ynu.ac.jp%7Cc32557dc006a4e2af9a908d89e604f22%7C92adf2374660494882709faaf4857429%7C0%7C0%7C637433483766890137%7CUnknown%7CTWFpbGZsb3d8eyJWIjoiMC4wLjAwMDAiLCJQIjoiV2luMzIiLCJBTiI6Ik1haWwiLCJXVCI6Mn0%3D%7C1000&amp;amp;sdata=W%2FbhaZWYpq7u5BHHanpWUp45XBwKuwMYPWAJQe8VP4c%3D&amp;amp;reserved=0</a:t>
            </a:r>
          </a:p>
          <a:p>
            <a:r>
              <a:rPr lang="en-US" altLang="ja-JP" sz="1100" dirty="0"/>
              <a:t>Meeting number: 179 534 2238</a:t>
            </a:r>
          </a:p>
          <a:p>
            <a:r>
              <a:rPr lang="en-US" altLang="ja-JP" sz="1100" dirty="0"/>
              <a:t>Password:               802-15-IGdep</a:t>
            </a:r>
          </a:p>
          <a:p>
            <a:endParaRPr lang="en-US" altLang="ja-JP" sz="1100" dirty="0"/>
          </a:p>
          <a:p>
            <a:r>
              <a:rPr lang="en-US" altLang="ja-JP" sz="1100" dirty="0"/>
              <a:t>7:00 PM - 9:00 PM Wednesday, Jan 13 2021 (UTC-05:00) Eastern Time (US &amp; Canada)</a:t>
            </a:r>
          </a:p>
          <a:p>
            <a:r>
              <a:rPr lang="en-US" altLang="ja-JP" sz="1100" dirty="0"/>
              <a:t>Meeting link:           https://jpn01.safelinks.protection.outlook.com/?url=https%3A%2F%2Fieeesa.webex.com%2Fieeesa%2Fj.php%3FMTID%3Dmdfbe11e3a1689eb9a342a0cb03b70b94&amp;amp;data=04%7C01%7Ckohno-ryuji-ns%40ynu.ac.jp%7Cc32557dc006a4e2af9a908d89e604f22%7C92adf2374660494882709faaf4857429%7C0%7C0%7C637433483766890137%7CUnknown%7CTWFpbGZsb3d8eyJWIjoiMC4wLjAwMDAiLCJQIjoiV2luMzIiLCJBTiI6Ik1haWwiLCJXVCI6Mn0%3D%7C1000&amp;amp;sdata=Jhnm96ZF37r2b5j9LX%2BYwooZmZxMF1RnTIAaHeS1M%2Bk%3D&amp;amp;reserved=0</a:t>
            </a:r>
          </a:p>
          <a:p>
            <a:r>
              <a:rPr lang="en-US" altLang="ja-JP" sz="1100" dirty="0"/>
              <a:t>Meeting number: 179 870 3118</a:t>
            </a:r>
          </a:p>
          <a:p>
            <a:r>
              <a:rPr lang="en-US" altLang="ja-JP" sz="1100" dirty="0"/>
              <a:t>Password:               802-15-IGdep</a:t>
            </a:r>
          </a:p>
          <a:p>
            <a:endParaRPr lang="en-US" altLang="ja-JP" sz="1100" dirty="0"/>
          </a:p>
          <a:p>
            <a:r>
              <a:rPr lang="en-US" altLang="ja-JP" sz="1100" dirty="0"/>
              <a:t>7:00 PM - 9:00 PM Thursday, Jan 14 2021 (UTC-05:00) Eastern Time (US &amp; Canada)</a:t>
            </a:r>
          </a:p>
          <a:p>
            <a:r>
              <a:rPr lang="en-US" altLang="ja-JP" sz="1100" dirty="0"/>
              <a:t>Meeting link:           https://jpn01.safelinks.protection.outlook.com/?url=https%3A%2F%2Fieeesa.webex.com%2Fieeesa%2Fj.php%3FMTID%3Dm664135a903412febdb7fc34f21843c90&amp;amp;data=04%7C01%7Ckohno-ryuji-ns%40ynu.ac.jp%7Cc32557dc006a4e2af9a908d89e604f22%7C92adf2374660494882709faaf4857429%7C0%7C0%7C637433483766890137%7CUnknown%7CTWFpbGZsb3d8eyJWIjoiMC4wLjAwMDAiLCJQIjoiV2luMzIiLCJBTiI6Ik1haWwiLCJXVCI6Mn0%3D%7C1000&amp;amp;sdata=pIm9AmX80k4BbL18SSSUw6FxjOySCOmOZhQGbf0quSk%3D&amp;amp;reserved=0</a:t>
            </a:r>
          </a:p>
          <a:p>
            <a:r>
              <a:rPr lang="en-US" altLang="ja-JP" sz="1100" dirty="0"/>
              <a:t>Meeting number: 179 562 8728</a:t>
            </a:r>
          </a:p>
          <a:p>
            <a:r>
              <a:rPr lang="en-US" altLang="ja-JP" sz="1100" dirty="0"/>
              <a:t>Password:               802-15-IGdep</a:t>
            </a:r>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IG-DEP in January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January 2021</a:t>
            </a:r>
            <a:endParaRPr lang="en-US" altLang="ja-JP" dirty="0"/>
          </a:p>
        </p:txBody>
      </p:sp>
    </p:spTree>
    <p:extLst>
      <p:ext uri="{BB962C8B-B14F-4D97-AF65-F5344CB8AC3E}">
        <p14:creationId xmlns:p14="http://schemas.microsoft.com/office/powerpoint/2010/main" val="305399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Chair; </a:t>
            </a:r>
          </a:p>
          <a:p>
            <a:pPr marL="0" indent="0">
              <a:buNone/>
            </a:pPr>
            <a:r>
              <a:rPr lang="en-US" altLang="ja-JP" sz="2800" dirty="0"/>
              <a:t>     </a:t>
            </a:r>
            <a:r>
              <a:rPr kumimoji="1" lang="en-US" altLang="ja-JP" sz="2800" dirty="0"/>
              <a:t>Ryuji Kohno, YNU/CWC-</a:t>
            </a:r>
            <a:r>
              <a:rPr kumimoji="1" lang="en-US" altLang="ja-JP" sz="2800" dirty="0" err="1"/>
              <a:t>UofOulu</a:t>
            </a:r>
            <a:endParaRPr kumimoji="1" lang="en-US" altLang="ja-JP" sz="2800" dirty="0"/>
          </a:p>
          <a:p>
            <a:pPr marL="0" indent="0">
              <a:buNone/>
            </a:pPr>
            <a:r>
              <a:rPr lang="en-US" altLang="ja-JP" sz="2800" dirty="0"/>
              <a:t>      kohno@ynu.ac.jp</a:t>
            </a:r>
            <a:endParaRPr kumimoji="1" lang="en-US" altLang="ja-JP" sz="2800" dirty="0"/>
          </a:p>
          <a:p>
            <a:pPr marL="514350" indent="-514350">
              <a:buAutoNum type="arabicPeriod" startAt="2"/>
            </a:pPr>
            <a:r>
              <a:rPr lang="en-US" altLang="ja-JP" sz="2800" dirty="0"/>
              <a:t>Acting Secretary; </a:t>
            </a:r>
          </a:p>
          <a:p>
            <a:pPr marL="0" indent="0">
              <a:buNone/>
            </a:pPr>
            <a:r>
              <a:rPr lang="en-US" altLang="ja-JP" sz="2800" dirty="0"/>
              <a:t>     Takumi Kobayashi, YNU</a:t>
            </a:r>
          </a:p>
          <a:p>
            <a:pPr marL="0" indent="0">
              <a:buNone/>
            </a:pPr>
            <a:r>
              <a:rPr kumimoji="1" lang="en-US" altLang="ja-JP" sz="2800" dirty="0"/>
              <a:t> </a:t>
            </a:r>
            <a:r>
              <a:rPr lang="en-US" altLang="ja-JP" sz="2800" dirty="0"/>
              <a:t>     kobayashi-takumi-ch@ynu.ac.jp</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Session</a:t>
            </a:r>
            <a:br>
              <a:rPr lang="en-US" altLang="ja-JP" dirty="0">
                <a:ea typeface="ＭＳ Ｐゴシック" pitchFamily="50" charset="-128"/>
              </a:rPr>
            </a:br>
            <a:r>
              <a:rPr lang="en-US" altLang="ja-JP" dirty="0">
                <a:ea typeface="ＭＳ Ｐゴシック" pitchFamily="50" charset="-128"/>
              </a:rPr>
              <a:t>January 13</a:t>
            </a:r>
            <a:r>
              <a:rPr lang="en-US" altLang="ja-JP" baseline="30000" dirty="0">
                <a:ea typeface="ＭＳ Ｐゴシック" pitchFamily="50" charset="-128"/>
              </a:rPr>
              <a:t>th</a:t>
            </a:r>
            <a:r>
              <a:rPr lang="en-US" altLang="ja-JP" dirty="0">
                <a:ea typeface="ＭＳ Ｐゴシック" pitchFamily="50" charset="-128"/>
              </a:rPr>
              <a:t>, 2021</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Face to Face. Doc.# 15-20-0277-00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15-20-0306-00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 </a:t>
            </a:r>
            <a:r>
              <a:rPr lang="en-US" altLang="ja-JP" sz="2400" dirty="0" err="1">
                <a:ea typeface="ＭＳ Ｐゴシック" charset="-128"/>
              </a:rPr>
              <a:t>UofOulu</a:t>
            </a:r>
            <a:r>
              <a:rPr lang="en-US" altLang="ja-JP" sz="2400" dirty="0">
                <a:ea typeface="ＭＳ Ｐゴシック" charset="-128"/>
              </a:rPr>
              <a:t>)</a:t>
            </a:r>
          </a:p>
          <a:p>
            <a:pPr lvl="1"/>
            <a:r>
              <a:rPr lang="en-US" altLang="ja-JP" sz="2400" dirty="0">
                <a:ea typeface="ＭＳ Ｐゴシック" charset="-128"/>
              </a:rPr>
              <a:t>Secretary is Takumi Kobayashi(YNU)</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1042</TotalTime>
  <Words>2101</Words>
  <Application>Microsoft Office PowerPoint</Application>
  <PresentationFormat>画面に合わせる (4:3)</PresentationFormat>
  <Paragraphs>225</Paragraphs>
  <Slides>13</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游ゴシック</vt:lpstr>
      <vt:lpstr>Arial</vt:lpstr>
      <vt:lpstr>Monotype Sorts</vt:lpstr>
      <vt:lpstr>Times New Roman</vt:lpstr>
      <vt:lpstr>IEEE-P802_15</vt:lpstr>
      <vt:lpstr>PowerPoint プレゼンテーション</vt:lpstr>
      <vt:lpstr>IEEE 802.15 IG DEP   Opening Information  Virtual Interim Session January 13th, 2021</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IG DEP schedule in January 2021</vt:lpstr>
      <vt:lpstr>CISCO Webex URL for IG-DEP in January Meeting, 2021</vt:lpstr>
      <vt:lpstr>Contacts and Conference call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8</cp:revision>
  <dcterms:created xsi:type="dcterms:W3CDTF">2020-12-17T10:56:09Z</dcterms:created>
  <dcterms:modified xsi:type="dcterms:W3CDTF">2020-12-18T04:18:59Z</dcterms:modified>
</cp:coreProperties>
</file>