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1"/>
  </p:sldMasterIdLst>
  <p:notesMasterIdLst>
    <p:notesMasterId r:id="rId10"/>
  </p:notesMasterIdLst>
  <p:sldIdLst>
    <p:sldId id="287" r:id="rId2"/>
    <p:sldId id="338" r:id="rId3"/>
    <p:sldId id="344" r:id="rId4"/>
    <p:sldId id="347" r:id="rId5"/>
    <p:sldId id="346" r:id="rId6"/>
    <p:sldId id="349" r:id="rId7"/>
    <p:sldId id="348" r:id="rId8"/>
    <p:sldId id="296" r:id="rId9"/>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9900"/>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110" d="100"/>
          <a:sy n="110" d="100"/>
        </p:scale>
        <p:origin x="1674"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82625"/>
            <a:ext cx="4552950" cy="34147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617397" y="8811570"/>
            <a:ext cx="76944" cy="184666"/>
          </a:xfrm>
        </p:spPr>
        <p:txBody>
          <a:bodyPr/>
          <a:lstStyle/>
          <a:p>
            <a:fld id="{2ED7C50F-071E-4D3B-9A71-41D99FA7C3E5}" type="slidenum">
              <a:rPr lang="en-US" smtClean="0"/>
              <a:t>3</a:t>
            </a:fld>
            <a:endParaRPr lang="en-US" dirty="0"/>
          </a:p>
        </p:txBody>
      </p:sp>
    </p:spTree>
    <p:extLst>
      <p:ext uri="{BB962C8B-B14F-4D97-AF65-F5344CB8AC3E}">
        <p14:creationId xmlns:p14="http://schemas.microsoft.com/office/powerpoint/2010/main" val="3291759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82625"/>
            <a:ext cx="4552950" cy="34147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617397" y="8811570"/>
            <a:ext cx="76944" cy="184666"/>
          </a:xfrm>
        </p:spPr>
        <p:txBody>
          <a:bodyPr/>
          <a:lstStyle/>
          <a:p>
            <a:fld id="{2ED7C50F-071E-4D3B-9A71-41D99FA7C3E5}" type="slidenum">
              <a:rPr lang="en-US" smtClean="0"/>
              <a:t>4</a:t>
            </a:fld>
            <a:endParaRPr lang="en-US" dirty="0"/>
          </a:p>
        </p:txBody>
      </p:sp>
    </p:spTree>
    <p:extLst>
      <p:ext uri="{BB962C8B-B14F-4D97-AF65-F5344CB8AC3E}">
        <p14:creationId xmlns:p14="http://schemas.microsoft.com/office/powerpoint/2010/main" val="645004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5" name="Title Placeholder 1"/>
          <p:cNvSpPr>
            <a:spLocks noGrp="1"/>
          </p:cNvSpPr>
          <p:nvPr>
            <p:ph type="title"/>
          </p:nvPr>
        </p:nvSpPr>
        <p:spPr>
          <a:xfrm>
            <a:off x="440261" y="158450"/>
            <a:ext cx="7984071" cy="767581"/>
          </a:xfrm>
          <a:prstGeom prst="rect">
            <a:avLst/>
          </a:prstGeom>
        </p:spPr>
        <p:txBody>
          <a:bodyPr vert="horz" lIns="91440" tIns="45720" rIns="91440" bIns="45720" rtlCol="0" anchor="ctr">
            <a:normAutofit/>
          </a:bodyPr>
          <a:lstStyle/>
          <a:p>
            <a:pPr lvl="0"/>
            <a:r>
              <a:rPr lang="en-US" dirty="0"/>
              <a:t>Click to edit Master title style</a:t>
            </a:r>
          </a:p>
        </p:txBody>
      </p:sp>
      <p:sp>
        <p:nvSpPr>
          <p:cNvPr id="7" name="Text Placeholder 2"/>
          <p:cNvSpPr>
            <a:spLocks noGrp="1"/>
          </p:cNvSpPr>
          <p:nvPr>
            <p:ph idx="1"/>
          </p:nvPr>
        </p:nvSpPr>
        <p:spPr>
          <a:xfrm>
            <a:off x="440261" y="1096261"/>
            <a:ext cx="7984072" cy="5219872"/>
          </a:xfrm>
          <a:prstGeom prst="rect">
            <a:avLst/>
          </a:prstGeom>
        </p:spPr>
        <p:txBody>
          <a:bodyPr vert="horz" lIns="91440" tIns="45720" rIns="91440" bIns="45720" rtlCol="0">
            <a:normAutofit/>
          </a:bodyPr>
          <a:lstStyle>
            <a:lvl1pPr>
              <a:defRPr sz="2800"/>
            </a:lvl1pPr>
            <a:lvl2pPr marL="682625" indent="-284163">
              <a:defRPr lang="en-US" sz="2800" kern="1200" dirty="0" smtClean="0">
                <a:solidFill>
                  <a:srgbClr val="254061"/>
                </a:solidFill>
                <a:latin typeface="Arial"/>
                <a:ea typeface="+mn-ea"/>
                <a:cs typeface="Arial"/>
              </a:defRPr>
            </a:lvl2pPr>
            <a:lvl3pPr>
              <a:defRPr sz="2400"/>
            </a:lvl3pPr>
            <a:lvl4pPr>
              <a:defRPr sz="2400"/>
            </a:lvl4pPr>
          </a:lstStyle>
          <a:p>
            <a:pPr lvl="0"/>
            <a:r>
              <a:rPr lang="en-US" dirty="0"/>
              <a:t>Click to edit Master text styles</a:t>
            </a:r>
          </a:p>
          <a:p>
            <a:pPr marL="682625" lvl="1" indent="-284163" algn="l" defTabSz="457200" rtl="0" eaLnBrk="1" latinLnBrk="0" hangingPunct="1">
              <a:spcBef>
                <a:spcPts val="600"/>
              </a:spcBef>
              <a:buFont typeface="Arial"/>
              <a:buChar char="–"/>
            </a:pPr>
            <a:r>
              <a:rPr lang="en-US" dirty="0"/>
              <a:t>Second level</a:t>
            </a:r>
          </a:p>
          <a:p>
            <a:pPr lvl="2"/>
            <a:r>
              <a:rPr lang="en-US" dirty="0"/>
              <a:t>Third level</a:t>
            </a:r>
          </a:p>
          <a:p>
            <a:pPr lvl="3"/>
            <a:r>
              <a:rPr lang="en-US" dirty="0"/>
              <a:t>Fourth level</a:t>
            </a:r>
          </a:p>
        </p:txBody>
      </p:sp>
      <p:sp>
        <p:nvSpPr>
          <p:cNvPr id="8" name="Slide Number Placeholder 5"/>
          <p:cNvSpPr>
            <a:spLocks noGrp="1"/>
          </p:cNvSpPr>
          <p:nvPr>
            <p:ph type="sldNum" sz="quarter" idx="4"/>
          </p:nvPr>
        </p:nvSpPr>
        <p:spPr>
          <a:xfrm>
            <a:off x="122469" y="6537399"/>
            <a:ext cx="372218" cy="276999"/>
          </a:xfrm>
          <a:prstGeom prst="rect">
            <a:avLst/>
          </a:prstGeom>
        </p:spPr>
        <p:txBody>
          <a:bodyPr vert="horz" lIns="91440" tIns="45720" rIns="91440" bIns="45720" rtlCol="0" anchor="ctr"/>
          <a:lstStyle>
            <a:lvl1pPr algn="l">
              <a:defRPr sz="1200">
                <a:solidFill>
                  <a:srgbClr val="254061"/>
                </a:solidFill>
                <a:latin typeface="Arial"/>
                <a:cs typeface="Arial"/>
              </a:defRPr>
            </a:lvl1pPr>
          </a:lstStyle>
          <a:p>
            <a:fld id="{D4EABEBA-CB0E-0E48-9AC1-74C7372C6EC6}" type="slidenum">
              <a:rPr lang="en-US" smtClean="0"/>
              <a:pPr/>
              <a:t>‹#›</a:t>
            </a:fld>
            <a:endParaRPr lang="en-US" dirty="0"/>
          </a:p>
        </p:txBody>
      </p:sp>
      <p:sp>
        <p:nvSpPr>
          <p:cNvPr id="9" name="Rectangle 8"/>
          <p:cNvSpPr>
            <a:spLocks noGrp="1" noChangeArrowheads="1"/>
          </p:cNvSpPr>
          <p:nvPr userDrawn="1"/>
        </p:nvSpPr>
        <p:spPr>
          <a:xfrm>
            <a:off x="5154774" y="6483350"/>
            <a:ext cx="3989227" cy="374650"/>
          </a:xfrm>
          <a:prstGeom prst="rect">
            <a:avLst/>
          </a:prstGeom>
          <a:noFill/>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eaLnBrk="1" hangingPunct="1"/>
            <a:endParaRPr lang="en-US" sz="900" dirty="0">
              <a:solidFill>
                <a:schemeClr val="bg1"/>
              </a:solidFill>
            </a:endParaRPr>
          </a:p>
        </p:txBody>
      </p:sp>
    </p:spTree>
    <p:extLst>
      <p:ext uri="{BB962C8B-B14F-4D97-AF65-F5344CB8AC3E}">
        <p14:creationId xmlns:p14="http://schemas.microsoft.com/office/powerpoint/2010/main" val="3565683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15-21-0221-00-04ab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April 2021</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
        <p:nvSpPr>
          <p:cNvPr id="4" name="TextBox 3">
            <a:extLst>
              <a:ext uri="{FF2B5EF4-FFF2-40B4-BE49-F238E27FC236}">
                <a16:creationId xmlns:a16="http://schemas.microsoft.com/office/drawing/2014/main" id="{CF9A1B2C-4192-481E-A881-0EFC31D99970}"/>
              </a:ext>
            </a:extLst>
          </p:cNvPr>
          <p:cNvSpPr txBox="1"/>
          <p:nvPr userDrawn="1"/>
        </p:nvSpPr>
        <p:spPr>
          <a:xfrm>
            <a:off x="7092280" y="6517501"/>
            <a:ext cx="1062663" cy="276999"/>
          </a:xfrm>
          <a:prstGeom prst="rect">
            <a:avLst/>
          </a:prstGeom>
          <a:noFill/>
        </p:spPr>
        <p:txBody>
          <a:bodyPr wrap="none" rtlCol="0">
            <a:spAutoFit/>
          </a:bodyPr>
          <a:lstStyle/>
          <a:p>
            <a:r>
              <a:rPr lang="en-US" dirty="0">
                <a:solidFill>
                  <a:schemeClr val="tx1"/>
                </a:solidFill>
              </a:rPr>
              <a:t>Carlos Aldana</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 id="2147483828" r:id="rId12"/>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464941"/>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SG4ab Timeline Options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Carlos Aldana (Facebook), Chunyu Hu (Facebook), Chitto Ghosh (Facebook)</a:t>
            </a:r>
          </a:p>
          <a:p>
            <a:pPr eaLnBrk="1" hangingPunct="1">
              <a:spcBef>
                <a:spcPct val="0"/>
              </a:spcBef>
              <a:buClrTx/>
              <a:buFontTx/>
              <a:buNone/>
              <a:defRPr/>
            </a:pPr>
            <a:r>
              <a:rPr lang="en-US" altLang="en-US" sz="1600" b="1" dirty="0">
                <a:latin typeface="Times New Roman" panose="02020603050405020304" pitchFamily="18" charset="0"/>
              </a:rPr>
              <a:t>Address : </a:t>
            </a:r>
            <a:r>
              <a:rPr lang="en-US" altLang="en-US" sz="1600" dirty="0">
                <a:latin typeface="Times New Roman" panose="02020603050405020304" pitchFamily="18" charset="0"/>
              </a:rPr>
              <a:t>[]</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[caldana (at) fb.com, chunyuhu (at) fb.com, </a:t>
            </a:r>
            <a:r>
              <a:rPr lang="en-US" altLang="en-US" sz="1600" dirty="0" err="1">
                <a:latin typeface="Times New Roman" panose="02020603050405020304" pitchFamily="18" charset="0"/>
              </a:rPr>
              <a:t>chittabrata</a:t>
            </a:r>
            <a:r>
              <a:rPr lang="en-US" altLang="en-US" sz="1600" dirty="0">
                <a:latin typeface="Times New Roman" panose="02020603050405020304" pitchFamily="18" charset="0"/>
              </a:rPr>
              <a:t> (at) fb.com]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Proposal of 3 possible timelines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To receive input from the group</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Timeline Based on .4z</a:t>
            </a:r>
          </a:p>
        </p:txBody>
      </p:sp>
      <p:sp>
        <p:nvSpPr>
          <p:cNvPr id="3" name="Content Placeholder 2"/>
          <p:cNvSpPr>
            <a:spLocks noGrp="1"/>
          </p:cNvSpPr>
          <p:nvPr>
            <p:ph idx="1"/>
          </p:nvPr>
        </p:nvSpPr>
        <p:spPr>
          <a:xfrm>
            <a:off x="643731" y="1689511"/>
            <a:ext cx="8001000" cy="4495800"/>
          </a:xfrm>
        </p:spPr>
        <p:txBody>
          <a:bodyPr/>
          <a:lstStyle/>
          <a:p>
            <a:pPr>
              <a:buFont typeface="Wingdings" panose="05000000000000000000" pitchFamily="2" charset="2"/>
              <a:buChar char="q"/>
            </a:pPr>
            <a:r>
              <a:rPr lang="en-US" sz="2000" dirty="0"/>
              <a:t>In [1], an accelerated timeline was presented that seemed very aggressive.</a:t>
            </a:r>
          </a:p>
          <a:p>
            <a:pPr>
              <a:buFont typeface="Wingdings" panose="05000000000000000000" pitchFamily="2" charset="2"/>
              <a:buChar char="q"/>
            </a:pPr>
            <a:r>
              <a:rPr lang="en-US" sz="2000" dirty="0"/>
              <a:t>We would like to present different options for the group’s considerations.</a:t>
            </a:r>
          </a:p>
          <a:p>
            <a:pPr>
              <a:buFont typeface="Wingdings" panose="05000000000000000000" pitchFamily="2" charset="2"/>
              <a:buChar char="q"/>
            </a:pPr>
            <a:r>
              <a:rPr lang="en-US" sz="2000" dirty="0"/>
              <a:t>3 options presented:</a:t>
            </a:r>
          </a:p>
          <a:p>
            <a:pPr lvl="1">
              <a:buFont typeface="Wingdings" panose="05000000000000000000" pitchFamily="2" charset="2"/>
              <a:buChar char="q"/>
            </a:pPr>
            <a:r>
              <a:rPr lang="en-US" sz="1600" dirty="0"/>
              <a:t>Option 1: 12 months for 1</a:t>
            </a:r>
            <a:r>
              <a:rPr lang="en-US" sz="1600" baseline="30000" dirty="0"/>
              <a:t>st</a:t>
            </a:r>
            <a:r>
              <a:rPr lang="en-US" sz="1600" dirty="0"/>
              <a:t> LB</a:t>
            </a:r>
          </a:p>
          <a:p>
            <a:pPr lvl="1">
              <a:buFont typeface="Wingdings" panose="05000000000000000000" pitchFamily="2" charset="2"/>
              <a:buChar char="q"/>
            </a:pPr>
            <a:r>
              <a:rPr lang="en-US" sz="1600" dirty="0"/>
              <a:t>Option 2:  16 months for 1</a:t>
            </a:r>
            <a:r>
              <a:rPr lang="en-US" sz="1600" baseline="30000" dirty="0"/>
              <a:t>st</a:t>
            </a:r>
            <a:r>
              <a:rPr lang="en-US" sz="1600" dirty="0"/>
              <a:t> LB</a:t>
            </a:r>
          </a:p>
          <a:p>
            <a:pPr lvl="1">
              <a:buFont typeface="Wingdings" panose="05000000000000000000" pitchFamily="2" charset="2"/>
              <a:buChar char="q"/>
            </a:pPr>
            <a:r>
              <a:rPr lang="en-US" sz="1600" dirty="0"/>
              <a:t>Option 3:  18 months for 1</a:t>
            </a:r>
            <a:r>
              <a:rPr lang="en-US" sz="1600" baseline="30000" dirty="0"/>
              <a:t>st</a:t>
            </a:r>
            <a:r>
              <a:rPr lang="en-US" sz="1600" dirty="0"/>
              <a:t> LB</a:t>
            </a:r>
          </a:p>
        </p:txBody>
      </p:sp>
      <p:sp>
        <p:nvSpPr>
          <p:cNvPr id="5" name="Slide Number Placeholder 3">
            <a:extLst>
              <a:ext uri="{FF2B5EF4-FFF2-40B4-BE49-F238E27FC236}">
                <a16:creationId xmlns:a16="http://schemas.microsoft.com/office/drawing/2014/main" id="{31FE8EA8-5E82-451B-9731-98EF1C926A22}"/>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2</a:t>
            </a:fld>
            <a:endParaRPr lang="en-US" altLang="en-US" dirty="0">
              <a:solidFill>
                <a:schemeClr val="tx1"/>
              </a:solidFill>
            </a:endParaRPr>
          </a:p>
        </p:txBody>
      </p:sp>
    </p:spTree>
    <p:extLst>
      <p:ext uri="{BB962C8B-B14F-4D97-AF65-F5344CB8AC3E}">
        <p14:creationId xmlns:p14="http://schemas.microsoft.com/office/powerpoint/2010/main" val="644046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Line 15"/>
          <p:cNvSpPr>
            <a:spLocks noChangeShapeType="1"/>
          </p:cNvSpPr>
          <p:nvPr/>
        </p:nvSpPr>
        <p:spPr bwMode="auto">
          <a:xfrm flipH="1">
            <a:off x="7335672" y="2375107"/>
            <a:ext cx="2810" cy="2980880"/>
          </a:xfrm>
          <a:prstGeom prst="line">
            <a:avLst/>
          </a:prstGeom>
          <a:noFill/>
          <a:ln w="12700">
            <a:solidFill>
              <a:srgbClr val="C0C0C0"/>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dirty="0"/>
          </a:p>
        </p:txBody>
      </p:sp>
      <p:sp>
        <p:nvSpPr>
          <p:cNvPr id="6" name="Line 14"/>
          <p:cNvSpPr>
            <a:spLocks noChangeShapeType="1"/>
          </p:cNvSpPr>
          <p:nvPr/>
        </p:nvSpPr>
        <p:spPr bwMode="auto">
          <a:xfrm flipH="1">
            <a:off x="5076056" y="2185088"/>
            <a:ext cx="7159" cy="3170897"/>
          </a:xfrm>
          <a:prstGeom prst="line">
            <a:avLst/>
          </a:prstGeom>
          <a:noFill/>
          <a:ln w="12700">
            <a:solidFill>
              <a:srgbClr val="C0C0C0"/>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dirty="0"/>
          </a:p>
        </p:txBody>
      </p:sp>
      <p:sp>
        <p:nvSpPr>
          <p:cNvPr id="14" name="Line 10"/>
          <p:cNvSpPr>
            <a:spLocks noChangeShapeType="1"/>
          </p:cNvSpPr>
          <p:nvPr/>
        </p:nvSpPr>
        <p:spPr bwMode="auto">
          <a:xfrm>
            <a:off x="2774878" y="2168021"/>
            <a:ext cx="0" cy="3187966"/>
          </a:xfrm>
          <a:prstGeom prst="line">
            <a:avLst/>
          </a:prstGeom>
          <a:noFill/>
          <a:ln w="12700">
            <a:solidFill>
              <a:srgbClr val="C0C0C0"/>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dirty="0"/>
          </a:p>
        </p:txBody>
      </p:sp>
      <p:sp>
        <p:nvSpPr>
          <p:cNvPr id="15" name="Line 11"/>
          <p:cNvSpPr>
            <a:spLocks noChangeShapeType="1"/>
          </p:cNvSpPr>
          <p:nvPr/>
        </p:nvSpPr>
        <p:spPr bwMode="auto">
          <a:xfrm>
            <a:off x="3944882" y="2166447"/>
            <a:ext cx="0" cy="3189538"/>
          </a:xfrm>
          <a:prstGeom prst="line">
            <a:avLst/>
          </a:prstGeom>
          <a:noFill/>
          <a:ln w="12700">
            <a:solidFill>
              <a:srgbClr val="C0C0C0"/>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dirty="0"/>
          </a:p>
        </p:txBody>
      </p:sp>
      <p:sp>
        <p:nvSpPr>
          <p:cNvPr id="8" name="Rectangle 7"/>
          <p:cNvSpPr>
            <a:spLocks noChangeArrowheads="1"/>
          </p:cNvSpPr>
          <p:nvPr/>
        </p:nvSpPr>
        <p:spPr bwMode="auto">
          <a:xfrm>
            <a:off x="6212426" y="2145367"/>
            <a:ext cx="1249477" cy="258568"/>
          </a:xfrm>
          <a:prstGeom prst="rect">
            <a:avLst/>
          </a:prstGeom>
          <a:solidFill>
            <a:srgbClr val="0070C0"/>
          </a:solidFill>
          <a:ln w="9525">
            <a:noFill/>
            <a:miter lim="800000"/>
            <a:headEnd/>
            <a:tailEnd/>
          </a:ln>
        </p:spPr>
        <p:txBody>
          <a:bodyPr lIns="91423" tIns="45711" rIns="91423" bIns="45711"/>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spcBef>
                <a:spcPct val="25000"/>
              </a:spcBef>
              <a:buClr>
                <a:schemeClr val="bg1"/>
              </a:buClr>
              <a:buFont typeface="Times"/>
              <a:buNone/>
              <a:defRPr/>
            </a:pPr>
            <a:r>
              <a:rPr lang="en-US" sz="1200" b="1" dirty="0">
                <a:solidFill>
                  <a:schemeClr val="bg1"/>
                </a:solidFill>
                <a:latin typeface="Arial" pitchFamily="34" charset="0"/>
                <a:cs typeface="Arial" pitchFamily="34" charset="0"/>
              </a:rPr>
              <a:t>2025</a:t>
            </a:r>
          </a:p>
        </p:txBody>
      </p:sp>
      <p:sp>
        <p:nvSpPr>
          <p:cNvPr id="9" name="Rectangle 8"/>
          <p:cNvSpPr>
            <a:spLocks noChangeArrowheads="1"/>
          </p:cNvSpPr>
          <p:nvPr/>
        </p:nvSpPr>
        <p:spPr bwMode="auto">
          <a:xfrm>
            <a:off x="3948394" y="2144834"/>
            <a:ext cx="1134821" cy="259103"/>
          </a:xfrm>
          <a:prstGeom prst="rect">
            <a:avLst/>
          </a:prstGeom>
          <a:solidFill>
            <a:srgbClr val="0070C0"/>
          </a:solidFill>
          <a:ln w="9525">
            <a:noFill/>
            <a:miter lim="800000"/>
            <a:headEnd/>
            <a:tailEnd/>
          </a:ln>
        </p:spPr>
        <p:txBody>
          <a:bodyPr lIns="91423" tIns="45711" rIns="91423" bIns="45711"/>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spcBef>
                <a:spcPct val="25000"/>
              </a:spcBef>
              <a:buClr>
                <a:schemeClr val="bg1"/>
              </a:buClr>
              <a:buFont typeface="Times"/>
              <a:buNone/>
              <a:defRPr/>
            </a:pPr>
            <a:r>
              <a:rPr lang="en-US" sz="1200" b="1" dirty="0">
                <a:solidFill>
                  <a:schemeClr val="bg1"/>
                </a:solidFill>
                <a:latin typeface="Arial" pitchFamily="34" charset="0"/>
                <a:cs typeface="Arial" pitchFamily="34" charset="0"/>
              </a:rPr>
              <a:t>2023</a:t>
            </a:r>
          </a:p>
        </p:txBody>
      </p:sp>
      <p:sp>
        <p:nvSpPr>
          <p:cNvPr id="10" name="Rectangle 9"/>
          <p:cNvSpPr>
            <a:spLocks noChangeArrowheads="1"/>
          </p:cNvSpPr>
          <p:nvPr/>
        </p:nvSpPr>
        <p:spPr bwMode="auto">
          <a:xfrm>
            <a:off x="2774878" y="2132856"/>
            <a:ext cx="1173515" cy="271079"/>
          </a:xfrm>
          <a:prstGeom prst="rect">
            <a:avLst/>
          </a:prstGeom>
          <a:solidFill>
            <a:srgbClr val="0070C0"/>
          </a:solidFill>
          <a:ln w="9525">
            <a:noFill/>
            <a:miter lim="800000"/>
            <a:headEnd/>
            <a:tailEnd/>
          </a:ln>
        </p:spPr>
        <p:txBody>
          <a:bodyPr lIns="91423" tIns="45711" rIns="91423" bIns="45711"/>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spcBef>
                <a:spcPct val="25000"/>
              </a:spcBef>
              <a:buClr>
                <a:schemeClr val="bg1"/>
              </a:buClr>
              <a:buFont typeface="Times"/>
              <a:buNone/>
              <a:defRPr/>
            </a:pPr>
            <a:r>
              <a:rPr lang="en-US" sz="1200" b="1" dirty="0">
                <a:solidFill>
                  <a:schemeClr val="bg1"/>
                </a:solidFill>
                <a:latin typeface="Arial" pitchFamily="34" charset="0"/>
                <a:cs typeface="Arial" pitchFamily="34" charset="0"/>
              </a:rPr>
              <a:t>2022</a:t>
            </a:r>
          </a:p>
        </p:txBody>
      </p:sp>
      <p:sp>
        <p:nvSpPr>
          <p:cNvPr id="11" name="Rectangle 10"/>
          <p:cNvSpPr>
            <a:spLocks noChangeArrowheads="1"/>
          </p:cNvSpPr>
          <p:nvPr/>
        </p:nvSpPr>
        <p:spPr bwMode="auto">
          <a:xfrm>
            <a:off x="1641136" y="2132856"/>
            <a:ext cx="1133741" cy="271079"/>
          </a:xfrm>
          <a:prstGeom prst="rect">
            <a:avLst/>
          </a:prstGeom>
          <a:solidFill>
            <a:srgbClr val="0070C0"/>
          </a:solidFill>
          <a:ln w="9525">
            <a:noFill/>
            <a:miter lim="800000"/>
            <a:headEnd/>
            <a:tailEnd/>
          </a:ln>
        </p:spPr>
        <p:txBody>
          <a:bodyPr lIns="91423" tIns="45711" rIns="91423" bIns="45711"/>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spcBef>
                <a:spcPct val="25000"/>
              </a:spcBef>
              <a:buClr>
                <a:schemeClr val="bg1"/>
              </a:buClr>
              <a:buFont typeface="Times"/>
              <a:buNone/>
              <a:defRPr/>
            </a:pPr>
            <a:r>
              <a:rPr lang="en-US" sz="1200" b="1" dirty="0">
                <a:solidFill>
                  <a:schemeClr val="bg1"/>
                </a:solidFill>
                <a:latin typeface="Arial" pitchFamily="34" charset="0"/>
                <a:cs typeface="Arial" pitchFamily="34" charset="0"/>
              </a:rPr>
              <a:t>2021</a:t>
            </a:r>
          </a:p>
        </p:txBody>
      </p:sp>
      <p:sp>
        <p:nvSpPr>
          <p:cNvPr id="16" name="Rectangle 15"/>
          <p:cNvSpPr>
            <a:spLocks noChangeArrowheads="1"/>
          </p:cNvSpPr>
          <p:nvPr/>
        </p:nvSpPr>
        <p:spPr bwMode="auto">
          <a:xfrm>
            <a:off x="5076056" y="2132856"/>
            <a:ext cx="1149360" cy="271079"/>
          </a:xfrm>
          <a:prstGeom prst="rect">
            <a:avLst/>
          </a:prstGeom>
          <a:solidFill>
            <a:srgbClr val="0070C0"/>
          </a:solidFill>
          <a:ln w="9525">
            <a:noFill/>
            <a:miter lim="800000"/>
            <a:headEnd/>
            <a:tailEnd/>
          </a:ln>
        </p:spPr>
        <p:txBody>
          <a:bodyPr lIns="91423" tIns="45711" rIns="91423" bIns="45711"/>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spcBef>
                <a:spcPct val="25000"/>
              </a:spcBef>
              <a:buClr>
                <a:schemeClr val="bg1"/>
              </a:buClr>
              <a:buFont typeface="Times"/>
              <a:buNone/>
              <a:defRPr/>
            </a:pPr>
            <a:r>
              <a:rPr lang="en-US" sz="1200" b="1" dirty="0">
                <a:solidFill>
                  <a:schemeClr val="bg1"/>
                </a:solidFill>
                <a:latin typeface="Arial" pitchFamily="34" charset="0"/>
                <a:cs typeface="Arial" pitchFamily="34" charset="0"/>
              </a:rPr>
              <a:t>2024</a:t>
            </a:r>
          </a:p>
        </p:txBody>
      </p:sp>
      <p:sp>
        <p:nvSpPr>
          <p:cNvPr id="17" name="Line 15"/>
          <p:cNvSpPr>
            <a:spLocks noChangeShapeType="1"/>
          </p:cNvSpPr>
          <p:nvPr/>
        </p:nvSpPr>
        <p:spPr bwMode="auto">
          <a:xfrm>
            <a:off x="6225414" y="2403936"/>
            <a:ext cx="1" cy="2952050"/>
          </a:xfrm>
          <a:prstGeom prst="line">
            <a:avLst/>
          </a:prstGeom>
          <a:noFill/>
          <a:ln w="12700">
            <a:solidFill>
              <a:srgbClr val="C0C0C0"/>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dirty="0"/>
          </a:p>
        </p:txBody>
      </p:sp>
      <p:sp>
        <p:nvSpPr>
          <p:cNvPr id="61" name="Rectangle 60"/>
          <p:cNvSpPr/>
          <p:nvPr/>
        </p:nvSpPr>
        <p:spPr bwMode="auto">
          <a:xfrm>
            <a:off x="1641137" y="2132856"/>
            <a:ext cx="5820774" cy="3223131"/>
          </a:xfrm>
          <a:prstGeom prst="rect">
            <a:avLst/>
          </a:pr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cs typeface="Arial" charset="0"/>
            </a:endParaRPr>
          </a:p>
        </p:txBody>
      </p:sp>
      <p:sp>
        <p:nvSpPr>
          <p:cNvPr id="69" name="Text Box 24"/>
          <p:cNvSpPr txBox="1">
            <a:spLocks noChangeArrowheads="1"/>
          </p:cNvSpPr>
          <p:nvPr/>
        </p:nvSpPr>
        <p:spPr bwMode="auto">
          <a:xfrm>
            <a:off x="3035380" y="4614466"/>
            <a:ext cx="459056" cy="452185"/>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.4ab</a:t>
            </a:r>
            <a:br>
              <a:rPr lang="en-US" sz="800" b="1" dirty="0">
                <a:latin typeface="Arial" pitchFamily="34" charset="0"/>
                <a:cs typeface="Arial" pitchFamily="34" charset="0"/>
              </a:rPr>
            </a:br>
            <a:r>
              <a:rPr lang="en-US" sz="800" b="1" dirty="0">
                <a:latin typeface="Arial" pitchFamily="34" charset="0"/>
                <a:cs typeface="Arial" pitchFamily="34" charset="0"/>
              </a:rPr>
              <a:t>1</a:t>
            </a:r>
            <a:r>
              <a:rPr lang="en-US" sz="800" b="1" baseline="30000" dirty="0">
                <a:latin typeface="Arial" pitchFamily="34" charset="0"/>
                <a:cs typeface="Arial" pitchFamily="34" charset="0"/>
              </a:rPr>
              <a:t>st</a:t>
            </a:r>
            <a:r>
              <a:rPr lang="en-US" sz="800" b="1" dirty="0">
                <a:latin typeface="Arial" pitchFamily="34" charset="0"/>
                <a:cs typeface="Arial" pitchFamily="34" charset="0"/>
              </a:rPr>
              <a:t> LB</a:t>
            </a:r>
          </a:p>
          <a:p>
            <a:pPr algn="ctr" eaLnBrk="0" hangingPunct="0">
              <a:defRPr/>
            </a:pPr>
            <a:r>
              <a:rPr lang="en-US" sz="800" b="1" dirty="0">
                <a:latin typeface="Arial" pitchFamily="34" charset="0"/>
                <a:cs typeface="Arial" pitchFamily="34" charset="0"/>
              </a:rPr>
              <a:t>(5/22)</a:t>
            </a:r>
          </a:p>
        </p:txBody>
      </p:sp>
      <p:sp>
        <p:nvSpPr>
          <p:cNvPr id="71" name="Isosceles Triangle 70"/>
          <p:cNvSpPr>
            <a:spLocks noChangeArrowheads="1"/>
          </p:cNvSpPr>
          <p:nvPr/>
        </p:nvSpPr>
        <p:spPr bwMode="auto">
          <a:xfrm>
            <a:off x="3167495" y="4361902"/>
            <a:ext cx="202264" cy="2269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73" name="Isosceles Triangle 72"/>
          <p:cNvSpPr>
            <a:spLocks noChangeArrowheads="1"/>
          </p:cNvSpPr>
          <p:nvPr/>
        </p:nvSpPr>
        <p:spPr bwMode="auto">
          <a:xfrm flipV="1">
            <a:off x="1794936" y="3205487"/>
            <a:ext cx="202264" cy="22695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75" name="Text Box 24"/>
          <p:cNvSpPr txBox="1">
            <a:spLocks noChangeArrowheads="1"/>
          </p:cNvSpPr>
          <p:nvPr/>
        </p:nvSpPr>
        <p:spPr bwMode="auto">
          <a:xfrm>
            <a:off x="1510803" y="2570535"/>
            <a:ext cx="771793" cy="575296"/>
          </a:xfrm>
          <a:prstGeom prst="rect">
            <a:avLst/>
          </a:prstGeom>
          <a:noFill/>
          <a:ln w="9525">
            <a:noFill/>
            <a:miter lim="800000"/>
            <a:headEnd/>
            <a:tailEnd/>
          </a:ln>
        </p:spPr>
        <p:txBody>
          <a:bodyPr wrap="squar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Study Group</a:t>
            </a:r>
          </a:p>
          <a:p>
            <a:pPr algn="ctr" eaLnBrk="0" hangingPunct="0">
              <a:defRPr/>
            </a:pPr>
            <a:r>
              <a:rPr lang="en-US" sz="800" b="1" dirty="0">
                <a:latin typeface="Arial" pitchFamily="34" charset="0"/>
                <a:cs typeface="Arial" pitchFamily="34" charset="0"/>
              </a:rPr>
              <a:t>Launch</a:t>
            </a:r>
          </a:p>
          <a:p>
            <a:pPr algn="ctr" eaLnBrk="0" hangingPunct="0">
              <a:defRPr/>
            </a:pPr>
            <a:r>
              <a:rPr lang="en-US" sz="800" b="1" dirty="0">
                <a:latin typeface="Arial" pitchFamily="34" charset="0"/>
                <a:cs typeface="Arial" pitchFamily="34" charset="0"/>
              </a:rPr>
              <a:t>(3/21)</a:t>
            </a:r>
          </a:p>
        </p:txBody>
      </p:sp>
      <p:sp>
        <p:nvSpPr>
          <p:cNvPr id="76" name="Text Box 24"/>
          <p:cNvSpPr txBox="1">
            <a:spLocks noChangeArrowheads="1"/>
          </p:cNvSpPr>
          <p:nvPr/>
        </p:nvSpPr>
        <p:spPr bwMode="auto">
          <a:xfrm>
            <a:off x="1719741" y="3911163"/>
            <a:ext cx="741247" cy="329075"/>
          </a:xfrm>
          <a:prstGeom prst="rect">
            <a:avLst/>
          </a:prstGeom>
          <a:noFill/>
          <a:ln w="9525">
            <a:noFill/>
            <a:miter lim="800000"/>
            <a:headEnd/>
            <a:tailEnd/>
          </a:ln>
        </p:spPr>
        <p:txBody>
          <a:bodyPr wrap="squar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TGD</a:t>
            </a:r>
            <a:br>
              <a:rPr lang="en-US" sz="800" b="1" dirty="0">
                <a:latin typeface="Arial" pitchFamily="34" charset="0"/>
                <a:cs typeface="Arial" pitchFamily="34" charset="0"/>
              </a:rPr>
            </a:br>
            <a:r>
              <a:rPr lang="en-US" sz="800" b="1" dirty="0">
                <a:latin typeface="Arial" pitchFamily="34" charset="0"/>
                <a:cs typeface="Arial" pitchFamily="34" charset="0"/>
              </a:rPr>
              <a:t>(3/21 - 7/21)</a:t>
            </a:r>
          </a:p>
        </p:txBody>
      </p:sp>
      <p:sp>
        <p:nvSpPr>
          <p:cNvPr id="78" name="Rectangle 77"/>
          <p:cNvSpPr/>
          <p:nvPr/>
        </p:nvSpPr>
        <p:spPr>
          <a:xfrm>
            <a:off x="1901614" y="3632443"/>
            <a:ext cx="386649" cy="23350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700" b="1" dirty="0">
                <a:solidFill>
                  <a:schemeClr val="tx1"/>
                </a:solidFill>
              </a:rPr>
              <a:t>TGD</a:t>
            </a:r>
          </a:p>
        </p:txBody>
      </p:sp>
      <p:sp>
        <p:nvSpPr>
          <p:cNvPr id="28" name="Text Box 24">
            <a:extLst>
              <a:ext uri="{FF2B5EF4-FFF2-40B4-BE49-F238E27FC236}">
                <a16:creationId xmlns:a16="http://schemas.microsoft.com/office/drawing/2014/main" id="{F0EAE8BF-46E6-48F9-9EC5-A8046A5F537A}"/>
              </a:ext>
            </a:extLst>
          </p:cNvPr>
          <p:cNvSpPr txBox="1">
            <a:spLocks noChangeArrowheads="1"/>
          </p:cNvSpPr>
          <p:nvPr/>
        </p:nvSpPr>
        <p:spPr bwMode="auto">
          <a:xfrm>
            <a:off x="2580652" y="4614466"/>
            <a:ext cx="600121" cy="452185"/>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.4ab</a:t>
            </a:r>
            <a:br>
              <a:rPr lang="en-US" sz="800" b="1" dirty="0">
                <a:latin typeface="Arial" pitchFamily="34" charset="0"/>
                <a:cs typeface="Arial" pitchFamily="34" charset="0"/>
              </a:rPr>
            </a:br>
            <a:r>
              <a:rPr lang="en-US" sz="800" b="1" dirty="0">
                <a:latin typeface="Arial" pitchFamily="34" charset="0"/>
                <a:cs typeface="Arial" pitchFamily="34" charset="0"/>
              </a:rPr>
              <a:t>Pre Draft</a:t>
            </a:r>
          </a:p>
          <a:p>
            <a:pPr algn="ctr" eaLnBrk="0" hangingPunct="0">
              <a:defRPr/>
            </a:pPr>
            <a:r>
              <a:rPr lang="en-US" sz="800" b="1" dirty="0">
                <a:latin typeface="Arial" pitchFamily="34" charset="0"/>
                <a:cs typeface="Arial" pitchFamily="34" charset="0"/>
              </a:rPr>
              <a:t>(1/22)</a:t>
            </a:r>
          </a:p>
        </p:txBody>
      </p:sp>
      <p:sp>
        <p:nvSpPr>
          <p:cNvPr id="32" name="Isosceles Triangle 31">
            <a:extLst>
              <a:ext uri="{FF2B5EF4-FFF2-40B4-BE49-F238E27FC236}">
                <a16:creationId xmlns:a16="http://schemas.microsoft.com/office/drawing/2014/main" id="{67B1D444-7382-466B-9BD5-21E6D675B255}"/>
              </a:ext>
            </a:extLst>
          </p:cNvPr>
          <p:cNvSpPr>
            <a:spLocks noChangeArrowheads="1"/>
          </p:cNvSpPr>
          <p:nvPr/>
        </p:nvSpPr>
        <p:spPr bwMode="auto">
          <a:xfrm flipV="1">
            <a:off x="2372290" y="3203158"/>
            <a:ext cx="202264" cy="22695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33" name="Text Box 24">
            <a:extLst>
              <a:ext uri="{FF2B5EF4-FFF2-40B4-BE49-F238E27FC236}">
                <a16:creationId xmlns:a16="http://schemas.microsoft.com/office/drawing/2014/main" id="{E8B23F41-3D8C-48D5-BC6D-1C141CD0374E}"/>
              </a:ext>
            </a:extLst>
          </p:cNvPr>
          <p:cNvSpPr txBox="1">
            <a:spLocks noChangeArrowheads="1"/>
          </p:cNvSpPr>
          <p:nvPr/>
        </p:nvSpPr>
        <p:spPr bwMode="auto">
          <a:xfrm>
            <a:off x="2083077" y="2568206"/>
            <a:ext cx="771793" cy="575296"/>
          </a:xfrm>
          <a:prstGeom prst="rect">
            <a:avLst/>
          </a:prstGeom>
          <a:noFill/>
          <a:ln w="9525">
            <a:noFill/>
            <a:miter lim="800000"/>
            <a:headEnd/>
            <a:tailEnd/>
          </a:ln>
        </p:spPr>
        <p:txBody>
          <a:bodyPr wrap="squar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Task</a:t>
            </a:r>
            <a:br>
              <a:rPr lang="en-US" sz="800" b="1" dirty="0">
                <a:latin typeface="Arial" pitchFamily="34" charset="0"/>
                <a:cs typeface="Arial" pitchFamily="34" charset="0"/>
              </a:rPr>
            </a:br>
            <a:r>
              <a:rPr lang="en-US" sz="800" b="1" dirty="0">
                <a:latin typeface="Arial" pitchFamily="34" charset="0"/>
                <a:cs typeface="Arial" pitchFamily="34" charset="0"/>
              </a:rPr>
              <a:t>Group</a:t>
            </a:r>
          </a:p>
          <a:p>
            <a:pPr algn="ctr" eaLnBrk="0" hangingPunct="0">
              <a:defRPr/>
            </a:pPr>
            <a:r>
              <a:rPr lang="en-US" sz="800" b="1" dirty="0">
                <a:latin typeface="Arial" pitchFamily="34" charset="0"/>
                <a:cs typeface="Arial" pitchFamily="34" charset="0"/>
              </a:rPr>
              <a:t>Launch</a:t>
            </a:r>
          </a:p>
          <a:p>
            <a:pPr algn="ctr" eaLnBrk="0" hangingPunct="0">
              <a:defRPr/>
            </a:pPr>
            <a:r>
              <a:rPr lang="en-US" sz="800" b="1" dirty="0">
                <a:latin typeface="Arial" pitchFamily="34" charset="0"/>
                <a:cs typeface="Arial" pitchFamily="34" charset="0"/>
              </a:rPr>
              <a:t>(9/21)</a:t>
            </a:r>
          </a:p>
        </p:txBody>
      </p:sp>
      <p:sp>
        <p:nvSpPr>
          <p:cNvPr id="35" name="Text Box 24">
            <a:extLst>
              <a:ext uri="{FF2B5EF4-FFF2-40B4-BE49-F238E27FC236}">
                <a16:creationId xmlns:a16="http://schemas.microsoft.com/office/drawing/2014/main" id="{959D831A-7AD0-4893-B28A-203BBF591314}"/>
              </a:ext>
            </a:extLst>
          </p:cNvPr>
          <p:cNvSpPr txBox="1">
            <a:spLocks noChangeArrowheads="1"/>
          </p:cNvSpPr>
          <p:nvPr/>
        </p:nvSpPr>
        <p:spPr bwMode="auto">
          <a:xfrm>
            <a:off x="3430779" y="4614466"/>
            <a:ext cx="452645" cy="575296"/>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.4ab</a:t>
            </a:r>
            <a:br>
              <a:rPr lang="en-US" sz="800" b="1" dirty="0">
                <a:latin typeface="Arial" pitchFamily="34" charset="0"/>
                <a:cs typeface="Arial" pitchFamily="34" charset="0"/>
              </a:rPr>
            </a:br>
            <a:r>
              <a:rPr lang="en-US" sz="800" b="1" dirty="0">
                <a:latin typeface="Arial" pitchFamily="34" charset="0"/>
                <a:cs typeface="Arial" pitchFamily="34" charset="0"/>
              </a:rPr>
              <a:t>LB</a:t>
            </a:r>
            <a:br>
              <a:rPr lang="en-US" sz="800" b="1" dirty="0">
                <a:latin typeface="Arial" pitchFamily="34" charset="0"/>
                <a:cs typeface="Arial" pitchFamily="34" charset="0"/>
              </a:rPr>
            </a:br>
            <a:r>
              <a:rPr lang="en-US" sz="800" b="1" dirty="0">
                <a:latin typeface="Arial" pitchFamily="34" charset="0"/>
                <a:cs typeface="Arial" pitchFamily="34" charset="0"/>
              </a:rPr>
              <a:t>Rcrc1</a:t>
            </a:r>
          </a:p>
          <a:p>
            <a:pPr algn="ctr" eaLnBrk="0" hangingPunct="0">
              <a:defRPr/>
            </a:pPr>
            <a:r>
              <a:rPr lang="en-US" sz="800" b="1" dirty="0">
                <a:latin typeface="Arial" pitchFamily="34" charset="0"/>
                <a:cs typeface="Arial" pitchFamily="34" charset="0"/>
              </a:rPr>
              <a:t>(9/22)</a:t>
            </a:r>
          </a:p>
        </p:txBody>
      </p:sp>
      <p:sp>
        <p:nvSpPr>
          <p:cNvPr id="36" name="Isosceles Triangle 35">
            <a:extLst>
              <a:ext uri="{FF2B5EF4-FFF2-40B4-BE49-F238E27FC236}">
                <a16:creationId xmlns:a16="http://schemas.microsoft.com/office/drawing/2014/main" id="{C2C607CF-9520-4A70-89AB-3D6785003070}"/>
              </a:ext>
            </a:extLst>
          </p:cNvPr>
          <p:cNvSpPr>
            <a:spLocks noChangeArrowheads="1"/>
          </p:cNvSpPr>
          <p:nvPr/>
        </p:nvSpPr>
        <p:spPr bwMode="auto">
          <a:xfrm>
            <a:off x="3554631" y="4361902"/>
            <a:ext cx="202264" cy="2269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37" name="Text Box 24">
            <a:extLst>
              <a:ext uri="{FF2B5EF4-FFF2-40B4-BE49-F238E27FC236}">
                <a16:creationId xmlns:a16="http://schemas.microsoft.com/office/drawing/2014/main" id="{39745B16-22D6-408C-B8F7-F6CA1BF7FE8C}"/>
              </a:ext>
            </a:extLst>
          </p:cNvPr>
          <p:cNvSpPr txBox="1">
            <a:spLocks noChangeArrowheads="1"/>
          </p:cNvSpPr>
          <p:nvPr/>
        </p:nvSpPr>
        <p:spPr bwMode="auto">
          <a:xfrm>
            <a:off x="3808192" y="4614466"/>
            <a:ext cx="492720" cy="575296"/>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.4ab</a:t>
            </a:r>
            <a:br>
              <a:rPr lang="en-US" sz="800" b="1" dirty="0">
                <a:latin typeface="Arial" pitchFamily="34" charset="0"/>
                <a:cs typeface="Arial" pitchFamily="34" charset="0"/>
              </a:rPr>
            </a:br>
            <a:r>
              <a:rPr lang="en-US" sz="800" b="1" dirty="0">
                <a:latin typeface="Arial" pitchFamily="34" charset="0"/>
                <a:cs typeface="Arial" pitchFamily="34" charset="0"/>
              </a:rPr>
              <a:t>LB</a:t>
            </a:r>
            <a:br>
              <a:rPr lang="en-US" sz="800" b="1" dirty="0">
                <a:latin typeface="Arial" pitchFamily="34" charset="0"/>
                <a:cs typeface="Arial" pitchFamily="34" charset="0"/>
              </a:rPr>
            </a:br>
            <a:r>
              <a:rPr lang="en-US" sz="800" b="1" dirty="0">
                <a:latin typeface="Arial" pitchFamily="34" charset="0"/>
                <a:cs typeface="Arial" pitchFamily="34" charset="0"/>
              </a:rPr>
              <a:t>Rcrc2*</a:t>
            </a:r>
          </a:p>
          <a:p>
            <a:pPr algn="ctr" eaLnBrk="0" hangingPunct="0">
              <a:defRPr/>
            </a:pPr>
            <a:r>
              <a:rPr lang="en-US" sz="800" b="1" dirty="0">
                <a:latin typeface="Arial" pitchFamily="34" charset="0"/>
                <a:cs typeface="Arial" pitchFamily="34" charset="0"/>
              </a:rPr>
              <a:t>(1/23)</a:t>
            </a:r>
          </a:p>
        </p:txBody>
      </p:sp>
      <p:sp>
        <p:nvSpPr>
          <p:cNvPr id="38" name="Isosceles Triangle 37">
            <a:extLst>
              <a:ext uri="{FF2B5EF4-FFF2-40B4-BE49-F238E27FC236}">
                <a16:creationId xmlns:a16="http://schemas.microsoft.com/office/drawing/2014/main" id="{5155ED44-9F75-48B1-90F4-51D2C078F6C0}"/>
              </a:ext>
            </a:extLst>
          </p:cNvPr>
          <p:cNvSpPr>
            <a:spLocks noChangeArrowheads="1"/>
          </p:cNvSpPr>
          <p:nvPr/>
        </p:nvSpPr>
        <p:spPr bwMode="auto">
          <a:xfrm>
            <a:off x="3952080" y="4361902"/>
            <a:ext cx="202264" cy="2269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39" name="Text Box 24">
            <a:extLst>
              <a:ext uri="{FF2B5EF4-FFF2-40B4-BE49-F238E27FC236}">
                <a16:creationId xmlns:a16="http://schemas.microsoft.com/office/drawing/2014/main" id="{52870E6E-8D80-44C6-96E4-8CBD64BB3B00}"/>
              </a:ext>
            </a:extLst>
          </p:cNvPr>
          <p:cNvSpPr txBox="1">
            <a:spLocks noChangeArrowheads="1"/>
          </p:cNvSpPr>
          <p:nvPr/>
        </p:nvSpPr>
        <p:spPr bwMode="auto">
          <a:xfrm>
            <a:off x="4208376" y="4614466"/>
            <a:ext cx="455851" cy="452185"/>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.4ab</a:t>
            </a:r>
            <a:br>
              <a:rPr lang="en-US" sz="800" b="1" dirty="0">
                <a:latin typeface="Arial" pitchFamily="34" charset="0"/>
                <a:cs typeface="Arial" pitchFamily="34" charset="0"/>
              </a:rPr>
            </a:br>
            <a:r>
              <a:rPr lang="en-US" sz="800" b="1" dirty="0">
                <a:latin typeface="Arial" pitchFamily="34" charset="0"/>
                <a:cs typeface="Arial" pitchFamily="34" charset="0"/>
              </a:rPr>
              <a:t>1</a:t>
            </a:r>
            <a:r>
              <a:rPr lang="en-US" sz="800" b="1" baseline="30000" dirty="0">
                <a:latin typeface="Arial" pitchFamily="34" charset="0"/>
                <a:cs typeface="Arial" pitchFamily="34" charset="0"/>
              </a:rPr>
              <a:t>st</a:t>
            </a:r>
            <a:r>
              <a:rPr lang="en-US" sz="800" b="1" dirty="0">
                <a:latin typeface="Arial" pitchFamily="34" charset="0"/>
                <a:cs typeface="Arial" pitchFamily="34" charset="0"/>
              </a:rPr>
              <a:t> SB</a:t>
            </a:r>
          </a:p>
          <a:p>
            <a:pPr algn="ctr" eaLnBrk="0" hangingPunct="0">
              <a:defRPr/>
            </a:pPr>
            <a:r>
              <a:rPr lang="en-US" sz="800" b="1" dirty="0">
                <a:latin typeface="Arial" pitchFamily="34" charset="0"/>
                <a:cs typeface="Arial" pitchFamily="34" charset="0"/>
              </a:rPr>
              <a:t>(5/23)</a:t>
            </a:r>
          </a:p>
        </p:txBody>
      </p:sp>
      <p:sp>
        <p:nvSpPr>
          <p:cNvPr id="40" name="Isosceles Triangle 39">
            <a:extLst>
              <a:ext uri="{FF2B5EF4-FFF2-40B4-BE49-F238E27FC236}">
                <a16:creationId xmlns:a16="http://schemas.microsoft.com/office/drawing/2014/main" id="{ED7108DF-F405-417E-B0BA-035FEE3EC561}"/>
              </a:ext>
            </a:extLst>
          </p:cNvPr>
          <p:cNvSpPr>
            <a:spLocks noChangeArrowheads="1"/>
          </p:cNvSpPr>
          <p:nvPr/>
        </p:nvSpPr>
        <p:spPr bwMode="auto">
          <a:xfrm>
            <a:off x="4332793" y="4361902"/>
            <a:ext cx="202264" cy="2269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41" name="Text Box 24">
            <a:extLst>
              <a:ext uri="{FF2B5EF4-FFF2-40B4-BE49-F238E27FC236}">
                <a16:creationId xmlns:a16="http://schemas.microsoft.com/office/drawing/2014/main" id="{F3E06B47-6230-47B2-B8C0-B649F78764A2}"/>
              </a:ext>
            </a:extLst>
          </p:cNvPr>
          <p:cNvSpPr txBox="1">
            <a:spLocks noChangeArrowheads="1"/>
          </p:cNvSpPr>
          <p:nvPr/>
        </p:nvSpPr>
        <p:spPr bwMode="auto">
          <a:xfrm>
            <a:off x="4599526" y="4614466"/>
            <a:ext cx="452645" cy="575296"/>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.4ab</a:t>
            </a:r>
            <a:br>
              <a:rPr lang="en-US" sz="800" b="1" dirty="0">
                <a:latin typeface="Arial" pitchFamily="34" charset="0"/>
                <a:cs typeface="Arial" pitchFamily="34" charset="0"/>
              </a:rPr>
            </a:br>
            <a:r>
              <a:rPr lang="en-US" sz="800" b="1" dirty="0">
                <a:latin typeface="Arial" pitchFamily="34" charset="0"/>
                <a:cs typeface="Arial" pitchFamily="34" charset="0"/>
              </a:rPr>
              <a:t>SB</a:t>
            </a:r>
            <a:br>
              <a:rPr lang="en-US" sz="800" b="1" dirty="0">
                <a:latin typeface="Arial" pitchFamily="34" charset="0"/>
                <a:cs typeface="Arial" pitchFamily="34" charset="0"/>
              </a:rPr>
            </a:br>
            <a:r>
              <a:rPr lang="en-US" sz="800" b="1" dirty="0">
                <a:latin typeface="Arial" pitchFamily="34" charset="0"/>
                <a:cs typeface="Arial" pitchFamily="34" charset="0"/>
              </a:rPr>
              <a:t>Rcrc1</a:t>
            </a:r>
          </a:p>
          <a:p>
            <a:pPr algn="ctr" eaLnBrk="0" hangingPunct="0">
              <a:defRPr/>
            </a:pPr>
            <a:r>
              <a:rPr lang="en-US" sz="800" b="1" dirty="0">
                <a:latin typeface="Arial" pitchFamily="34" charset="0"/>
                <a:cs typeface="Arial" pitchFamily="34" charset="0"/>
              </a:rPr>
              <a:t>(9/23)</a:t>
            </a:r>
          </a:p>
        </p:txBody>
      </p:sp>
      <p:sp>
        <p:nvSpPr>
          <p:cNvPr id="42" name="Isosceles Triangle 41">
            <a:extLst>
              <a:ext uri="{FF2B5EF4-FFF2-40B4-BE49-F238E27FC236}">
                <a16:creationId xmlns:a16="http://schemas.microsoft.com/office/drawing/2014/main" id="{25708F9A-B6D0-4BCD-97C4-A0FFDC599E0F}"/>
              </a:ext>
            </a:extLst>
          </p:cNvPr>
          <p:cNvSpPr>
            <a:spLocks noChangeArrowheads="1"/>
          </p:cNvSpPr>
          <p:nvPr/>
        </p:nvSpPr>
        <p:spPr bwMode="auto">
          <a:xfrm>
            <a:off x="4723378" y="4361902"/>
            <a:ext cx="202264" cy="2269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43" name="Text Box 24">
            <a:extLst>
              <a:ext uri="{FF2B5EF4-FFF2-40B4-BE49-F238E27FC236}">
                <a16:creationId xmlns:a16="http://schemas.microsoft.com/office/drawing/2014/main" id="{20A48701-C13F-4EAD-A609-3F824034EFD4}"/>
              </a:ext>
            </a:extLst>
          </p:cNvPr>
          <p:cNvSpPr txBox="1">
            <a:spLocks noChangeArrowheads="1"/>
          </p:cNvSpPr>
          <p:nvPr/>
        </p:nvSpPr>
        <p:spPr bwMode="auto">
          <a:xfrm>
            <a:off x="4945443" y="4614466"/>
            <a:ext cx="492720" cy="575296"/>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.4ab</a:t>
            </a:r>
            <a:br>
              <a:rPr lang="en-US" sz="800" b="1" dirty="0">
                <a:latin typeface="Arial" pitchFamily="34" charset="0"/>
                <a:cs typeface="Arial" pitchFamily="34" charset="0"/>
              </a:rPr>
            </a:br>
            <a:r>
              <a:rPr lang="en-US" sz="800" b="1" dirty="0">
                <a:latin typeface="Arial" pitchFamily="34" charset="0"/>
                <a:cs typeface="Arial" pitchFamily="34" charset="0"/>
              </a:rPr>
              <a:t>SB</a:t>
            </a:r>
            <a:br>
              <a:rPr lang="en-US" sz="800" b="1" dirty="0">
                <a:latin typeface="Arial" pitchFamily="34" charset="0"/>
                <a:cs typeface="Arial" pitchFamily="34" charset="0"/>
              </a:rPr>
            </a:br>
            <a:r>
              <a:rPr lang="en-US" sz="800" b="1" dirty="0">
                <a:latin typeface="Arial" pitchFamily="34" charset="0"/>
                <a:cs typeface="Arial" pitchFamily="34" charset="0"/>
              </a:rPr>
              <a:t>Rcrc2*</a:t>
            </a:r>
          </a:p>
          <a:p>
            <a:pPr algn="ctr" eaLnBrk="0" hangingPunct="0">
              <a:defRPr/>
            </a:pPr>
            <a:r>
              <a:rPr lang="en-US" sz="800" b="1" dirty="0">
                <a:latin typeface="Arial" pitchFamily="34" charset="0"/>
                <a:cs typeface="Arial" pitchFamily="34" charset="0"/>
              </a:rPr>
              <a:t>(1/24)</a:t>
            </a:r>
          </a:p>
        </p:txBody>
      </p:sp>
      <p:sp>
        <p:nvSpPr>
          <p:cNvPr id="44" name="Isosceles Triangle 43">
            <a:extLst>
              <a:ext uri="{FF2B5EF4-FFF2-40B4-BE49-F238E27FC236}">
                <a16:creationId xmlns:a16="http://schemas.microsoft.com/office/drawing/2014/main" id="{8C680064-ECC0-46E1-8910-0CE0499B7EC7}"/>
              </a:ext>
            </a:extLst>
          </p:cNvPr>
          <p:cNvSpPr>
            <a:spLocks noChangeArrowheads="1"/>
          </p:cNvSpPr>
          <p:nvPr/>
        </p:nvSpPr>
        <p:spPr bwMode="auto">
          <a:xfrm>
            <a:off x="5089331" y="4361902"/>
            <a:ext cx="202264" cy="2269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45" name="Text Box 24">
            <a:extLst>
              <a:ext uri="{FF2B5EF4-FFF2-40B4-BE49-F238E27FC236}">
                <a16:creationId xmlns:a16="http://schemas.microsoft.com/office/drawing/2014/main" id="{C5C3ABFA-D74C-4F89-8326-EBBA80C59027}"/>
              </a:ext>
            </a:extLst>
          </p:cNvPr>
          <p:cNvSpPr txBox="1">
            <a:spLocks noChangeArrowheads="1"/>
          </p:cNvSpPr>
          <p:nvPr/>
        </p:nvSpPr>
        <p:spPr bwMode="auto">
          <a:xfrm>
            <a:off x="5334759" y="4609843"/>
            <a:ext cx="677065" cy="452185"/>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.4ab</a:t>
            </a:r>
            <a:br>
              <a:rPr lang="en-US" sz="800" b="1" dirty="0">
                <a:latin typeface="Arial" pitchFamily="34" charset="0"/>
                <a:cs typeface="Arial" pitchFamily="34" charset="0"/>
              </a:rPr>
            </a:br>
            <a:r>
              <a:rPr lang="en-US" sz="800" b="1" dirty="0">
                <a:latin typeface="Arial" pitchFamily="34" charset="0"/>
                <a:cs typeface="Arial" pitchFamily="34" charset="0"/>
              </a:rPr>
              <a:t>Publish</a:t>
            </a:r>
          </a:p>
          <a:p>
            <a:pPr algn="ctr" eaLnBrk="0" hangingPunct="0">
              <a:defRPr/>
            </a:pPr>
            <a:r>
              <a:rPr lang="en-US" sz="800" b="1" dirty="0">
                <a:latin typeface="Arial" pitchFamily="34" charset="0"/>
                <a:cs typeface="Arial" pitchFamily="34" charset="0"/>
              </a:rPr>
              <a:t>(~June 24)</a:t>
            </a:r>
          </a:p>
        </p:txBody>
      </p:sp>
      <p:sp>
        <p:nvSpPr>
          <p:cNvPr id="46" name="Isosceles Triangle 45">
            <a:extLst>
              <a:ext uri="{FF2B5EF4-FFF2-40B4-BE49-F238E27FC236}">
                <a16:creationId xmlns:a16="http://schemas.microsoft.com/office/drawing/2014/main" id="{CA326CE4-8014-4A90-AE92-C82CABAA45C3}"/>
              </a:ext>
            </a:extLst>
          </p:cNvPr>
          <p:cNvSpPr>
            <a:spLocks noChangeArrowheads="1"/>
          </p:cNvSpPr>
          <p:nvPr/>
        </p:nvSpPr>
        <p:spPr bwMode="auto">
          <a:xfrm>
            <a:off x="5570819" y="4357279"/>
            <a:ext cx="202264" cy="2269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cxnSp>
        <p:nvCxnSpPr>
          <p:cNvPr id="5" name="Straight Connector 4">
            <a:extLst>
              <a:ext uri="{FF2B5EF4-FFF2-40B4-BE49-F238E27FC236}">
                <a16:creationId xmlns:a16="http://schemas.microsoft.com/office/drawing/2014/main" id="{2166AEC7-7855-4CFB-84B8-41759BD32BC2}"/>
              </a:ext>
            </a:extLst>
          </p:cNvPr>
          <p:cNvCxnSpPr/>
          <p:nvPr/>
        </p:nvCxnSpPr>
        <p:spPr bwMode="auto">
          <a:xfrm>
            <a:off x="5392297" y="3841567"/>
            <a:ext cx="0" cy="1512168"/>
          </a:xfrm>
          <a:prstGeom prst="line">
            <a:avLst/>
          </a:prstGeom>
          <a:solidFill>
            <a:srgbClr val="00B8FF"/>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9" name="Text Box 24">
            <a:extLst>
              <a:ext uri="{FF2B5EF4-FFF2-40B4-BE49-F238E27FC236}">
                <a16:creationId xmlns:a16="http://schemas.microsoft.com/office/drawing/2014/main" id="{C017B68C-CD70-4389-8684-74FB313056CB}"/>
              </a:ext>
            </a:extLst>
          </p:cNvPr>
          <p:cNvSpPr txBox="1">
            <a:spLocks noChangeArrowheads="1"/>
          </p:cNvSpPr>
          <p:nvPr/>
        </p:nvSpPr>
        <p:spPr bwMode="auto">
          <a:xfrm>
            <a:off x="4899876" y="3665173"/>
            <a:ext cx="984842" cy="205964"/>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Finish Work 3/24</a:t>
            </a:r>
          </a:p>
        </p:txBody>
      </p:sp>
      <p:sp>
        <p:nvSpPr>
          <p:cNvPr id="51" name="Title 1">
            <a:extLst>
              <a:ext uri="{FF2B5EF4-FFF2-40B4-BE49-F238E27FC236}">
                <a16:creationId xmlns:a16="http://schemas.microsoft.com/office/drawing/2014/main" id="{E43B508A-E1D5-44D2-B0FC-820747BF608E}"/>
              </a:ext>
            </a:extLst>
          </p:cNvPr>
          <p:cNvSpPr>
            <a:spLocks noGrp="1"/>
          </p:cNvSpPr>
          <p:nvPr>
            <p:ph type="title"/>
          </p:nvPr>
        </p:nvSpPr>
        <p:spPr>
          <a:xfrm>
            <a:off x="762000" y="685800"/>
            <a:ext cx="7764463" cy="1227371"/>
          </a:xfrm>
        </p:spPr>
        <p:txBody>
          <a:bodyPr>
            <a:normAutofit/>
          </a:bodyPr>
          <a:lstStyle/>
          <a:p>
            <a:r>
              <a:rPr lang="en-US" dirty="0"/>
              <a:t>Option 1 [1]</a:t>
            </a:r>
            <a:br>
              <a:rPr lang="en-US" dirty="0"/>
            </a:br>
            <a:endParaRPr lang="en-US" sz="2800" dirty="0"/>
          </a:p>
        </p:txBody>
      </p:sp>
      <p:sp>
        <p:nvSpPr>
          <p:cNvPr id="47" name="Rectangle 46">
            <a:extLst>
              <a:ext uri="{FF2B5EF4-FFF2-40B4-BE49-F238E27FC236}">
                <a16:creationId xmlns:a16="http://schemas.microsoft.com/office/drawing/2014/main" id="{034C8B6D-BAB1-40D0-B15F-EB33D3DC215D}"/>
              </a:ext>
            </a:extLst>
          </p:cNvPr>
          <p:cNvSpPr/>
          <p:nvPr/>
        </p:nvSpPr>
        <p:spPr>
          <a:xfrm>
            <a:off x="2301251" y="3632443"/>
            <a:ext cx="759384" cy="233508"/>
          </a:xfrm>
          <a:prstGeom prst="rect">
            <a:avLst/>
          </a:prstGeom>
          <a:solidFill>
            <a:srgbClr val="CC9900"/>
          </a:solidFill>
          <a:ln>
            <a:solidFill>
              <a:srgbClr val="FFC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700" b="1" dirty="0">
                <a:solidFill>
                  <a:schemeClr val="tx1"/>
                </a:solidFill>
              </a:rPr>
              <a:t>DRAFT DEV</a:t>
            </a:r>
          </a:p>
        </p:txBody>
      </p:sp>
      <p:sp>
        <p:nvSpPr>
          <p:cNvPr id="34" name="Isosceles Triangle 33">
            <a:extLst>
              <a:ext uri="{FF2B5EF4-FFF2-40B4-BE49-F238E27FC236}">
                <a16:creationId xmlns:a16="http://schemas.microsoft.com/office/drawing/2014/main" id="{9C5C8DEF-39F2-478A-A1BA-AF826323B35C}"/>
              </a:ext>
            </a:extLst>
          </p:cNvPr>
          <p:cNvSpPr>
            <a:spLocks noChangeArrowheads="1"/>
          </p:cNvSpPr>
          <p:nvPr/>
        </p:nvSpPr>
        <p:spPr bwMode="auto">
          <a:xfrm>
            <a:off x="2784903" y="4361902"/>
            <a:ext cx="202264" cy="2269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48" name="Text Box 24">
            <a:extLst>
              <a:ext uri="{FF2B5EF4-FFF2-40B4-BE49-F238E27FC236}">
                <a16:creationId xmlns:a16="http://schemas.microsoft.com/office/drawing/2014/main" id="{DEDF80E8-6321-4EED-B6E9-D4FBDB5E582D}"/>
              </a:ext>
            </a:extLst>
          </p:cNvPr>
          <p:cNvSpPr txBox="1">
            <a:spLocks noChangeArrowheads="1"/>
          </p:cNvSpPr>
          <p:nvPr/>
        </p:nvSpPr>
        <p:spPr bwMode="auto">
          <a:xfrm>
            <a:off x="2310319" y="3909074"/>
            <a:ext cx="741247" cy="329075"/>
          </a:xfrm>
          <a:prstGeom prst="rect">
            <a:avLst/>
          </a:prstGeom>
          <a:noFill/>
          <a:ln w="9525">
            <a:noFill/>
            <a:miter lim="800000"/>
            <a:headEnd/>
            <a:tailEnd/>
          </a:ln>
        </p:spPr>
        <p:txBody>
          <a:bodyPr wrap="squar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TGD</a:t>
            </a:r>
            <a:br>
              <a:rPr lang="en-US" sz="800" b="1" dirty="0">
                <a:latin typeface="Arial" pitchFamily="34" charset="0"/>
                <a:cs typeface="Arial" pitchFamily="34" charset="0"/>
              </a:rPr>
            </a:br>
            <a:r>
              <a:rPr lang="en-US" sz="800" b="1" dirty="0">
                <a:latin typeface="Arial" pitchFamily="34" charset="0"/>
                <a:cs typeface="Arial" pitchFamily="34" charset="0"/>
              </a:rPr>
              <a:t>(7/21 - 3/22)</a:t>
            </a:r>
          </a:p>
        </p:txBody>
      </p:sp>
      <p:sp>
        <p:nvSpPr>
          <p:cNvPr id="2" name="TextBox 1">
            <a:extLst>
              <a:ext uri="{FF2B5EF4-FFF2-40B4-BE49-F238E27FC236}">
                <a16:creationId xmlns:a16="http://schemas.microsoft.com/office/drawing/2014/main" id="{7B365AFA-1A37-4E83-B980-05DB65AE65A2}"/>
              </a:ext>
            </a:extLst>
          </p:cNvPr>
          <p:cNvSpPr txBox="1"/>
          <p:nvPr/>
        </p:nvSpPr>
        <p:spPr>
          <a:xfrm>
            <a:off x="3837419" y="5411068"/>
            <a:ext cx="1813317" cy="230832"/>
          </a:xfrm>
          <a:prstGeom prst="rect">
            <a:avLst/>
          </a:prstGeom>
          <a:noFill/>
        </p:spPr>
        <p:txBody>
          <a:bodyPr wrap="none" rtlCol="0">
            <a:spAutoFit/>
          </a:bodyPr>
          <a:lstStyle/>
          <a:p>
            <a:r>
              <a:rPr lang="en-US" sz="900" dirty="0">
                <a:solidFill>
                  <a:schemeClr val="bg2">
                    <a:lumMod val="75000"/>
                  </a:schemeClr>
                </a:solidFill>
              </a:rPr>
              <a:t>* 3</a:t>
            </a:r>
            <a:r>
              <a:rPr lang="en-US" sz="900" baseline="30000" dirty="0">
                <a:solidFill>
                  <a:schemeClr val="bg2">
                    <a:lumMod val="75000"/>
                  </a:schemeClr>
                </a:solidFill>
              </a:rPr>
              <a:t>rd</a:t>
            </a:r>
            <a:r>
              <a:rPr lang="en-US" sz="900" dirty="0">
                <a:solidFill>
                  <a:schemeClr val="bg2">
                    <a:lumMod val="75000"/>
                  </a:schemeClr>
                </a:solidFill>
              </a:rPr>
              <a:t> recirc might be needed (TBD)</a:t>
            </a:r>
          </a:p>
        </p:txBody>
      </p:sp>
      <p:sp>
        <p:nvSpPr>
          <p:cNvPr id="52" name="Slide Number Placeholder 3">
            <a:extLst>
              <a:ext uri="{FF2B5EF4-FFF2-40B4-BE49-F238E27FC236}">
                <a16:creationId xmlns:a16="http://schemas.microsoft.com/office/drawing/2014/main" id="{F3160E8C-7F26-485C-B704-30CD8CC63ECC}"/>
              </a:ext>
            </a:extLst>
          </p:cNvPr>
          <p:cNvSpPr txBox="1">
            <a:spLocks/>
          </p:cNvSpPr>
          <p:nvPr/>
        </p:nvSpPr>
        <p:spPr>
          <a:xfrm>
            <a:off x="4232658" y="6533768"/>
            <a:ext cx="655637" cy="2397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bg1"/>
                </a:solidFill>
                <a:latin typeface="Times New Roman" panose="02020603050405020304" pitchFamily="18" charset="0"/>
                <a:ea typeface="MS PGothic" panose="020B0600070205080204" pitchFamily="34" charset="-128"/>
                <a:cs typeface="+mn-cs"/>
              </a:defRPr>
            </a:lvl5pPr>
            <a:lvl6pPr marL="2514600" indent="-228600" algn="l" defTabSz="449263" rtl="0" eaLnBrk="0" fontAlgn="base" latinLnBrk="0"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bg1"/>
                </a:solidFill>
                <a:latin typeface="Times New Roman" panose="02020603050405020304" pitchFamily="18" charset="0"/>
                <a:ea typeface="MS PGothic" panose="020B0600070205080204" pitchFamily="34" charset="-128"/>
                <a:cs typeface="+mn-cs"/>
              </a:defRPr>
            </a:lvl6pPr>
            <a:lvl7pPr marL="2971800" indent="-228600" algn="l" defTabSz="449263" rtl="0" eaLnBrk="0" fontAlgn="base" latinLnBrk="0"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bg1"/>
                </a:solidFill>
                <a:latin typeface="Times New Roman" panose="02020603050405020304" pitchFamily="18" charset="0"/>
                <a:ea typeface="MS PGothic" panose="020B0600070205080204" pitchFamily="34" charset="-128"/>
                <a:cs typeface="+mn-cs"/>
              </a:defRPr>
            </a:lvl7pPr>
            <a:lvl8pPr marL="3429000" indent="-228600" algn="l" defTabSz="449263" rtl="0" eaLnBrk="0" fontAlgn="base" latinLnBrk="0"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bg1"/>
                </a:solidFill>
                <a:latin typeface="Times New Roman" panose="02020603050405020304" pitchFamily="18" charset="0"/>
                <a:ea typeface="MS PGothic" panose="020B0600070205080204" pitchFamily="34" charset="-128"/>
                <a:cs typeface="+mn-cs"/>
              </a:defRPr>
            </a:lvl8pPr>
            <a:lvl9pPr marL="3886200" indent="-228600" algn="l" defTabSz="449263" rtl="0" eaLnBrk="0" fontAlgn="base" latinLnBrk="0"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bg1"/>
                </a:solidFill>
                <a:latin typeface="Times New Roman" panose="02020603050405020304" pitchFamily="18" charset="0"/>
                <a:ea typeface="MS PGothic" panose="020B0600070205080204" pitchFamily="34" charset="-128"/>
                <a:cs typeface="+mn-cs"/>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Tree>
    <p:extLst>
      <p:ext uri="{BB962C8B-B14F-4D97-AF65-F5344CB8AC3E}">
        <p14:creationId xmlns:p14="http://schemas.microsoft.com/office/powerpoint/2010/main" val="414950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Line 15"/>
          <p:cNvSpPr>
            <a:spLocks noChangeShapeType="1"/>
          </p:cNvSpPr>
          <p:nvPr/>
        </p:nvSpPr>
        <p:spPr bwMode="auto">
          <a:xfrm flipH="1">
            <a:off x="7335672" y="2375107"/>
            <a:ext cx="2810" cy="2980880"/>
          </a:xfrm>
          <a:prstGeom prst="line">
            <a:avLst/>
          </a:prstGeom>
          <a:noFill/>
          <a:ln w="12700">
            <a:solidFill>
              <a:srgbClr val="C0C0C0"/>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dirty="0"/>
          </a:p>
        </p:txBody>
      </p:sp>
      <p:sp>
        <p:nvSpPr>
          <p:cNvPr id="6" name="Line 14"/>
          <p:cNvSpPr>
            <a:spLocks noChangeShapeType="1"/>
          </p:cNvSpPr>
          <p:nvPr/>
        </p:nvSpPr>
        <p:spPr bwMode="auto">
          <a:xfrm flipH="1">
            <a:off x="5076056" y="2185088"/>
            <a:ext cx="7159" cy="3170897"/>
          </a:xfrm>
          <a:prstGeom prst="line">
            <a:avLst/>
          </a:prstGeom>
          <a:noFill/>
          <a:ln w="12700">
            <a:solidFill>
              <a:srgbClr val="C0C0C0"/>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dirty="0"/>
          </a:p>
        </p:txBody>
      </p:sp>
      <p:sp>
        <p:nvSpPr>
          <p:cNvPr id="14" name="Line 10"/>
          <p:cNvSpPr>
            <a:spLocks noChangeShapeType="1"/>
          </p:cNvSpPr>
          <p:nvPr/>
        </p:nvSpPr>
        <p:spPr bwMode="auto">
          <a:xfrm>
            <a:off x="2774878" y="2168021"/>
            <a:ext cx="0" cy="3187966"/>
          </a:xfrm>
          <a:prstGeom prst="line">
            <a:avLst/>
          </a:prstGeom>
          <a:noFill/>
          <a:ln w="12700">
            <a:solidFill>
              <a:srgbClr val="C0C0C0"/>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dirty="0"/>
          </a:p>
        </p:txBody>
      </p:sp>
      <p:sp>
        <p:nvSpPr>
          <p:cNvPr id="15" name="Line 11"/>
          <p:cNvSpPr>
            <a:spLocks noChangeShapeType="1"/>
          </p:cNvSpPr>
          <p:nvPr/>
        </p:nvSpPr>
        <p:spPr bwMode="auto">
          <a:xfrm>
            <a:off x="3944882" y="2166447"/>
            <a:ext cx="0" cy="3189538"/>
          </a:xfrm>
          <a:prstGeom prst="line">
            <a:avLst/>
          </a:prstGeom>
          <a:noFill/>
          <a:ln w="12700">
            <a:solidFill>
              <a:srgbClr val="C0C0C0"/>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dirty="0"/>
          </a:p>
        </p:txBody>
      </p:sp>
      <p:sp>
        <p:nvSpPr>
          <p:cNvPr id="8" name="Rectangle 7"/>
          <p:cNvSpPr>
            <a:spLocks noChangeArrowheads="1"/>
          </p:cNvSpPr>
          <p:nvPr/>
        </p:nvSpPr>
        <p:spPr bwMode="auto">
          <a:xfrm>
            <a:off x="6212426" y="2145367"/>
            <a:ext cx="1249477" cy="258568"/>
          </a:xfrm>
          <a:prstGeom prst="rect">
            <a:avLst/>
          </a:prstGeom>
          <a:solidFill>
            <a:srgbClr val="0070C0"/>
          </a:solidFill>
          <a:ln w="9525">
            <a:noFill/>
            <a:miter lim="800000"/>
            <a:headEnd/>
            <a:tailEnd/>
          </a:ln>
        </p:spPr>
        <p:txBody>
          <a:bodyPr lIns="91423" tIns="45711" rIns="91423" bIns="45711"/>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spcBef>
                <a:spcPct val="25000"/>
              </a:spcBef>
              <a:buClr>
                <a:schemeClr val="bg1"/>
              </a:buClr>
              <a:buFont typeface="Times"/>
              <a:buNone/>
              <a:defRPr/>
            </a:pPr>
            <a:r>
              <a:rPr lang="en-US" sz="1200" b="1" dirty="0">
                <a:solidFill>
                  <a:schemeClr val="bg1"/>
                </a:solidFill>
                <a:latin typeface="Arial" pitchFamily="34" charset="0"/>
                <a:cs typeface="Arial" pitchFamily="34" charset="0"/>
              </a:rPr>
              <a:t>2025</a:t>
            </a:r>
          </a:p>
        </p:txBody>
      </p:sp>
      <p:sp>
        <p:nvSpPr>
          <p:cNvPr id="9" name="Rectangle 8"/>
          <p:cNvSpPr>
            <a:spLocks noChangeArrowheads="1"/>
          </p:cNvSpPr>
          <p:nvPr/>
        </p:nvSpPr>
        <p:spPr bwMode="auto">
          <a:xfrm>
            <a:off x="3948394" y="2144834"/>
            <a:ext cx="1134821" cy="259103"/>
          </a:xfrm>
          <a:prstGeom prst="rect">
            <a:avLst/>
          </a:prstGeom>
          <a:solidFill>
            <a:srgbClr val="0070C0"/>
          </a:solidFill>
          <a:ln w="9525">
            <a:noFill/>
            <a:miter lim="800000"/>
            <a:headEnd/>
            <a:tailEnd/>
          </a:ln>
        </p:spPr>
        <p:txBody>
          <a:bodyPr lIns="91423" tIns="45711" rIns="91423" bIns="45711"/>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spcBef>
                <a:spcPct val="25000"/>
              </a:spcBef>
              <a:buClr>
                <a:schemeClr val="bg1"/>
              </a:buClr>
              <a:buFont typeface="Times"/>
              <a:buNone/>
              <a:defRPr/>
            </a:pPr>
            <a:r>
              <a:rPr lang="en-US" sz="1200" b="1" dirty="0">
                <a:solidFill>
                  <a:schemeClr val="bg1"/>
                </a:solidFill>
                <a:latin typeface="Arial" pitchFamily="34" charset="0"/>
                <a:cs typeface="Arial" pitchFamily="34" charset="0"/>
              </a:rPr>
              <a:t>2023</a:t>
            </a:r>
          </a:p>
        </p:txBody>
      </p:sp>
      <p:sp>
        <p:nvSpPr>
          <p:cNvPr id="10" name="Rectangle 9"/>
          <p:cNvSpPr>
            <a:spLocks noChangeArrowheads="1"/>
          </p:cNvSpPr>
          <p:nvPr/>
        </p:nvSpPr>
        <p:spPr bwMode="auto">
          <a:xfrm>
            <a:off x="2774878" y="2132856"/>
            <a:ext cx="1173515" cy="271079"/>
          </a:xfrm>
          <a:prstGeom prst="rect">
            <a:avLst/>
          </a:prstGeom>
          <a:solidFill>
            <a:srgbClr val="0070C0"/>
          </a:solidFill>
          <a:ln w="9525">
            <a:noFill/>
            <a:miter lim="800000"/>
            <a:headEnd/>
            <a:tailEnd/>
          </a:ln>
        </p:spPr>
        <p:txBody>
          <a:bodyPr lIns="91423" tIns="45711" rIns="91423" bIns="45711"/>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spcBef>
                <a:spcPct val="25000"/>
              </a:spcBef>
              <a:buClr>
                <a:schemeClr val="bg1"/>
              </a:buClr>
              <a:buFont typeface="Times"/>
              <a:buNone/>
              <a:defRPr/>
            </a:pPr>
            <a:r>
              <a:rPr lang="en-US" sz="1200" b="1" dirty="0">
                <a:solidFill>
                  <a:schemeClr val="bg1"/>
                </a:solidFill>
                <a:latin typeface="Arial" pitchFamily="34" charset="0"/>
                <a:cs typeface="Arial" pitchFamily="34" charset="0"/>
              </a:rPr>
              <a:t>2022</a:t>
            </a:r>
          </a:p>
        </p:txBody>
      </p:sp>
      <p:sp>
        <p:nvSpPr>
          <p:cNvPr id="11" name="Rectangle 10"/>
          <p:cNvSpPr>
            <a:spLocks noChangeArrowheads="1"/>
          </p:cNvSpPr>
          <p:nvPr/>
        </p:nvSpPr>
        <p:spPr bwMode="auto">
          <a:xfrm>
            <a:off x="1641136" y="2132856"/>
            <a:ext cx="1133741" cy="271079"/>
          </a:xfrm>
          <a:prstGeom prst="rect">
            <a:avLst/>
          </a:prstGeom>
          <a:solidFill>
            <a:srgbClr val="0070C0"/>
          </a:solidFill>
          <a:ln w="9525">
            <a:noFill/>
            <a:miter lim="800000"/>
            <a:headEnd/>
            <a:tailEnd/>
          </a:ln>
        </p:spPr>
        <p:txBody>
          <a:bodyPr lIns="91423" tIns="45711" rIns="91423" bIns="45711"/>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spcBef>
                <a:spcPct val="25000"/>
              </a:spcBef>
              <a:buClr>
                <a:schemeClr val="bg1"/>
              </a:buClr>
              <a:buFont typeface="Times"/>
              <a:buNone/>
              <a:defRPr/>
            </a:pPr>
            <a:r>
              <a:rPr lang="en-US" sz="1200" b="1" dirty="0">
                <a:solidFill>
                  <a:schemeClr val="bg1"/>
                </a:solidFill>
                <a:latin typeface="Arial" pitchFamily="34" charset="0"/>
                <a:cs typeface="Arial" pitchFamily="34" charset="0"/>
              </a:rPr>
              <a:t>2021</a:t>
            </a:r>
          </a:p>
        </p:txBody>
      </p:sp>
      <p:sp>
        <p:nvSpPr>
          <p:cNvPr id="16" name="Rectangle 15"/>
          <p:cNvSpPr>
            <a:spLocks noChangeArrowheads="1"/>
          </p:cNvSpPr>
          <p:nvPr/>
        </p:nvSpPr>
        <p:spPr bwMode="auto">
          <a:xfrm>
            <a:off x="5076056" y="2132856"/>
            <a:ext cx="1149360" cy="271079"/>
          </a:xfrm>
          <a:prstGeom prst="rect">
            <a:avLst/>
          </a:prstGeom>
          <a:solidFill>
            <a:srgbClr val="0070C0"/>
          </a:solidFill>
          <a:ln w="9525">
            <a:noFill/>
            <a:miter lim="800000"/>
            <a:headEnd/>
            <a:tailEnd/>
          </a:ln>
        </p:spPr>
        <p:txBody>
          <a:bodyPr lIns="91423" tIns="45711" rIns="91423" bIns="45711"/>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spcBef>
                <a:spcPct val="25000"/>
              </a:spcBef>
              <a:buClr>
                <a:schemeClr val="bg1"/>
              </a:buClr>
              <a:buFont typeface="Times"/>
              <a:buNone/>
              <a:defRPr/>
            </a:pPr>
            <a:r>
              <a:rPr lang="en-US" sz="1200" b="1" dirty="0">
                <a:solidFill>
                  <a:schemeClr val="bg1"/>
                </a:solidFill>
                <a:latin typeface="Arial" pitchFamily="34" charset="0"/>
                <a:cs typeface="Arial" pitchFamily="34" charset="0"/>
              </a:rPr>
              <a:t>2024</a:t>
            </a:r>
          </a:p>
        </p:txBody>
      </p:sp>
      <p:sp>
        <p:nvSpPr>
          <p:cNvPr id="17" name="Line 15"/>
          <p:cNvSpPr>
            <a:spLocks noChangeShapeType="1"/>
          </p:cNvSpPr>
          <p:nvPr/>
        </p:nvSpPr>
        <p:spPr bwMode="auto">
          <a:xfrm>
            <a:off x="6225414" y="2403936"/>
            <a:ext cx="1" cy="2952050"/>
          </a:xfrm>
          <a:prstGeom prst="line">
            <a:avLst/>
          </a:prstGeom>
          <a:noFill/>
          <a:ln w="12700">
            <a:solidFill>
              <a:srgbClr val="C0C0C0"/>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dirty="0"/>
          </a:p>
        </p:txBody>
      </p:sp>
      <p:sp>
        <p:nvSpPr>
          <p:cNvPr id="61" name="Rectangle 60"/>
          <p:cNvSpPr/>
          <p:nvPr/>
        </p:nvSpPr>
        <p:spPr bwMode="auto">
          <a:xfrm>
            <a:off x="1641137" y="2132856"/>
            <a:ext cx="5820774" cy="3223131"/>
          </a:xfrm>
          <a:prstGeom prst="rect">
            <a:avLst/>
          </a:pr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cs typeface="Arial" charset="0"/>
            </a:endParaRPr>
          </a:p>
        </p:txBody>
      </p:sp>
      <p:sp>
        <p:nvSpPr>
          <p:cNvPr id="76" name="Text Box 24"/>
          <p:cNvSpPr txBox="1">
            <a:spLocks noChangeArrowheads="1"/>
          </p:cNvSpPr>
          <p:nvPr/>
        </p:nvSpPr>
        <p:spPr bwMode="auto">
          <a:xfrm>
            <a:off x="1719741" y="3911163"/>
            <a:ext cx="741247" cy="329075"/>
          </a:xfrm>
          <a:prstGeom prst="rect">
            <a:avLst/>
          </a:prstGeom>
          <a:noFill/>
          <a:ln w="9525">
            <a:noFill/>
            <a:miter lim="800000"/>
            <a:headEnd/>
            <a:tailEnd/>
          </a:ln>
        </p:spPr>
        <p:txBody>
          <a:bodyPr wrap="squar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TGD</a:t>
            </a:r>
            <a:br>
              <a:rPr lang="en-US" sz="800" b="1" dirty="0">
                <a:latin typeface="Arial" pitchFamily="34" charset="0"/>
                <a:cs typeface="Arial" pitchFamily="34" charset="0"/>
              </a:rPr>
            </a:br>
            <a:r>
              <a:rPr lang="en-US" sz="800" b="1" dirty="0">
                <a:latin typeface="Arial" pitchFamily="34" charset="0"/>
                <a:cs typeface="Arial" pitchFamily="34" charset="0"/>
              </a:rPr>
              <a:t>(3/21 - 7/21)</a:t>
            </a:r>
          </a:p>
        </p:txBody>
      </p:sp>
      <p:sp>
        <p:nvSpPr>
          <p:cNvPr id="51" name="Title 1">
            <a:extLst>
              <a:ext uri="{FF2B5EF4-FFF2-40B4-BE49-F238E27FC236}">
                <a16:creationId xmlns:a16="http://schemas.microsoft.com/office/drawing/2014/main" id="{E43B508A-E1D5-44D2-B0FC-820747BF608E}"/>
              </a:ext>
            </a:extLst>
          </p:cNvPr>
          <p:cNvSpPr>
            <a:spLocks noGrp="1"/>
          </p:cNvSpPr>
          <p:nvPr>
            <p:ph type="title"/>
          </p:nvPr>
        </p:nvSpPr>
        <p:spPr>
          <a:xfrm>
            <a:off x="762000" y="685800"/>
            <a:ext cx="7764463" cy="1227371"/>
          </a:xfrm>
        </p:spPr>
        <p:txBody>
          <a:bodyPr>
            <a:normAutofit/>
          </a:bodyPr>
          <a:lstStyle/>
          <a:p>
            <a:r>
              <a:rPr lang="en-US" dirty="0"/>
              <a:t>Option 2</a:t>
            </a:r>
            <a:endParaRPr lang="en-US" sz="2800" dirty="0"/>
          </a:p>
        </p:txBody>
      </p:sp>
      <p:grpSp>
        <p:nvGrpSpPr>
          <p:cNvPr id="3" name="Group 2">
            <a:extLst>
              <a:ext uri="{FF2B5EF4-FFF2-40B4-BE49-F238E27FC236}">
                <a16:creationId xmlns:a16="http://schemas.microsoft.com/office/drawing/2014/main" id="{A2EBDFE2-BF86-472B-BAEC-732273565B7B}"/>
              </a:ext>
            </a:extLst>
          </p:cNvPr>
          <p:cNvGrpSpPr/>
          <p:nvPr/>
        </p:nvGrpSpPr>
        <p:grpSpPr>
          <a:xfrm>
            <a:off x="1510803" y="2568206"/>
            <a:ext cx="1900704" cy="1297745"/>
            <a:chOff x="1510803" y="2568206"/>
            <a:chExt cx="1900704" cy="1297745"/>
          </a:xfrm>
        </p:grpSpPr>
        <p:sp>
          <p:nvSpPr>
            <p:cNvPr id="73" name="Isosceles Triangle 72"/>
            <p:cNvSpPr>
              <a:spLocks noChangeArrowheads="1"/>
            </p:cNvSpPr>
            <p:nvPr/>
          </p:nvSpPr>
          <p:spPr bwMode="auto">
            <a:xfrm flipV="1">
              <a:off x="1794936" y="3205487"/>
              <a:ext cx="202264" cy="22695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75" name="Text Box 24"/>
            <p:cNvSpPr txBox="1">
              <a:spLocks noChangeArrowheads="1"/>
            </p:cNvSpPr>
            <p:nvPr/>
          </p:nvSpPr>
          <p:spPr bwMode="auto">
            <a:xfrm>
              <a:off x="1510803" y="2570535"/>
              <a:ext cx="771793" cy="575296"/>
            </a:xfrm>
            <a:prstGeom prst="rect">
              <a:avLst/>
            </a:prstGeom>
            <a:noFill/>
            <a:ln w="9525">
              <a:noFill/>
              <a:miter lim="800000"/>
              <a:headEnd/>
              <a:tailEnd/>
            </a:ln>
          </p:spPr>
          <p:txBody>
            <a:bodyPr wrap="squar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Study Group</a:t>
              </a:r>
            </a:p>
            <a:p>
              <a:pPr algn="ctr" eaLnBrk="0" hangingPunct="0">
                <a:defRPr/>
              </a:pPr>
              <a:r>
                <a:rPr lang="en-US" sz="800" b="1" dirty="0">
                  <a:latin typeface="Arial" pitchFamily="34" charset="0"/>
                  <a:cs typeface="Arial" pitchFamily="34" charset="0"/>
                </a:rPr>
                <a:t>Launch</a:t>
              </a:r>
            </a:p>
            <a:p>
              <a:pPr algn="ctr" eaLnBrk="0" hangingPunct="0">
                <a:defRPr/>
              </a:pPr>
              <a:r>
                <a:rPr lang="en-US" sz="800" b="1" dirty="0">
                  <a:latin typeface="Arial" pitchFamily="34" charset="0"/>
                  <a:cs typeface="Arial" pitchFamily="34" charset="0"/>
                </a:rPr>
                <a:t>(3/21)</a:t>
              </a:r>
            </a:p>
          </p:txBody>
        </p:sp>
        <p:sp>
          <p:nvSpPr>
            <p:cNvPr id="78" name="Rectangle 77"/>
            <p:cNvSpPr/>
            <p:nvPr/>
          </p:nvSpPr>
          <p:spPr>
            <a:xfrm>
              <a:off x="1901614" y="3632443"/>
              <a:ext cx="386649" cy="23350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700" b="1" dirty="0">
                  <a:solidFill>
                    <a:schemeClr val="tx1"/>
                  </a:solidFill>
                </a:rPr>
                <a:t>TGD</a:t>
              </a:r>
            </a:p>
          </p:txBody>
        </p:sp>
        <p:sp>
          <p:nvSpPr>
            <p:cNvPr id="32" name="Isosceles Triangle 31">
              <a:extLst>
                <a:ext uri="{FF2B5EF4-FFF2-40B4-BE49-F238E27FC236}">
                  <a16:creationId xmlns:a16="http://schemas.microsoft.com/office/drawing/2014/main" id="{67B1D444-7382-466B-9BD5-21E6D675B255}"/>
                </a:ext>
              </a:extLst>
            </p:cNvPr>
            <p:cNvSpPr>
              <a:spLocks noChangeArrowheads="1"/>
            </p:cNvSpPr>
            <p:nvPr/>
          </p:nvSpPr>
          <p:spPr bwMode="auto">
            <a:xfrm flipV="1">
              <a:off x="2372290" y="3203158"/>
              <a:ext cx="202264" cy="22695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33" name="Text Box 24">
              <a:extLst>
                <a:ext uri="{FF2B5EF4-FFF2-40B4-BE49-F238E27FC236}">
                  <a16:creationId xmlns:a16="http://schemas.microsoft.com/office/drawing/2014/main" id="{E8B23F41-3D8C-48D5-BC6D-1C141CD0374E}"/>
                </a:ext>
              </a:extLst>
            </p:cNvPr>
            <p:cNvSpPr txBox="1">
              <a:spLocks noChangeArrowheads="1"/>
            </p:cNvSpPr>
            <p:nvPr/>
          </p:nvSpPr>
          <p:spPr bwMode="auto">
            <a:xfrm>
              <a:off x="2083077" y="2568206"/>
              <a:ext cx="771793" cy="575296"/>
            </a:xfrm>
            <a:prstGeom prst="rect">
              <a:avLst/>
            </a:prstGeom>
            <a:noFill/>
            <a:ln w="9525">
              <a:noFill/>
              <a:miter lim="800000"/>
              <a:headEnd/>
              <a:tailEnd/>
            </a:ln>
          </p:spPr>
          <p:txBody>
            <a:bodyPr wrap="squar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Task</a:t>
              </a:r>
              <a:br>
                <a:rPr lang="en-US" sz="800" b="1" dirty="0">
                  <a:latin typeface="Arial" pitchFamily="34" charset="0"/>
                  <a:cs typeface="Arial" pitchFamily="34" charset="0"/>
                </a:rPr>
              </a:br>
              <a:r>
                <a:rPr lang="en-US" sz="800" b="1" dirty="0">
                  <a:latin typeface="Arial" pitchFamily="34" charset="0"/>
                  <a:cs typeface="Arial" pitchFamily="34" charset="0"/>
                </a:rPr>
                <a:t>Group</a:t>
              </a:r>
            </a:p>
            <a:p>
              <a:pPr algn="ctr" eaLnBrk="0" hangingPunct="0">
                <a:defRPr/>
              </a:pPr>
              <a:r>
                <a:rPr lang="en-US" sz="800" b="1" dirty="0">
                  <a:latin typeface="Arial" pitchFamily="34" charset="0"/>
                  <a:cs typeface="Arial" pitchFamily="34" charset="0"/>
                </a:rPr>
                <a:t>Launch</a:t>
              </a:r>
            </a:p>
            <a:p>
              <a:pPr algn="ctr" eaLnBrk="0" hangingPunct="0">
                <a:defRPr/>
              </a:pPr>
              <a:r>
                <a:rPr lang="en-US" sz="800" b="1" dirty="0">
                  <a:latin typeface="Arial" pitchFamily="34" charset="0"/>
                  <a:cs typeface="Arial" pitchFamily="34" charset="0"/>
                </a:rPr>
                <a:t>(9/21)</a:t>
              </a:r>
            </a:p>
          </p:txBody>
        </p:sp>
        <p:sp>
          <p:nvSpPr>
            <p:cNvPr id="47" name="Rectangle 46">
              <a:extLst>
                <a:ext uri="{FF2B5EF4-FFF2-40B4-BE49-F238E27FC236}">
                  <a16:creationId xmlns:a16="http://schemas.microsoft.com/office/drawing/2014/main" id="{034C8B6D-BAB1-40D0-B15F-EB33D3DC215D}"/>
                </a:ext>
              </a:extLst>
            </p:cNvPr>
            <p:cNvSpPr/>
            <p:nvPr/>
          </p:nvSpPr>
          <p:spPr>
            <a:xfrm>
              <a:off x="2301250" y="3632443"/>
              <a:ext cx="1110257" cy="233508"/>
            </a:xfrm>
            <a:prstGeom prst="rect">
              <a:avLst/>
            </a:prstGeom>
            <a:solidFill>
              <a:srgbClr val="CC9900"/>
            </a:solidFill>
            <a:ln>
              <a:solidFill>
                <a:srgbClr val="FFC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700" b="1" dirty="0">
                  <a:solidFill>
                    <a:schemeClr val="tx1"/>
                  </a:solidFill>
                </a:rPr>
                <a:t>DRAFT DEV</a:t>
              </a:r>
            </a:p>
          </p:txBody>
        </p:sp>
      </p:grpSp>
      <p:sp>
        <p:nvSpPr>
          <p:cNvPr id="48" name="Text Box 24">
            <a:extLst>
              <a:ext uri="{FF2B5EF4-FFF2-40B4-BE49-F238E27FC236}">
                <a16:creationId xmlns:a16="http://schemas.microsoft.com/office/drawing/2014/main" id="{DEDF80E8-6321-4EED-B6E9-D4FBDB5E582D}"/>
              </a:ext>
            </a:extLst>
          </p:cNvPr>
          <p:cNvSpPr txBox="1">
            <a:spLocks noChangeArrowheads="1"/>
          </p:cNvSpPr>
          <p:nvPr/>
        </p:nvSpPr>
        <p:spPr bwMode="auto">
          <a:xfrm>
            <a:off x="2502193" y="3908750"/>
            <a:ext cx="741247" cy="329075"/>
          </a:xfrm>
          <a:prstGeom prst="rect">
            <a:avLst/>
          </a:prstGeom>
          <a:noFill/>
          <a:ln w="9525">
            <a:noFill/>
            <a:miter lim="800000"/>
            <a:headEnd/>
            <a:tailEnd/>
          </a:ln>
        </p:spPr>
        <p:txBody>
          <a:bodyPr wrap="squar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TGD</a:t>
            </a:r>
            <a:br>
              <a:rPr lang="en-US" sz="800" b="1" dirty="0">
                <a:latin typeface="Arial" pitchFamily="34" charset="0"/>
                <a:cs typeface="Arial" pitchFamily="34" charset="0"/>
              </a:rPr>
            </a:br>
            <a:r>
              <a:rPr lang="en-US" sz="800" b="1" dirty="0">
                <a:latin typeface="Arial" pitchFamily="34" charset="0"/>
                <a:cs typeface="Arial" pitchFamily="34" charset="0"/>
              </a:rPr>
              <a:t>(7/21 - 7/22)</a:t>
            </a:r>
          </a:p>
        </p:txBody>
      </p:sp>
      <p:grpSp>
        <p:nvGrpSpPr>
          <p:cNvPr id="4" name="Group 3">
            <a:extLst>
              <a:ext uri="{FF2B5EF4-FFF2-40B4-BE49-F238E27FC236}">
                <a16:creationId xmlns:a16="http://schemas.microsoft.com/office/drawing/2014/main" id="{8185A6B0-C48F-4834-833D-D44FA51113D8}"/>
              </a:ext>
            </a:extLst>
          </p:cNvPr>
          <p:cNvGrpSpPr/>
          <p:nvPr/>
        </p:nvGrpSpPr>
        <p:grpSpPr>
          <a:xfrm>
            <a:off x="3014812" y="3551426"/>
            <a:ext cx="3508118" cy="2134616"/>
            <a:chOff x="3014812" y="3551426"/>
            <a:chExt cx="3508118" cy="2134616"/>
          </a:xfrm>
        </p:grpSpPr>
        <p:cxnSp>
          <p:nvCxnSpPr>
            <p:cNvPr id="5" name="Straight Connector 4">
              <a:extLst>
                <a:ext uri="{FF2B5EF4-FFF2-40B4-BE49-F238E27FC236}">
                  <a16:creationId xmlns:a16="http://schemas.microsoft.com/office/drawing/2014/main" id="{2166AEC7-7855-4CFB-84B8-41759BD32BC2}"/>
                </a:ext>
              </a:extLst>
            </p:cNvPr>
            <p:cNvCxnSpPr/>
            <p:nvPr/>
          </p:nvCxnSpPr>
          <p:spPr bwMode="auto">
            <a:xfrm>
              <a:off x="5856597" y="3843817"/>
              <a:ext cx="0" cy="1512168"/>
            </a:xfrm>
            <a:prstGeom prst="line">
              <a:avLst/>
            </a:prstGeom>
            <a:solidFill>
              <a:srgbClr val="00B8FF"/>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9" name="Text Box 24">
              <a:extLst>
                <a:ext uri="{FF2B5EF4-FFF2-40B4-BE49-F238E27FC236}">
                  <a16:creationId xmlns:a16="http://schemas.microsoft.com/office/drawing/2014/main" id="{C017B68C-CD70-4389-8684-74FB313056CB}"/>
                </a:ext>
              </a:extLst>
            </p:cNvPr>
            <p:cNvSpPr txBox="1">
              <a:spLocks noChangeArrowheads="1"/>
            </p:cNvSpPr>
            <p:nvPr/>
          </p:nvSpPr>
          <p:spPr bwMode="auto">
            <a:xfrm>
              <a:off x="5267310" y="3551426"/>
              <a:ext cx="984842" cy="205964"/>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Finish Work 7/24</a:t>
              </a:r>
            </a:p>
          </p:txBody>
        </p:sp>
        <p:sp>
          <p:nvSpPr>
            <p:cNvPr id="69" name="Text Box 24"/>
            <p:cNvSpPr txBox="1">
              <a:spLocks noChangeArrowheads="1"/>
            </p:cNvSpPr>
            <p:nvPr/>
          </p:nvSpPr>
          <p:spPr bwMode="auto">
            <a:xfrm>
              <a:off x="3469540" y="4658608"/>
              <a:ext cx="459056" cy="452185"/>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.4ab</a:t>
              </a:r>
              <a:br>
                <a:rPr lang="en-US" sz="800" b="1" dirty="0">
                  <a:latin typeface="Arial" pitchFamily="34" charset="0"/>
                  <a:cs typeface="Arial" pitchFamily="34" charset="0"/>
                </a:rPr>
              </a:br>
              <a:r>
                <a:rPr lang="en-US" sz="800" b="1" dirty="0">
                  <a:latin typeface="Arial" pitchFamily="34" charset="0"/>
                  <a:cs typeface="Arial" pitchFamily="34" charset="0"/>
                </a:rPr>
                <a:t>1</a:t>
              </a:r>
              <a:r>
                <a:rPr lang="en-US" sz="800" b="1" baseline="30000" dirty="0">
                  <a:latin typeface="Arial" pitchFamily="34" charset="0"/>
                  <a:cs typeface="Arial" pitchFamily="34" charset="0"/>
                </a:rPr>
                <a:t>st</a:t>
              </a:r>
              <a:r>
                <a:rPr lang="en-US" sz="800" b="1" dirty="0">
                  <a:latin typeface="Arial" pitchFamily="34" charset="0"/>
                  <a:cs typeface="Arial" pitchFamily="34" charset="0"/>
                </a:rPr>
                <a:t> LB</a:t>
              </a:r>
            </a:p>
            <a:p>
              <a:pPr algn="ctr" eaLnBrk="0" hangingPunct="0">
                <a:defRPr/>
              </a:pPr>
              <a:r>
                <a:rPr lang="en-US" sz="800" b="1" dirty="0">
                  <a:latin typeface="Arial" pitchFamily="34" charset="0"/>
                  <a:cs typeface="Arial" pitchFamily="34" charset="0"/>
                </a:rPr>
                <a:t>(9/22)</a:t>
              </a:r>
            </a:p>
          </p:txBody>
        </p:sp>
        <p:sp>
          <p:nvSpPr>
            <p:cNvPr id="71" name="Isosceles Triangle 70"/>
            <p:cNvSpPr>
              <a:spLocks noChangeArrowheads="1"/>
            </p:cNvSpPr>
            <p:nvPr/>
          </p:nvSpPr>
          <p:spPr bwMode="auto">
            <a:xfrm>
              <a:off x="3601655" y="4406044"/>
              <a:ext cx="202264" cy="2269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28" name="Text Box 24">
              <a:extLst>
                <a:ext uri="{FF2B5EF4-FFF2-40B4-BE49-F238E27FC236}">
                  <a16:creationId xmlns:a16="http://schemas.microsoft.com/office/drawing/2014/main" id="{F0EAE8BF-46E6-48F9-9EC5-A8046A5F537A}"/>
                </a:ext>
              </a:extLst>
            </p:cNvPr>
            <p:cNvSpPr txBox="1">
              <a:spLocks noChangeArrowheads="1"/>
            </p:cNvSpPr>
            <p:nvPr/>
          </p:nvSpPr>
          <p:spPr bwMode="auto">
            <a:xfrm>
              <a:off x="3014812" y="4658608"/>
              <a:ext cx="600121" cy="452185"/>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.4ab</a:t>
              </a:r>
              <a:br>
                <a:rPr lang="en-US" sz="800" b="1" dirty="0">
                  <a:latin typeface="Arial" pitchFamily="34" charset="0"/>
                  <a:cs typeface="Arial" pitchFamily="34" charset="0"/>
                </a:rPr>
              </a:br>
              <a:r>
                <a:rPr lang="en-US" sz="800" b="1" dirty="0">
                  <a:latin typeface="Arial" pitchFamily="34" charset="0"/>
                  <a:cs typeface="Arial" pitchFamily="34" charset="0"/>
                </a:rPr>
                <a:t>Pre Draft</a:t>
              </a:r>
            </a:p>
            <a:p>
              <a:pPr algn="ctr" eaLnBrk="0" hangingPunct="0">
                <a:defRPr/>
              </a:pPr>
              <a:r>
                <a:rPr lang="en-US" sz="800" b="1" dirty="0">
                  <a:latin typeface="Arial" pitchFamily="34" charset="0"/>
                  <a:cs typeface="Arial" pitchFamily="34" charset="0"/>
                </a:rPr>
                <a:t>(5/22)</a:t>
              </a:r>
            </a:p>
          </p:txBody>
        </p:sp>
        <p:sp>
          <p:nvSpPr>
            <p:cNvPr id="35" name="Text Box 24">
              <a:extLst>
                <a:ext uri="{FF2B5EF4-FFF2-40B4-BE49-F238E27FC236}">
                  <a16:creationId xmlns:a16="http://schemas.microsoft.com/office/drawing/2014/main" id="{959D831A-7AD0-4893-B28A-203BBF591314}"/>
                </a:ext>
              </a:extLst>
            </p:cNvPr>
            <p:cNvSpPr txBox="1">
              <a:spLocks noChangeArrowheads="1"/>
            </p:cNvSpPr>
            <p:nvPr/>
          </p:nvSpPr>
          <p:spPr bwMode="auto">
            <a:xfrm>
              <a:off x="3864939" y="4658608"/>
              <a:ext cx="452645" cy="575296"/>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.4ab</a:t>
              </a:r>
              <a:br>
                <a:rPr lang="en-US" sz="800" b="1" dirty="0">
                  <a:latin typeface="Arial" pitchFamily="34" charset="0"/>
                  <a:cs typeface="Arial" pitchFamily="34" charset="0"/>
                </a:rPr>
              </a:br>
              <a:r>
                <a:rPr lang="en-US" sz="800" b="1" dirty="0">
                  <a:latin typeface="Arial" pitchFamily="34" charset="0"/>
                  <a:cs typeface="Arial" pitchFamily="34" charset="0"/>
                </a:rPr>
                <a:t>LB</a:t>
              </a:r>
              <a:br>
                <a:rPr lang="en-US" sz="800" b="1" dirty="0">
                  <a:latin typeface="Arial" pitchFamily="34" charset="0"/>
                  <a:cs typeface="Arial" pitchFamily="34" charset="0"/>
                </a:rPr>
              </a:br>
              <a:r>
                <a:rPr lang="en-US" sz="800" b="1" dirty="0">
                  <a:latin typeface="Arial" pitchFamily="34" charset="0"/>
                  <a:cs typeface="Arial" pitchFamily="34" charset="0"/>
                </a:rPr>
                <a:t>Rcrc1</a:t>
              </a:r>
            </a:p>
            <a:p>
              <a:pPr algn="ctr" eaLnBrk="0" hangingPunct="0">
                <a:defRPr/>
              </a:pPr>
              <a:r>
                <a:rPr lang="en-US" sz="800" b="1" dirty="0">
                  <a:latin typeface="Arial" pitchFamily="34" charset="0"/>
                  <a:cs typeface="Arial" pitchFamily="34" charset="0"/>
                </a:rPr>
                <a:t>(1/23)</a:t>
              </a:r>
            </a:p>
          </p:txBody>
        </p:sp>
        <p:sp>
          <p:nvSpPr>
            <p:cNvPr id="36" name="Isosceles Triangle 35">
              <a:extLst>
                <a:ext uri="{FF2B5EF4-FFF2-40B4-BE49-F238E27FC236}">
                  <a16:creationId xmlns:a16="http://schemas.microsoft.com/office/drawing/2014/main" id="{C2C607CF-9520-4A70-89AB-3D6785003070}"/>
                </a:ext>
              </a:extLst>
            </p:cNvPr>
            <p:cNvSpPr>
              <a:spLocks noChangeArrowheads="1"/>
            </p:cNvSpPr>
            <p:nvPr/>
          </p:nvSpPr>
          <p:spPr bwMode="auto">
            <a:xfrm>
              <a:off x="3988791" y="4406044"/>
              <a:ext cx="202264" cy="2269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37" name="Text Box 24">
              <a:extLst>
                <a:ext uri="{FF2B5EF4-FFF2-40B4-BE49-F238E27FC236}">
                  <a16:creationId xmlns:a16="http://schemas.microsoft.com/office/drawing/2014/main" id="{39745B16-22D6-408C-B8F7-F6CA1BF7FE8C}"/>
                </a:ext>
              </a:extLst>
            </p:cNvPr>
            <p:cNvSpPr txBox="1">
              <a:spLocks noChangeArrowheads="1"/>
            </p:cNvSpPr>
            <p:nvPr/>
          </p:nvSpPr>
          <p:spPr bwMode="auto">
            <a:xfrm>
              <a:off x="4242352" y="4658608"/>
              <a:ext cx="492720" cy="575296"/>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.4ab</a:t>
              </a:r>
              <a:br>
                <a:rPr lang="en-US" sz="800" b="1" dirty="0">
                  <a:latin typeface="Arial" pitchFamily="34" charset="0"/>
                  <a:cs typeface="Arial" pitchFamily="34" charset="0"/>
                </a:rPr>
              </a:br>
              <a:r>
                <a:rPr lang="en-US" sz="800" b="1" dirty="0">
                  <a:latin typeface="Arial" pitchFamily="34" charset="0"/>
                  <a:cs typeface="Arial" pitchFamily="34" charset="0"/>
                </a:rPr>
                <a:t>LB</a:t>
              </a:r>
              <a:br>
                <a:rPr lang="en-US" sz="800" b="1" dirty="0">
                  <a:latin typeface="Arial" pitchFamily="34" charset="0"/>
                  <a:cs typeface="Arial" pitchFamily="34" charset="0"/>
                </a:rPr>
              </a:br>
              <a:r>
                <a:rPr lang="en-US" sz="800" b="1" dirty="0">
                  <a:latin typeface="Arial" pitchFamily="34" charset="0"/>
                  <a:cs typeface="Arial" pitchFamily="34" charset="0"/>
                </a:rPr>
                <a:t>Rcrc2*</a:t>
              </a:r>
            </a:p>
            <a:p>
              <a:pPr algn="ctr" eaLnBrk="0" hangingPunct="0">
                <a:defRPr/>
              </a:pPr>
              <a:r>
                <a:rPr lang="en-US" sz="800" b="1" dirty="0">
                  <a:latin typeface="Arial" pitchFamily="34" charset="0"/>
                  <a:cs typeface="Arial" pitchFamily="34" charset="0"/>
                </a:rPr>
                <a:t>(5/23)</a:t>
              </a:r>
            </a:p>
          </p:txBody>
        </p:sp>
        <p:sp>
          <p:nvSpPr>
            <p:cNvPr id="38" name="Isosceles Triangle 37">
              <a:extLst>
                <a:ext uri="{FF2B5EF4-FFF2-40B4-BE49-F238E27FC236}">
                  <a16:creationId xmlns:a16="http://schemas.microsoft.com/office/drawing/2014/main" id="{5155ED44-9F75-48B1-90F4-51D2C078F6C0}"/>
                </a:ext>
              </a:extLst>
            </p:cNvPr>
            <p:cNvSpPr>
              <a:spLocks noChangeArrowheads="1"/>
            </p:cNvSpPr>
            <p:nvPr/>
          </p:nvSpPr>
          <p:spPr bwMode="auto">
            <a:xfrm>
              <a:off x="4386240" y="4406044"/>
              <a:ext cx="202264" cy="2269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39" name="Text Box 24">
              <a:extLst>
                <a:ext uri="{FF2B5EF4-FFF2-40B4-BE49-F238E27FC236}">
                  <a16:creationId xmlns:a16="http://schemas.microsoft.com/office/drawing/2014/main" id="{52870E6E-8D80-44C6-96E4-8CBD64BB3B00}"/>
                </a:ext>
              </a:extLst>
            </p:cNvPr>
            <p:cNvSpPr txBox="1">
              <a:spLocks noChangeArrowheads="1"/>
            </p:cNvSpPr>
            <p:nvPr/>
          </p:nvSpPr>
          <p:spPr bwMode="auto">
            <a:xfrm>
              <a:off x="4642536" y="4658608"/>
              <a:ext cx="455851" cy="452185"/>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.4ab</a:t>
              </a:r>
              <a:br>
                <a:rPr lang="en-US" sz="800" b="1" dirty="0">
                  <a:latin typeface="Arial" pitchFamily="34" charset="0"/>
                  <a:cs typeface="Arial" pitchFamily="34" charset="0"/>
                </a:rPr>
              </a:br>
              <a:r>
                <a:rPr lang="en-US" sz="800" b="1" dirty="0">
                  <a:latin typeface="Arial" pitchFamily="34" charset="0"/>
                  <a:cs typeface="Arial" pitchFamily="34" charset="0"/>
                </a:rPr>
                <a:t>1</a:t>
              </a:r>
              <a:r>
                <a:rPr lang="en-US" sz="800" b="1" baseline="30000" dirty="0">
                  <a:latin typeface="Arial" pitchFamily="34" charset="0"/>
                  <a:cs typeface="Arial" pitchFamily="34" charset="0"/>
                </a:rPr>
                <a:t>st</a:t>
              </a:r>
              <a:r>
                <a:rPr lang="en-US" sz="800" b="1" dirty="0">
                  <a:latin typeface="Arial" pitchFamily="34" charset="0"/>
                  <a:cs typeface="Arial" pitchFamily="34" charset="0"/>
                </a:rPr>
                <a:t> SB</a:t>
              </a:r>
            </a:p>
            <a:p>
              <a:pPr algn="ctr" eaLnBrk="0" hangingPunct="0">
                <a:defRPr/>
              </a:pPr>
              <a:r>
                <a:rPr lang="en-US" sz="800" b="1" dirty="0">
                  <a:latin typeface="Arial" pitchFamily="34" charset="0"/>
                  <a:cs typeface="Arial" pitchFamily="34" charset="0"/>
                </a:rPr>
                <a:t>(9/23)</a:t>
              </a:r>
            </a:p>
          </p:txBody>
        </p:sp>
        <p:sp>
          <p:nvSpPr>
            <p:cNvPr id="40" name="Isosceles Triangle 39">
              <a:extLst>
                <a:ext uri="{FF2B5EF4-FFF2-40B4-BE49-F238E27FC236}">
                  <a16:creationId xmlns:a16="http://schemas.microsoft.com/office/drawing/2014/main" id="{ED7108DF-F405-417E-B0BA-035FEE3EC561}"/>
                </a:ext>
              </a:extLst>
            </p:cNvPr>
            <p:cNvSpPr>
              <a:spLocks noChangeArrowheads="1"/>
            </p:cNvSpPr>
            <p:nvPr/>
          </p:nvSpPr>
          <p:spPr bwMode="auto">
            <a:xfrm>
              <a:off x="4766953" y="4406044"/>
              <a:ext cx="202264" cy="2269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41" name="Text Box 24">
              <a:extLst>
                <a:ext uri="{FF2B5EF4-FFF2-40B4-BE49-F238E27FC236}">
                  <a16:creationId xmlns:a16="http://schemas.microsoft.com/office/drawing/2014/main" id="{F3E06B47-6230-47B2-B8C0-B649F78764A2}"/>
                </a:ext>
              </a:extLst>
            </p:cNvPr>
            <p:cNvSpPr txBox="1">
              <a:spLocks noChangeArrowheads="1"/>
            </p:cNvSpPr>
            <p:nvPr/>
          </p:nvSpPr>
          <p:spPr bwMode="auto">
            <a:xfrm>
              <a:off x="5033686" y="4658608"/>
              <a:ext cx="452645" cy="575296"/>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.4ab</a:t>
              </a:r>
              <a:br>
                <a:rPr lang="en-US" sz="800" b="1" dirty="0">
                  <a:latin typeface="Arial" pitchFamily="34" charset="0"/>
                  <a:cs typeface="Arial" pitchFamily="34" charset="0"/>
                </a:rPr>
              </a:br>
              <a:r>
                <a:rPr lang="en-US" sz="800" b="1" dirty="0">
                  <a:latin typeface="Arial" pitchFamily="34" charset="0"/>
                  <a:cs typeface="Arial" pitchFamily="34" charset="0"/>
                </a:rPr>
                <a:t>SB</a:t>
              </a:r>
              <a:br>
                <a:rPr lang="en-US" sz="800" b="1" dirty="0">
                  <a:latin typeface="Arial" pitchFamily="34" charset="0"/>
                  <a:cs typeface="Arial" pitchFamily="34" charset="0"/>
                </a:rPr>
              </a:br>
              <a:r>
                <a:rPr lang="en-US" sz="800" b="1" dirty="0">
                  <a:latin typeface="Arial" pitchFamily="34" charset="0"/>
                  <a:cs typeface="Arial" pitchFamily="34" charset="0"/>
                </a:rPr>
                <a:t>Rcrc1</a:t>
              </a:r>
            </a:p>
            <a:p>
              <a:pPr algn="ctr" eaLnBrk="0" hangingPunct="0">
                <a:defRPr/>
              </a:pPr>
              <a:r>
                <a:rPr lang="en-US" sz="800" b="1" dirty="0">
                  <a:latin typeface="Arial" pitchFamily="34" charset="0"/>
                  <a:cs typeface="Arial" pitchFamily="34" charset="0"/>
                </a:rPr>
                <a:t>(1/24)</a:t>
              </a:r>
            </a:p>
          </p:txBody>
        </p:sp>
        <p:sp>
          <p:nvSpPr>
            <p:cNvPr id="42" name="Isosceles Triangle 41">
              <a:extLst>
                <a:ext uri="{FF2B5EF4-FFF2-40B4-BE49-F238E27FC236}">
                  <a16:creationId xmlns:a16="http://schemas.microsoft.com/office/drawing/2014/main" id="{25708F9A-B6D0-4BCD-97C4-A0FFDC599E0F}"/>
                </a:ext>
              </a:extLst>
            </p:cNvPr>
            <p:cNvSpPr>
              <a:spLocks noChangeArrowheads="1"/>
            </p:cNvSpPr>
            <p:nvPr/>
          </p:nvSpPr>
          <p:spPr bwMode="auto">
            <a:xfrm>
              <a:off x="5157538" y="4406044"/>
              <a:ext cx="202264" cy="2269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43" name="Text Box 24">
              <a:extLst>
                <a:ext uri="{FF2B5EF4-FFF2-40B4-BE49-F238E27FC236}">
                  <a16:creationId xmlns:a16="http://schemas.microsoft.com/office/drawing/2014/main" id="{20A48701-C13F-4EAD-A609-3F824034EFD4}"/>
                </a:ext>
              </a:extLst>
            </p:cNvPr>
            <p:cNvSpPr txBox="1">
              <a:spLocks noChangeArrowheads="1"/>
            </p:cNvSpPr>
            <p:nvPr/>
          </p:nvSpPr>
          <p:spPr bwMode="auto">
            <a:xfrm>
              <a:off x="5379603" y="4658608"/>
              <a:ext cx="492720" cy="575296"/>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.4ab</a:t>
              </a:r>
              <a:br>
                <a:rPr lang="en-US" sz="800" b="1" dirty="0">
                  <a:latin typeface="Arial" pitchFamily="34" charset="0"/>
                  <a:cs typeface="Arial" pitchFamily="34" charset="0"/>
                </a:rPr>
              </a:br>
              <a:r>
                <a:rPr lang="en-US" sz="800" b="1" dirty="0">
                  <a:latin typeface="Arial" pitchFamily="34" charset="0"/>
                  <a:cs typeface="Arial" pitchFamily="34" charset="0"/>
                </a:rPr>
                <a:t>SB</a:t>
              </a:r>
              <a:br>
                <a:rPr lang="en-US" sz="800" b="1" dirty="0">
                  <a:latin typeface="Arial" pitchFamily="34" charset="0"/>
                  <a:cs typeface="Arial" pitchFamily="34" charset="0"/>
                </a:rPr>
              </a:br>
              <a:r>
                <a:rPr lang="en-US" sz="800" b="1" dirty="0">
                  <a:latin typeface="Arial" pitchFamily="34" charset="0"/>
                  <a:cs typeface="Arial" pitchFamily="34" charset="0"/>
                </a:rPr>
                <a:t>Rcrc2*</a:t>
              </a:r>
            </a:p>
            <a:p>
              <a:pPr algn="ctr" eaLnBrk="0" hangingPunct="0">
                <a:defRPr/>
              </a:pPr>
              <a:r>
                <a:rPr lang="en-US" sz="800" b="1" dirty="0">
                  <a:latin typeface="Arial" pitchFamily="34" charset="0"/>
                  <a:cs typeface="Arial" pitchFamily="34" charset="0"/>
                </a:rPr>
                <a:t>(5/24)</a:t>
              </a:r>
            </a:p>
          </p:txBody>
        </p:sp>
        <p:sp>
          <p:nvSpPr>
            <p:cNvPr id="44" name="Isosceles Triangle 43">
              <a:extLst>
                <a:ext uri="{FF2B5EF4-FFF2-40B4-BE49-F238E27FC236}">
                  <a16:creationId xmlns:a16="http://schemas.microsoft.com/office/drawing/2014/main" id="{8C680064-ECC0-46E1-8910-0CE0499B7EC7}"/>
                </a:ext>
              </a:extLst>
            </p:cNvPr>
            <p:cNvSpPr>
              <a:spLocks noChangeArrowheads="1"/>
            </p:cNvSpPr>
            <p:nvPr/>
          </p:nvSpPr>
          <p:spPr bwMode="auto">
            <a:xfrm>
              <a:off x="5523491" y="4406044"/>
              <a:ext cx="202264" cy="2269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45" name="Text Box 24">
              <a:extLst>
                <a:ext uri="{FF2B5EF4-FFF2-40B4-BE49-F238E27FC236}">
                  <a16:creationId xmlns:a16="http://schemas.microsoft.com/office/drawing/2014/main" id="{C5C3ABFA-D74C-4F89-8326-EBBA80C59027}"/>
                </a:ext>
              </a:extLst>
            </p:cNvPr>
            <p:cNvSpPr txBox="1">
              <a:spLocks noChangeArrowheads="1"/>
            </p:cNvSpPr>
            <p:nvPr/>
          </p:nvSpPr>
          <p:spPr bwMode="auto">
            <a:xfrm>
              <a:off x="5691977" y="4653985"/>
              <a:ext cx="830953" cy="452185"/>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.4ab</a:t>
              </a:r>
              <a:br>
                <a:rPr lang="en-US" sz="800" b="1" dirty="0">
                  <a:latin typeface="Arial" pitchFamily="34" charset="0"/>
                  <a:cs typeface="Arial" pitchFamily="34" charset="0"/>
                </a:rPr>
              </a:br>
              <a:r>
                <a:rPr lang="en-US" sz="800" b="1" dirty="0">
                  <a:latin typeface="Arial" pitchFamily="34" charset="0"/>
                  <a:cs typeface="Arial" pitchFamily="34" charset="0"/>
                </a:rPr>
                <a:t>Publish</a:t>
              </a:r>
            </a:p>
            <a:p>
              <a:pPr algn="ctr" eaLnBrk="0" hangingPunct="0">
                <a:defRPr/>
              </a:pPr>
              <a:r>
                <a:rPr lang="en-US" sz="800" b="1" dirty="0">
                  <a:latin typeface="Arial" pitchFamily="34" charset="0"/>
                  <a:cs typeface="Arial" pitchFamily="34" charset="0"/>
                </a:rPr>
                <a:t>(~October 24)</a:t>
              </a:r>
            </a:p>
          </p:txBody>
        </p:sp>
        <p:sp>
          <p:nvSpPr>
            <p:cNvPr id="46" name="Isosceles Triangle 45">
              <a:extLst>
                <a:ext uri="{FF2B5EF4-FFF2-40B4-BE49-F238E27FC236}">
                  <a16:creationId xmlns:a16="http://schemas.microsoft.com/office/drawing/2014/main" id="{CA326CE4-8014-4A90-AE92-C82CABAA45C3}"/>
                </a:ext>
              </a:extLst>
            </p:cNvPr>
            <p:cNvSpPr>
              <a:spLocks noChangeArrowheads="1"/>
            </p:cNvSpPr>
            <p:nvPr/>
          </p:nvSpPr>
          <p:spPr bwMode="auto">
            <a:xfrm>
              <a:off x="6004979" y="4401421"/>
              <a:ext cx="202264" cy="2269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34" name="Isosceles Triangle 33">
              <a:extLst>
                <a:ext uri="{FF2B5EF4-FFF2-40B4-BE49-F238E27FC236}">
                  <a16:creationId xmlns:a16="http://schemas.microsoft.com/office/drawing/2014/main" id="{9C5C8DEF-39F2-478A-A1BA-AF826323B35C}"/>
                </a:ext>
              </a:extLst>
            </p:cNvPr>
            <p:cNvSpPr>
              <a:spLocks noChangeArrowheads="1"/>
            </p:cNvSpPr>
            <p:nvPr/>
          </p:nvSpPr>
          <p:spPr bwMode="auto">
            <a:xfrm>
              <a:off x="3219063" y="4406044"/>
              <a:ext cx="202264" cy="2269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2" name="TextBox 1">
              <a:extLst>
                <a:ext uri="{FF2B5EF4-FFF2-40B4-BE49-F238E27FC236}">
                  <a16:creationId xmlns:a16="http://schemas.microsoft.com/office/drawing/2014/main" id="{7B365AFA-1A37-4E83-B980-05DB65AE65A2}"/>
                </a:ext>
              </a:extLst>
            </p:cNvPr>
            <p:cNvSpPr txBox="1"/>
            <p:nvPr/>
          </p:nvSpPr>
          <p:spPr>
            <a:xfrm>
              <a:off x="4271579" y="5455210"/>
              <a:ext cx="1813317" cy="230832"/>
            </a:xfrm>
            <a:prstGeom prst="rect">
              <a:avLst/>
            </a:prstGeom>
            <a:noFill/>
          </p:spPr>
          <p:txBody>
            <a:bodyPr wrap="none" rtlCol="0">
              <a:spAutoFit/>
            </a:bodyPr>
            <a:lstStyle/>
            <a:p>
              <a:r>
                <a:rPr lang="en-US" sz="900" dirty="0">
                  <a:solidFill>
                    <a:schemeClr val="bg2">
                      <a:lumMod val="75000"/>
                    </a:schemeClr>
                  </a:solidFill>
                </a:rPr>
                <a:t>* 3</a:t>
              </a:r>
              <a:r>
                <a:rPr lang="en-US" sz="900" baseline="30000" dirty="0">
                  <a:solidFill>
                    <a:schemeClr val="bg2">
                      <a:lumMod val="75000"/>
                    </a:schemeClr>
                  </a:solidFill>
                </a:rPr>
                <a:t>rd</a:t>
              </a:r>
              <a:r>
                <a:rPr lang="en-US" sz="900" dirty="0">
                  <a:solidFill>
                    <a:schemeClr val="bg2">
                      <a:lumMod val="75000"/>
                    </a:schemeClr>
                  </a:solidFill>
                </a:rPr>
                <a:t> recirc might be needed (TBD)</a:t>
              </a:r>
            </a:p>
          </p:txBody>
        </p:sp>
      </p:grpSp>
      <p:sp>
        <p:nvSpPr>
          <p:cNvPr id="52" name="Slide Number Placeholder 3">
            <a:extLst>
              <a:ext uri="{FF2B5EF4-FFF2-40B4-BE49-F238E27FC236}">
                <a16:creationId xmlns:a16="http://schemas.microsoft.com/office/drawing/2014/main" id="{F3160E8C-7F26-485C-B704-30CD8CC63ECC}"/>
              </a:ext>
            </a:extLst>
          </p:cNvPr>
          <p:cNvSpPr txBox="1">
            <a:spLocks/>
          </p:cNvSpPr>
          <p:nvPr/>
        </p:nvSpPr>
        <p:spPr>
          <a:xfrm>
            <a:off x="4232658" y="6533768"/>
            <a:ext cx="655637" cy="2397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bg1"/>
                </a:solidFill>
                <a:latin typeface="Times New Roman" panose="02020603050405020304" pitchFamily="18" charset="0"/>
                <a:ea typeface="MS PGothic" panose="020B0600070205080204" pitchFamily="34" charset="-128"/>
                <a:cs typeface="+mn-cs"/>
              </a:defRPr>
            </a:lvl5pPr>
            <a:lvl6pPr marL="2514600" indent="-228600" algn="l" defTabSz="449263" rtl="0" eaLnBrk="0" fontAlgn="base" latinLnBrk="0"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bg1"/>
                </a:solidFill>
                <a:latin typeface="Times New Roman" panose="02020603050405020304" pitchFamily="18" charset="0"/>
                <a:ea typeface="MS PGothic" panose="020B0600070205080204" pitchFamily="34" charset="-128"/>
                <a:cs typeface="+mn-cs"/>
              </a:defRPr>
            </a:lvl6pPr>
            <a:lvl7pPr marL="2971800" indent="-228600" algn="l" defTabSz="449263" rtl="0" eaLnBrk="0" fontAlgn="base" latinLnBrk="0"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bg1"/>
                </a:solidFill>
                <a:latin typeface="Times New Roman" panose="02020603050405020304" pitchFamily="18" charset="0"/>
                <a:ea typeface="MS PGothic" panose="020B0600070205080204" pitchFamily="34" charset="-128"/>
                <a:cs typeface="+mn-cs"/>
              </a:defRPr>
            </a:lvl7pPr>
            <a:lvl8pPr marL="3429000" indent="-228600" algn="l" defTabSz="449263" rtl="0" eaLnBrk="0" fontAlgn="base" latinLnBrk="0"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bg1"/>
                </a:solidFill>
                <a:latin typeface="Times New Roman" panose="02020603050405020304" pitchFamily="18" charset="0"/>
                <a:ea typeface="MS PGothic" panose="020B0600070205080204" pitchFamily="34" charset="-128"/>
                <a:cs typeface="+mn-cs"/>
              </a:defRPr>
            </a:lvl8pPr>
            <a:lvl9pPr marL="3886200" indent="-228600" algn="l" defTabSz="449263" rtl="0" eaLnBrk="0" fontAlgn="base" latinLnBrk="0"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bg1"/>
                </a:solidFill>
                <a:latin typeface="Times New Roman" panose="02020603050405020304" pitchFamily="18" charset="0"/>
                <a:ea typeface="MS PGothic" panose="020B0600070205080204" pitchFamily="34" charset="-128"/>
                <a:cs typeface="+mn-cs"/>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3374599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A1187-14D1-406B-BA2E-C954FE7DCD10}"/>
              </a:ext>
            </a:extLst>
          </p:cNvPr>
          <p:cNvSpPr>
            <a:spLocks noGrp="1"/>
          </p:cNvSpPr>
          <p:nvPr>
            <p:ph type="title"/>
          </p:nvPr>
        </p:nvSpPr>
        <p:spPr/>
        <p:txBody>
          <a:bodyPr/>
          <a:lstStyle/>
          <a:p>
            <a:r>
              <a:rPr lang="en-US" dirty="0"/>
              <a:t>Option 3</a:t>
            </a:r>
          </a:p>
        </p:txBody>
      </p:sp>
      <p:sp>
        <p:nvSpPr>
          <p:cNvPr id="4" name="Slide Number Placeholder 3">
            <a:extLst>
              <a:ext uri="{FF2B5EF4-FFF2-40B4-BE49-F238E27FC236}">
                <a16:creationId xmlns:a16="http://schemas.microsoft.com/office/drawing/2014/main" id="{01B129D0-951A-41B7-9BF7-500F0098A42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grpSp>
        <p:nvGrpSpPr>
          <p:cNvPr id="5" name="Group 4">
            <a:extLst>
              <a:ext uri="{FF2B5EF4-FFF2-40B4-BE49-F238E27FC236}">
                <a16:creationId xmlns:a16="http://schemas.microsoft.com/office/drawing/2014/main" id="{04D4D417-D25F-4ACF-A71B-72F387A39C48}"/>
              </a:ext>
            </a:extLst>
          </p:cNvPr>
          <p:cNvGrpSpPr/>
          <p:nvPr/>
        </p:nvGrpSpPr>
        <p:grpSpPr>
          <a:xfrm>
            <a:off x="1625962" y="2362200"/>
            <a:ext cx="5820775" cy="3223131"/>
            <a:chOff x="503825" y="2415668"/>
            <a:chExt cx="5820775" cy="3223131"/>
          </a:xfrm>
        </p:grpSpPr>
        <p:sp>
          <p:nvSpPr>
            <p:cNvPr id="6" name="Line 15">
              <a:extLst>
                <a:ext uri="{FF2B5EF4-FFF2-40B4-BE49-F238E27FC236}">
                  <a16:creationId xmlns:a16="http://schemas.microsoft.com/office/drawing/2014/main" id="{C894C1DF-6C5D-4156-BCB9-DDF4FFAEA3C2}"/>
                </a:ext>
              </a:extLst>
            </p:cNvPr>
            <p:cNvSpPr>
              <a:spLocks noChangeShapeType="1"/>
            </p:cNvSpPr>
            <p:nvPr/>
          </p:nvSpPr>
          <p:spPr bwMode="auto">
            <a:xfrm flipH="1">
              <a:off x="6198361" y="2657919"/>
              <a:ext cx="2810" cy="2980880"/>
            </a:xfrm>
            <a:prstGeom prst="line">
              <a:avLst/>
            </a:prstGeom>
            <a:noFill/>
            <a:ln w="12700">
              <a:solidFill>
                <a:srgbClr val="C0C0C0"/>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dirty="0"/>
            </a:p>
          </p:txBody>
        </p:sp>
        <p:sp>
          <p:nvSpPr>
            <p:cNvPr id="7" name="Line 14">
              <a:extLst>
                <a:ext uri="{FF2B5EF4-FFF2-40B4-BE49-F238E27FC236}">
                  <a16:creationId xmlns:a16="http://schemas.microsoft.com/office/drawing/2014/main" id="{DC4C7C6A-E056-4476-8823-98518CEF4DDD}"/>
                </a:ext>
              </a:extLst>
            </p:cNvPr>
            <p:cNvSpPr>
              <a:spLocks noChangeShapeType="1"/>
            </p:cNvSpPr>
            <p:nvPr/>
          </p:nvSpPr>
          <p:spPr bwMode="auto">
            <a:xfrm flipH="1">
              <a:off x="3938745" y="2467900"/>
              <a:ext cx="7159" cy="3170897"/>
            </a:xfrm>
            <a:prstGeom prst="line">
              <a:avLst/>
            </a:prstGeom>
            <a:noFill/>
            <a:ln w="12700">
              <a:solidFill>
                <a:srgbClr val="C0C0C0"/>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dirty="0"/>
            </a:p>
          </p:txBody>
        </p:sp>
        <p:sp>
          <p:nvSpPr>
            <p:cNvPr id="8" name="Line 10">
              <a:extLst>
                <a:ext uri="{FF2B5EF4-FFF2-40B4-BE49-F238E27FC236}">
                  <a16:creationId xmlns:a16="http://schemas.microsoft.com/office/drawing/2014/main" id="{753D833D-FB5C-4EB5-93C3-949F0326A6EE}"/>
                </a:ext>
              </a:extLst>
            </p:cNvPr>
            <p:cNvSpPr>
              <a:spLocks noChangeShapeType="1"/>
            </p:cNvSpPr>
            <p:nvPr/>
          </p:nvSpPr>
          <p:spPr bwMode="auto">
            <a:xfrm>
              <a:off x="1637567" y="2450833"/>
              <a:ext cx="0" cy="3187966"/>
            </a:xfrm>
            <a:prstGeom prst="line">
              <a:avLst/>
            </a:prstGeom>
            <a:noFill/>
            <a:ln w="12700">
              <a:solidFill>
                <a:srgbClr val="C0C0C0"/>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dirty="0"/>
            </a:p>
          </p:txBody>
        </p:sp>
        <p:sp>
          <p:nvSpPr>
            <p:cNvPr id="9" name="Line 11">
              <a:extLst>
                <a:ext uri="{FF2B5EF4-FFF2-40B4-BE49-F238E27FC236}">
                  <a16:creationId xmlns:a16="http://schemas.microsoft.com/office/drawing/2014/main" id="{5D1C5CA4-67FD-45AD-A035-730859192C82}"/>
                </a:ext>
              </a:extLst>
            </p:cNvPr>
            <p:cNvSpPr>
              <a:spLocks noChangeShapeType="1"/>
            </p:cNvSpPr>
            <p:nvPr/>
          </p:nvSpPr>
          <p:spPr bwMode="auto">
            <a:xfrm>
              <a:off x="2807571" y="2449259"/>
              <a:ext cx="0" cy="3189538"/>
            </a:xfrm>
            <a:prstGeom prst="line">
              <a:avLst/>
            </a:prstGeom>
            <a:noFill/>
            <a:ln w="12700">
              <a:solidFill>
                <a:srgbClr val="C0C0C0"/>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dirty="0"/>
            </a:p>
          </p:txBody>
        </p:sp>
        <p:sp>
          <p:nvSpPr>
            <p:cNvPr id="10" name="Rectangle 9">
              <a:extLst>
                <a:ext uri="{FF2B5EF4-FFF2-40B4-BE49-F238E27FC236}">
                  <a16:creationId xmlns:a16="http://schemas.microsoft.com/office/drawing/2014/main" id="{668C90CC-8DAF-497B-B2BB-4F42A4AEB023}"/>
                </a:ext>
              </a:extLst>
            </p:cNvPr>
            <p:cNvSpPr>
              <a:spLocks noChangeArrowheads="1"/>
            </p:cNvSpPr>
            <p:nvPr/>
          </p:nvSpPr>
          <p:spPr bwMode="auto">
            <a:xfrm>
              <a:off x="5075115" y="2428179"/>
              <a:ext cx="1249477" cy="258568"/>
            </a:xfrm>
            <a:prstGeom prst="rect">
              <a:avLst/>
            </a:prstGeom>
            <a:solidFill>
              <a:srgbClr val="0070C0"/>
            </a:solidFill>
            <a:ln w="9525">
              <a:noFill/>
              <a:miter lim="800000"/>
              <a:headEnd/>
              <a:tailEnd/>
            </a:ln>
          </p:spPr>
          <p:txBody>
            <a:bodyPr lIns="91423" tIns="45711" rIns="91423" bIns="45711"/>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spcBef>
                  <a:spcPct val="25000"/>
                </a:spcBef>
                <a:buClr>
                  <a:schemeClr val="bg1"/>
                </a:buClr>
                <a:buFont typeface="Times"/>
                <a:buNone/>
                <a:defRPr/>
              </a:pPr>
              <a:r>
                <a:rPr lang="en-US" sz="1200" b="1" dirty="0">
                  <a:solidFill>
                    <a:schemeClr val="bg1"/>
                  </a:solidFill>
                  <a:latin typeface="Arial" pitchFamily="34" charset="0"/>
                  <a:cs typeface="Arial" pitchFamily="34" charset="0"/>
                </a:rPr>
                <a:t>2025</a:t>
              </a:r>
            </a:p>
          </p:txBody>
        </p:sp>
        <p:sp>
          <p:nvSpPr>
            <p:cNvPr id="11" name="Rectangle 10">
              <a:extLst>
                <a:ext uri="{FF2B5EF4-FFF2-40B4-BE49-F238E27FC236}">
                  <a16:creationId xmlns:a16="http://schemas.microsoft.com/office/drawing/2014/main" id="{A477D620-35AE-43CA-9E46-9FFD79F059F8}"/>
                </a:ext>
              </a:extLst>
            </p:cNvPr>
            <p:cNvSpPr>
              <a:spLocks noChangeArrowheads="1"/>
            </p:cNvSpPr>
            <p:nvPr/>
          </p:nvSpPr>
          <p:spPr bwMode="auto">
            <a:xfrm>
              <a:off x="2811083" y="2427646"/>
              <a:ext cx="1134821" cy="259103"/>
            </a:xfrm>
            <a:prstGeom prst="rect">
              <a:avLst/>
            </a:prstGeom>
            <a:solidFill>
              <a:srgbClr val="0070C0"/>
            </a:solidFill>
            <a:ln w="9525">
              <a:noFill/>
              <a:miter lim="800000"/>
              <a:headEnd/>
              <a:tailEnd/>
            </a:ln>
          </p:spPr>
          <p:txBody>
            <a:bodyPr lIns="91423" tIns="45711" rIns="91423" bIns="45711"/>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spcBef>
                  <a:spcPct val="25000"/>
                </a:spcBef>
                <a:buClr>
                  <a:schemeClr val="bg1"/>
                </a:buClr>
                <a:buFont typeface="Times"/>
                <a:buNone/>
                <a:defRPr/>
              </a:pPr>
              <a:r>
                <a:rPr lang="en-US" sz="1200" b="1" dirty="0">
                  <a:solidFill>
                    <a:schemeClr val="bg1"/>
                  </a:solidFill>
                  <a:latin typeface="Arial" pitchFamily="34" charset="0"/>
                  <a:cs typeface="Arial" pitchFamily="34" charset="0"/>
                </a:rPr>
                <a:t>2023</a:t>
              </a:r>
            </a:p>
          </p:txBody>
        </p:sp>
        <p:sp>
          <p:nvSpPr>
            <p:cNvPr id="12" name="Rectangle 11">
              <a:extLst>
                <a:ext uri="{FF2B5EF4-FFF2-40B4-BE49-F238E27FC236}">
                  <a16:creationId xmlns:a16="http://schemas.microsoft.com/office/drawing/2014/main" id="{DAE36ADD-32E4-4A5C-B49A-63EB44278B32}"/>
                </a:ext>
              </a:extLst>
            </p:cNvPr>
            <p:cNvSpPr>
              <a:spLocks noChangeArrowheads="1"/>
            </p:cNvSpPr>
            <p:nvPr/>
          </p:nvSpPr>
          <p:spPr bwMode="auto">
            <a:xfrm>
              <a:off x="1637567" y="2415668"/>
              <a:ext cx="1173515" cy="271079"/>
            </a:xfrm>
            <a:prstGeom prst="rect">
              <a:avLst/>
            </a:prstGeom>
            <a:solidFill>
              <a:srgbClr val="0070C0"/>
            </a:solidFill>
            <a:ln w="9525">
              <a:noFill/>
              <a:miter lim="800000"/>
              <a:headEnd/>
              <a:tailEnd/>
            </a:ln>
          </p:spPr>
          <p:txBody>
            <a:bodyPr lIns="91423" tIns="45711" rIns="91423" bIns="45711"/>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spcBef>
                  <a:spcPct val="25000"/>
                </a:spcBef>
                <a:buClr>
                  <a:schemeClr val="bg1"/>
                </a:buClr>
                <a:buFont typeface="Times"/>
                <a:buNone/>
                <a:defRPr/>
              </a:pPr>
              <a:r>
                <a:rPr lang="en-US" sz="1200" b="1" dirty="0">
                  <a:solidFill>
                    <a:schemeClr val="bg1"/>
                  </a:solidFill>
                  <a:latin typeface="Arial" pitchFamily="34" charset="0"/>
                  <a:cs typeface="Arial" pitchFamily="34" charset="0"/>
                </a:rPr>
                <a:t>2022</a:t>
              </a:r>
            </a:p>
          </p:txBody>
        </p:sp>
        <p:sp>
          <p:nvSpPr>
            <p:cNvPr id="13" name="Rectangle 12">
              <a:extLst>
                <a:ext uri="{FF2B5EF4-FFF2-40B4-BE49-F238E27FC236}">
                  <a16:creationId xmlns:a16="http://schemas.microsoft.com/office/drawing/2014/main" id="{6715E119-CDD7-4312-8664-2D7F0C31C078}"/>
                </a:ext>
              </a:extLst>
            </p:cNvPr>
            <p:cNvSpPr>
              <a:spLocks noChangeArrowheads="1"/>
            </p:cNvSpPr>
            <p:nvPr/>
          </p:nvSpPr>
          <p:spPr bwMode="auto">
            <a:xfrm>
              <a:off x="503825" y="2415668"/>
              <a:ext cx="1133741" cy="271079"/>
            </a:xfrm>
            <a:prstGeom prst="rect">
              <a:avLst/>
            </a:prstGeom>
            <a:solidFill>
              <a:srgbClr val="0070C0"/>
            </a:solidFill>
            <a:ln w="9525">
              <a:noFill/>
              <a:miter lim="800000"/>
              <a:headEnd/>
              <a:tailEnd/>
            </a:ln>
          </p:spPr>
          <p:txBody>
            <a:bodyPr lIns="91423" tIns="45711" rIns="91423" bIns="45711"/>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spcBef>
                  <a:spcPct val="25000"/>
                </a:spcBef>
                <a:buClr>
                  <a:schemeClr val="bg1"/>
                </a:buClr>
                <a:buFont typeface="Times"/>
                <a:buNone/>
                <a:defRPr/>
              </a:pPr>
              <a:r>
                <a:rPr lang="en-US" sz="1200" b="1" dirty="0">
                  <a:solidFill>
                    <a:schemeClr val="bg1"/>
                  </a:solidFill>
                  <a:latin typeface="Arial" pitchFamily="34" charset="0"/>
                  <a:cs typeface="Arial" pitchFamily="34" charset="0"/>
                </a:rPr>
                <a:t>2021</a:t>
              </a:r>
            </a:p>
          </p:txBody>
        </p:sp>
        <p:sp>
          <p:nvSpPr>
            <p:cNvPr id="14" name="Rectangle 13">
              <a:extLst>
                <a:ext uri="{FF2B5EF4-FFF2-40B4-BE49-F238E27FC236}">
                  <a16:creationId xmlns:a16="http://schemas.microsoft.com/office/drawing/2014/main" id="{06D548E6-6597-496B-A7D4-C947B528BA73}"/>
                </a:ext>
              </a:extLst>
            </p:cNvPr>
            <p:cNvSpPr>
              <a:spLocks noChangeArrowheads="1"/>
            </p:cNvSpPr>
            <p:nvPr/>
          </p:nvSpPr>
          <p:spPr bwMode="auto">
            <a:xfrm>
              <a:off x="3938745" y="2415668"/>
              <a:ext cx="1149360" cy="271079"/>
            </a:xfrm>
            <a:prstGeom prst="rect">
              <a:avLst/>
            </a:prstGeom>
            <a:solidFill>
              <a:srgbClr val="0070C0"/>
            </a:solidFill>
            <a:ln w="9525">
              <a:noFill/>
              <a:miter lim="800000"/>
              <a:headEnd/>
              <a:tailEnd/>
            </a:ln>
          </p:spPr>
          <p:txBody>
            <a:bodyPr lIns="91423" tIns="45711" rIns="91423" bIns="45711"/>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spcBef>
                  <a:spcPct val="25000"/>
                </a:spcBef>
                <a:buClr>
                  <a:schemeClr val="bg1"/>
                </a:buClr>
                <a:buFont typeface="Times"/>
                <a:buNone/>
                <a:defRPr/>
              </a:pPr>
              <a:r>
                <a:rPr lang="en-US" sz="1200" b="1" dirty="0">
                  <a:solidFill>
                    <a:schemeClr val="bg1"/>
                  </a:solidFill>
                  <a:latin typeface="Arial" pitchFamily="34" charset="0"/>
                  <a:cs typeface="Arial" pitchFamily="34" charset="0"/>
                </a:rPr>
                <a:t>2024</a:t>
              </a:r>
            </a:p>
          </p:txBody>
        </p:sp>
        <p:sp>
          <p:nvSpPr>
            <p:cNvPr id="15" name="Line 15">
              <a:extLst>
                <a:ext uri="{FF2B5EF4-FFF2-40B4-BE49-F238E27FC236}">
                  <a16:creationId xmlns:a16="http://schemas.microsoft.com/office/drawing/2014/main" id="{AA0D50B8-D309-40C7-8E58-34DB0346C846}"/>
                </a:ext>
              </a:extLst>
            </p:cNvPr>
            <p:cNvSpPr>
              <a:spLocks noChangeShapeType="1"/>
            </p:cNvSpPr>
            <p:nvPr/>
          </p:nvSpPr>
          <p:spPr bwMode="auto">
            <a:xfrm>
              <a:off x="5088103" y="2686748"/>
              <a:ext cx="1" cy="2952050"/>
            </a:xfrm>
            <a:prstGeom prst="line">
              <a:avLst/>
            </a:prstGeom>
            <a:noFill/>
            <a:ln w="12700">
              <a:solidFill>
                <a:srgbClr val="C0C0C0"/>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dirty="0"/>
            </a:p>
          </p:txBody>
        </p:sp>
        <p:sp>
          <p:nvSpPr>
            <p:cNvPr id="16" name="Rectangle 15">
              <a:extLst>
                <a:ext uri="{FF2B5EF4-FFF2-40B4-BE49-F238E27FC236}">
                  <a16:creationId xmlns:a16="http://schemas.microsoft.com/office/drawing/2014/main" id="{C989C346-B2D9-4E2F-8E41-17DEC323CEF8}"/>
                </a:ext>
              </a:extLst>
            </p:cNvPr>
            <p:cNvSpPr/>
            <p:nvPr/>
          </p:nvSpPr>
          <p:spPr bwMode="auto">
            <a:xfrm>
              <a:off x="503826" y="2415668"/>
              <a:ext cx="5820774" cy="3223131"/>
            </a:xfrm>
            <a:prstGeom prst="rect">
              <a:avLst/>
            </a:pr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cs typeface="Arial" charset="0"/>
              </a:endParaRPr>
            </a:p>
          </p:txBody>
        </p:sp>
      </p:grpSp>
      <p:grpSp>
        <p:nvGrpSpPr>
          <p:cNvPr id="27" name="Group 26">
            <a:extLst>
              <a:ext uri="{FF2B5EF4-FFF2-40B4-BE49-F238E27FC236}">
                <a16:creationId xmlns:a16="http://schemas.microsoft.com/office/drawing/2014/main" id="{0D163B47-426D-47DD-ADDA-1A05EA9570D7}"/>
              </a:ext>
            </a:extLst>
          </p:cNvPr>
          <p:cNvGrpSpPr/>
          <p:nvPr/>
        </p:nvGrpSpPr>
        <p:grpSpPr>
          <a:xfrm>
            <a:off x="3087079" y="3666964"/>
            <a:ext cx="3405526" cy="2134616"/>
            <a:chOff x="3014812" y="3551426"/>
            <a:chExt cx="3405526" cy="2134616"/>
          </a:xfrm>
        </p:grpSpPr>
        <p:cxnSp>
          <p:nvCxnSpPr>
            <p:cNvPr id="28" name="Straight Connector 27">
              <a:extLst>
                <a:ext uri="{FF2B5EF4-FFF2-40B4-BE49-F238E27FC236}">
                  <a16:creationId xmlns:a16="http://schemas.microsoft.com/office/drawing/2014/main" id="{11B758EC-E62D-4176-904A-65028972CE28}"/>
                </a:ext>
              </a:extLst>
            </p:cNvPr>
            <p:cNvCxnSpPr/>
            <p:nvPr/>
          </p:nvCxnSpPr>
          <p:spPr bwMode="auto">
            <a:xfrm>
              <a:off x="5856597" y="3843817"/>
              <a:ext cx="0" cy="1512168"/>
            </a:xfrm>
            <a:prstGeom prst="line">
              <a:avLst/>
            </a:prstGeom>
            <a:solidFill>
              <a:srgbClr val="00B8FF"/>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9" name="Text Box 24">
              <a:extLst>
                <a:ext uri="{FF2B5EF4-FFF2-40B4-BE49-F238E27FC236}">
                  <a16:creationId xmlns:a16="http://schemas.microsoft.com/office/drawing/2014/main" id="{2A3F0140-EF48-4192-A1AE-7382BA0A8BD7}"/>
                </a:ext>
              </a:extLst>
            </p:cNvPr>
            <p:cNvSpPr txBox="1">
              <a:spLocks noChangeArrowheads="1"/>
            </p:cNvSpPr>
            <p:nvPr/>
          </p:nvSpPr>
          <p:spPr bwMode="auto">
            <a:xfrm>
              <a:off x="5267310" y="3551426"/>
              <a:ext cx="984842" cy="205964"/>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Finish Work 9/24</a:t>
              </a:r>
            </a:p>
          </p:txBody>
        </p:sp>
        <p:sp>
          <p:nvSpPr>
            <p:cNvPr id="30" name="Text Box 24">
              <a:extLst>
                <a:ext uri="{FF2B5EF4-FFF2-40B4-BE49-F238E27FC236}">
                  <a16:creationId xmlns:a16="http://schemas.microsoft.com/office/drawing/2014/main" id="{7523F518-C5A2-4FBF-9669-F9240041BDBE}"/>
                </a:ext>
              </a:extLst>
            </p:cNvPr>
            <p:cNvSpPr txBox="1">
              <a:spLocks noChangeArrowheads="1"/>
            </p:cNvSpPr>
            <p:nvPr/>
          </p:nvSpPr>
          <p:spPr bwMode="auto">
            <a:xfrm>
              <a:off x="3452709" y="4658608"/>
              <a:ext cx="492719" cy="452185"/>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.4ab</a:t>
              </a:r>
              <a:br>
                <a:rPr lang="en-US" sz="800" b="1" dirty="0">
                  <a:latin typeface="Arial" pitchFamily="34" charset="0"/>
                  <a:cs typeface="Arial" pitchFamily="34" charset="0"/>
                </a:rPr>
              </a:br>
              <a:r>
                <a:rPr lang="en-US" sz="800" b="1" dirty="0">
                  <a:latin typeface="Arial" pitchFamily="34" charset="0"/>
                  <a:cs typeface="Arial" pitchFamily="34" charset="0"/>
                </a:rPr>
                <a:t>1</a:t>
              </a:r>
              <a:r>
                <a:rPr lang="en-US" sz="800" b="1" baseline="30000" dirty="0">
                  <a:latin typeface="Arial" pitchFamily="34" charset="0"/>
                  <a:cs typeface="Arial" pitchFamily="34" charset="0"/>
                </a:rPr>
                <a:t>st</a:t>
              </a:r>
              <a:r>
                <a:rPr lang="en-US" sz="800" b="1" dirty="0">
                  <a:latin typeface="Arial" pitchFamily="34" charset="0"/>
                  <a:cs typeface="Arial" pitchFamily="34" charset="0"/>
                </a:rPr>
                <a:t> LB</a:t>
              </a:r>
            </a:p>
            <a:p>
              <a:pPr algn="ctr" eaLnBrk="0" hangingPunct="0">
                <a:defRPr/>
              </a:pPr>
              <a:r>
                <a:rPr lang="en-US" sz="800" b="1" dirty="0">
                  <a:latin typeface="Arial" pitchFamily="34" charset="0"/>
                  <a:cs typeface="Arial" pitchFamily="34" charset="0"/>
                </a:rPr>
                <a:t>(11/22)</a:t>
              </a:r>
            </a:p>
          </p:txBody>
        </p:sp>
        <p:sp>
          <p:nvSpPr>
            <p:cNvPr id="31" name="Isosceles Triangle 30">
              <a:extLst>
                <a:ext uri="{FF2B5EF4-FFF2-40B4-BE49-F238E27FC236}">
                  <a16:creationId xmlns:a16="http://schemas.microsoft.com/office/drawing/2014/main" id="{558188AC-CB96-44C4-9452-70F4A622A25D}"/>
                </a:ext>
              </a:extLst>
            </p:cNvPr>
            <p:cNvSpPr>
              <a:spLocks noChangeArrowheads="1"/>
            </p:cNvSpPr>
            <p:nvPr/>
          </p:nvSpPr>
          <p:spPr bwMode="auto">
            <a:xfrm>
              <a:off x="3601655" y="4406044"/>
              <a:ext cx="202264" cy="2269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32" name="Text Box 24">
              <a:extLst>
                <a:ext uri="{FF2B5EF4-FFF2-40B4-BE49-F238E27FC236}">
                  <a16:creationId xmlns:a16="http://schemas.microsoft.com/office/drawing/2014/main" id="{C09A37B1-0BD6-4F76-93F9-1BD2EDE7ADCF}"/>
                </a:ext>
              </a:extLst>
            </p:cNvPr>
            <p:cNvSpPr txBox="1">
              <a:spLocks noChangeArrowheads="1"/>
            </p:cNvSpPr>
            <p:nvPr/>
          </p:nvSpPr>
          <p:spPr bwMode="auto">
            <a:xfrm>
              <a:off x="3014812" y="4658608"/>
              <a:ext cx="600121" cy="452185"/>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.4ab</a:t>
              </a:r>
              <a:br>
                <a:rPr lang="en-US" sz="800" b="1" dirty="0">
                  <a:latin typeface="Arial" pitchFamily="34" charset="0"/>
                  <a:cs typeface="Arial" pitchFamily="34" charset="0"/>
                </a:rPr>
              </a:br>
              <a:r>
                <a:rPr lang="en-US" sz="800" b="1" dirty="0">
                  <a:latin typeface="Arial" pitchFamily="34" charset="0"/>
                  <a:cs typeface="Arial" pitchFamily="34" charset="0"/>
                </a:rPr>
                <a:t>Pre Draft</a:t>
              </a:r>
            </a:p>
            <a:p>
              <a:pPr algn="ctr" eaLnBrk="0" hangingPunct="0">
                <a:defRPr/>
              </a:pPr>
              <a:r>
                <a:rPr lang="en-US" sz="800" b="1" dirty="0">
                  <a:latin typeface="Arial" pitchFamily="34" charset="0"/>
                  <a:cs typeface="Arial" pitchFamily="34" charset="0"/>
                </a:rPr>
                <a:t>(7/22)</a:t>
              </a:r>
            </a:p>
          </p:txBody>
        </p:sp>
        <p:sp>
          <p:nvSpPr>
            <p:cNvPr id="33" name="Text Box 24">
              <a:extLst>
                <a:ext uri="{FF2B5EF4-FFF2-40B4-BE49-F238E27FC236}">
                  <a16:creationId xmlns:a16="http://schemas.microsoft.com/office/drawing/2014/main" id="{6A81B8EC-CC02-4DBA-A979-0852F99E341A}"/>
                </a:ext>
              </a:extLst>
            </p:cNvPr>
            <p:cNvSpPr txBox="1">
              <a:spLocks noChangeArrowheads="1"/>
            </p:cNvSpPr>
            <p:nvPr/>
          </p:nvSpPr>
          <p:spPr bwMode="auto">
            <a:xfrm>
              <a:off x="3864939" y="4658608"/>
              <a:ext cx="452645" cy="575296"/>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.4ab</a:t>
              </a:r>
              <a:br>
                <a:rPr lang="en-US" sz="800" b="1" dirty="0">
                  <a:latin typeface="Arial" pitchFamily="34" charset="0"/>
                  <a:cs typeface="Arial" pitchFamily="34" charset="0"/>
                </a:rPr>
              </a:br>
              <a:r>
                <a:rPr lang="en-US" sz="800" b="1" dirty="0">
                  <a:latin typeface="Arial" pitchFamily="34" charset="0"/>
                  <a:cs typeface="Arial" pitchFamily="34" charset="0"/>
                </a:rPr>
                <a:t>LB</a:t>
              </a:r>
              <a:br>
                <a:rPr lang="en-US" sz="800" b="1" dirty="0">
                  <a:latin typeface="Arial" pitchFamily="34" charset="0"/>
                  <a:cs typeface="Arial" pitchFamily="34" charset="0"/>
                </a:rPr>
              </a:br>
              <a:r>
                <a:rPr lang="en-US" sz="800" b="1" dirty="0">
                  <a:latin typeface="Arial" pitchFamily="34" charset="0"/>
                  <a:cs typeface="Arial" pitchFamily="34" charset="0"/>
                </a:rPr>
                <a:t>Rcrc1</a:t>
              </a:r>
            </a:p>
            <a:p>
              <a:pPr algn="ctr" eaLnBrk="0" hangingPunct="0">
                <a:defRPr/>
              </a:pPr>
              <a:r>
                <a:rPr lang="en-US" sz="800" b="1" dirty="0">
                  <a:latin typeface="Arial" pitchFamily="34" charset="0"/>
                  <a:cs typeface="Arial" pitchFamily="34" charset="0"/>
                </a:rPr>
                <a:t>(3/23)</a:t>
              </a:r>
            </a:p>
          </p:txBody>
        </p:sp>
        <p:sp>
          <p:nvSpPr>
            <p:cNvPr id="34" name="Isosceles Triangle 33">
              <a:extLst>
                <a:ext uri="{FF2B5EF4-FFF2-40B4-BE49-F238E27FC236}">
                  <a16:creationId xmlns:a16="http://schemas.microsoft.com/office/drawing/2014/main" id="{DFC84772-A810-45BE-A95B-313FF948AC85}"/>
                </a:ext>
              </a:extLst>
            </p:cNvPr>
            <p:cNvSpPr>
              <a:spLocks noChangeArrowheads="1"/>
            </p:cNvSpPr>
            <p:nvPr/>
          </p:nvSpPr>
          <p:spPr bwMode="auto">
            <a:xfrm>
              <a:off x="3988791" y="4406044"/>
              <a:ext cx="202264" cy="2269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35" name="Text Box 24">
              <a:extLst>
                <a:ext uri="{FF2B5EF4-FFF2-40B4-BE49-F238E27FC236}">
                  <a16:creationId xmlns:a16="http://schemas.microsoft.com/office/drawing/2014/main" id="{8360C40B-3AAA-44E6-AC3E-8335C5E3EC80}"/>
                </a:ext>
              </a:extLst>
            </p:cNvPr>
            <p:cNvSpPr txBox="1">
              <a:spLocks noChangeArrowheads="1"/>
            </p:cNvSpPr>
            <p:nvPr/>
          </p:nvSpPr>
          <p:spPr bwMode="auto">
            <a:xfrm>
              <a:off x="4242352" y="4658608"/>
              <a:ext cx="492720" cy="575296"/>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.4ab</a:t>
              </a:r>
              <a:br>
                <a:rPr lang="en-US" sz="800" b="1" dirty="0">
                  <a:latin typeface="Arial" pitchFamily="34" charset="0"/>
                  <a:cs typeface="Arial" pitchFamily="34" charset="0"/>
                </a:rPr>
              </a:br>
              <a:r>
                <a:rPr lang="en-US" sz="800" b="1" dirty="0">
                  <a:latin typeface="Arial" pitchFamily="34" charset="0"/>
                  <a:cs typeface="Arial" pitchFamily="34" charset="0"/>
                </a:rPr>
                <a:t>LB</a:t>
              </a:r>
              <a:br>
                <a:rPr lang="en-US" sz="800" b="1" dirty="0">
                  <a:latin typeface="Arial" pitchFamily="34" charset="0"/>
                  <a:cs typeface="Arial" pitchFamily="34" charset="0"/>
                </a:rPr>
              </a:br>
              <a:r>
                <a:rPr lang="en-US" sz="800" b="1" dirty="0">
                  <a:latin typeface="Arial" pitchFamily="34" charset="0"/>
                  <a:cs typeface="Arial" pitchFamily="34" charset="0"/>
                </a:rPr>
                <a:t>Rcrc2*</a:t>
              </a:r>
            </a:p>
            <a:p>
              <a:pPr algn="ctr" eaLnBrk="0" hangingPunct="0">
                <a:defRPr/>
              </a:pPr>
              <a:r>
                <a:rPr lang="en-US" sz="800" b="1" dirty="0">
                  <a:latin typeface="Arial" pitchFamily="34" charset="0"/>
                  <a:cs typeface="Arial" pitchFamily="34" charset="0"/>
                </a:rPr>
                <a:t>(7/23)</a:t>
              </a:r>
            </a:p>
          </p:txBody>
        </p:sp>
        <p:sp>
          <p:nvSpPr>
            <p:cNvPr id="36" name="Isosceles Triangle 35">
              <a:extLst>
                <a:ext uri="{FF2B5EF4-FFF2-40B4-BE49-F238E27FC236}">
                  <a16:creationId xmlns:a16="http://schemas.microsoft.com/office/drawing/2014/main" id="{0552C4D5-2607-43B4-BC3E-14E65F489BC8}"/>
                </a:ext>
              </a:extLst>
            </p:cNvPr>
            <p:cNvSpPr>
              <a:spLocks noChangeArrowheads="1"/>
            </p:cNvSpPr>
            <p:nvPr/>
          </p:nvSpPr>
          <p:spPr bwMode="auto">
            <a:xfrm>
              <a:off x="4386240" y="4406044"/>
              <a:ext cx="202264" cy="2269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37" name="Text Box 24">
              <a:extLst>
                <a:ext uri="{FF2B5EF4-FFF2-40B4-BE49-F238E27FC236}">
                  <a16:creationId xmlns:a16="http://schemas.microsoft.com/office/drawing/2014/main" id="{7E5F531B-79DF-4F85-9D8E-67B7EE3001F1}"/>
                </a:ext>
              </a:extLst>
            </p:cNvPr>
            <p:cNvSpPr txBox="1">
              <a:spLocks noChangeArrowheads="1"/>
            </p:cNvSpPr>
            <p:nvPr/>
          </p:nvSpPr>
          <p:spPr bwMode="auto">
            <a:xfrm>
              <a:off x="4624102" y="4658608"/>
              <a:ext cx="492719" cy="452185"/>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.4ab</a:t>
              </a:r>
              <a:br>
                <a:rPr lang="en-US" sz="800" b="1" dirty="0">
                  <a:latin typeface="Arial" pitchFamily="34" charset="0"/>
                  <a:cs typeface="Arial" pitchFamily="34" charset="0"/>
                </a:rPr>
              </a:br>
              <a:r>
                <a:rPr lang="en-US" sz="800" b="1" dirty="0">
                  <a:latin typeface="Arial" pitchFamily="34" charset="0"/>
                  <a:cs typeface="Arial" pitchFamily="34" charset="0"/>
                </a:rPr>
                <a:t>1</a:t>
              </a:r>
              <a:r>
                <a:rPr lang="en-US" sz="800" b="1" baseline="30000" dirty="0">
                  <a:latin typeface="Arial" pitchFamily="34" charset="0"/>
                  <a:cs typeface="Arial" pitchFamily="34" charset="0"/>
                </a:rPr>
                <a:t>st</a:t>
              </a:r>
              <a:r>
                <a:rPr lang="en-US" sz="800" b="1" dirty="0">
                  <a:latin typeface="Arial" pitchFamily="34" charset="0"/>
                  <a:cs typeface="Arial" pitchFamily="34" charset="0"/>
                </a:rPr>
                <a:t> SB</a:t>
              </a:r>
            </a:p>
            <a:p>
              <a:pPr algn="ctr" eaLnBrk="0" hangingPunct="0">
                <a:defRPr/>
              </a:pPr>
              <a:r>
                <a:rPr lang="en-US" sz="800" b="1" dirty="0">
                  <a:latin typeface="Arial" pitchFamily="34" charset="0"/>
                  <a:cs typeface="Arial" pitchFamily="34" charset="0"/>
                </a:rPr>
                <a:t>(11/23)</a:t>
              </a:r>
            </a:p>
          </p:txBody>
        </p:sp>
        <p:sp>
          <p:nvSpPr>
            <p:cNvPr id="38" name="Isosceles Triangle 37">
              <a:extLst>
                <a:ext uri="{FF2B5EF4-FFF2-40B4-BE49-F238E27FC236}">
                  <a16:creationId xmlns:a16="http://schemas.microsoft.com/office/drawing/2014/main" id="{4CCD5CD5-8170-4552-9498-0563BABFD59D}"/>
                </a:ext>
              </a:extLst>
            </p:cNvPr>
            <p:cNvSpPr>
              <a:spLocks noChangeArrowheads="1"/>
            </p:cNvSpPr>
            <p:nvPr/>
          </p:nvSpPr>
          <p:spPr bwMode="auto">
            <a:xfrm>
              <a:off x="4766953" y="4406044"/>
              <a:ext cx="202264" cy="2269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39" name="Text Box 24">
              <a:extLst>
                <a:ext uri="{FF2B5EF4-FFF2-40B4-BE49-F238E27FC236}">
                  <a16:creationId xmlns:a16="http://schemas.microsoft.com/office/drawing/2014/main" id="{3038BAE2-6F9B-459E-97B5-575BCFE9BF2E}"/>
                </a:ext>
              </a:extLst>
            </p:cNvPr>
            <p:cNvSpPr txBox="1">
              <a:spLocks noChangeArrowheads="1"/>
            </p:cNvSpPr>
            <p:nvPr/>
          </p:nvSpPr>
          <p:spPr bwMode="auto">
            <a:xfrm>
              <a:off x="5033686" y="4658608"/>
              <a:ext cx="452645" cy="575296"/>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.4ab</a:t>
              </a:r>
              <a:br>
                <a:rPr lang="en-US" sz="800" b="1" dirty="0">
                  <a:latin typeface="Arial" pitchFamily="34" charset="0"/>
                  <a:cs typeface="Arial" pitchFamily="34" charset="0"/>
                </a:rPr>
              </a:br>
              <a:r>
                <a:rPr lang="en-US" sz="800" b="1" dirty="0">
                  <a:latin typeface="Arial" pitchFamily="34" charset="0"/>
                  <a:cs typeface="Arial" pitchFamily="34" charset="0"/>
                </a:rPr>
                <a:t>SB</a:t>
              </a:r>
              <a:br>
                <a:rPr lang="en-US" sz="800" b="1" dirty="0">
                  <a:latin typeface="Arial" pitchFamily="34" charset="0"/>
                  <a:cs typeface="Arial" pitchFamily="34" charset="0"/>
                </a:rPr>
              </a:br>
              <a:r>
                <a:rPr lang="en-US" sz="800" b="1" dirty="0">
                  <a:latin typeface="Arial" pitchFamily="34" charset="0"/>
                  <a:cs typeface="Arial" pitchFamily="34" charset="0"/>
                </a:rPr>
                <a:t>Rcrc1</a:t>
              </a:r>
            </a:p>
            <a:p>
              <a:pPr algn="ctr" eaLnBrk="0" hangingPunct="0">
                <a:defRPr/>
              </a:pPr>
              <a:r>
                <a:rPr lang="en-US" sz="800" b="1" dirty="0">
                  <a:latin typeface="Arial" pitchFamily="34" charset="0"/>
                  <a:cs typeface="Arial" pitchFamily="34" charset="0"/>
                </a:rPr>
                <a:t>(3/24)</a:t>
              </a:r>
            </a:p>
          </p:txBody>
        </p:sp>
        <p:sp>
          <p:nvSpPr>
            <p:cNvPr id="40" name="Isosceles Triangle 39">
              <a:extLst>
                <a:ext uri="{FF2B5EF4-FFF2-40B4-BE49-F238E27FC236}">
                  <a16:creationId xmlns:a16="http://schemas.microsoft.com/office/drawing/2014/main" id="{809BF197-FB09-40AC-A255-54ECFC4A66F3}"/>
                </a:ext>
              </a:extLst>
            </p:cNvPr>
            <p:cNvSpPr>
              <a:spLocks noChangeArrowheads="1"/>
            </p:cNvSpPr>
            <p:nvPr/>
          </p:nvSpPr>
          <p:spPr bwMode="auto">
            <a:xfrm>
              <a:off x="5157538" y="4406044"/>
              <a:ext cx="202264" cy="2269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41" name="Text Box 24">
              <a:extLst>
                <a:ext uri="{FF2B5EF4-FFF2-40B4-BE49-F238E27FC236}">
                  <a16:creationId xmlns:a16="http://schemas.microsoft.com/office/drawing/2014/main" id="{1EEF760A-5434-4D49-96D9-3FC59BB86D7E}"/>
                </a:ext>
              </a:extLst>
            </p:cNvPr>
            <p:cNvSpPr txBox="1">
              <a:spLocks noChangeArrowheads="1"/>
            </p:cNvSpPr>
            <p:nvPr/>
          </p:nvSpPr>
          <p:spPr bwMode="auto">
            <a:xfrm>
              <a:off x="5379603" y="4658608"/>
              <a:ext cx="492720" cy="575296"/>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.4ab</a:t>
              </a:r>
              <a:br>
                <a:rPr lang="en-US" sz="800" b="1" dirty="0">
                  <a:latin typeface="Arial" pitchFamily="34" charset="0"/>
                  <a:cs typeface="Arial" pitchFamily="34" charset="0"/>
                </a:rPr>
              </a:br>
              <a:r>
                <a:rPr lang="en-US" sz="800" b="1" dirty="0">
                  <a:latin typeface="Arial" pitchFamily="34" charset="0"/>
                  <a:cs typeface="Arial" pitchFamily="34" charset="0"/>
                </a:rPr>
                <a:t>SB</a:t>
              </a:r>
              <a:br>
                <a:rPr lang="en-US" sz="800" b="1" dirty="0">
                  <a:latin typeface="Arial" pitchFamily="34" charset="0"/>
                  <a:cs typeface="Arial" pitchFamily="34" charset="0"/>
                </a:rPr>
              </a:br>
              <a:r>
                <a:rPr lang="en-US" sz="800" b="1" dirty="0">
                  <a:latin typeface="Arial" pitchFamily="34" charset="0"/>
                  <a:cs typeface="Arial" pitchFamily="34" charset="0"/>
                </a:rPr>
                <a:t>Rcrc2*</a:t>
              </a:r>
            </a:p>
            <a:p>
              <a:pPr algn="ctr" eaLnBrk="0" hangingPunct="0">
                <a:defRPr/>
              </a:pPr>
              <a:r>
                <a:rPr lang="en-US" sz="800" b="1" dirty="0">
                  <a:latin typeface="Arial" pitchFamily="34" charset="0"/>
                  <a:cs typeface="Arial" pitchFamily="34" charset="0"/>
                </a:rPr>
                <a:t>(7/24)</a:t>
              </a:r>
            </a:p>
          </p:txBody>
        </p:sp>
        <p:sp>
          <p:nvSpPr>
            <p:cNvPr id="42" name="Isosceles Triangle 41">
              <a:extLst>
                <a:ext uri="{FF2B5EF4-FFF2-40B4-BE49-F238E27FC236}">
                  <a16:creationId xmlns:a16="http://schemas.microsoft.com/office/drawing/2014/main" id="{BFE8EDA6-6498-4BC3-A4FC-69C3D4FA95AF}"/>
                </a:ext>
              </a:extLst>
            </p:cNvPr>
            <p:cNvSpPr>
              <a:spLocks noChangeArrowheads="1"/>
            </p:cNvSpPr>
            <p:nvPr/>
          </p:nvSpPr>
          <p:spPr bwMode="auto">
            <a:xfrm>
              <a:off x="5523491" y="4406044"/>
              <a:ext cx="202264" cy="2269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43" name="Text Box 24">
              <a:extLst>
                <a:ext uri="{FF2B5EF4-FFF2-40B4-BE49-F238E27FC236}">
                  <a16:creationId xmlns:a16="http://schemas.microsoft.com/office/drawing/2014/main" id="{77013810-A534-4E54-9932-91D3A10B0176}"/>
                </a:ext>
              </a:extLst>
            </p:cNvPr>
            <p:cNvSpPr txBox="1">
              <a:spLocks noChangeArrowheads="1"/>
            </p:cNvSpPr>
            <p:nvPr/>
          </p:nvSpPr>
          <p:spPr bwMode="auto">
            <a:xfrm>
              <a:off x="5794569" y="4653985"/>
              <a:ext cx="625769" cy="452185"/>
            </a:xfrm>
            <a:prstGeom prst="rect">
              <a:avLst/>
            </a:prstGeom>
            <a:noFill/>
            <a:ln w="9525">
              <a:noFill/>
              <a:miter lim="800000"/>
              <a:headEnd/>
              <a:tailEnd/>
            </a:ln>
          </p:spPr>
          <p:txBody>
            <a:bodyPr wrap="non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.4ab</a:t>
              </a:r>
              <a:br>
                <a:rPr lang="en-US" sz="800" b="1" dirty="0">
                  <a:latin typeface="Arial" pitchFamily="34" charset="0"/>
                  <a:cs typeface="Arial" pitchFamily="34" charset="0"/>
                </a:rPr>
              </a:br>
              <a:r>
                <a:rPr lang="en-US" sz="800" b="1" dirty="0">
                  <a:latin typeface="Arial" pitchFamily="34" charset="0"/>
                  <a:cs typeface="Arial" pitchFamily="34" charset="0"/>
                </a:rPr>
                <a:t>Publish</a:t>
              </a:r>
            </a:p>
            <a:p>
              <a:pPr algn="ctr" eaLnBrk="0" hangingPunct="0">
                <a:defRPr/>
              </a:pPr>
              <a:r>
                <a:rPr lang="en-US" sz="800" b="1" dirty="0">
                  <a:latin typeface="Arial" pitchFamily="34" charset="0"/>
                  <a:cs typeface="Arial" pitchFamily="34" charset="0"/>
                </a:rPr>
                <a:t>(~Dec 24)</a:t>
              </a:r>
            </a:p>
          </p:txBody>
        </p:sp>
        <p:sp>
          <p:nvSpPr>
            <p:cNvPr id="44" name="Isosceles Triangle 43">
              <a:extLst>
                <a:ext uri="{FF2B5EF4-FFF2-40B4-BE49-F238E27FC236}">
                  <a16:creationId xmlns:a16="http://schemas.microsoft.com/office/drawing/2014/main" id="{FA8BBFA9-C49C-4E85-98CF-565EF45B73C3}"/>
                </a:ext>
              </a:extLst>
            </p:cNvPr>
            <p:cNvSpPr>
              <a:spLocks noChangeArrowheads="1"/>
            </p:cNvSpPr>
            <p:nvPr/>
          </p:nvSpPr>
          <p:spPr bwMode="auto">
            <a:xfrm>
              <a:off x="6004979" y="4401421"/>
              <a:ext cx="202264" cy="2269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45" name="Isosceles Triangle 44">
              <a:extLst>
                <a:ext uri="{FF2B5EF4-FFF2-40B4-BE49-F238E27FC236}">
                  <a16:creationId xmlns:a16="http://schemas.microsoft.com/office/drawing/2014/main" id="{2E16130F-01D6-4705-969D-D0E2D6660360}"/>
                </a:ext>
              </a:extLst>
            </p:cNvPr>
            <p:cNvSpPr>
              <a:spLocks noChangeArrowheads="1"/>
            </p:cNvSpPr>
            <p:nvPr/>
          </p:nvSpPr>
          <p:spPr bwMode="auto">
            <a:xfrm>
              <a:off x="3219063" y="4406044"/>
              <a:ext cx="202264" cy="2269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46" name="TextBox 45">
              <a:extLst>
                <a:ext uri="{FF2B5EF4-FFF2-40B4-BE49-F238E27FC236}">
                  <a16:creationId xmlns:a16="http://schemas.microsoft.com/office/drawing/2014/main" id="{553EC736-23E7-4EFE-BF95-F3EDB04233C5}"/>
                </a:ext>
              </a:extLst>
            </p:cNvPr>
            <p:cNvSpPr txBox="1"/>
            <p:nvPr/>
          </p:nvSpPr>
          <p:spPr>
            <a:xfrm>
              <a:off x="4271579" y="5455210"/>
              <a:ext cx="1813317" cy="230832"/>
            </a:xfrm>
            <a:prstGeom prst="rect">
              <a:avLst/>
            </a:prstGeom>
            <a:noFill/>
          </p:spPr>
          <p:txBody>
            <a:bodyPr wrap="none" rtlCol="0">
              <a:spAutoFit/>
            </a:bodyPr>
            <a:lstStyle/>
            <a:p>
              <a:r>
                <a:rPr lang="en-US" sz="900" dirty="0">
                  <a:solidFill>
                    <a:schemeClr val="bg2">
                      <a:lumMod val="75000"/>
                    </a:schemeClr>
                  </a:solidFill>
                </a:rPr>
                <a:t>* 3</a:t>
              </a:r>
              <a:r>
                <a:rPr lang="en-US" sz="900" baseline="30000" dirty="0">
                  <a:solidFill>
                    <a:schemeClr val="bg2">
                      <a:lumMod val="75000"/>
                    </a:schemeClr>
                  </a:solidFill>
                </a:rPr>
                <a:t>rd</a:t>
              </a:r>
              <a:r>
                <a:rPr lang="en-US" sz="900" dirty="0">
                  <a:solidFill>
                    <a:schemeClr val="bg2">
                      <a:lumMod val="75000"/>
                    </a:schemeClr>
                  </a:solidFill>
                </a:rPr>
                <a:t> recirc might be needed (TBD)</a:t>
              </a:r>
            </a:p>
          </p:txBody>
        </p:sp>
      </p:grpSp>
      <p:grpSp>
        <p:nvGrpSpPr>
          <p:cNvPr id="47" name="Group 46">
            <a:extLst>
              <a:ext uri="{FF2B5EF4-FFF2-40B4-BE49-F238E27FC236}">
                <a16:creationId xmlns:a16="http://schemas.microsoft.com/office/drawing/2014/main" id="{8FD94F20-C041-4625-AF07-31DAB608CF76}"/>
              </a:ext>
            </a:extLst>
          </p:cNvPr>
          <p:cNvGrpSpPr/>
          <p:nvPr/>
        </p:nvGrpSpPr>
        <p:grpSpPr>
          <a:xfrm>
            <a:off x="1567163" y="2785803"/>
            <a:ext cx="2027030" cy="1297745"/>
            <a:chOff x="1510803" y="2568206"/>
            <a:chExt cx="2027030" cy="1297745"/>
          </a:xfrm>
        </p:grpSpPr>
        <p:sp>
          <p:nvSpPr>
            <p:cNvPr id="48" name="Isosceles Triangle 47">
              <a:extLst>
                <a:ext uri="{FF2B5EF4-FFF2-40B4-BE49-F238E27FC236}">
                  <a16:creationId xmlns:a16="http://schemas.microsoft.com/office/drawing/2014/main" id="{6BBF9745-5528-4F58-91B0-8343B112A180}"/>
                </a:ext>
              </a:extLst>
            </p:cNvPr>
            <p:cNvSpPr>
              <a:spLocks noChangeArrowheads="1"/>
            </p:cNvSpPr>
            <p:nvPr/>
          </p:nvSpPr>
          <p:spPr bwMode="auto">
            <a:xfrm flipV="1">
              <a:off x="1794936" y="3205487"/>
              <a:ext cx="202264" cy="22695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49" name="Text Box 24">
              <a:extLst>
                <a:ext uri="{FF2B5EF4-FFF2-40B4-BE49-F238E27FC236}">
                  <a16:creationId xmlns:a16="http://schemas.microsoft.com/office/drawing/2014/main" id="{96A2145F-2D3F-47A2-A32E-BD109A683FB9}"/>
                </a:ext>
              </a:extLst>
            </p:cNvPr>
            <p:cNvSpPr txBox="1">
              <a:spLocks noChangeArrowheads="1"/>
            </p:cNvSpPr>
            <p:nvPr/>
          </p:nvSpPr>
          <p:spPr bwMode="auto">
            <a:xfrm>
              <a:off x="1510803" y="2570535"/>
              <a:ext cx="771793" cy="575296"/>
            </a:xfrm>
            <a:prstGeom prst="rect">
              <a:avLst/>
            </a:prstGeom>
            <a:noFill/>
            <a:ln w="9525">
              <a:noFill/>
              <a:miter lim="800000"/>
              <a:headEnd/>
              <a:tailEnd/>
            </a:ln>
          </p:spPr>
          <p:txBody>
            <a:bodyPr wrap="squar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Study Group</a:t>
              </a:r>
            </a:p>
            <a:p>
              <a:pPr algn="ctr" eaLnBrk="0" hangingPunct="0">
                <a:defRPr/>
              </a:pPr>
              <a:r>
                <a:rPr lang="en-US" sz="800" b="1" dirty="0">
                  <a:latin typeface="Arial" pitchFamily="34" charset="0"/>
                  <a:cs typeface="Arial" pitchFamily="34" charset="0"/>
                </a:rPr>
                <a:t>Launch</a:t>
              </a:r>
            </a:p>
            <a:p>
              <a:pPr algn="ctr" eaLnBrk="0" hangingPunct="0">
                <a:defRPr/>
              </a:pPr>
              <a:r>
                <a:rPr lang="en-US" sz="800" b="1" dirty="0">
                  <a:latin typeface="Arial" pitchFamily="34" charset="0"/>
                  <a:cs typeface="Arial" pitchFamily="34" charset="0"/>
                </a:rPr>
                <a:t>(3/21)</a:t>
              </a:r>
            </a:p>
          </p:txBody>
        </p:sp>
        <p:sp>
          <p:nvSpPr>
            <p:cNvPr id="50" name="Rectangle 49">
              <a:extLst>
                <a:ext uri="{FF2B5EF4-FFF2-40B4-BE49-F238E27FC236}">
                  <a16:creationId xmlns:a16="http://schemas.microsoft.com/office/drawing/2014/main" id="{56DCBE49-2843-4E73-AFFE-000C8620C0F1}"/>
                </a:ext>
              </a:extLst>
            </p:cNvPr>
            <p:cNvSpPr/>
            <p:nvPr/>
          </p:nvSpPr>
          <p:spPr>
            <a:xfrm>
              <a:off x="1901614" y="3632443"/>
              <a:ext cx="386649" cy="23350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700" b="1" dirty="0">
                  <a:solidFill>
                    <a:schemeClr val="tx1"/>
                  </a:solidFill>
                </a:rPr>
                <a:t>TGD</a:t>
              </a:r>
            </a:p>
          </p:txBody>
        </p:sp>
        <p:sp>
          <p:nvSpPr>
            <p:cNvPr id="51" name="Isosceles Triangle 50">
              <a:extLst>
                <a:ext uri="{FF2B5EF4-FFF2-40B4-BE49-F238E27FC236}">
                  <a16:creationId xmlns:a16="http://schemas.microsoft.com/office/drawing/2014/main" id="{86E16BFC-AF56-4A70-A87F-0999AA3BD8F5}"/>
                </a:ext>
              </a:extLst>
            </p:cNvPr>
            <p:cNvSpPr>
              <a:spLocks noChangeArrowheads="1"/>
            </p:cNvSpPr>
            <p:nvPr/>
          </p:nvSpPr>
          <p:spPr bwMode="auto">
            <a:xfrm flipV="1">
              <a:off x="2372290" y="3203158"/>
              <a:ext cx="202264" cy="22695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eaLnBrk="0" hangingPunct="0"/>
              <a:endParaRPr lang="en-US" dirty="0">
                <a:latin typeface="Arial" pitchFamily="34" charset="0"/>
                <a:cs typeface="Arial" pitchFamily="34" charset="0"/>
              </a:endParaRPr>
            </a:p>
          </p:txBody>
        </p:sp>
        <p:sp>
          <p:nvSpPr>
            <p:cNvPr id="52" name="Text Box 24">
              <a:extLst>
                <a:ext uri="{FF2B5EF4-FFF2-40B4-BE49-F238E27FC236}">
                  <a16:creationId xmlns:a16="http://schemas.microsoft.com/office/drawing/2014/main" id="{55FF2D2A-2D0A-483A-85E5-B849EBC17AED}"/>
                </a:ext>
              </a:extLst>
            </p:cNvPr>
            <p:cNvSpPr txBox="1">
              <a:spLocks noChangeArrowheads="1"/>
            </p:cNvSpPr>
            <p:nvPr/>
          </p:nvSpPr>
          <p:spPr bwMode="auto">
            <a:xfrm>
              <a:off x="2083077" y="2568206"/>
              <a:ext cx="771793" cy="575296"/>
            </a:xfrm>
            <a:prstGeom prst="rect">
              <a:avLst/>
            </a:prstGeom>
            <a:noFill/>
            <a:ln w="9525">
              <a:noFill/>
              <a:miter lim="800000"/>
              <a:headEnd/>
              <a:tailEnd/>
            </a:ln>
          </p:spPr>
          <p:txBody>
            <a:bodyPr wrap="squar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Task</a:t>
              </a:r>
              <a:br>
                <a:rPr lang="en-US" sz="800" b="1" dirty="0">
                  <a:latin typeface="Arial" pitchFamily="34" charset="0"/>
                  <a:cs typeface="Arial" pitchFamily="34" charset="0"/>
                </a:rPr>
              </a:br>
              <a:r>
                <a:rPr lang="en-US" sz="800" b="1" dirty="0">
                  <a:latin typeface="Arial" pitchFamily="34" charset="0"/>
                  <a:cs typeface="Arial" pitchFamily="34" charset="0"/>
                </a:rPr>
                <a:t>Group</a:t>
              </a:r>
            </a:p>
            <a:p>
              <a:pPr algn="ctr" eaLnBrk="0" hangingPunct="0">
                <a:defRPr/>
              </a:pPr>
              <a:r>
                <a:rPr lang="en-US" sz="800" b="1" dirty="0">
                  <a:latin typeface="Arial" pitchFamily="34" charset="0"/>
                  <a:cs typeface="Arial" pitchFamily="34" charset="0"/>
                </a:rPr>
                <a:t>Launch</a:t>
              </a:r>
            </a:p>
            <a:p>
              <a:pPr algn="ctr" eaLnBrk="0" hangingPunct="0">
                <a:defRPr/>
              </a:pPr>
              <a:r>
                <a:rPr lang="en-US" sz="800" b="1" dirty="0">
                  <a:latin typeface="Arial" pitchFamily="34" charset="0"/>
                  <a:cs typeface="Arial" pitchFamily="34" charset="0"/>
                </a:rPr>
                <a:t>(9/21)</a:t>
              </a:r>
            </a:p>
          </p:txBody>
        </p:sp>
        <p:sp>
          <p:nvSpPr>
            <p:cNvPr id="53" name="Rectangle 52">
              <a:extLst>
                <a:ext uri="{FF2B5EF4-FFF2-40B4-BE49-F238E27FC236}">
                  <a16:creationId xmlns:a16="http://schemas.microsoft.com/office/drawing/2014/main" id="{3375C8CB-C0D4-4592-9F96-7A4CAE5ECD9D}"/>
                </a:ext>
              </a:extLst>
            </p:cNvPr>
            <p:cNvSpPr/>
            <p:nvPr/>
          </p:nvSpPr>
          <p:spPr>
            <a:xfrm>
              <a:off x="2301250" y="3632443"/>
              <a:ext cx="1236583" cy="233508"/>
            </a:xfrm>
            <a:prstGeom prst="rect">
              <a:avLst/>
            </a:prstGeom>
            <a:solidFill>
              <a:srgbClr val="CC9900"/>
            </a:solidFill>
            <a:ln>
              <a:solidFill>
                <a:srgbClr val="FFC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700" b="1" dirty="0">
                  <a:solidFill>
                    <a:schemeClr val="tx1"/>
                  </a:solidFill>
                </a:rPr>
                <a:t>DRAFT DEV</a:t>
              </a:r>
            </a:p>
          </p:txBody>
        </p:sp>
      </p:grpSp>
      <p:sp>
        <p:nvSpPr>
          <p:cNvPr id="61" name="Text Box 24">
            <a:extLst>
              <a:ext uri="{FF2B5EF4-FFF2-40B4-BE49-F238E27FC236}">
                <a16:creationId xmlns:a16="http://schemas.microsoft.com/office/drawing/2014/main" id="{91949E97-EA96-4292-8E7F-E951235DB60C}"/>
              </a:ext>
            </a:extLst>
          </p:cNvPr>
          <p:cNvSpPr txBox="1">
            <a:spLocks noChangeArrowheads="1"/>
          </p:cNvSpPr>
          <p:nvPr/>
        </p:nvSpPr>
        <p:spPr bwMode="auto">
          <a:xfrm>
            <a:off x="2560870" y="4131961"/>
            <a:ext cx="741247" cy="329075"/>
          </a:xfrm>
          <a:prstGeom prst="rect">
            <a:avLst/>
          </a:prstGeom>
          <a:noFill/>
          <a:ln w="9525">
            <a:noFill/>
            <a:miter lim="800000"/>
            <a:headEnd/>
            <a:tailEnd/>
          </a:ln>
        </p:spPr>
        <p:txBody>
          <a:bodyPr wrap="squar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TGD</a:t>
            </a:r>
            <a:br>
              <a:rPr lang="en-US" sz="800" b="1" dirty="0">
                <a:latin typeface="Arial" pitchFamily="34" charset="0"/>
                <a:cs typeface="Arial" pitchFamily="34" charset="0"/>
              </a:rPr>
            </a:br>
            <a:r>
              <a:rPr lang="en-US" sz="800" b="1" dirty="0">
                <a:latin typeface="Arial" pitchFamily="34" charset="0"/>
                <a:cs typeface="Arial" pitchFamily="34" charset="0"/>
              </a:rPr>
              <a:t>(7/21 - 9/22)</a:t>
            </a:r>
          </a:p>
        </p:txBody>
      </p:sp>
      <p:sp>
        <p:nvSpPr>
          <p:cNvPr id="62" name="Text Box 24">
            <a:extLst>
              <a:ext uri="{FF2B5EF4-FFF2-40B4-BE49-F238E27FC236}">
                <a16:creationId xmlns:a16="http://schemas.microsoft.com/office/drawing/2014/main" id="{633C0F72-4604-4CBC-9391-AC70C5450D2E}"/>
              </a:ext>
            </a:extLst>
          </p:cNvPr>
          <p:cNvSpPr txBox="1">
            <a:spLocks noChangeArrowheads="1"/>
          </p:cNvSpPr>
          <p:nvPr/>
        </p:nvSpPr>
        <p:spPr bwMode="auto">
          <a:xfrm>
            <a:off x="1783603" y="4142975"/>
            <a:ext cx="741247" cy="329075"/>
          </a:xfrm>
          <a:prstGeom prst="rect">
            <a:avLst/>
          </a:prstGeom>
          <a:noFill/>
          <a:ln w="9525">
            <a:noFill/>
            <a:miter lim="800000"/>
            <a:headEnd/>
            <a:tailEnd/>
          </a:ln>
        </p:spPr>
        <p:txBody>
          <a:bodyPr wrap="square" lIns="82052" tIns="41026" rIns="82052" bIns="41026">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eaLnBrk="0" hangingPunct="0">
              <a:defRPr/>
            </a:pPr>
            <a:r>
              <a:rPr lang="en-US" sz="800" b="1" dirty="0">
                <a:latin typeface="Arial" pitchFamily="34" charset="0"/>
                <a:cs typeface="Arial" pitchFamily="34" charset="0"/>
              </a:rPr>
              <a:t>TGD</a:t>
            </a:r>
            <a:br>
              <a:rPr lang="en-US" sz="800" b="1" dirty="0">
                <a:latin typeface="Arial" pitchFamily="34" charset="0"/>
                <a:cs typeface="Arial" pitchFamily="34" charset="0"/>
              </a:rPr>
            </a:br>
            <a:r>
              <a:rPr lang="en-US" sz="800" b="1" dirty="0">
                <a:latin typeface="Arial" pitchFamily="34" charset="0"/>
                <a:cs typeface="Arial" pitchFamily="34" charset="0"/>
              </a:rPr>
              <a:t>(3/21 - 7/21)</a:t>
            </a:r>
          </a:p>
        </p:txBody>
      </p:sp>
    </p:spTree>
    <p:extLst>
      <p:ext uri="{BB962C8B-B14F-4D97-AF65-F5344CB8AC3E}">
        <p14:creationId xmlns:p14="http://schemas.microsoft.com/office/powerpoint/2010/main" val="2404127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0D4E1-377F-4161-A5F7-09D513501462}"/>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7D97A799-765A-4639-A842-7CE18677A767}"/>
              </a:ext>
            </a:extLst>
          </p:cNvPr>
          <p:cNvSpPr>
            <a:spLocks noGrp="1"/>
          </p:cNvSpPr>
          <p:nvPr>
            <p:ph idx="1"/>
          </p:nvPr>
        </p:nvSpPr>
        <p:spPr/>
        <p:txBody>
          <a:bodyPr/>
          <a:lstStyle/>
          <a:p>
            <a:r>
              <a:rPr lang="en-US" dirty="0"/>
              <a:t>We support to adopt the timeline labeled as :</a:t>
            </a:r>
          </a:p>
          <a:p>
            <a:pPr marL="514350" indent="-514350">
              <a:buFont typeface="+mj-lt"/>
              <a:buAutoNum type="arabicPeriod"/>
            </a:pPr>
            <a:r>
              <a:rPr lang="en-US" dirty="0"/>
              <a:t>Option 1</a:t>
            </a:r>
          </a:p>
          <a:p>
            <a:pPr marL="514350" indent="-514350">
              <a:buFont typeface="+mj-lt"/>
              <a:buAutoNum type="arabicPeriod"/>
            </a:pPr>
            <a:r>
              <a:rPr lang="en-US" dirty="0"/>
              <a:t>Option 2</a:t>
            </a:r>
          </a:p>
          <a:p>
            <a:pPr marL="514350" indent="-514350">
              <a:buFont typeface="+mj-lt"/>
              <a:buAutoNum type="arabicPeriod"/>
            </a:pPr>
            <a:r>
              <a:rPr lang="en-US" dirty="0"/>
              <a:t>Option 3</a:t>
            </a:r>
          </a:p>
          <a:p>
            <a:pPr marL="514350" indent="-514350">
              <a:buAutoNum type="alphaUcPeriod"/>
            </a:pPr>
            <a:endParaRPr lang="en-US" dirty="0"/>
          </a:p>
          <a:p>
            <a:pPr marL="0" indent="0"/>
            <a:r>
              <a:rPr lang="en-US" dirty="0"/>
              <a:t>Option 1/2/3/Abstain (multiple votes allowed)</a:t>
            </a:r>
          </a:p>
        </p:txBody>
      </p:sp>
      <p:sp>
        <p:nvSpPr>
          <p:cNvPr id="4" name="Slide Number Placeholder 3">
            <a:extLst>
              <a:ext uri="{FF2B5EF4-FFF2-40B4-BE49-F238E27FC236}">
                <a16:creationId xmlns:a16="http://schemas.microsoft.com/office/drawing/2014/main" id="{919376B0-6DF3-4F4B-BA1F-D71AACA54FC2}"/>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spTree>
    <p:extLst>
      <p:ext uri="{BB962C8B-B14F-4D97-AF65-F5344CB8AC3E}">
        <p14:creationId xmlns:p14="http://schemas.microsoft.com/office/powerpoint/2010/main" val="96727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82045-8C05-45FB-80A5-C6729EE441F8}"/>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05ADD9DE-B0A7-419A-A12C-02A12A0044CC}"/>
              </a:ext>
            </a:extLst>
          </p:cNvPr>
          <p:cNvSpPr>
            <a:spLocks noGrp="1"/>
          </p:cNvSpPr>
          <p:nvPr>
            <p:ph idx="1"/>
          </p:nvPr>
        </p:nvSpPr>
        <p:spPr/>
        <p:txBody>
          <a:bodyPr/>
          <a:lstStyle/>
          <a:p>
            <a:r>
              <a:rPr lang="en-US" dirty="0"/>
              <a:t>[1] 15-21-209-00 4ab Timeline</a:t>
            </a:r>
          </a:p>
        </p:txBody>
      </p:sp>
      <p:sp>
        <p:nvSpPr>
          <p:cNvPr id="4" name="Slide Number Placeholder 3">
            <a:extLst>
              <a:ext uri="{FF2B5EF4-FFF2-40B4-BE49-F238E27FC236}">
                <a16:creationId xmlns:a16="http://schemas.microsoft.com/office/drawing/2014/main" id="{9C505307-7E2F-41E0-9CA7-DF594CEB0458}"/>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2490102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dirty="0"/>
              <a:t>Questions?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8</a:t>
            </a:fld>
            <a:endParaRPr lang="en-US" altLang="en-US">
              <a:solidFill>
                <a:schemeClr val="tx1"/>
              </a:solidFill>
            </a:endParaRP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676</Words>
  <Application>Microsoft Office PowerPoint</Application>
  <PresentationFormat>On-screen Show (4:3)</PresentationFormat>
  <Paragraphs>143</Paragraphs>
  <Slides>8</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Times</vt:lpstr>
      <vt:lpstr>Times New Roman</vt:lpstr>
      <vt:lpstr>Wingdings</vt:lpstr>
      <vt:lpstr>Office Theme</vt:lpstr>
      <vt:lpstr>PowerPoint Presentation</vt:lpstr>
      <vt:lpstr>Timeline Based on .4z</vt:lpstr>
      <vt:lpstr>Option 1 [1] </vt:lpstr>
      <vt:lpstr>Option 2</vt:lpstr>
      <vt:lpstr>Option 3</vt:lpstr>
      <vt:lpstr>Strawpoll</vt:lpstr>
      <vt:lpstr>Reference</vt:lpstr>
      <vt:lpstr>Questions?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cp:keywords/>
  <dc:description/>
  <cp:lastModifiedBy/>
  <cp:revision>1</cp:revision>
  <dcterms:created xsi:type="dcterms:W3CDTF">2021-04-26T21:37:31Z</dcterms:created>
  <dcterms:modified xsi:type="dcterms:W3CDTF">2021-04-26T21:37:53Z</dcterms:modified>
  <cp:category/>
</cp:coreProperties>
</file>