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448" r:id="rId3"/>
    <p:sldId id="449" r:id="rId4"/>
    <p:sldId id="451" r:id="rId5"/>
    <p:sldId id="452" r:id="rId6"/>
    <p:sldId id="467" r:id="rId7"/>
    <p:sldId id="459" r:id="rId8"/>
    <p:sldId id="477" r:id="rId9"/>
    <p:sldId id="47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10227-4A9B-46BD-95CD-0A9BE5D75CFC}" v="28" dt="2024-09-12T21:32:30.1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95" autoAdjust="0"/>
    <p:restoredTop sz="94771" autoAdjust="0"/>
  </p:normalViewPr>
  <p:slideViewPr>
    <p:cSldViewPr>
      <p:cViewPr varScale="1">
        <p:scale>
          <a:sx n="88" d="100"/>
          <a:sy n="88" d="100"/>
        </p:scale>
        <p:origin x="1314" y="5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7</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
        <p:nvSpPr>
          <p:cNvPr id="7" name="Rectangle 5">
            <a:extLst>
              <a:ext uri="{FF2B5EF4-FFF2-40B4-BE49-F238E27FC236}">
                <a16:creationId xmlns:a16="http://schemas.microsoft.com/office/drawing/2014/main" id="{BB380EE9-2704-097E-94DB-9FC1228A8C80}"/>
              </a:ext>
            </a:extLst>
          </p:cNvPr>
          <p:cNvSpPr>
            <a:spLocks noGrp="1" noChangeArrowheads="1"/>
          </p:cNvSpPr>
          <p:nvPr>
            <p:ph type="ftr" sz="quarter" idx="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
        <p:nvSpPr>
          <p:cNvPr id="7" name="Rectangle 5">
            <a:extLst>
              <a:ext uri="{FF2B5EF4-FFF2-40B4-BE49-F238E27FC236}">
                <a16:creationId xmlns:a16="http://schemas.microsoft.com/office/drawing/2014/main" id="{5034C079-7418-C6A5-3BE7-349375D1FCE7}"/>
              </a:ext>
            </a:extLst>
          </p:cNvPr>
          <p:cNvSpPr>
            <a:spLocks noGrp="1" noChangeArrowheads="1"/>
          </p:cNvSpPr>
          <p:nvPr>
            <p:ph type="ftr" sz="quarter" idx="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
        <p:nvSpPr>
          <p:cNvPr id="7" name="Rectangle 5">
            <a:extLst>
              <a:ext uri="{FF2B5EF4-FFF2-40B4-BE49-F238E27FC236}">
                <a16:creationId xmlns:a16="http://schemas.microsoft.com/office/drawing/2014/main" id="{9D9C15E4-AE72-0472-8B77-C1D962F055A9}"/>
              </a:ext>
            </a:extLst>
          </p:cNvPr>
          <p:cNvSpPr>
            <a:spLocks noGrp="1" noChangeArrowheads="1"/>
          </p:cNvSpPr>
          <p:nvPr>
            <p:ph type="ftr" sz="quarter" idx="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
        <p:nvSpPr>
          <p:cNvPr id="8" name="Rectangle 5">
            <a:extLst>
              <a:ext uri="{FF2B5EF4-FFF2-40B4-BE49-F238E27FC236}">
                <a16:creationId xmlns:a16="http://schemas.microsoft.com/office/drawing/2014/main" id="{028CDB25-B0C0-027B-C642-6A1B9EF14D57}"/>
              </a:ext>
            </a:extLst>
          </p:cNvPr>
          <p:cNvSpPr>
            <a:spLocks noGrp="1" noChangeArrowheads="1"/>
          </p:cNvSpPr>
          <p:nvPr>
            <p:ph type="ftr" sz="quarter" idx="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
        <p:nvSpPr>
          <p:cNvPr id="10" name="Rectangle 5">
            <a:extLst>
              <a:ext uri="{FF2B5EF4-FFF2-40B4-BE49-F238E27FC236}">
                <a16:creationId xmlns:a16="http://schemas.microsoft.com/office/drawing/2014/main" id="{73536CC2-58F9-99B4-A724-3F5DDE422E31}"/>
              </a:ext>
            </a:extLst>
          </p:cNvPr>
          <p:cNvSpPr>
            <a:spLocks noGrp="1" noChangeArrowheads="1"/>
          </p:cNvSpPr>
          <p:nvPr>
            <p:ph type="ftr" sz="quarter" idx="1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
        <p:nvSpPr>
          <p:cNvPr id="6" name="Rectangle 5">
            <a:extLst>
              <a:ext uri="{FF2B5EF4-FFF2-40B4-BE49-F238E27FC236}">
                <a16:creationId xmlns:a16="http://schemas.microsoft.com/office/drawing/2014/main" id="{A183F7B9-B1B0-F747-3907-1BDDE9447D91}"/>
              </a:ext>
            </a:extLst>
          </p:cNvPr>
          <p:cNvSpPr>
            <a:spLocks noGrp="1" noChangeArrowheads="1"/>
          </p:cNvSpPr>
          <p:nvPr>
            <p:ph type="ftr" sz="quarter" idx="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t>April 2021</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
        <p:nvSpPr>
          <p:cNvPr id="5" name="Rectangle 5">
            <a:extLst>
              <a:ext uri="{FF2B5EF4-FFF2-40B4-BE49-F238E27FC236}">
                <a16:creationId xmlns:a16="http://schemas.microsoft.com/office/drawing/2014/main" id="{C2F851D9-FE01-6462-91A1-261C9054E25B}"/>
              </a:ext>
            </a:extLst>
          </p:cNvPr>
          <p:cNvSpPr>
            <a:spLocks noGrp="1" noChangeArrowheads="1"/>
          </p:cNvSpPr>
          <p:nvPr>
            <p:ph type="ftr" sz="quarter" idx="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
        <p:nvSpPr>
          <p:cNvPr id="8" name="Rectangle 5">
            <a:extLst>
              <a:ext uri="{FF2B5EF4-FFF2-40B4-BE49-F238E27FC236}">
                <a16:creationId xmlns:a16="http://schemas.microsoft.com/office/drawing/2014/main" id="{F8B45316-FF4B-8FED-17D0-B211B903A755}"/>
              </a:ext>
            </a:extLst>
          </p:cNvPr>
          <p:cNvSpPr>
            <a:spLocks noGrp="1" noChangeArrowheads="1"/>
          </p:cNvSpPr>
          <p:nvPr>
            <p:ph type="ftr" sz="quarter" idx="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April 2021</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
        <p:nvSpPr>
          <p:cNvPr id="8" name="Rectangle 5">
            <a:extLst>
              <a:ext uri="{FF2B5EF4-FFF2-40B4-BE49-F238E27FC236}">
                <a16:creationId xmlns:a16="http://schemas.microsoft.com/office/drawing/2014/main" id="{FCECF0C2-4D2E-C68E-0AA9-F46DCEFA25AB}"/>
              </a:ext>
            </a:extLst>
          </p:cNvPr>
          <p:cNvSpPr>
            <a:spLocks noGrp="1" noChangeArrowheads="1"/>
          </p:cNvSpPr>
          <p:nvPr>
            <p:ph type="ftr" sz="quarter" idx="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November 2021</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047134" y="332601"/>
            <a:ext cx="3398366"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doc.: IEEE 802.15</a:t>
            </a:r>
            <a:r>
              <a:rPr lang="en-GB" sz="1800" b="1" i="0" dirty="0">
                <a:solidFill>
                  <a:srgbClr val="000000"/>
                </a:solidFill>
                <a:effectLst/>
                <a:latin typeface="+mn-lt"/>
              </a:rPr>
              <a:t>-21-0624-01</a:t>
            </a:r>
            <a:endParaRPr lang="en-US" sz="1800" b="1" dirty="0">
              <a:latin typeface="+mn-lt"/>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 name="Rectangle 5">
            <a:extLst>
              <a:ext uri="{FF2B5EF4-FFF2-40B4-BE49-F238E27FC236}">
                <a16:creationId xmlns:a16="http://schemas.microsoft.com/office/drawing/2014/main" id="{A1E8C4F7-D8A9-BA65-7FF9-456370406FD4}"/>
              </a:ext>
            </a:extLst>
          </p:cNvPr>
          <p:cNvSpPr>
            <a:spLocks noGrp="1" noChangeArrowheads="1"/>
          </p:cNvSpPr>
          <p:nvPr>
            <p:ph type="ftr" sz="quarter" idx="3"/>
          </p:nvPr>
        </p:nvSpPr>
        <p:spPr>
          <a:xfrm>
            <a:off x="6705600" y="6475413"/>
            <a:ext cx="1838325" cy="306387"/>
          </a:xfrm>
          <a:prstGeom prst="rect">
            <a:avLst/>
          </a:prstGeom>
          <a:ln/>
        </p:spPr>
        <p:txBody>
          <a:bodyPr/>
          <a:lstStyle>
            <a:lvl1pPr>
              <a:defRPr>
                <a:solidFill>
                  <a:srgbClr val="FF0000"/>
                </a:solidFill>
              </a:defRPr>
            </a:lvl1pPr>
          </a:lstStyle>
          <a:p>
            <a:pPr>
              <a:defRPr/>
            </a:pPr>
            <a:r>
              <a:rPr lang="en-US" dirty="0"/>
              <a:t>[WG Chair, (Affiliation)]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[SC Maintenance </a:t>
            </a:r>
            <a:r>
              <a:rPr lang="en-GB" sz="1600" dirty="0">
                <a:latin typeface="Calibri" panose="020F0502020204030204" pitchFamily="34" charset="0"/>
                <a:cs typeface="Calibri" panose="020F0502020204030204" pitchFamily="34" charset="0"/>
              </a:rPr>
              <a:t>Template Document for LMSC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[12 September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[Phil Beecher] Company [Wi-SUN Alliance]</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[Hove Actually, SE England]</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Voice:[+44-1273-422275], E-Mail:[pbeecher@wi-sun.org]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activity for September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September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3"/>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615553" cy="276999"/>
          </a:xfrm>
        </p:spPr>
        <p:txBody>
          <a:bodyPr/>
          <a:lstStyle/>
          <a:p>
            <a:pPr>
              <a:defRPr/>
            </a:pPr>
            <a:r>
              <a:rPr lang="en-US" dirty="0">
                <a:solidFill>
                  <a:srgbClr val="FF0000"/>
                </a:solidFill>
              </a:rPr>
              <a:t>[Date]</a:t>
            </a:r>
          </a:p>
        </p:txBody>
      </p:sp>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667624" y="2232864"/>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kumimoji="0" lang="en-US" sz="2000" b="0" i="0" u="none" strike="noStrike" kern="0" cap="none" spc="0" normalizeH="0" baseline="0" noProof="0" dirty="0">
                <a:ln>
                  <a:noFill/>
                </a:ln>
                <a:solidFill>
                  <a:srgbClr val="FF0000"/>
                </a:solidFill>
                <a:effectLst/>
                <a:uLnTx/>
                <a:uFillTx/>
                <a:latin typeface="+mn-lt"/>
                <a:ea typeface="+mn-ea"/>
                <a:cs typeface="+mn-cs"/>
              </a:rPr>
              <a:t>[date]</a:t>
            </a:r>
          </a:p>
        </p:txBody>
      </p:sp>
      <p:graphicFrame>
        <p:nvGraphicFramePr>
          <p:cNvPr id="10" name="Object 11"/>
          <p:cNvGraphicFramePr>
            <a:graphicFrameLocks noChangeAspect="1"/>
          </p:cNvGraphicFramePr>
          <p:nvPr>
            <p:extLst>
              <p:ext uri="{D42A27DB-BD31-4B8C-83A1-F6EECF244321}">
                <p14:modId xmlns:p14="http://schemas.microsoft.com/office/powerpoint/2010/main" val="3131430189"/>
              </p:ext>
            </p:extLst>
          </p:nvPr>
        </p:nvGraphicFramePr>
        <p:xfrm>
          <a:off x="536575" y="3651250"/>
          <a:ext cx="8129588" cy="979488"/>
        </p:xfrm>
        <a:graphic>
          <a:graphicData uri="http://schemas.openxmlformats.org/presentationml/2006/ole">
            <mc:AlternateContent xmlns:mc="http://schemas.openxmlformats.org/markup-compatibility/2006">
              <mc:Choice xmlns:v="urn:schemas-microsoft-com:vml" Requires="v">
                <p:oleObj name="Document" r:id="rId3" imgW="8312311" imgH="1006190" progId="Word.Document.8">
                  <p:embed/>
                </p:oleObj>
              </mc:Choice>
              <mc:Fallback>
                <p:oleObj name="Document" r:id="rId3" imgW="8312311" imgH="1006190" progId="Word.Document.8">
                  <p:embed/>
                  <p:pic>
                    <p:nvPicPr>
                      <p:cNvPr id="10" name="Object 11"/>
                      <p:cNvPicPr>
                        <a:picLocks noChangeAspect="1" noChangeArrowheads="1"/>
                      </p:cNvPicPr>
                      <p:nvPr/>
                    </p:nvPicPr>
                    <p:blipFill>
                      <a:blip r:embed="rId4"/>
                      <a:srcRect/>
                      <a:stretch>
                        <a:fillRect/>
                      </a:stretch>
                    </p:blipFill>
                    <p:spPr bwMode="auto">
                      <a:xfrm>
                        <a:off x="536575" y="3651250"/>
                        <a:ext cx="8129588" cy="979488"/>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dirty="0">
                <a:solidFill>
                  <a:srgbClr val="FF0000"/>
                </a:solidFill>
                <a:ea typeface="ＭＳ Ｐゴシック" pitchFamily="34" charset="-128"/>
              </a:rPr>
              <a:t>[Project name]</a:t>
            </a:r>
            <a:r>
              <a:rPr lang="en-US" sz="1400" b="1" kern="0" dirty="0">
                <a:solidFill>
                  <a:schemeClr val="tx2"/>
                </a:solidFill>
                <a:latin typeface="+mj-lt"/>
                <a:ea typeface="+mj-ea"/>
                <a:cs typeface="+mj-cs"/>
              </a:rPr>
              <a:t> </a:t>
            </a:r>
            <a:r>
              <a:rPr lang="en-US" sz="3200" b="1" kern="0" dirty="0">
                <a:solidFill>
                  <a:schemeClr val="tx2"/>
                </a:solidFill>
                <a:latin typeface="+mj-lt"/>
                <a:ea typeface="+mj-ea"/>
                <a:cs typeface="+mj-cs"/>
              </a:rPr>
              <a:t>Report to LMSC on </a:t>
            </a:r>
            <a:r>
              <a:rPr lang="en-US" sz="3200" b="1" kern="0" dirty="0">
                <a:solidFill>
                  <a:schemeClr val="tx2"/>
                </a:solidFill>
                <a:highlight>
                  <a:srgbClr val="FFFF00"/>
                </a:highlight>
                <a:latin typeface="+mj-lt"/>
                <a:ea typeface="+mj-ea"/>
                <a:cs typeface="+mj-cs"/>
              </a:rPr>
              <a:t>[</a:t>
            </a:r>
            <a:r>
              <a:rPr lang="en-US" sz="3200" b="1" kern="0" dirty="0">
                <a:solidFill>
                  <a:srgbClr val="FF0000"/>
                </a:solidFill>
                <a:highlight>
                  <a:srgbClr val="FFFF00"/>
                </a:highlight>
                <a:latin typeface="+mj-lt"/>
                <a:ea typeface="+mj-ea"/>
                <a:cs typeface="+mj-cs"/>
              </a:rPr>
              <a:t>Conditional</a:t>
            </a:r>
            <a:r>
              <a:rPr lang="en-US" sz="3200" b="1" kern="0" dirty="0">
                <a:solidFill>
                  <a:schemeClr val="tx2"/>
                </a:solidFill>
                <a:highlight>
                  <a:srgbClr val="FFFF00"/>
                </a:highlight>
                <a:latin typeface="+mj-lt"/>
                <a:ea typeface="+mj-ea"/>
                <a:cs typeface="+mj-cs"/>
              </a:rPr>
              <a:t>]</a:t>
            </a:r>
            <a:r>
              <a:rPr lang="en-US" sz="3200" b="1" kern="0" dirty="0">
                <a:solidFill>
                  <a:schemeClr val="tx2"/>
                </a:solidFill>
                <a:latin typeface="+mj-lt"/>
                <a:ea typeface="+mj-ea"/>
                <a:cs typeface="+mj-cs"/>
              </a:rPr>
              <a:t>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13" name="TextBox 12">
            <a:extLst>
              <a:ext uri="{FF2B5EF4-FFF2-40B4-BE49-F238E27FC236}">
                <a16:creationId xmlns:a16="http://schemas.microsoft.com/office/drawing/2014/main" id="{440365AF-0F8C-45BA-A830-2ED6535E073E}"/>
              </a:ext>
            </a:extLst>
          </p:cNvPr>
          <p:cNvSpPr txBox="1"/>
          <p:nvPr/>
        </p:nvSpPr>
        <p:spPr>
          <a:xfrm>
            <a:off x="5638800" y="2687590"/>
            <a:ext cx="3080843" cy="369332"/>
          </a:xfrm>
          <a:prstGeom prst="rect">
            <a:avLst/>
          </a:prstGeom>
          <a:noFill/>
          <a:ln w="38100">
            <a:solidFill>
              <a:srgbClr val="FF0000"/>
            </a:solidFill>
          </a:ln>
        </p:spPr>
        <p:txBody>
          <a:bodyPr wrap="none" rtlCol="0">
            <a:spAutoFit/>
          </a:bodyPr>
          <a:lstStyle/>
          <a:p>
            <a:r>
              <a:rPr lang="en-GB" sz="1800" b="1" dirty="0">
                <a:solidFill>
                  <a:srgbClr val="FF0000"/>
                </a:solidFill>
              </a:rPr>
              <a:t>Title should match the PAR </a:t>
            </a:r>
          </a:p>
        </p:txBody>
      </p:sp>
      <p:sp>
        <p:nvSpPr>
          <p:cNvPr id="2" name="TextBox 1">
            <a:extLst>
              <a:ext uri="{FF2B5EF4-FFF2-40B4-BE49-F238E27FC236}">
                <a16:creationId xmlns:a16="http://schemas.microsoft.com/office/drawing/2014/main" id="{B88B35DC-E03E-E0E3-27D7-D0A677856FC6}"/>
              </a:ext>
            </a:extLst>
          </p:cNvPr>
          <p:cNvSpPr txBox="1"/>
          <p:nvPr/>
        </p:nvSpPr>
        <p:spPr>
          <a:xfrm>
            <a:off x="304800" y="2008215"/>
            <a:ext cx="3230372" cy="369332"/>
          </a:xfrm>
          <a:prstGeom prst="rect">
            <a:avLst/>
          </a:prstGeom>
          <a:noFill/>
          <a:ln w="38100">
            <a:solidFill>
              <a:srgbClr val="FF0000"/>
            </a:solidFill>
          </a:ln>
        </p:spPr>
        <p:txBody>
          <a:bodyPr wrap="none" rtlCol="0">
            <a:spAutoFit/>
          </a:bodyPr>
          <a:lstStyle/>
          <a:p>
            <a:r>
              <a:rPr lang="en-GB" sz="1800" b="1" dirty="0">
                <a:solidFill>
                  <a:srgbClr val="FF0000"/>
                </a:solidFill>
              </a:rPr>
              <a:t>Delete Conditional if necessary</a:t>
            </a:r>
          </a:p>
        </p:txBody>
      </p:sp>
      <p:sp>
        <p:nvSpPr>
          <p:cNvPr id="3" name="Footer Placeholder 2">
            <a:extLst>
              <a:ext uri="{FF2B5EF4-FFF2-40B4-BE49-F238E27FC236}">
                <a16:creationId xmlns:a16="http://schemas.microsoft.com/office/drawing/2014/main" id="{FCC4E991-64DA-3125-D19D-EEE5D76D41D9}"/>
              </a:ext>
            </a:extLst>
          </p:cNvPr>
          <p:cNvSpPr>
            <a:spLocks noGrp="1"/>
          </p:cNvSpPr>
          <p:nvPr>
            <p:ph type="ftr" sz="quarter" idx="3"/>
          </p:nvPr>
        </p:nvSpPr>
        <p:spPr>
          <a:xfrm>
            <a:off x="6553200" y="6475412"/>
            <a:ext cx="2057400" cy="306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solidFill>
                  <a:srgbClr val="FF0000"/>
                </a:solidFill>
              </a:rPr>
              <a:t>Name, (Affiliation)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approval to send </a:t>
            </a:r>
            <a:r>
              <a:rPr lang="en-GB" sz="1800" dirty="0">
                <a:solidFill>
                  <a:srgbClr val="FF0000"/>
                </a:solidFill>
                <a:ea typeface="ＭＳ Ｐゴシック" pitchFamily="34" charset="-128"/>
              </a:rPr>
              <a:t>[Draft name – rev] </a:t>
            </a:r>
            <a:r>
              <a:rPr lang="en-GB" sz="1800" dirty="0">
                <a:ea typeface="ＭＳ Ｐゴシック" pitchFamily="34" charset="-128"/>
              </a:rPr>
              <a:t>to RevCom.</a:t>
            </a:r>
          </a:p>
          <a:p>
            <a:r>
              <a:rPr lang="en-GB" sz="1800" dirty="0">
                <a:ea typeface="ＭＳ Ｐゴシック" pitchFamily="34" charset="-128"/>
              </a:rPr>
              <a:t>The 802 LMSC motion is on </a:t>
            </a:r>
            <a:r>
              <a:rPr lang="en-GB" sz="1800" dirty="0">
                <a:solidFill>
                  <a:srgbClr val="FF0000"/>
                </a:solidFill>
                <a:ea typeface="ＭＳ Ｐゴシック" pitchFamily="34" charset="-128"/>
              </a:rPr>
              <a:t>[insert slide # here]</a:t>
            </a:r>
            <a:r>
              <a:rPr lang="en-GB" sz="1800" dirty="0">
                <a:ea typeface="ＭＳ Ｐゴシック" pitchFamily="34" charset="-128"/>
              </a:rPr>
              <a:t>.</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7" name="TextBox 6">
            <a:extLst>
              <a:ext uri="{FF2B5EF4-FFF2-40B4-BE49-F238E27FC236}">
                <a16:creationId xmlns:a16="http://schemas.microsoft.com/office/drawing/2014/main" id="{9A8B51AD-F4FC-44DA-9809-A70E17991799}"/>
              </a:ext>
            </a:extLst>
          </p:cNvPr>
          <p:cNvSpPr txBox="1"/>
          <p:nvPr/>
        </p:nvSpPr>
        <p:spPr>
          <a:xfrm>
            <a:off x="3124200" y="3777734"/>
            <a:ext cx="3489097" cy="369332"/>
          </a:xfrm>
          <a:prstGeom prst="rect">
            <a:avLst/>
          </a:prstGeom>
          <a:noFill/>
          <a:ln w="38100">
            <a:solidFill>
              <a:srgbClr val="FF0000"/>
            </a:solidFill>
          </a:ln>
        </p:spPr>
        <p:txBody>
          <a:bodyPr wrap="none" rtlCol="0">
            <a:spAutoFit/>
          </a:bodyPr>
          <a:lstStyle/>
          <a:p>
            <a:r>
              <a:rPr lang="en-GB" sz="1800" b="1" dirty="0">
                <a:solidFill>
                  <a:srgbClr val="FF0000"/>
                </a:solidFill>
              </a:rPr>
              <a:t>match the draft title and revision </a:t>
            </a:r>
          </a:p>
        </p:txBody>
      </p:sp>
      <p:sp>
        <p:nvSpPr>
          <p:cNvPr id="8" name="Footer Placeholder 2">
            <a:extLst>
              <a:ext uri="{FF2B5EF4-FFF2-40B4-BE49-F238E27FC236}">
                <a16:creationId xmlns:a16="http://schemas.microsoft.com/office/drawing/2014/main" id="{64D26EA8-472E-36A0-5007-5804C83A19A0}"/>
              </a:ext>
            </a:extLst>
          </p:cNvPr>
          <p:cNvSpPr>
            <a:spLocks noGrp="1"/>
          </p:cNvSpPr>
          <p:nvPr>
            <p:ph type="ftr" sz="quarter" idx="3"/>
          </p:nvPr>
        </p:nvSpPr>
        <p:spPr>
          <a:xfrm>
            <a:off x="6553200" y="6475412"/>
            <a:ext cx="2057400" cy="306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solidFill>
                  <a:srgbClr val="FF0000"/>
                </a:solidFill>
              </a:rPr>
              <a:t>Name, (Affiliation)</a:t>
            </a:r>
          </a:p>
        </p:txBody>
      </p:sp>
      <p:sp>
        <p:nvSpPr>
          <p:cNvPr id="9" name="Date Placeholder 3">
            <a:extLst>
              <a:ext uri="{FF2B5EF4-FFF2-40B4-BE49-F238E27FC236}">
                <a16:creationId xmlns:a16="http://schemas.microsoft.com/office/drawing/2014/main" id="{74F385E5-1974-E9DA-658B-D7DA257A7571}"/>
              </a:ext>
            </a:extLst>
          </p:cNvPr>
          <p:cNvSpPr>
            <a:spLocks noGrp="1"/>
          </p:cNvSpPr>
          <p:nvPr>
            <p:ph type="dt" sz="half" idx="10"/>
          </p:nvPr>
        </p:nvSpPr>
        <p:spPr>
          <a:xfrm>
            <a:off x="696913" y="332601"/>
            <a:ext cx="615553" cy="276999"/>
          </a:xfrm>
        </p:spPr>
        <p:txBody>
          <a:bodyPr/>
          <a:lstStyle/>
          <a:p>
            <a:pPr>
              <a:defRPr/>
            </a:pPr>
            <a:r>
              <a:rPr lang="en-US" dirty="0">
                <a:solidFill>
                  <a:srgbClr val="FF0000"/>
                </a:solidFill>
              </a:rPr>
              <a:t>[Date]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 </a:t>
            </a:r>
            <a:r>
              <a:rPr lang="en-GB" dirty="0">
                <a:solidFill>
                  <a:srgbClr val="FF0000"/>
                </a:solidFill>
                <a:ea typeface="ＭＳ Ｐゴシック" pitchFamily="34" charset="-128"/>
              </a:rPr>
              <a:t>[Project name]</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53074626"/>
              </p:ext>
            </p:extLst>
          </p:nvPr>
        </p:nvGraphicFramePr>
        <p:xfrm>
          <a:off x="1066800" y="1737361"/>
          <a:ext cx="7162800" cy="3089347"/>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93</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r>
                        <a:rPr kumimoji="0" lang="en-GB" altLang="ko-KR" sz="1400" b="0" i="0" u="none" strike="noStrike" cap="none" normalizeH="0" baseline="0" dirty="0">
                          <a:ln>
                            <a:noFill/>
                          </a:ln>
                          <a:solidFill>
                            <a:srgbClr val="000000"/>
                          </a:solidFill>
                          <a:effectLst/>
                          <a:latin typeface="Arial" charset="0"/>
                          <a:ea typeface="Times New Roman" pitchFamily="18" charset="0"/>
                          <a:cs typeface="Arial" charset="0"/>
                        </a:rPr>
                        <a:t>55</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89</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55</a:t>
                      </a:r>
                    </a:p>
                  </a:txBody>
                  <a:tcPr/>
                </a:tc>
                <a:tc>
                  <a:txBody>
                    <a:bodyPr/>
                    <a:lstStyle/>
                    <a:p>
                      <a:r>
                        <a:rPr lang="en-CA" sz="1400" dirty="0">
                          <a:latin typeface="Arial" pitchFamily="34" charset="0"/>
                          <a:cs typeface="Arial" pitchFamily="34" charset="0"/>
                        </a:rPr>
                        <a:t>49</a:t>
                      </a:r>
                    </a:p>
                  </a:txBody>
                  <a:tcPr/>
                </a:tc>
                <a:tc>
                  <a:txBody>
                    <a:bodyPr/>
                    <a:lstStyle/>
                    <a:p>
                      <a:r>
                        <a:rPr lang="en-CA" sz="1400" dirty="0">
                          <a:latin typeface="Arial" pitchFamily="34" charset="0"/>
                          <a:cs typeface="Arial" pitchFamily="34" charset="0"/>
                        </a:rPr>
                        <a:t>89</a:t>
                      </a:r>
                    </a:p>
                  </a:txBody>
                  <a:tcPr/>
                </a:tc>
                <a:tc>
                  <a:txBody>
                    <a:bodyPr/>
                    <a:lstStyle/>
                    <a:p>
                      <a:r>
                        <a:rPr lang="en-CA" sz="1400" dirty="0">
                          <a:latin typeface="Arial" pitchFamily="34" charset="0"/>
                          <a:cs typeface="Arial" pitchFamily="34" charset="0"/>
                        </a:rPr>
                        <a:t>2</a:t>
                      </a:r>
                    </a:p>
                  </a:txBody>
                  <a:tcPr/>
                </a:tc>
                <a:tc>
                  <a:txBody>
                    <a:bodyPr/>
                    <a:lstStyle/>
                    <a:p>
                      <a:r>
                        <a:rPr lang="en-CA" sz="1400" dirty="0">
                          <a:latin typeface="Arial" pitchFamily="34" charset="0"/>
                          <a:cs typeface="Arial" pitchFamily="34" charset="0"/>
                        </a:rPr>
                        <a:t>4</a:t>
                      </a:r>
                    </a:p>
                  </a:txBody>
                  <a:tcPr/>
                </a:tc>
                <a:tc>
                  <a:txBody>
                    <a:bodyPr/>
                    <a:lstStyle/>
                    <a:p>
                      <a:r>
                        <a:rPr lang="en-CA" sz="1400" dirty="0">
                          <a:latin typeface="Arial" pitchFamily="34" charset="0"/>
                          <a:cs typeface="Arial" pitchFamily="34" charset="0"/>
                        </a:rPr>
                        <a:t>46</a:t>
                      </a:r>
                    </a:p>
                  </a:txBody>
                  <a:tcPr/>
                </a:tc>
                <a:tc>
                  <a:txBody>
                    <a:bodyPr/>
                    <a:lstStyle/>
                    <a:p>
                      <a:r>
                        <a:rPr lang="en-CA" sz="1400" dirty="0">
                          <a:latin typeface="Arial" pitchFamily="34" charset="0"/>
                          <a:cs typeface="Arial" pitchFamily="34" charset="0"/>
                        </a:rPr>
                        <a:t>1</a:t>
                      </a:r>
                    </a:p>
                  </a:txBody>
                  <a:tcPr/>
                </a:tc>
                <a:tc>
                  <a:txBody>
                    <a:bodyPr/>
                    <a:lstStyle/>
                    <a:p>
                      <a:r>
                        <a:rPr lang="en-CA" sz="1400" dirty="0">
                          <a:latin typeface="Arial" pitchFamily="34" charset="0"/>
                          <a:cs typeface="Arial" pitchFamily="34" charset="0"/>
                        </a:rPr>
                        <a:t>97</a:t>
                      </a:r>
                    </a:p>
                  </a:txBody>
                  <a:tcPr/>
                </a:tc>
                <a:extLst>
                  <a:ext uri="{0D108BD9-81ED-4DB2-BD59-A6C34878D82A}">
                    <a16:rowId xmlns:a16="http://schemas.microsoft.com/office/drawing/2014/main" val="10004"/>
                  </a:ext>
                </a:extLst>
              </a:tr>
            </a:tbl>
          </a:graphicData>
        </a:graphic>
      </p:graphicFrame>
      <p:sp>
        <p:nvSpPr>
          <p:cNvPr id="6" name="TextBox 5">
            <a:extLst>
              <a:ext uri="{FF2B5EF4-FFF2-40B4-BE49-F238E27FC236}">
                <a16:creationId xmlns:a16="http://schemas.microsoft.com/office/drawing/2014/main" id="{B8C86539-8376-4E2C-90B8-027BC185EFD8}"/>
              </a:ext>
            </a:extLst>
          </p:cNvPr>
          <p:cNvSpPr txBox="1"/>
          <p:nvPr/>
        </p:nvSpPr>
        <p:spPr>
          <a:xfrm>
            <a:off x="1362524" y="5257800"/>
            <a:ext cx="6571351" cy="369332"/>
          </a:xfrm>
          <a:prstGeom prst="rect">
            <a:avLst/>
          </a:prstGeom>
          <a:noFill/>
          <a:ln w="38100">
            <a:solidFill>
              <a:srgbClr val="FF0000"/>
            </a:solidFill>
          </a:ln>
        </p:spPr>
        <p:txBody>
          <a:bodyPr wrap="none" rtlCol="0">
            <a:spAutoFit/>
          </a:bodyPr>
          <a:lstStyle/>
          <a:p>
            <a:r>
              <a:rPr lang="en-GB" sz="1800" b="1" dirty="0">
                <a:solidFill>
                  <a:srgbClr val="FF0000"/>
                </a:solidFill>
              </a:rPr>
              <a:t>The information in the table is available directly from </a:t>
            </a:r>
            <a:r>
              <a:rPr lang="en-GB" sz="1800" b="1" dirty="0" err="1">
                <a:solidFill>
                  <a:srgbClr val="FF0000"/>
                </a:solidFill>
              </a:rPr>
              <a:t>MyProject</a:t>
            </a:r>
            <a:r>
              <a:rPr lang="en-GB" sz="1800" b="1" dirty="0">
                <a:solidFill>
                  <a:srgbClr val="FF0000"/>
                </a:solidFill>
              </a:rPr>
              <a:t> </a:t>
            </a:r>
          </a:p>
        </p:txBody>
      </p:sp>
      <p:sp>
        <p:nvSpPr>
          <p:cNvPr id="8" name="TextBox 7">
            <a:extLst>
              <a:ext uri="{FF2B5EF4-FFF2-40B4-BE49-F238E27FC236}">
                <a16:creationId xmlns:a16="http://schemas.microsoft.com/office/drawing/2014/main" id="{61167D1E-7521-40C6-877F-7767E4DD74A3}"/>
              </a:ext>
            </a:extLst>
          </p:cNvPr>
          <p:cNvSpPr txBox="1"/>
          <p:nvPr/>
        </p:nvSpPr>
        <p:spPr>
          <a:xfrm rot="20050289">
            <a:off x="3405485" y="2684864"/>
            <a:ext cx="2485428" cy="707886"/>
          </a:xfrm>
          <a:prstGeom prst="rect">
            <a:avLst/>
          </a:prstGeom>
          <a:noFill/>
        </p:spPr>
        <p:txBody>
          <a:bodyPr wrap="square" rtlCol="0">
            <a:spAutoFit/>
          </a:bodyPr>
          <a:lstStyle/>
          <a:p>
            <a:r>
              <a:rPr lang="en-GB" sz="4000" b="1" dirty="0">
                <a:solidFill>
                  <a:srgbClr val="FF0000"/>
                </a:solidFill>
              </a:rPr>
              <a:t>Example</a:t>
            </a:r>
          </a:p>
        </p:txBody>
      </p:sp>
      <p:sp>
        <p:nvSpPr>
          <p:cNvPr id="9" name="Footer Placeholder 2">
            <a:extLst>
              <a:ext uri="{FF2B5EF4-FFF2-40B4-BE49-F238E27FC236}">
                <a16:creationId xmlns:a16="http://schemas.microsoft.com/office/drawing/2014/main" id="{358580BF-5AC6-0A13-F63F-7F5BF9540362}"/>
              </a:ext>
            </a:extLst>
          </p:cNvPr>
          <p:cNvSpPr>
            <a:spLocks noGrp="1"/>
          </p:cNvSpPr>
          <p:nvPr>
            <p:ph type="ftr" sz="quarter" idx="3"/>
          </p:nvPr>
        </p:nvSpPr>
        <p:spPr>
          <a:xfrm>
            <a:off x="6553200" y="6475412"/>
            <a:ext cx="2057400" cy="306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solidFill>
                  <a:srgbClr val="FF0000"/>
                </a:solidFill>
              </a:rPr>
              <a:t>Name, (Affiliation)</a:t>
            </a:r>
          </a:p>
        </p:txBody>
      </p:sp>
      <p:sp>
        <p:nvSpPr>
          <p:cNvPr id="10" name="Date Placeholder 3">
            <a:extLst>
              <a:ext uri="{FF2B5EF4-FFF2-40B4-BE49-F238E27FC236}">
                <a16:creationId xmlns:a16="http://schemas.microsoft.com/office/drawing/2014/main" id="{8C0AF24D-F798-1ED1-7319-13AC32CFF0C8}"/>
              </a:ext>
            </a:extLst>
          </p:cNvPr>
          <p:cNvSpPr>
            <a:spLocks noGrp="1"/>
          </p:cNvSpPr>
          <p:nvPr>
            <p:ph type="dt" sz="half" idx="10"/>
          </p:nvPr>
        </p:nvSpPr>
        <p:spPr>
          <a:xfrm>
            <a:off x="696913" y="332601"/>
            <a:ext cx="615553" cy="276999"/>
          </a:xfrm>
        </p:spPr>
        <p:txBody>
          <a:bodyPr/>
          <a:lstStyle/>
          <a:p>
            <a:pPr>
              <a:defRPr/>
            </a:pPr>
            <a:r>
              <a:rPr lang="en-US" dirty="0">
                <a:solidFill>
                  <a:srgbClr val="FF0000"/>
                </a:solidFill>
              </a:rPr>
              <a:t>[Date]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a:t>
            </a:r>
            <a:r>
              <a:rPr lang="en-GB" sz="2800" dirty="0">
                <a:solidFill>
                  <a:srgbClr val="FF0000"/>
                </a:solidFill>
                <a:ea typeface="ＭＳ Ｐゴシック" pitchFamily="34" charset="-128"/>
              </a:rPr>
              <a:t>[Project name]</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000890993"/>
              </p:ext>
            </p:extLst>
          </p:nvPr>
        </p:nvGraphicFramePr>
        <p:xfrm>
          <a:off x="1293091" y="1676400"/>
          <a:ext cx="6631708" cy="3167671"/>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13 Jan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P802.15.9ma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115  (66 T, 47 E, 2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21 Feb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P802.15.9ma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16 (5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14</a:t>
                      </a:r>
                      <a:r>
                        <a:rPr lang="en-CA" sz="1400" baseline="0" dirty="0">
                          <a:latin typeface="Arial" pitchFamily="34" charset="0"/>
                          <a:cs typeface="Arial" pitchFamily="34" charset="0"/>
                        </a:rPr>
                        <a:t> Mar 2021</a:t>
                      </a:r>
                      <a:endParaRPr lang="en-CA" sz="140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P802.9ma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0</a:t>
                      </a:r>
                    </a:p>
                  </a:txBody>
                  <a:tcPr/>
                </a:tc>
                <a:extLst>
                  <a:ext uri="{0D108BD9-81ED-4DB2-BD59-A6C34878D82A}">
                    <a16:rowId xmlns:a16="http://schemas.microsoft.com/office/drawing/2014/main" val="10003"/>
                  </a:ext>
                </a:extLst>
              </a:tr>
              <a:tr h="5442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latin typeface="Arial" pitchFamily="34" charset="0"/>
                          <a:cs typeface="Arial" pitchFamily="34" charset="0"/>
                        </a:rPr>
                        <a:t>11 Apr 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P802.9ma draft 6.0</a:t>
                      </a:r>
                    </a:p>
                  </a:txBody>
                  <a:tcPr/>
                </a:tc>
                <a:tc>
                  <a:txBody>
                    <a:bodyPr/>
                    <a:lstStyle/>
                    <a:p>
                      <a:r>
                        <a:rPr lang="en-CA" sz="1400" dirty="0">
                          <a:latin typeface="Arial" pitchFamily="34" charset="0"/>
                          <a:cs typeface="Arial" pitchFamily="34" charset="0"/>
                        </a:rPr>
                        <a:t>0</a:t>
                      </a:r>
                    </a:p>
                  </a:txBody>
                  <a:tcPr/>
                </a:tc>
                <a:extLst>
                  <a:ext uri="{0D108BD9-81ED-4DB2-BD59-A6C34878D82A}">
                    <a16:rowId xmlns:a16="http://schemas.microsoft.com/office/drawing/2014/main" val="10004"/>
                  </a:ext>
                </a:extLst>
              </a:tr>
            </a:tbl>
          </a:graphicData>
        </a:graphic>
      </p:graphicFrame>
      <p:sp>
        <p:nvSpPr>
          <p:cNvPr id="7" name="TextBox 6">
            <a:extLst>
              <a:ext uri="{FF2B5EF4-FFF2-40B4-BE49-F238E27FC236}">
                <a16:creationId xmlns:a16="http://schemas.microsoft.com/office/drawing/2014/main" id="{B0B754BA-6BA3-494B-87B1-0DAA778BF776}"/>
              </a:ext>
            </a:extLst>
          </p:cNvPr>
          <p:cNvSpPr txBox="1"/>
          <p:nvPr/>
        </p:nvSpPr>
        <p:spPr>
          <a:xfrm>
            <a:off x="718861" y="5579637"/>
            <a:ext cx="7706277" cy="646331"/>
          </a:xfrm>
          <a:prstGeom prst="rect">
            <a:avLst/>
          </a:prstGeom>
          <a:noFill/>
          <a:ln w="38100">
            <a:solidFill>
              <a:srgbClr val="FF0000"/>
            </a:solidFill>
          </a:ln>
        </p:spPr>
        <p:txBody>
          <a:bodyPr wrap="none" rtlCol="0">
            <a:spAutoFit/>
          </a:bodyPr>
          <a:lstStyle/>
          <a:p>
            <a:r>
              <a:rPr lang="en-GB" sz="1800" b="1" dirty="0">
                <a:solidFill>
                  <a:srgbClr val="FF0000"/>
                </a:solidFill>
              </a:rPr>
              <a:t>The information in the table is available from </a:t>
            </a:r>
            <a:r>
              <a:rPr lang="en-GB" sz="1800" b="1" dirty="0" err="1">
                <a:solidFill>
                  <a:srgbClr val="FF0000"/>
                </a:solidFill>
              </a:rPr>
              <a:t>MyProject</a:t>
            </a:r>
            <a:r>
              <a:rPr lang="en-GB" sz="1800" b="1" dirty="0">
                <a:solidFill>
                  <a:srgbClr val="FF0000"/>
                </a:solidFill>
              </a:rPr>
              <a:t> – need to reformat </a:t>
            </a:r>
          </a:p>
          <a:p>
            <a:r>
              <a:rPr lang="en-GB" sz="1800" b="1" dirty="0">
                <a:solidFill>
                  <a:srgbClr val="FF0000"/>
                </a:solidFill>
              </a:rPr>
              <a:t>comment info </a:t>
            </a:r>
          </a:p>
        </p:txBody>
      </p:sp>
      <p:sp>
        <p:nvSpPr>
          <p:cNvPr id="8" name="TextBox 7">
            <a:extLst>
              <a:ext uri="{FF2B5EF4-FFF2-40B4-BE49-F238E27FC236}">
                <a16:creationId xmlns:a16="http://schemas.microsoft.com/office/drawing/2014/main" id="{C4DA41CF-57BB-427E-B1D1-3D32B0259823}"/>
              </a:ext>
            </a:extLst>
          </p:cNvPr>
          <p:cNvSpPr txBox="1"/>
          <p:nvPr/>
        </p:nvSpPr>
        <p:spPr>
          <a:xfrm>
            <a:off x="1293091" y="4996934"/>
            <a:ext cx="6227346" cy="369332"/>
          </a:xfrm>
          <a:prstGeom prst="rect">
            <a:avLst/>
          </a:prstGeom>
          <a:noFill/>
          <a:ln w="38100">
            <a:solidFill>
              <a:srgbClr val="FF0000"/>
            </a:solidFill>
          </a:ln>
        </p:spPr>
        <p:txBody>
          <a:bodyPr wrap="none" rtlCol="0">
            <a:spAutoFit/>
          </a:bodyPr>
          <a:lstStyle/>
          <a:p>
            <a:r>
              <a:rPr lang="en-GB" sz="1800" b="1" dirty="0">
                <a:solidFill>
                  <a:srgbClr val="FF0000"/>
                </a:solidFill>
              </a:rPr>
              <a:t>Replace above rows with correct information from the project</a:t>
            </a:r>
          </a:p>
        </p:txBody>
      </p:sp>
      <p:sp>
        <p:nvSpPr>
          <p:cNvPr id="9" name="TextBox 8">
            <a:extLst>
              <a:ext uri="{FF2B5EF4-FFF2-40B4-BE49-F238E27FC236}">
                <a16:creationId xmlns:a16="http://schemas.microsoft.com/office/drawing/2014/main" id="{39903B04-9E45-4F4C-8F7F-D1A8B9ACD2D8}"/>
              </a:ext>
            </a:extLst>
          </p:cNvPr>
          <p:cNvSpPr txBox="1"/>
          <p:nvPr/>
        </p:nvSpPr>
        <p:spPr>
          <a:xfrm rot="20050289">
            <a:off x="3405485" y="2684864"/>
            <a:ext cx="2485428" cy="707886"/>
          </a:xfrm>
          <a:prstGeom prst="rect">
            <a:avLst/>
          </a:prstGeom>
          <a:noFill/>
        </p:spPr>
        <p:txBody>
          <a:bodyPr wrap="square" rtlCol="0">
            <a:spAutoFit/>
          </a:bodyPr>
          <a:lstStyle/>
          <a:p>
            <a:r>
              <a:rPr lang="en-GB" sz="4000" b="1" dirty="0">
                <a:solidFill>
                  <a:srgbClr val="FF0000"/>
                </a:solidFill>
              </a:rPr>
              <a:t>Example</a:t>
            </a:r>
          </a:p>
        </p:txBody>
      </p:sp>
      <p:sp>
        <p:nvSpPr>
          <p:cNvPr id="10" name="Footer Placeholder 2">
            <a:extLst>
              <a:ext uri="{FF2B5EF4-FFF2-40B4-BE49-F238E27FC236}">
                <a16:creationId xmlns:a16="http://schemas.microsoft.com/office/drawing/2014/main" id="{05D73F09-57A3-BEE1-03EE-0392309951F5}"/>
              </a:ext>
            </a:extLst>
          </p:cNvPr>
          <p:cNvSpPr>
            <a:spLocks noGrp="1"/>
          </p:cNvSpPr>
          <p:nvPr>
            <p:ph type="ftr" sz="quarter" idx="3"/>
          </p:nvPr>
        </p:nvSpPr>
        <p:spPr>
          <a:xfrm>
            <a:off x="6553200" y="6475412"/>
            <a:ext cx="2057400" cy="306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solidFill>
                  <a:srgbClr val="FF0000"/>
                </a:solidFill>
              </a:rPr>
              <a:t>Name, (Affiliation)</a:t>
            </a:r>
          </a:p>
        </p:txBody>
      </p:sp>
      <p:sp>
        <p:nvSpPr>
          <p:cNvPr id="11" name="Date Placeholder 3">
            <a:extLst>
              <a:ext uri="{FF2B5EF4-FFF2-40B4-BE49-F238E27FC236}">
                <a16:creationId xmlns:a16="http://schemas.microsoft.com/office/drawing/2014/main" id="{E3EDF7D2-0282-16FF-1B7D-257BDB4E7254}"/>
              </a:ext>
            </a:extLst>
          </p:cNvPr>
          <p:cNvSpPr>
            <a:spLocks noGrp="1"/>
          </p:cNvSpPr>
          <p:nvPr>
            <p:ph type="dt" sz="half" idx="10"/>
          </p:nvPr>
        </p:nvSpPr>
        <p:spPr>
          <a:xfrm>
            <a:off x="696913" y="332601"/>
            <a:ext cx="615553" cy="276999"/>
          </a:xfrm>
        </p:spPr>
        <p:txBody>
          <a:bodyPr/>
          <a:lstStyle/>
          <a:p>
            <a:pPr>
              <a:defRPr/>
            </a:pPr>
            <a:r>
              <a:rPr lang="en-US" dirty="0">
                <a:solidFill>
                  <a:srgbClr val="FF0000"/>
                </a:solidFill>
              </a:rPr>
              <a:t>[Date]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Unsatisfied 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630047126"/>
              </p:ext>
            </p:extLst>
          </p:nvPr>
        </p:nvGraphicFramePr>
        <p:xfrm>
          <a:off x="323528" y="1066800"/>
          <a:ext cx="8618864" cy="3524185"/>
        </p:xfrm>
        <a:graphic>
          <a:graphicData uri="http://schemas.openxmlformats.org/drawingml/2006/table">
            <a:tbl>
              <a:tblPr firstRow="1" bandRow="1">
                <a:tableStyleId>{ED083AE6-46FA-4A59-8FB0-9F97EB10719F}</a:tableStyleId>
              </a:tblPr>
              <a:tblGrid>
                <a:gridCol w="857572">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gridCol w="426720">
                  <a:extLst>
                    <a:ext uri="{9D8B030D-6E8A-4147-A177-3AD203B41FA5}">
                      <a16:colId xmlns:a16="http://schemas.microsoft.com/office/drawing/2014/main" val="20002"/>
                    </a:ext>
                  </a:extLst>
                </a:gridCol>
                <a:gridCol w="304800">
                  <a:extLst>
                    <a:ext uri="{9D8B030D-6E8A-4147-A177-3AD203B41FA5}">
                      <a16:colId xmlns:a16="http://schemas.microsoft.com/office/drawing/2014/main" val="20003"/>
                    </a:ext>
                  </a:extLst>
                </a:gridCol>
                <a:gridCol w="6324600">
                  <a:extLst>
                    <a:ext uri="{9D8B030D-6E8A-4147-A177-3AD203B41FA5}">
                      <a16:colId xmlns:a16="http://schemas.microsoft.com/office/drawing/2014/main" val="20004"/>
                    </a:ext>
                  </a:extLst>
                </a:gridCol>
                <a:gridCol w="400372">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rgbClr val="FF0000"/>
                          </a:solidFill>
                          <a:latin typeface="Calibri" panose="020F0502020204030204" pitchFamily="34" charset="0"/>
                        </a:rPr>
                        <a:t>[Commenter 1 name</a:t>
                      </a:r>
                      <a:r>
                        <a:rPr lang="en-US" altLang="ko-KR" sz="1200" b="0" dirty="0">
                          <a:latin typeface="Calibri" panose="020F0502020204030204" pitchFamily="34" charset="0"/>
                        </a:rPr>
                        <a:t>]</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[comment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1200" b="0" i="0" u="none" strike="noStrike" kern="1200" cap="none" normalizeH="0" baseline="0" dirty="0">
                          <a:ln>
                            <a:noFill/>
                          </a:ln>
                          <a:solidFill>
                            <a:schemeClr val="tx1"/>
                          </a:solidFill>
                          <a:effectLst/>
                          <a:highlight>
                            <a:srgbClr val="FFFF00"/>
                          </a:highlight>
                          <a:latin typeface="Times New Roman" pitchFamily="18" charset="0"/>
                          <a:ea typeface="Times New Roman" pitchFamily="18" charset="0"/>
                          <a:cs typeface="Arial" charset="0"/>
                        </a:rPr>
                        <a:t>REVISED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[Disposition detail goes here]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220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rgbClr val="FF0000"/>
                          </a:solidFill>
                          <a:latin typeface="Calibri" panose="020F0502020204030204" pitchFamily="34" charset="0"/>
                        </a:rPr>
                        <a:t>[Commenter 1 name</a:t>
                      </a:r>
                      <a:r>
                        <a:rPr lang="en-US" altLang="ko-KR" sz="1200" b="0" dirty="0">
                          <a:latin typeface="Calibri" panose="020F0502020204030204" pitchFamily="34" charset="0"/>
                        </a:rPr>
                        <a:t>]</a:t>
                      </a:r>
                      <a:endParaRPr lang="ko-KR" altLang="en-US" sz="1200" b="0" dirty="0">
                        <a:latin typeface="Calibri" panose="020F0502020204030204" pitchFamily="34" charset="0"/>
                      </a:endParaRPr>
                    </a:p>
                  </a:txBody>
                  <a:tcPr marL="9525" marR="9525" marT="9525" marB="9525"/>
                </a:tc>
                <a:tc>
                  <a:txBody>
                    <a:bodyPr/>
                    <a:lstStyle/>
                    <a:p>
                      <a:pPr algn="ctr"/>
                      <a:r>
                        <a:rPr lang="en-US" sz="1200" dirty="0"/>
                        <a:t>1</a:t>
                      </a:r>
                    </a:p>
                  </a:txBody>
                  <a:tcPr/>
                </a:tc>
                <a:tc>
                  <a:txBody>
                    <a:bodyPr/>
                    <a:lstStyle/>
                    <a:p>
                      <a:pPr algn="ctr"/>
                      <a:r>
                        <a:rPr lang="en-US" sz="1200" dirty="0"/>
                        <a:t>1</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[comment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2659199455"/>
                  </a:ext>
                </a:extLst>
              </a:tr>
              <a:tr h="5220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 </a:t>
                      </a:r>
                      <a:r>
                        <a:rPr kumimoji="0" lang="en-US" sz="1200" b="0" i="0" u="none" strike="noStrike" kern="1200" cap="none" normalizeH="0" baseline="0" dirty="0">
                          <a:ln>
                            <a:noFill/>
                          </a:ln>
                          <a:solidFill>
                            <a:schemeClr val="tx1"/>
                          </a:solidFill>
                          <a:effectLst/>
                          <a:highlight>
                            <a:srgbClr val="FFFF00"/>
                          </a:highlight>
                          <a:latin typeface="Times New Roman" pitchFamily="18" charset="0"/>
                          <a:ea typeface="Times New Roman" pitchFamily="18" charset="0"/>
                          <a:cs typeface="Arial" charset="0"/>
                        </a:rPr>
                        <a:t>REVISED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Disposition Detail: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rPr>
                        <a:t>[Disposition detail goes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1" dirty="0">
                          <a:latin typeface="Calibri" panose="020F0502020204030204" pitchFamily="34" charset="0"/>
                        </a:rPr>
                        <a:t>Total</a:t>
                      </a:r>
                      <a:endParaRPr lang="ko-KR" altLang="en-US" sz="1200" b="1"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7" name="TextBox 6">
            <a:extLst>
              <a:ext uri="{FF2B5EF4-FFF2-40B4-BE49-F238E27FC236}">
                <a16:creationId xmlns:a16="http://schemas.microsoft.com/office/drawing/2014/main" id="{592154B5-E654-4F58-99EC-6DDE83D21FB3}"/>
              </a:ext>
            </a:extLst>
          </p:cNvPr>
          <p:cNvSpPr txBox="1"/>
          <p:nvPr/>
        </p:nvSpPr>
        <p:spPr>
          <a:xfrm>
            <a:off x="762000" y="5664300"/>
            <a:ext cx="7479612" cy="369332"/>
          </a:xfrm>
          <a:prstGeom prst="rect">
            <a:avLst/>
          </a:prstGeom>
          <a:noFill/>
          <a:ln w="38100">
            <a:solidFill>
              <a:srgbClr val="FF0000"/>
            </a:solidFill>
          </a:ln>
        </p:spPr>
        <p:txBody>
          <a:bodyPr wrap="none" rtlCol="0">
            <a:spAutoFit/>
          </a:bodyPr>
          <a:lstStyle/>
          <a:p>
            <a:r>
              <a:rPr lang="en-GB" sz="1800" b="1" dirty="0">
                <a:solidFill>
                  <a:srgbClr val="FF0000"/>
                </a:solidFill>
              </a:rPr>
              <a:t>Include the information from unsatisfied MBS comments from “No votes”</a:t>
            </a:r>
          </a:p>
        </p:txBody>
      </p:sp>
      <p:sp>
        <p:nvSpPr>
          <p:cNvPr id="4" name="Footer Placeholder 2">
            <a:extLst>
              <a:ext uri="{FF2B5EF4-FFF2-40B4-BE49-F238E27FC236}">
                <a16:creationId xmlns:a16="http://schemas.microsoft.com/office/drawing/2014/main" id="{713BCA0A-8712-25E0-0B6C-58F2169994E4}"/>
              </a:ext>
            </a:extLst>
          </p:cNvPr>
          <p:cNvSpPr>
            <a:spLocks noGrp="1"/>
          </p:cNvSpPr>
          <p:nvPr>
            <p:ph type="ftr" sz="quarter" idx="3"/>
          </p:nvPr>
        </p:nvSpPr>
        <p:spPr>
          <a:xfrm>
            <a:off x="6553200" y="6475412"/>
            <a:ext cx="2057400" cy="306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solidFill>
                  <a:srgbClr val="FF0000"/>
                </a:solidFill>
              </a:rPr>
              <a:t>Name, (Affiliation)</a:t>
            </a:r>
          </a:p>
        </p:txBody>
      </p:sp>
      <p:sp>
        <p:nvSpPr>
          <p:cNvPr id="5" name="Date Placeholder 3">
            <a:extLst>
              <a:ext uri="{FF2B5EF4-FFF2-40B4-BE49-F238E27FC236}">
                <a16:creationId xmlns:a16="http://schemas.microsoft.com/office/drawing/2014/main" id="{FAB53BBE-A745-15CE-3ECE-FACF4305E563}"/>
              </a:ext>
            </a:extLst>
          </p:cNvPr>
          <p:cNvSpPr>
            <a:spLocks noGrp="1"/>
          </p:cNvSpPr>
          <p:nvPr>
            <p:ph type="dt" sz="half" idx="10"/>
          </p:nvPr>
        </p:nvSpPr>
        <p:spPr>
          <a:xfrm>
            <a:off x="696913" y="332601"/>
            <a:ext cx="615553" cy="276999"/>
          </a:xfrm>
        </p:spPr>
        <p:txBody>
          <a:bodyPr/>
          <a:lstStyle/>
          <a:p>
            <a:pPr>
              <a:defRPr/>
            </a:pPr>
            <a:r>
              <a:rPr lang="en-US" dirty="0">
                <a:solidFill>
                  <a:srgbClr val="FF0000"/>
                </a:solidFill>
              </a:rPr>
              <a:t>[Date]</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7</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796601294"/>
              </p:ext>
            </p:extLst>
          </p:nvPr>
        </p:nvGraphicFramePr>
        <p:xfrm>
          <a:off x="250606" y="1444851"/>
          <a:ext cx="8543925" cy="4414355"/>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[Submit </a:t>
                      </a:r>
                      <a:r>
                        <a:rPr kumimoji="0" lang="en-GB" sz="2000" b="1" i="0" u="none" strike="noStrike" cap="none" normalizeH="0" baseline="0" dirty="0">
                          <a:ln>
                            <a:noFill/>
                          </a:ln>
                          <a:solidFill>
                            <a:srgbClr val="FF0000"/>
                          </a:solidFill>
                          <a:effectLst/>
                          <a:highlight>
                            <a:srgbClr val="FFFF00"/>
                          </a:highlight>
                          <a:latin typeface="Times New Roman" pitchFamily="18" charset="0"/>
                          <a:cs typeface="Arial" charset="0"/>
                        </a:rPr>
                        <a:t>before</a:t>
                      </a:r>
                      <a:r>
                        <a:rPr kumimoji="0" lang="en-GB" sz="2000" b="1" i="0" u="none" strike="noStrike" cap="none" normalizeH="0" baseline="0" dirty="0">
                          <a:ln>
                            <a:noFill/>
                          </a:ln>
                          <a:solidFill>
                            <a:srgbClr val="FF0000"/>
                          </a:solidFill>
                          <a:effectLst/>
                          <a:latin typeface="Times New Roman" pitchFamily="18" charset="0"/>
                          <a:cs typeface="Arial" charset="0"/>
                        </a:rPr>
                        <a:t> SA ballot]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D06</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[Include as part of SA ballot]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Always submitted</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[ensure RAC is OK with draft]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[may be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rgbClr val="FF0000"/>
                          </a:solidFill>
                          <a:effectLst/>
                          <a:latin typeface="Times New Roman" pitchFamily="18" charset="0"/>
                          <a:cs typeface="Arial" charset="0"/>
                        </a:rPr>
                        <a:t>[may be required]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2">
            <a:extLst>
              <a:ext uri="{FF2B5EF4-FFF2-40B4-BE49-F238E27FC236}">
                <a16:creationId xmlns:a16="http://schemas.microsoft.com/office/drawing/2014/main" id="{F32ED5B7-D240-3AD6-977F-50C394C3A0DC}"/>
              </a:ext>
            </a:extLst>
          </p:cNvPr>
          <p:cNvSpPr>
            <a:spLocks noGrp="1"/>
          </p:cNvSpPr>
          <p:nvPr>
            <p:ph type="ftr" sz="quarter" idx="3"/>
          </p:nvPr>
        </p:nvSpPr>
        <p:spPr>
          <a:xfrm>
            <a:off x="6553200" y="6475412"/>
            <a:ext cx="2057400" cy="306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solidFill>
                  <a:srgbClr val="FF0000"/>
                </a:solidFill>
              </a:rPr>
              <a:t>Name, (Affiliation)</a:t>
            </a:r>
          </a:p>
        </p:txBody>
      </p:sp>
      <p:sp>
        <p:nvSpPr>
          <p:cNvPr id="4" name="Date Placeholder 3">
            <a:extLst>
              <a:ext uri="{FF2B5EF4-FFF2-40B4-BE49-F238E27FC236}">
                <a16:creationId xmlns:a16="http://schemas.microsoft.com/office/drawing/2014/main" id="{839F83B6-2A7B-50F9-6EFF-675279A06815}"/>
              </a:ext>
            </a:extLst>
          </p:cNvPr>
          <p:cNvSpPr>
            <a:spLocks noGrp="1"/>
          </p:cNvSpPr>
          <p:nvPr>
            <p:ph type="dt" sz="half" idx="10"/>
          </p:nvPr>
        </p:nvSpPr>
        <p:spPr>
          <a:xfrm>
            <a:off x="696913" y="332601"/>
            <a:ext cx="615553" cy="276999"/>
          </a:xfrm>
        </p:spPr>
        <p:txBody>
          <a:bodyPr/>
          <a:lstStyle/>
          <a:p>
            <a:pPr>
              <a:defRPr/>
            </a:pPr>
            <a:r>
              <a:rPr lang="en-US" dirty="0">
                <a:solidFill>
                  <a:srgbClr val="FF0000"/>
                </a:solidFill>
              </a:rPr>
              <a:t>[Date]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rgbClr val="FF0000"/>
                </a:solidFill>
              </a:rPr>
              <a:t>[Project name]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4264325704"/>
              </p:ext>
            </p:extLst>
          </p:nvPr>
        </p:nvGraphicFramePr>
        <p:xfrm>
          <a:off x="400050" y="1150420"/>
          <a:ext cx="8420100" cy="5294527"/>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[start/end SA ballot]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[CRG edits complete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a:t>
                      </a:r>
                      <a:r>
                        <a:rPr kumimoji="0" lang="en-US" sz="1600" b="0" i="0" u="none" strike="noStrike" kern="1200" cap="none" normalizeH="0" baseline="0" dirty="0">
                          <a:ln>
                            <a:noFill/>
                          </a:ln>
                          <a:solidFill>
                            <a:srgbClr val="FF0000"/>
                          </a:solidFill>
                          <a:effectLst/>
                          <a:latin typeface="Arial" charset="0"/>
                          <a:ea typeface="+mn-ea"/>
                          <a:cs typeface="+mn-cs"/>
                        </a:rPr>
                        <a:t>[rev] </a:t>
                      </a:r>
                      <a:r>
                        <a:rPr kumimoji="0" lang="en-US" sz="1600" b="0" i="0" u="none" strike="noStrike" kern="1200" cap="none" normalizeH="0" baseline="0" dirty="0">
                          <a:ln>
                            <a:noFill/>
                          </a:ln>
                          <a:solidFill>
                            <a:schemeClr val="tx1"/>
                          </a:solidFill>
                          <a:effectLst/>
                          <a:latin typeface="Arial" charset="0"/>
                          <a:ea typeface="+mn-ea"/>
                          <a:cs typeface="+mn-cs"/>
                        </a:rPr>
                        <a:t>(10-day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[start/end recirc ballot]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[CRG effort complete]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1030288" marR="0" lvl="0" indent="-1020763" algn="l" defTabSz="914400" rtl="0" eaLnBrk="0" fontAlgn="b" latinLnBrk="0" hangingPunct="0">
                        <a:lnSpc>
                          <a:spcPct val="100000"/>
                        </a:lnSpc>
                        <a:spcBef>
                          <a:spcPct val="0"/>
                        </a:spcBef>
                        <a:spcAft>
                          <a:spcPct val="0"/>
                        </a:spcAft>
                        <a:buClrTx/>
                        <a:buSzTx/>
                        <a:buFontTx/>
                        <a:buNone/>
                        <a:tabLst>
                          <a:tab pos="6110288" algn="l"/>
                        </a:tabLst>
                      </a:pPr>
                      <a:r>
                        <a:rPr kumimoji="0" lang="en-US" sz="1600" b="0" i="0" u="none" strike="noStrike" kern="1200" cap="none" normalizeH="0" baseline="0" dirty="0">
                          <a:ln>
                            <a:noFill/>
                          </a:ln>
                          <a:solidFill>
                            <a:schemeClr val="tx1"/>
                          </a:solidFill>
                          <a:effectLst/>
                          <a:latin typeface="Arial" charset="0"/>
                          <a:ea typeface="+mn-ea"/>
                          <a:cs typeface="+mn-cs"/>
                        </a:rPr>
                        <a:t>WG 10-day ballot </a:t>
                      </a:r>
                      <a:r>
                        <a:rPr kumimoji="0" lang="en-US" sz="1400" b="0" i="1" u="none" strike="noStrike" kern="1200" cap="none" normalizeH="0" baseline="0" dirty="0">
                          <a:ln>
                            <a:noFill/>
                          </a:ln>
                          <a:solidFill>
                            <a:schemeClr val="tx1"/>
                          </a:solidFill>
                          <a:effectLst/>
                          <a:latin typeface="Arial" charset="0"/>
                          <a:ea typeface="+mn-ea"/>
                          <a:cs typeface="+mn-cs"/>
                        </a:rPr>
                        <a:t>“that 802.15 WG has reviewed and approves the CSD </a:t>
                      </a:r>
                      <a:r>
                        <a:rPr kumimoji="0" lang="en-US" sz="1400" b="0" i="1" u="none" strike="noStrike" kern="1200" cap="none" normalizeH="0" baseline="0" dirty="0">
                          <a:ln>
                            <a:noFill/>
                          </a:ln>
                          <a:solidFill>
                            <a:srgbClr val="FF0000"/>
                          </a:solidFill>
                          <a:effectLst/>
                          <a:latin typeface="Arial" charset="0"/>
                          <a:ea typeface="+mn-ea"/>
                          <a:cs typeface="+mn-cs"/>
                        </a:rPr>
                        <a:t>[</a:t>
                      </a:r>
                      <a:r>
                        <a:rPr kumimoji="0" lang="en-US" sz="1400" b="0" i="1" u="none" strike="noStrike" kern="1200" cap="none" normalizeH="0" baseline="0" dirty="0" err="1">
                          <a:ln>
                            <a:noFill/>
                          </a:ln>
                          <a:solidFill>
                            <a:srgbClr val="FF0000"/>
                          </a:solidFill>
                          <a:effectLst/>
                          <a:latin typeface="Arial" charset="0"/>
                          <a:ea typeface="+mn-ea"/>
                          <a:cs typeface="+mn-cs"/>
                        </a:rPr>
                        <a:t>csd</a:t>
                      </a:r>
                      <a:r>
                        <a:rPr kumimoji="0" lang="en-US" sz="1400" b="0" i="1" u="none" strike="noStrike" kern="1200" cap="none" normalizeH="0" baseline="0" dirty="0">
                          <a:ln>
                            <a:noFill/>
                          </a:ln>
                          <a:solidFill>
                            <a:srgbClr val="FF0000"/>
                          </a:solidFill>
                          <a:effectLst/>
                          <a:latin typeface="Arial" charset="0"/>
                          <a:ea typeface="+mn-ea"/>
                          <a:cs typeface="+mn-cs"/>
                        </a:rPr>
                        <a:t> document reference] </a:t>
                      </a:r>
                      <a:r>
                        <a:rPr kumimoji="0" lang="en-US" sz="1400" b="0" i="1" u="none" strike="noStrike" kern="1200" cap="none" normalizeH="0" baseline="0" dirty="0">
                          <a:ln>
                            <a:noFill/>
                          </a:ln>
                          <a:solidFill>
                            <a:schemeClr val="tx1"/>
                          </a:solidFill>
                          <a:effectLst/>
                          <a:latin typeface="Arial" charset="0"/>
                          <a:ea typeface="+mn-ea"/>
                          <a:cs typeface="+mn-cs"/>
                        </a:rPr>
                        <a:t>and requests </a:t>
                      </a:r>
                      <a:r>
                        <a:rPr kumimoji="0" lang="en-US" sz="1400" b="0" i="1" u="none" strike="noStrike" kern="1200" cap="none" normalizeH="0" baseline="0" dirty="0">
                          <a:ln>
                            <a:noFill/>
                          </a:ln>
                          <a:solidFill>
                            <a:srgbClr val="FF0000"/>
                          </a:solidFill>
                          <a:effectLst/>
                          <a:latin typeface="Arial" charset="0"/>
                          <a:ea typeface="+mn-ea"/>
                          <a:cs typeface="+mn-cs"/>
                        </a:rPr>
                        <a:t>[unconditional/conditional] </a:t>
                      </a:r>
                      <a:r>
                        <a:rPr kumimoji="0" lang="en-US" sz="1400" b="0" i="1" u="none" strike="noStrike" kern="1200" cap="none" normalizeH="0" baseline="0" dirty="0">
                          <a:ln>
                            <a:noFill/>
                          </a:ln>
                          <a:solidFill>
                            <a:schemeClr val="tx1"/>
                          </a:solidFill>
                          <a:effectLst/>
                          <a:latin typeface="Arial" charset="0"/>
                          <a:ea typeface="+mn-ea"/>
                          <a:cs typeface="+mn-cs"/>
                        </a:rPr>
                        <a:t>approval from the EC to submit </a:t>
                      </a:r>
                      <a:r>
                        <a:rPr kumimoji="0" lang="en-US" sz="1400" b="0" i="1" u="none" strike="noStrike" kern="1200" cap="none" normalizeH="0" baseline="0" dirty="0">
                          <a:ln>
                            <a:noFill/>
                          </a:ln>
                          <a:solidFill>
                            <a:srgbClr val="FF0000"/>
                          </a:solidFill>
                          <a:effectLst/>
                          <a:latin typeface="Arial" charset="0"/>
                          <a:ea typeface="+mn-ea"/>
                          <a:cs typeface="+mn-cs"/>
                        </a:rPr>
                        <a:t>[draft name / rev] </a:t>
                      </a:r>
                      <a:r>
                        <a:rPr kumimoji="0" lang="en-US" sz="1400" b="0" i="1" u="none" strike="noStrike" kern="1200" cap="none" normalizeH="0" baseline="0" dirty="0">
                          <a:ln>
                            <a:noFill/>
                          </a:ln>
                          <a:solidFill>
                            <a:schemeClr val="tx1"/>
                          </a:solidFill>
                          <a:effectLst/>
                          <a:latin typeface="Arial" charset="0"/>
                          <a:ea typeface="+mn-ea"/>
                          <a:cs typeface="+mn-cs"/>
                        </a:rPr>
                        <a:t>to RevCom</a:t>
                      </a:r>
                      <a:r>
                        <a:rPr kumimoji="0" lang="en-US" sz="1600" b="0" i="0" u="none" strike="noStrike" kern="1200" cap="none" normalizeH="0" baseline="0" dirty="0">
                          <a:ln>
                            <a:noFill/>
                          </a:ln>
                          <a:solidFill>
                            <a:schemeClr val="tx1"/>
                          </a:solidFill>
                          <a:effectLst/>
                          <a:latin typeface="Arial" charset="0"/>
                          <a:ea typeface="+mn-ea"/>
                          <a:cs typeface="+mn-cs"/>
                        </a:rPr>
                        <a: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[WG approval]</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highlight>
                            <a:srgbClr val="FFFF00"/>
                          </a:highlight>
                          <a:latin typeface="Arial" charset="0"/>
                          <a:ea typeface="+mn-ea"/>
                          <a:cs typeface="+mn-cs"/>
                        </a:rPr>
                        <a:t>Request approval from EC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[EC meeting]</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Footer Placeholder 2">
            <a:extLst>
              <a:ext uri="{FF2B5EF4-FFF2-40B4-BE49-F238E27FC236}">
                <a16:creationId xmlns:a16="http://schemas.microsoft.com/office/drawing/2014/main" id="{D597663C-3E2C-63FC-D5C8-93F40A621690}"/>
              </a:ext>
            </a:extLst>
          </p:cNvPr>
          <p:cNvSpPr>
            <a:spLocks noGrp="1"/>
          </p:cNvSpPr>
          <p:nvPr>
            <p:ph type="ftr" sz="quarter" idx="3"/>
          </p:nvPr>
        </p:nvSpPr>
        <p:spPr>
          <a:xfrm>
            <a:off x="6553200" y="6475412"/>
            <a:ext cx="2057400" cy="306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solidFill>
                  <a:srgbClr val="FF0000"/>
                </a:solidFill>
              </a:rPr>
              <a:t>Name, (Affiliation)</a:t>
            </a:r>
          </a:p>
        </p:txBody>
      </p:sp>
      <p:sp>
        <p:nvSpPr>
          <p:cNvPr id="3" name="Date Placeholder 3">
            <a:extLst>
              <a:ext uri="{FF2B5EF4-FFF2-40B4-BE49-F238E27FC236}">
                <a16:creationId xmlns:a16="http://schemas.microsoft.com/office/drawing/2014/main" id="{3A769E2C-472A-1830-F0B3-0A9967E96DB7}"/>
              </a:ext>
            </a:extLst>
          </p:cNvPr>
          <p:cNvSpPr>
            <a:spLocks noGrp="1"/>
          </p:cNvSpPr>
          <p:nvPr>
            <p:ph type="dt" sz="half" idx="10"/>
          </p:nvPr>
        </p:nvSpPr>
        <p:spPr>
          <a:xfrm>
            <a:off x="696913" y="332601"/>
            <a:ext cx="615553" cy="276999"/>
          </a:xfrm>
        </p:spPr>
        <p:txBody>
          <a:bodyPr/>
          <a:lstStyle/>
          <a:p>
            <a:pPr>
              <a:defRPr/>
            </a:pPr>
            <a:r>
              <a:rPr lang="en-US" dirty="0">
                <a:solidFill>
                  <a:srgbClr val="FF0000"/>
                </a:solidFill>
              </a:rPr>
              <a:t>[Date]</a:t>
            </a:r>
          </a:p>
        </p:txBody>
      </p:sp>
    </p:spTree>
    <p:extLst>
      <p:ext uri="{BB962C8B-B14F-4D97-AF65-F5344CB8AC3E}">
        <p14:creationId xmlns:p14="http://schemas.microsoft.com/office/powerpoint/2010/main" val="218543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LMSC Motion</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9</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3293209"/>
          </a:xfrm>
          <a:prstGeom prst="rect">
            <a:avLst/>
          </a:prstGeom>
        </p:spPr>
        <p:txBody>
          <a:bodyPr wrap="square">
            <a:spAutoFit/>
          </a:bodyPr>
          <a:lstStyle/>
          <a:p>
            <a:pPr>
              <a:spcBef>
                <a:spcPts val="0"/>
              </a:spcBef>
              <a:spcAft>
                <a:spcPts val="0"/>
              </a:spcAft>
            </a:pPr>
            <a:r>
              <a:rPr lang="en-US" sz="1600" b="1" dirty="0">
                <a:solidFill>
                  <a:srgbClr val="FF0000"/>
                </a:solidFill>
                <a:latin typeface="Calibri" panose="020F0502020204030204" pitchFamily="34" charset="0"/>
              </a:rPr>
              <a:t>Following is motion from operations manual </a:t>
            </a:r>
            <a:r>
              <a:rPr lang="en-US" dirty="0">
                <a:solidFill>
                  <a:srgbClr val="FF0000"/>
                </a:solidFill>
                <a:latin typeface="Calibri" panose="020F0502020204030204" pitchFamily="34" charset="0"/>
              </a:rPr>
              <a:t>(https://mentor.ieee.org/802.15/documents?is_dcn=0235&amp;is_group=0000)</a:t>
            </a:r>
          </a:p>
          <a:p>
            <a:pPr>
              <a:spcBef>
                <a:spcPts val="0"/>
              </a:spcBef>
              <a:spcAft>
                <a:spcPts val="0"/>
              </a:spcAft>
            </a:pPr>
            <a:endParaRPr lang="en-US" sz="1600" b="1" dirty="0">
              <a:solidFill>
                <a:srgbClr val="FF0000"/>
              </a:solidFill>
              <a:latin typeface="Calibri" panose="020F0502020204030204" pitchFamily="34" charset="0"/>
            </a:endParaRPr>
          </a:p>
          <a:p>
            <a:pPr>
              <a:spcBef>
                <a:spcPts val="0"/>
              </a:spcBef>
              <a:spcAft>
                <a:spcPts val="0"/>
              </a:spcAft>
            </a:pPr>
            <a:r>
              <a:rPr lang="en-US" sz="1600" b="1" dirty="0">
                <a:solidFill>
                  <a:srgbClr val="FF0000"/>
                </a:solidFill>
                <a:latin typeface="Calibri" panose="020F0502020204030204" pitchFamily="34" charset="0"/>
              </a:rPr>
              <a:t>[Draft name / rev] </a:t>
            </a:r>
            <a:r>
              <a:rPr lang="en-US" sz="1600" b="1" dirty="0">
                <a:solidFill>
                  <a:srgbClr val="1F497D"/>
                </a:solidFill>
                <a:latin typeface="Calibri" panose="020F0502020204030204" pitchFamily="34" charset="0"/>
              </a:rPr>
              <a:t>to RevCom </a:t>
            </a:r>
          </a:p>
          <a:p>
            <a:pPr>
              <a:spcBef>
                <a:spcPts val="0"/>
              </a:spcBef>
              <a:spcAft>
                <a:spcPts val="0"/>
              </a:spcAft>
            </a:pPr>
            <a:r>
              <a:rPr lang="en-US" sz="1600" dirty="0">
                <a:solidFill>
                  <a:srgbClr val="1F497D"/>
                </a:solidFill>
                <a:latin typeface="Calibri" panose="020F0502020204030204" pitchFamily="34" charset="0"/>
              </a:rPr>
              <a:t>Approve sending </a:t>
            </a:r>
            <a:r>
              <a:rPr lang="en-US" sz="1600" b="1" dirty="0">
                <a:solidFill>
                  <a:srgbClr val="FF0000"/>
                </a:solidFill>
                <a:latin typeface="Calibri" panose="020F0502020204030204" pitchFamily="34" charset="0"/>
              </a:rPr>
              <a:t>[Draft name / rev]</a:t>
            </a:r>
            <a:r>
              <a:rPr lang="en-US" sz="1600" dirty="0">
                <a:solidFill>
                  <a:srgbClr val="1F497D"/>
                </a:solidFill>
                <a:latin typeface="Calibri" panose="020F0502020204030204" pitchFamily="34" charset="0"/>
              </a:rPr>
              <a:t>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Approve CSD documentation:  </a:t>
            </a:r>
            <a:r>
              <a:rPr lang="en-US" sz="1600" dirty="0">
                <a:solidFill>
                  <a:srgbClr val="FF0000"/>
                </a:solidFill>
                <a:latin typeface="Calibri" panose="020F0502020204030204" pitchFamily="34" charset="0"/>
              </a:rPr>
              <a:t>[CSD </a:t>
            </a:r>
            <a:r>
              <a:rPr lang="en-US" sz="1600" dirty="0" err="1">
                <a:solidFill>
                  <a:srgbClr val="FF0000"/>
                </a:solidFill>
                <a:latin typeface="Calibri" panose="020F0502020204030204" pitchFamily="34" charset="0"/>
              </a:rPr>
              <a:t>url</a:t>
            </a:r>
            <a:r>
              <a:rPr lang="en-US" sz="1600" dirty="0">
                <a:solidFill>
                  <a:srgbClr val="FF0000"/>
                </a:solidFill>
                <a:latin typeface="Calibri" panose="020F0502020204030204" pitchFamily="34" charset="0"/>
              </a:rPr>
              <a:t>]</a:t>
            </a:r>
          </a:p>
          <a:p>
            <a:pPr>
              <a:spcBef>
                <a:spcPts val="0"/>
              </a:spcBef>
              <a:spcAft>
                <a:spcPts val="0"/>
              </a:spcAft>
            </a:pPr>
            <a:r>
              <a:rPr lang="en-US" sz="1600" dirty="0">
                <a:solidFill>
                  <a:srgbClr val="1F497D"/>
                </a:solidFill>
                <a:latin typeface="Calibri" panose="020F0502020204030204" pitchFamily="34" charset="0"/>
              </a:rPr>
              <a:t>Supporting Documentation:</a:t>
            </a:r>
            <a:r>
              <a:rPr lang="en-US" sz="1600" dirty="0">
                <a:solidFill>
                  <a:srgbClr val="000000"/>
                </a:solidFill>
                <a:latin typeface="Calibri" panose="020F0502020204030204" pitchFamily="34" charset="0"/>
              </a:rPr>
              <a:t>  </a:t>
            </a:r>
            <a:r>
              <a:rPr lang="en-US" sz="1600" dirty="0">
                <a:solidFill>
                  <a:srgbClr val="FF0000"/>
                </a:solidFill>
                <a:latin typeface="Calibri" panose="020F0502020204030204" pitchFamily="34" charset="0"/>
              </a:rPr>
              <a:t>[reference to this document (used in EC minutes)]</a:t>
            </a:r>
          </a:p>
          <a:p>
            <a:pPr>
              <a:spcBef>
                <a:spcPts val="0"/>
              </a:spcBef>
              <a:spcAft>
                <a:spcPts val="0"/>
              </a:spcAft>
            </a:pPr>
            <a:r>
              <a:rPr lang="en-US" sz="1600" dirty="0">
                <a:solidFill>
                  <a:srgbClr val="1F497D"/>
                </a:solidFill>
                <a:latin typeface="Calibri" panose="020F0502020204030204" pitchFamily="34" charset="0"/>
              </a:rPr>
              <a:t>Moved: </a:t>
            </a:r>
            <a:r>
              <a:rPr lang="en-US" sz="1600" dirty="0">
                <a:solidFill>
                  <a:srgbClr val="FF0000"/>
                </a:solidFill>
                <a:latin typeface="Calibri" panose="020F0502020204030204" pitchFamily="34" charset="0"/>
              </a:rPr>
              <a:t>[WG chair]</a:t>
            </a:r>
          </a:p>
          <a:p>
            <a:pPr>
              <a:spcBef>
                <a:spcPts val="0"/>
              </a:spcBef>
              <a:spcAft>
                <a:spcPts val="0"/>
              </a:spcAft>
            </a:pPr>
            <a:r>
              <a:rPr lang="en-US" sz="1600" dirty="0">
                <a:solidFill>
                  <a:srgbClr val="1F497D"/>
                </a:solidFill>
                <a:latin typeface="Calibri" panose="020F0502020204030204" pitchFamily="34" charset="0"/>
              </a:rPr>
              <a:t>Seconded: </a:t>
            </a:r>
            <a:r>
              <a:rPr lang="en-US" sz="1600" dirty="0">
                <a:solidFill>
                  <a:srgbClr val="FF0000"/>
                </a:solidFill>
                <a:latin typeface="Calibri" panose="020F0502020204030204" pitchFamily="34" charset="0"/>
              </a:rPr>
              <a:t>[willing person]</a:t>
            </a:r>
          </a:p>
          <a:p>
            <a:pPr>
              <a:spcBef>
                <a:spcPts val="0"/>
              </a:spcBef>
              <a:spcAft>
                <a:spcPts val="0"/>
              </a:spcAft>
            </a:pPr>
            <a:endParaRPr lang="en-US" sz="1600" dirty="0">
              <a:solidFill>
                <a:srgbClr val="1F497D"/>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a:p>
            <a:pPr>
              <a:spcBef>
                <a:spcPts val="0"/>
              </a:spcBef>
              <a:spcAft>
                <a:spcPts val="0"/>
              </a:spcAft>
            </a:pPr>
            <a:r>
              <a:rPr lang="en-US" sz="1600" b="1" dirty="0">
                <a:solidFill>
                  <a:srgbClr val="FF0000"/>
                </a:solidFill>
                <a:latin typeface="Calibri" panose="020F0502020204030204" pitchFamily="34" charset="0"/>
              </a:rPr>
              <a:t>[Include details of WG motion to approve submission to LMSC – usually at closing plenary, maybe WG letter ballot - must be counted vote]</a:t>
            </a:r>
            <a:endParaRPr lang="en-US" sz="1600" dirty="0">
              <a:solidFill>
                <a:srgbClr val="FF0000"/>
              </a:solidFill>
              <a:latin typeface="Calibri" panose="020F0502020204030204" pitchFamily="34" charset="0"/>
            </a:endParaRPr>
          </a:p>
        </p:txBody>
      </p:sp>
      <p:sp>
        <p:nvSpPr>
          <p:cNvPr id="6" name="Footer Placeholder 2">
            <a:extLst>
              <a:ext uri="{FF2B5EF4-FFF2-40B4-BE49-F238E27FC236}">
                <a16:creationId xmlns:a16="http://schemas.microsoft.com/office/drawing/2014/main" id="{254BA242-332F-20CF-C353-46DCAC2B73AE}"/>
              </a:ext>
            </a:extLst>
          </p:cNvPr>
          <p:cNvSpPr>
            <a:spLocks noGrp="1"/>
          </p:cNvSpPr>
          <p:nvPr>
            <p:ph type="ftr" sz="quarter" idx="3"/>
          </p:nvPr>
        </p:nvSpPr>
        <p:spPr>
          <a:xfrm>
            <a:off x="6553200" y="6475412"/>
            <a:ext cx="2057400" cy="3063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solidFill>
                  <a:srgbClr val="FF0000"/>
                </a:solidFill>
              </a:rPr>
              <a:t>Name, (Affiliation)</a:t>
            </a:r>
          </a:p>
        </p:txBody>
      </p:sp>
      <p:sp>
        <p:nvSpPr>
          <p:cNvPr id="8" name="Date Placeholder 3">
            <a:extLst>
              <a:ext uri="{FF2B5EF4-FFF2-40B4-BE49-F238E27FC236}">
                <a16:creationId xmlns:a16="http://schemas.microsoft.com/office/drawing/2014/main" id="{B891B6F4-9068-E7A6-BBD1-EA3F66C239CB}"/>
              </a:ext>
            </a:extLst>
          </p:cNvPr>
          <p:cNvSpPr>
            <a:spLocks noGrp="1"/>
          </p:cNvSpPr>
          <p:nvPr>
            <p:ph type="dt" sz="half" idx="10"/>
          </p:nvPr>
        </p:nvSpPr>
        <p:spPr>
          <a:xfrm>
            <a:off x="696913" y="332601"/>
            <a:ext cx="615553" cy="276999"/>
          </a:xfrm>
        </p:spPr>
        <p:txBody>
          <a:bodyPr/>
          <a:lstStyle/>
          <a:p>
            <a:pPr>
              <a:defRPr/>
            </a:pPr>
            <a:r>
              <a:rPr lang="en-US" dirty="0">
                <a:solidFill>
                  <a:srgbClr val="FF0000"/>
                </a:solidFill>
              </a:rPr>
              <a:t>[Date]</a:t>
            </a:r>
          </a:p>
        </p:txBody>
      </p:sp>
    </p:spTree>
    <p:extLst>
      <p:ext uri="{BB962C8B-B14F-4D97-AF65-F5344CB8AC3E}">
        <p14:creationId xmlns:p14="http://schemas.microsoft.com/office/powerpoint/2010/main" val="27897947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119637</TotalTime>
  <Words>1221</Words>
  <Application>Microsoft Office PowerPoint</Application>
  <PresentationFormat>On-screen Show (4:3)</PresentationFormat>
  <Paragraphs>235</Paragraphs>
  <Slides>9</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ＭＳ Ｐゴシック</vt:lpstr>
      <vt:lpstr>open_sansregular</vt:lpstr>
      <vt:lpstr>Arial</vt:lpstr>
      <vt:lpstr>Calibri</vt:lpstr>
      <vt:lpstr>Times New Roman</vt:lpstr>
      <vt:lpstr>802-11-Submission</vt:lpstr>
      <vt:lpstr>Microsoft Word 97-2003 Document</vt:lpstr>
      <vt:lpstr>PowerPoint Presentation</vt:lpstr>
      <vt:lpstr>PowerPoint Presentation</vt:lpstr>
      <vt:lpstr>Introduction</vt:lpstr>
      <vt:lpstr>Standards Association (SA) Ballot Results – [Project name]</vt:lpstr>
      <vt:lpstr>SA Ballot Comments – [Project name]</vt:lpstr>
      <vt:lpstr>Unsatisfied MBS comments by commenter</vt:lpstr>
      <vt:lpstr>Mandatory Coordination</vt:lpstr>
      <vt:lpstr>[Project name] Timeline</vt:lpstr>
      <vt:lpstr>802 LMSC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Phil Beecher</cp:lastModifiedBy>
  <cp:revision>2988</cp:revision>
  <cp:lastPrinted>1998-02-10T13:28:06Z</cp:lastPrinted>
  <dcterms:created xsi:type="dcterms:W3CDTF">2007-04-17T18:10:23Z</dcterms:created>
  <dcterms:modified xsi:type="dcterms:W3CDTF">2024-09-12T21:33:52Z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ies>
</file>