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300" r:id="rId3"/>
    <p:sldId id="2366" r:id="rId4"/>
    <p:sldId id="339" r:id="rId5"/>
    <p:sldId id="304" r:id="rId6"/>
    <p:sldId id="317" r:id="rId7"/>
    <p:sldId id="341" r:id="rId8"/>
    <p:sldId id="329" r:id="rId9"/>
    <p:sldId id="342" r:id="rId10"/>
    <p:sldId id="2368" r:id="rId11"/>
    <p:sldId id="2367" r:id="rId12"/>
    <p:sldId id="29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66" d="100"/>
          <a:sy n="66" d="100"/>
        </p:scale>
        <p:origin x="619"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15-22-0129-00-0000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.4ab, .14, .15 Agenda &amp; Meeting Slides – March 2022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7,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Phil Beecher (Wi-SUN Alliance),</a:t>
            </a:r>
            <a:br>
              <a:rPr lang="en-US" altLang="en-US" sz="1600" dirty="0">
                <a:latin typeface="Times New Roman" panose="02020603050405020304" pitchFamily="18" charset="0"/>
              </a:rPr>
            </a:br>
            <a:r>
              <a:rPr lang="en-US" altLang="en-US" sz="1600" dirty="0">
                <a:latin typeface="Times New Roman" panose="02020603050405020304" pitchFamily="18" charset="0"/>
              </a:rPr>
              <a:t>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pbeecher@wi-sun.org,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March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Joint 802.1/802.15 Mtg. Prep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Defining MAC service interface to 802.1 for different 802.15 MACs</a:t>
            </a:r>
          </a:p>
          <a:p>
            <a:pPr marL="914400" lvl="1" indent="-514350">
              <a:buFont typeface="Arial" panose="020B0604020202020204" pitchFamily="34" charset="0"/>
              <a:buChar char="•"/>
            </a:pPr>
            <a:r>
              <a:rPr lang="en-US" sz="2000" dirty="0">
                <a:effectLst/>
                <a:latin typeface="Calibri" panose="020F0502020204030204" pitchFamily="34" charset="0"/>
                <a:ea typeface="SimSun" panose="02010600030101010101" pitchFamily="2" charset="-122"/>
              </a:rPr>
              <a:t>.3ma - </a:t>
            </a:r>
          </a:p>
          <a:p>
            <a:pPr marL="914400" lvl="1" indent="-514350">
              <a:buFont typeface="Arial" panose="020B0604020202020204" pitchFamily="34" charset="0"/>
              <a:buChar char="•"/>
            </a:pPr>
            <a:r>
              <a:rPr lang="en-US" sz="2000" dirty="0">
                <a:effectLst/>
                <a:latin typeface="Calibri" panose="020F0502020204030204" pitchFamily="34" charset="0"/>
                <a:ea typeface="SimSun" panose="02010600030101010101" pitchFamily="2" charset="-122"/>
              </a:rPr>
              <a:t>.4 - </a:t>
            </a:r>
          </a:p>
          <a:p>
            <a:pPr marL="914400" lvl="1" indent="-514350">
              <a:buFont typeface="Arial" panose="020B0604020202020204" pitchFamily="34" charset="0"/>
              <a:buChar char="•"/>
            </a:pPr>
            <a:r>
              <a:rPr lang="en-US" sz="2000" dirty="0">
                <a:effectLst/>
                <a:latin typeface="Calibri" panose="020F0502020204030204" pitchFamily="34" charset="0"/>
                <a:ea typeface="SimSun" panose="02010600030101010101" pitchFamily="2" charset="-122"/>
              </a:rPr>
              <a:t>.6a - </a:t>
            </a:r>
          </a:p>
          <a:p>
            <a:pPr marL="914400" lvl="1" indent="-514350">
              <a:buFont typeface="Arial" panose="020B0604020202020204" pitchFamily="34" charset="0"/>
              <a:buChar char="•"/>
            </a:pPr>
            <a:r>
              <a:rPr lang="en-US" sz="2000" dirty="0">
                <a:effectLst/>
                <a:latin typeface="Calibri" panose="020F0502020204030204" pitchFamily="34" charset="0"/>
                <a:ea typeface="SimSun" panose="02010600030101010101" pitchFamily="2" charset="-122"/>
              </a:rPr>
              <a:t>.7a - </a:t>
            </a:r>
          </a:p>
          <a:p>
            <a:pPr marL="914400" lvl="1" indent="-514350">
              <a:buFont typeface="Arial" panose="020B0604020202020204" pitchFamily="34" charset="0"/>
              <a:buChar char="•"/>
            </a:pPr>
            <a:r>
              <a:rPr lang="en-US" sz="2000" dirty="0">
                <a:effectLst/>
                <a:latin typeface="Calibri" panose="020F0502020204030204" pitchFamily="34" charset="0"/>
                <a:ea typeface="SimSun" panose="02010600030101010101" pitchFamily="2" charset="-122"/>
              </a:rPr>
              <a:t>.8 - </a:t>
            </a:r>
          </a:p>
          <a:p>
            <a:pPr marL="914400" lvl="1" indent="-514350">
              <a:buFont typeface="Arial" panose="020B0604020202020204" pitchFamily="34" charset="0"/>
              <a:buChar char="•"/>
            </a:pPr>
            <a:r>
              <a:rPr lang="en-US" sz="2000" dirty="0">
                <a:effectLst/>
                <a:latin typeface="Calibri" panose="020F0502020204030204" pitchFamily="34" charset="0"/>
                <a:ea typeface="SimSun" panose="02010600030101010101" pitchFamily="2" charset="-122"/>
              </a:rPr>
              <a:t>.13 - </a:t>
            </a:r>
          </a:p>
          <a:p>
            <a:pPr marL="914400" lvl="1" indent="-514350">
              <a:buFont typeface="Arial" panose="020B0604020202020204" pitchFamily="34" charset="0"/>
              <a:buChar char="•"/>
            </a:pPr>
            <a:r>
              <a:rPr lang="en-US" sz="2000" dirty="0">
                <a:effectLst/>
                <a:latin typeface="Calibri" panose="020F0502020204030204" pitchFamily="34" charset="0"/>
                <a:ea typeface="SimSun" panose="02010600030101010101" pitchFamily="2" charset="-122"/>
              </a:rPr>
              <a:t>.14, .15 - </a:t>
            </a:r>
          </a:p>
          <a:p>
            <a:pPr marL="914400" lvl="1" indent="-514350">
              <a:buFont typeface="Arial" panose="020B0604020202020204" pitchFamily="34" charset="0"/>
              <a:buChar char="•"/>
            </a:pPr>
            <a:r>
              <a:rPr lang="en-US" sz="2000" dirty="0">
                <a:effectLst/>
                <a:latin typeface="Calibri" panose="020F0502020204030204" pitchFamily="34" charset="0"/>
                <a:ea typeface="SimSun" panose="02010600030101010101" pitchFamily="2" charset="-122"/>
              </a:rPr>
              <a:t>16t - </a:t>
            </a:r>
            <a:endParaRPr lang="en-US" altLang="en-US" sz="2000" dirty="0"/>
          </a:p>
          <a:p>
            <a:pPr marL="914400" lvl="1" indent="-514350">
              <a:buFont typeface="Arial" panose="020B0604020202020204" pitchFamily="34" charset="0"/>
              <a:buChar char="•"/>
            </a:pPr>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727818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136</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March 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a:t>
            </a:r>
            <a:r>
              <a:rPr lang="en-US" b="1" dirty="0">
                <a:solidFill>
                  <a:srgbClr val="0000FF"/>
                </a:solidFill>
                <a:ea typeface="Times New Roman" panose="02020603050405020304" pitchFamily="18" charset="0"/>
              </a:rPr>
              <a:t>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
        <p:nvSpPr>
          <p:cNvPr id="5" name="Slide Number Placeholder 3">
            <a:extLst>
              <a:ext uri="{FF2B5EF4-FFF2-40B4-BE49-F238E27FC236}">
                <a16:creationId xmlns:a16="http://schemas.microsoft.com/office/drawing/2014/main" id="{D353D8BC-EB75-487A-BB47-2E0669F8CAE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5" name="Slide Number Placeholder 3">
            <a:extLst>
              <a:ext uri="{FF2B5EF4-FFF2-40B4-BE49-F238E27FC236}">
                <a16:creationId xmlns:a16="http://schemas.microsoft.com/office/drawing/2014/main" id="{61A2B95E-DAE1-437B-A200-01F163D40295}"/>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a:t>
            </a:r>
          </a:p>
          <a:p>
            <a:pPr marL="0" marR="0" algn="ctr">
              <a:spcBef>
                <a:spcPts val="600"/>
              </a:spcBef>
              <a:spcAft>
                <a:spcPts val="0"/>
              </a:spcAft>
            </a:pPr>
            <a:r>
              <a:rPr lang="en-US" altLang="en-US" sz="3200" dirty="0"/>
              <a:t>March 10</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7" name="Picture 6">
            <a:extLst>
              <a:ext uri="{FF2B5EF4-FFF2-40B4-BE49-F238E27FC236}">
                <a16:creationId xmlns:a16="http://schemas.microsoft.com/office/drawing/2014/main" id="{2AC72ED2-E67B-4BAB-88F9-B3D39D8D07F2}"/>
              </a:ext>
            </a:extLst>
          </p:cNvPr>
          <p:cNvPicPr>
            <a:picLocks noChangeAspect="1"/>
          </p:cNvPicPr>
          <p:nvPr/>
        </p:nvPicPr>
        <p:blipFill>
          <a:blip r:embed="rId3"/>
          <a:stretch>
            <a:fillRect/>
          </a:stretch>
        </p:blipFill>
        <p:spPr>
          <a:xfrm>
            <a:off x="150265" y="2349959"/>
            <a:ext cx="8843471" cy="2087153"/>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3840542" y="3422542"/>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1252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agenda</a:t>
            </a:r>
          </a:p>
          <a:p>
            <a:pPr marL="514350" indent="-514350">
              <a:buFont typeface="Arial" panose="020B0604020202020204" pitchFamily="34" charset="0"/>
              <a:buAutoNum type="arabicPeriod"/>
            </a:pPr>
            <a:r>
              <a:rPr lang="en-US" sz="2400" dirty="0"/>
              <a:t>802.15 Outreach &amp; Webinar</a:t>
            </a:r>
          </a:p>
          <a:p>
            <a:pPr marL="514350" indent="-514350">
              <a:buFont typeface="Arial" panose="020B0604020202020204" pitchFamily="34" charset="0"/>
              <a:buAutoNum type="arabicPeriod"/>
            </a:pPr>
            <a:r>
              <a:rPr lang="en-US" altLang="en-US" sz="2400" dirty="0"/>
              <a:t>Joint 802.1/802.15 Mtg. Prep</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sz="4000" dirty="0"/>
              <a:t>802.15 Outreach &amp; Webinar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400" dirty="0"/>
              <a:t>802.15 Outreach</a:t>
            </a:r>
          </a:p>
          <a:p>
            <a:pPr marL="400050" lvl="1" indent="0"/>
            <a:r>
              <a:rPr lang="en-US" altLang="en-US" sz="2400" dirty="0"/>
              <a:t>802.15 outreach conducted in Jan. 2022 is being communicated within upper layer standards development organizations and consortiums</a:t>
            </a:r>
          </a:p>
          <a:p>
            <a:pPr marL="0" indent="0"/>
            <a:endParaRPr lang="en-US" altLang="en-US" sz="2400" dirty="0"/>
          </a:p>
          <a:p>
            <a:pPr marL="0" indent="0"/>
            <a:r>
              <a:rPr lang="en-US" altLang="en-US" sz="2400" dirty="0"/>
              <a:t>802.15 Webinar</a:t>
            </a:r>
          </a:p>
          <a:p>
            <a:pPr marL="457200" indent="-457200">
              <a:buClrTx/>
              <a:buFont typeface="Arial" panose="020B0604020202020204" pitchFamily="34" charset="0"/>
              <a:buChar char="•"/>
            </a:pPr>
            <a:r>
              <a:rPr lang="en-US" sz="2400" dirty="0"/>
              <a:t>Developing IEEE Workshop on 802.15 TG4ab, TG14, TG15 with IEEE Staff</a:t>
            </a:r>
          </a:p>
          <a:p>
            <a:pPr marL="857250" lvl="1" indent="-457200">
              <a:buFont typeface="Arial" panose="020B0604020202020204" pitchFamily="34" charset="0"/>
              <a:buChar char="•"/>
            </a:pPr>
            <a:r>
              <a:rPr lang="en-US" sz="2000" dirty="0"/>
              <a:t>Target Workshop Dates and Times</a:t>
            </a:r>
          </a:p>
          <a:p>
            <a:pPr marL="1257300" marR="0" lvl="2" indent="-457200">
              <a:buFont typeface="Arial" panose="020B0604020202020204" pitchFamily="34" charset="0"/>
              <a:buChar char="•"/>
            </a:pPr>
            <a:r>
              <a:rPr lang="en-US" sz="1600" dirty="0"/>
              <a:t>Wed. 4/20, afternoon Pacific: Live Session (recorded) + Live Q&amp;A</a:t>
            </a:r>
          </a:p>
          <a:p>
            <a:pPr marL="1257300" marR="0" lvl="2" indent="-457200">
              <a:buFont typeface="Arial" panose="020B0604020202020204" pitchFamily="34" charset="0"/>
              <a:buChar char="•"/>
            </a:pPr>
            <a:r>
              <a:rPr lang="en-US" sz="1600" dirty="0"/>
              <a:t>Thurs. 4/21, evening Pacific: Playback of 4/20 recording + Live Q&amp;A</a:t>
            </a:r>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4623219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32011</TotalTime>
  <Words>760</Words>
  <Application>Microsoft Office PowerPoint</Application>
  <PresentationFormat>On-screen Show (4:3)</PresentationFormat>
  <Paragraphs>91</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IEEE-SA Patent, Copyright, and Participation Policies</vt:lpstr>
      <vt:lpstr>IEEE 802 Ground Rules</vt:lpstr>
      <vt:lpstr>PowerPoint Presentation</vt:lpstr>
      <vt:lpstr>Goals/Agenda</vt:lpstr>
      <vt:lpstr>802.15 Outreach &amp; Webinar</vt:lpstr>
      <vt:lpstr>Joint 802.1/802.15 Mtg. Prep</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420</cp:revision>
  <cp:lastPrinted>2000-03-07T00:55:37Z</cp:lastPrinted>
  <dcterms:created xsi:type="dcterms:W3CDTF">2016-01-17T22:48:36Z</dcterms:created>
  <dcterms:modified xsi:type="dcterms:W3CDTF">2022-03-08T05:46:13Z</dcterms:modified>
  <cp:category/>
</cp:coreProperties>
</file>