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2"/>
  </p:notesMasterIdLst>
  <p:sldIdLst>
    <p:sldId id="287" r:id="rId2"/>
    <p:sldId id="289" r:id="rId3"/>
    <p:sldId id="341" r:id="rId4"/>
    <p:sldId id="288" r:id="rId5"/>
    <p:sldId id="2368" r:id="rId6"/>
    <p:sldId id="2371" r:id="rId7"/>
    <p:sldId id="2369" r:id="rId8"/>
    <p:sldId id="2370" r:id="rId9"/>
    <p:sldId id="2367" r:id="rId10"/>
    <p:sldId id="296" r:id="rId1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9" autoAdjust="0"/>
    <p:restoredTop sz="94646" autoAdjust="0"/>
  </p:normalViewPr>
  <p:slideViewPr>
    <p:cSldViewPr>
      <p:cViewPr varScale="1">
        <p:scale>
          <a:sx n="68" d="100"/>
          <a:sy n="68" d="100"/>
        </p:scale>
        <p:origin x="72" y="1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15-22-0130-01-0000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5521674" y="6453336"/>
            <a:ext cx="3154782" cy="463846"/>
          </a:xfrm>
          <a:prstGeom prst="rect">
            <a:avLst/>
          </a:prstGeom>
          <a:noFill/>
          <a:ln>
            <a:noFill/>
          </a:ln>
          <a:effec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marL="0" marR="0" lvl="0" indent="0" algn="l" defTabSz="449263" rtl="0" eaLnBrk="1" fontAlgn="base" latinLnBrk="0" hangingPunct="1">
              <a:lnSpc>
                <a:spcPct val="100000"/>
              </a:lnSpc>
              <a:spcBef>
                <a:spcPts val="7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altLang="en-US" sz="1200" dirty="0">
                <a:latin typeface="Times New Roman" panose="02020603050405020304" pitchFamily="18" charset="0"/>
              </a:rPr>
              <a:t>Benjamin Rolfe (Blind Creek Associates), Clint Powell (Meta), Ryuji Kohno(YNU/YRP-IAI)</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85800" y="685801"/>
            <a:ext cx="78406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83568" y="1371600"/>
            <a:ext cx="7848600"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4" r:id="rId6"/>
    <p:sldLayoutId id="2147483822" r:id="rId7"/>
    <p:sldLayoutId id="2147483827" r:id="rId8"/>
    <p:sldLayoutId id="2147483823"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Joint .4ab, .14, .6a Agenda &amp; Meeting Slides – March 2022 Mtg</a:t>
            </a: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3,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Rolfe (Blind Creek Associates), Clint Powell (Meta),</a:t>
            </a:r>
            <a:br>
              <a:rPr lang="en-US" altLang="en-US" sz="1600" dirty="0">
                <a:latin typeface="Times New Roman" panose="02020603050405020304" pitchFamily="18" charset="0"/>
              </a:rPr>
            </a:br>
            <a:r>
              <a:rPr lang="en-US" altLang="en-US" sz="1600" dirty="0">
                <a:latin typeface="Times New Roman" panose="02020603050405020304" pitchFamily="18" charset="0"/>
              </a:rPr>
              <a:t>Ryuji Kohno</a:t>
            </a:r>
            <a:r>
              <a:rPr lang="en-US" sz="1600" dirty="0">
                <a:latin typeface="Times New Roman" panose="02020603050405020304" pitchFamily="18" charset="0"/>
              </a:rPr>
              <a:t>(YNU/YRP-IAI)</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ben.rolfe@ieee.org, cpowell@ieee.org, </a:t>
            </a:r>
            <a:r>
              <a:rPr lang="pl-PL" altLang="en-US" sz="1600" dirty="0">
                <a:latin typeface="Times New Roman" panose="02020603050405020304" pitchFamily="18" charset="0"/>
              </a:rPr>
              <a:t>kohno@ynu.ac.jp</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NA</a:t>
            </a:r>
          </a:p>
          <a:p>
            <a:pPr eaLnBrk="1" hangingPunct="1">
              <a:spcBef>
                <a:spcPct val="0"/>
              </a:spcBef>
              <a:buClrTx/>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Task Group Coordination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Proposed agenda for the meeting.</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Task Group Coordination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
        <p:nvSpPr>
          <p:cNvPr id="3" name="スライド番号プレースホルダー 2">
            <a:extLst>
              <a:ext uri="{FF2B5EF4-FFF2-40B4-BE49-F238E27FC236}">
                <a16:creationId xmlns:a16="http://schemas.microsoft.com/office/drawing/2014/main" id="{D1FABDFB-FEB3-44D9-A480-F0524E7F5393}"/>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1</a:t>
            </a:fld>
            <a:endParaRPr lang="en-US" alt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79805-EE22-4D3E-B456-1430CFA09743}"/>
              </a:ext>
            </a:extLst>
          </p:cNvPr>
          <p:cNvSpPr>
            <a:spLocks noGrp="1"/>
          </p:cNvSpPr>
          <p:nvPr>
            <p:ph type="title"/>
          </p:nvPr>
        </p:nvSpPr>
        <p:spPr/>
        <p:txBody>
          <a:bodyPr/>
          <a:lstStyle/>
          <a:p>
            <a:r>
              <a:rPr lang="en-US" dirty="0"/>
              <a:t>Reminders</a:t>
            </a:r>
          </a:p>
        </p:txBody>
      </p:sp>
      <p:sp>
        <p:nvSpPr>
          <p:cNvPr id="3" name="Content Placeholder 2">
            <a:extLst>
              <a:ext uri="{FF2B5EF4-FFF2-40B4-BE49-F238E27FC236}">
                <a16:creationId xmlns:a16="http://schemas.microsoft.com/office/drawing/2014/main" id="{8FDBD98D-F073-4D4B-81F2-2AA9084292C0}"/>
              </a:ext>
            </a:extLst>
          </p:cNvPr>
          <p:cNvSpPr>
            <a:spLocks noGrp="1"/>
          </p:cNvSpPr>
          <p:nvPr>
            <p:ph idx="1"/>
          </p:nvPr>
        </p:nvSpPr>
        <p:spPr/>
        <p:txBody>
          <a:bodyPr>
            <a:normAutofit fontScale="92500" lnSpcReduction="20000"/>
          </a:bodyPr>
          <a:lstStyle/>
          <a:p>
            <a:pPr marL="457200" indent="-457200">
              <a:buFont typeface="Arial" panose="020B0604020202020204" pitchFamily="34" charset="0"/>
              <a:buChar char="•"/>
            </a:pPr>
            <a:r>
              <a:rPr lang="en-US" dirty="0"/>
              <a:t>This is part of the January Wireless Interim Session: </a:t>
            </a:r>
          </a:p>
          <a:p>
            <a:pPr marL="800100" lvl="2" indent="0"/>
            <a:r>
              <a:rPr lang="en-US" sz="3600" b="1" dirty="0">
                <a:solidFill>
                  <a:srgbClr val="FF0000"/>
                </a:solidFill>
              </a:rPr>
              <a:t>REGISTRATION IS REQUIRED</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This meeting will be conducted according to all the usual rules for an 802 standards development meeting (non-PAR activity)</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Usual virtual meeting etiquette </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Please use IMAT to sign in for attendance</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94C56A8-05B4-4E8B-A22B-54571986CC0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spTree>
    <p:extLst>
      <p:ext uri="{BB962C8B-B14F-4D97-AF65-F5344CB8AC3E}">
        <p14:creationId xmlns:p14="http://schemas.microsoft.com/office/powerpoint/2010/main" val="4233701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Meeting Slot</a:t>
            </a:r>
          </a:p>
          <a:p>
            <a:pPr marL="0" marR="0" algn="ctr">
              <a:spcBef>
                <a:spcPts val="600"/>
              </a:spcBef>
              <a:spcAft>
                <a:spcPts val="0"/>
              </a:spcAft>
            </a:pPr>
            <a:r>
              <a:rPr lang="en-US" altLang="en-US" sz="3200" dirty="0"/>
              <a:t>March 11</a:t>
            </a:r>
            <a:r>
              <a:rPr lang="en-US" altLang="en-US" sz="3200" baseline="30000" dirty="0"/>
              <a:t>th</a:t>
            </a:r>
            <a:r>
              <a:rPr lang="en-US" altLang="en-US" sz="3200" dirty="0"/>
              <a:t>,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3</a:t>
            </a:fld>
            <a:endParaRPr lang="en-US" altLang="en-US">
              <a:solidFill>
                <a:schemeClr val="tx1"/>
              </a:solidFill>
            </a:endParaRPr>
          </a:p>
        </p:txBody>
      </p:sp>
      <p:pic>
        <p:nvPicPr>
          <p:cNvPr id="3" name="Picture 2">
            <a:extLst>
              <a:ext uri="{FF2B5EF4-FFF2-40B4-BE49-F238E27FC236}">
                <a16:creationId xmlns:a16="http://schemas.microsoft.com/office/drawing/2014/main" id="{5D1BFC7B-CAC4-4D03-9F36-F4227A3BB738}"/>
              </a:ext>
            </a:extLst>
          </p:cNvPr>
          <p:cNvPicPr>
            <a:picLocks noChangeAspect="1"/>
          </p:cNvPicPr>
          <p:nvPr/>
        </p:nvPicPr>
        <p:blipFill rotWithShape="1">
          <a:blip r:embed="rId2"/>
          <a:srcRect r="35933"/>
          <a:stretch/>
        </p:blipFill>
        <p:spPr>
          <a:xfrm>
            <a:off x="899592" y="4797152"/>
            <a:ext cx="3456384" cy="1043940"/>
          </a:xfrm>
          <a:prstGeom prst="rect">
            <a:avLst/>
          </a:prstGeom>
        </p:spPr>
      </p:pic>
      <p:pic>
        <p:nvPicPr>
          <p:cNvPr id="7" name="Picture 6">
            <a:extLst>
              <a:ext uri="{FF2B5EF4-FFF2-40B4-BE49-F238E27FC236}">
                <a16:creationId xmlns:a16="http://schemas.microsoft.com/office/drawing/2014/main" id="{2AC72ED2-E67B-4BAB-88F9-B3D39D8D07F2}"/>
              </a:ext>
            </a:extLst>
          </p:cNvPr>
          <p:cNvPicPr>
            <a:picLocks noChangeAspect="1"/>
          </p:cNvPicPr>
          <p:nvPr/>
        </p:nvPicPr>
        <p:blipFill>
          <a:blip r:embed="rId3"/>
          <a:stretch>
            <a:fillRect/>
          </a:stretch>
        </p:blipFill>
        <p:spPr>
          <a:xfrm>
            <a:off x="150265" y="2349959"/>
            <a:ext cx="8843471" cy="2087153"/>
          </a:xfrm>
          <a:prstGeom prst="rect">
            <a:avLst/>
          </a:prstGeom>
          <a:ln>
            <a:solidFill>
              <a:schemeClr val="tx1"/>
            </a:solidFill>
          </a:ln>
        </p:spPr>
      </p:pic>
      <p:sp>
        <p:nvSpPr>
          <p:cNvPr id="11" name="Oval 10">
            <a:extLst>
              <a:ext uri="{FF2B5EF4-FFF2-40B4-BE49-F238E27FC236}">
                <a16:creationId xmlns:a16="http://schemas.microsoft.com/office/drawing/2014/main" id="{41BCCFAD-352F-4C37-AF30-1093EF43260D}"/>
              </a:ext>
            </a:extLst>
          </p:cNvPr>
          <p:cNvSpPr/>
          <p:nvPr/>
        </p:nvSpPr>
        <p:spPr bwMode="auto">
          <a:xfrm>
            <a:off x="5124618" y="287106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1252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5A93BA6-EDCD-4985-9332-5EB6F1F6A350}"/>
              </a:ext>
            </a:extLst>
          </p:cNvPr>
          <p:cNvSpPr>
            <a:spLocks noGrp="1"/>
          </p:cNvSpPr>
          <p:nvPr>
            <p:ph type="title"/>
          </p:nvPr>
        </p:nvSpPr>
        <p:spPr/>
        <p:txBody>
          <a:bodyPr/>
          <a:lstStyle/>
          <a:p>
            <a:r>
              <a:rPr lang="en-US" dirty="0"/>
              <a:t>Agenda</a:t>
            </a:r>
          </a:p>
        </p:txBody>
      </p:sp>
      <p:sp>
        <p:nvSpPr>
          <p:cNvPr id="4" name="Content Placeholder 3">
            <a:extLst>
              <a:ext uri="{FF2B5EF4-FFF2-40B4-BE49-F238E27FC236}">
                <a16:creationId xmlns:a16="http://schemas.microsoft.com/office/drawing/2014/main" id="{1D501303-5A65-41CD-9D30-6F4EFC378AAE}"/>
              </a:ext>
            </a:extLst>
          </p:cNvPr>
          <p:cNvSpPr>
            <a:spLocks noGrp="1"/>
          </p:cNvSpPr>
          <p:nvPr>
            <p:ph idx="1"/>
          </p:nvPr>
        </p:nvSpPr>
        <p:spPr/>
        <p:txBody>
          <a:bodyPr/>
          <a:lstStyle/>
          <a:p>
            <a:pPr marL="514350" indent="-514350">
              <a:buFont typeface="+mj-lt"/>
              <a:buAutoNum type="arabicPeriod"/>
            </a:pPr>
            <a:r>
              <a:rPr lang="en-US" dirty="0"/>
              <a:t>Intro and reminders</a:t>
            </a:r>
          </a:p>
          <a:p>
            <a:pPr marL="514350" indent="-514350">
              <a:buFont typeface="+mj-lt"/>
              <a:buAutoNum type="arabicPeriod"/>
            </a:pPr>
            <a:r>
              <a:rPr lang="en-US" dirty="0"/>
              <a:t>Common channel models for UWB</a:t>
            </a:r>
          </a:p>
          <a:p>
            <a:pPr marL="514350" indent="-514350">
              <a:buFont typeface="+mj-lt"/>
              <a:buAutoNum type="arabicPeriod"/>
            </a:pPr>
            <a:r>
              <a:rPr lang="en-US" dirty="0"/>
              <a:t>TSN of 802.1 in wireless</a:t>
            </a:r>
          </a:p>
          <a:p>
            <a:pPr marL="514350" indent="-514350">
              <a:buFont typeface="+mj-lt"/>
              <a:buAutoNum type="arabicPeriod"/>
            </a:pPr>
            <a:r>
              <a:rPr lang="en-US" dirty="0"/>
              <a:t>Other topics</a:t>
            </a:r>
          </a:p>
          <a:p>
            <a:pPr marL="514350" indent="-514350">
              <a:buFont typeface="+mj-lt"/>
              <a:buAutoNum type="arabicPeriod"/>
            </a:pPr>
            <a:r>
              <a:rPr lang="en-US" dirty="0"/>
              <a:t>Next joint meeting topics</a:t>
            </a:r>
          </a:p>
          <a:p>
            <a:pPr marL="514350" indent="-514350">
              <a:buFont typeface="+mj-lt"/>
              <a:buAutoNum type="arabicPeriod"/>
            </a:pPr>
            <a:r>
              <a:rPr lang="en-US" dirty="0"/>
              <a:t>Next steps</a:t>
            </a:r>
          </a:p>
        </p:txBody>
      </p:sp>
      <p:sp>
        <p:nvSpPr>
          <p:cNvPr id="5" name="Slide Number Placeholder 3">
            <a:extLst>
              <a:ext uri="{FF2B5EF4-FFF2-40B4-BE49-F238E27FC236}">
                <a16:creationId xmlns:a16="http://schemas.microsoft.com/office/drawing/2014/main" id="{0F15F9FB-A39B-459F-A5F9-0584AB0A8803}"/>
              </a:ext>
            </a:extLst>
          </p:cNvPr>
          <p:cNvSpPr>
            <a:spLocks noGrp="1"/>
          </p:cNvSpPr>
          <p:nvPr>
            <p:ph type="sldNum" idx="10"/>
          </p:nvPr>
        </p:nvSpPr>
        <p:spPr>
          <a:xfrm>
            <a:off x="4211638" y="6554788"/>
            <a:ext cx="655637" cy="239712"/>
          </a:xfrm>
        </p:spPr>
        <p:txBody>
          <a:bodyPr/>
          <a:lstStyle/>
          <a:p>
            <a:pPr>
              <a:defRPr/>
            </a:pPr>
            <a:r>
              <a:rPr lang="en-US" altLang="en-US" dirty="0"/>
              <a:t>Slide </a:t>
            </a:r>
            <a:fld id="{5DD27314-9434-4B6F-80C2-AAC402118CDA}" type="slidenum">
              <a:rPr lang="en-US" altLang="en-US" smtClean="0"/>
              <a:pPr>
                <a:defRPr/>
              </a:pPr>
              <a:t>4</a:t>
            </a:fld>
            <a:endParaRPr lang="en-US" altLang="en-US" dirty="0"/>
          </a:p>
        </p:txBody>
      </p:sp>
    </p:spTree>
    <p:extLst>
      <p:ext uri="{BB962C8B-B14F-4D97-AF65-F5344CB8AC3E}">
        <p14:creationId xmlns:p14="http://schemas.microsoft.com/office/powerpoint/2010/main" val="2377630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695047" y="672485"/>
            <a:ext cx="7840663" cy="524267"/>
          </a:xfrm>
        </p:spPr>
        <p:txBody>
          <a:bodyPr/>
          <a:lstStyle/>
          <a:p>
            <a:r>
              <a:rPr lang="en-US" altLang="en-US" sz="2800" dirty="0"/>
              <a:t>Topic 1; Common channel models for UWB</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809413" y="1232354"/>
            <a:ext cx="7840663" cy="5328592"/>
          </a:xfrm>
        </p:spPr>
        <p:txBody>
          <a:bodyPr/>
          <a:lstStyle/>
          <a:p>
            <a:pPr marL="514350" indent="-514350">
              <a:buFont typeface="Arial" panose="020B0604020202020204" pitchFamily="34" charset="0"/>
              <a:buChar char="•"/>
            </a:pPr>
            <a:r>
              <a:rPr lang="en-US" altLang="en-US" sz="1800" dirty="0"/>
              <a:t>TG6a (TG6) focuses on Human and Vehicle Bodies as uses cases of HBAN and VBAN for enhanced dependability in UWB bands, while TG4ab, TG14 cover all use cases in general beyond body areas.</a:t>
            </a:r>
          </a:p>
          <a:p>
            <a:pPr marL="514350" indent="-514350">
              <a:buFont typeface="Arial" panose="020B0604020202020204" pitchFamily="34" charset="0"/>
              <a:buChar char="•"/>
            </a:pPr>
            <a:r>
              <a:rPr lang="en-US" altLang="en-US" sz="1800" dirty="0"/>
              <a:t>TG6a (TG6) models environment including interference of coexisting HBAN, VBAN, other wireless networks sharing common bands, EMC and EMI rather than only channel propagation to ensure enhanced dependability.</a:t>
            </a:r>
          </a:p>
          <a:p>
            <a:pPr marL="514350" indent="-514350">
              <a:buFont typeface="Arial" panose="020B0604020202020204" pitchFamily="34" charset="0"/>
              <a:buChar char="•"/>
            </a:pPr>
            <a:r>
              <a:rPr lang="en-US" altLang="en-US" sz="1800" dirty="0"/>
              <a:t>TG6a (TG6) selects to use the channel models for UWB from 15.4a (4f, 4z, 4ab,15.8 using the same model), etc.</a:t>
            </a:r>
          </a:p>
          <a:p>
            <a:pPr marL="514350" indent="-514350">
              <a:buFont typeface="Arial" panose="020B0604020202020204" pitchFamily="34" charset="0"/>
              <a:buChar char="•"/>
            </a:pPr>
            <a:r>
              <a:rPr lang="en-US" altLang="en-US" sz="1800" dirty="0"/>
              <a:t>TG6a (TG6) use channel models in specific use cases for medical and automotive uses requesting enhanced dependability such as implanted medical devices, e.g. BCI(BMI), capsule endoscopy and  installed car devices.</a:t>
            </a:r>
          </a:p>
          <a:p>
            <a:pPr marL="514350" indent="-514350">
              <a:buFont typeface="Arial" panose="020B0604020202020204" pitchFamily="34" charset="0"/>
              <a:buChar char="•"/>
            </a:pPr>
            <a:r>
              <a:rPr lang="en-US" altLang="en-US" sz="1800" dirty="0"/>
              <a:t>TG6a (TG6) assumes the environment models to define MAC specification to ensure enhanced dependability.</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727818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187624" y="672485"/>
            <a:ext cx="7348086" cy="524267"/>
          </a:xfrm>
        </p:spPr>
        <p:txBody>
          <a:bodyPr/>
          <a:lstStyle/>
          <a:p>
            <a:pPr marR="0" lvl="0" algn="l" defTabSz="449263" rtl="0" eaLnBrk="0" fontAlgn="base" latinLnBrk="0" hangingPunct="0">
              <a:lnSpc>
                <a:spcPct val="100000"/>
              </a:lnSpc>
              <a:spcBef>
                <a:spcPts val="800"/>
              </a:spcBef>
              <a:spcAft>
                <a:spcPct val="0"/>
              </a:spcAft>
              <a:buClr>
                <a:srgbClr val="000000"/>
              </a:buClr>
              <a:buSzPct val="100000"/>
              <a:tabLst/>
              <a:defRPr/>
            </a:pPr>
            <a:r>
              <a:rPr lang="en-US" altLang="en-US" sz="2800" dirty="0"/>
              <a:t>Topic 2; </a:t>
            </a:r>
            <a:r>
              <a:rPr kumimoji="0" lang="en-US" altLang="ja-JP" sz="3200" b="0" i="0" u="none" strike="noStrike" kern="0" cap="none" spc="0" normalizeH="0" baseline="0" noProof="0" dirty="0">
                <a:ln>
                  <a:noFill/>
                </a:ln>
                <a:solidFill>
                  <a:srgbClr val="000000"/>
                </a:solidFill>
                <a:effectLst/>
                <a:uLnTx/>
                <a:uFillTx/>
                <a:latin typeface="Arial"/>
                <a:ea typeface="MS PGothic" panose="020B0600070205080204" pitchFamily="34" charset="-128"/>
              </a:rPr>
              <a:t>TSN of 802.1 in wireless</a:t>
            </a:r>
            <a:endParaRPr lang="en-US" altLang="en-US" sz="2800" dirty="0"/>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827584" y="1308808"/>
            <a:ext cx="7840663" cy="5328592"/>
          </a:xfrm>
        </p:spPr>
        <p:txBody>
          <a:bodyPr/>
          <a:lstStyle/>
          <a:p>
            <a:pPr marL="514350" indent="-514350">
              <a:buFont typeface="Arial" panose="020B0604020202020204" pitchFamily="34" charset="0"/>
              <a:buChar char="•"/>
            </a:pPr>
            <a:r>
              <a:rPr lang="en-US" altLang="en-US" sz="1800" dirty="0"/>
              <a:t>TG6a (TG6) focuses on the feasibility of TSN of 802.1 in wireless HBAN and VBAN in particular MAC bridge and related issues like TSN has been discussed for wired networks in 802.1.</a:t>
            </a:r>
          </a:p>
          <a:p>
            <a:pPr marL="514350" indent="-514350">
              <a:buFont typeface="Arial" panose="020B0604020202020204" pitchFamily="34" charset="0"/>
              <a:buChar char="•"/>
            </a:pPr>
            <a:r>
              <a:rPr lang="en-US" altLang="en-US" sz="1800" dirty="0"/>
              <a:t>TG6a (TG6) focuses on E2E time sensitivity and entire network performance in case of BAN and other wireless and wired networks in tandem.</a:t>
            </a:r>
          </a:p>
          <a:p>
            <a:pPr marL="514350" indent="-514350">
              <a:buFont typeface="Arial" panose="020B0604020202020204" pitchFamily="34" charset="0"/>
              <a:buChar char="•"/>
            </a:pPr>
            <a:r>
              <a:rPr lang="en-US" altLang="en-US" sz="1800" dirty="0"/>
              <a:t>TG6a (TG6) focuses on time sensitivity in multi-hop relay of serial BAN connection and multiple BANs overlaid cases.</a:t>
            </a:r>
          </a:p>
          <a:p>
            <a:pPr marL="514350" indent="-514350">
              <a:buFont typeface="Arial" panose="020B0604020202020204" pitchFamily="34" charset="0"/>
              <a:buChar char="•"/>
            </a:pPr>
            <a:r>
              <a:rPr lang="en-US" altLang="en-US" sz="1800" dirty="0"/>
              <a:t>TG6a (T66) applies priority order based on required QoS levels of packets keeping backward compatibility of 15.6-2012 while total performance of E2E in case of BAN and other wireless and wired networks in tandem.</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1018866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Topic 3</a:t>
            </a:r>
            <a:endParaRPr lang="en-US" altLang="en-US" sz="4000" dirty="0"/>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a:t>
            </a:r>
          </a:p>
          <a:p>
            <a:pPr marL="514350" indent="-514350">
              <a:buFont typeface="Arial" panose="020B0604020202020204" pitchFamily="34" charset="0"/>
              <a:buChar char="•"/>
            </a:pPr>
            <a:r>
              <a:rPr lang="en-US" altLang="en-US" sz="2400" dirty="0"/>
              <a:t>.</a:t>
            </a:r>
          </a:p>
          <a:p>
            <a:pPr marL="914400" lvl="1" indent="-514350">
              <a:buFont typeface="Arial" panose="020B0604020202020204" pitchFamily="34" charset="0"/>
              <a:buChar char="•"/>
            </a:pPr>
            <a:r>
              <a:rPr lang="en-US" altLang="en-US" sz="2000" dirty="0"/>
              <a: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3229581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Next joint meeting topics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a:t>
            </a:r>
          </a:p>
          <a:p>
            <a:pPr marL="514350" indent="-514350">
              <a:buFont typeface="Arial" panose="020B0604020202020204" pitchFamily="34" charset="0"/>
              <a:buChar char="•"/>
            </a:pPr>
            <a:r>
              <a:rPr lang="en-US" altLang="en-US" sz="2400" dirty="0"/>
              <a:t>.</a:t>
            </a:r>
          </a:p>
          <a:p>
            <a:pPr marL="914400" lvl="1" indent="-514350">
              <a:buFont typeface="Arial" panose="020B0604020202020204" pitchFamily="34" charset="0"/>
              <a:buChar char="•"/>
            </a:pPr>
            <a:r>
              <a:rPr lang="en-US" altLang="en-US" sz="2000" dirty="0"/>
              <a: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3719879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Any Other Business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25959851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33300</TotalTime>
  <Words>630</Words>
  <Application>Microsoft Office PowerPoint</Application>
  <PresentationFormat>画面に合わせる (4:3)</PresentationFormat>
  <Paragraphs>66</Paragraphs>
  <Slides>10</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10</vt:i4>
      </vt:variant>
    </vt:vector>
  </HeadingPairs>
  <TitlesOfParts>
    <vt:vector size="13" baseType="lpstr">
      <vt:lpstr>Arial</vt:lpstr>
      <vt:lpstr>Times New Roman</vt:lpstr>
      <vt:lpstr>Office Theme</vt:lpstr>
      <vt:lpstr>PowerPoint プレゼンテーション</vt:lpstr>
      <vt:lpstr>Reminders</vt:lpstr>
      <vt:lpstr>PowerPoint プレゼンテーション</vt:lpstr>
      <vt:lpstr>Agenda</vt:lpstr>
      <vt:lpstr>Topic 1; Common channel models for UWB</vt:lpstr>
      <vt:lpstr>Topic 2; TSN of 802.1 in wireless</vt:lpstr>
      <vt:lpstr>Topic 3</vt:lpstr>
      <vt:lpstr>Next joint meeting topics</vt:lpstr>
      <vt:lpstr>Any 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Kohno Ryuji</cp:lastModifiedBy>
  <cp:revision>473</cp:revision>
  <cp:lastPrinted>2000-03-07T00:55:37Z</cp:lastPrinted>
  <dcterms:created xsi:type="dcterms:W3CDTF">2016-01-17T22:48:36Z</dcterms:created>
  <dcterms:modified xsi:type="dcterms:W3CDTF">2022-03-10T16:05:22Z</dcterms:modified>
  <cp:category/>
</cp:coreProperties>
</file>