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7" r:id="rId2"/>
    <p:sldId id="480" r:id="rId3"/>
    <p:sldId id="1775" r:id="rId4"/>
    <p:sldId id="1801" r:id="rId5"/>
    <p:sldId id="1785" r:id="rId6"/>
    <p:sldId id="1802" r:id="rId7"/>
    <p:sldId id="1813" r:id="rId8"/>
  </p:sldIdLst>
  <p:sldSz cx="9144000" cy="6858000" type="screen4x3"/>
  <p:notesSz cx="6858000" cy="92964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781F37-3B7F-43DC-99E7-C6C81F00F81F}" v="4" dt="2022-06-30T23:26:10.782"/>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9" autoAdjust="0"/>
    <p:restoredTop sz="95016" autoAdjust="0"/>
  </p:normalViewPr>
  <p:slideViewPr>
    <p:cSldViewPr>
      <p:cViewPr varScale="1">
        <p:scale>
          <a:sx n="105" d="100"/>
          <a:sy n="105" d="100"/>
        </p:scale>
        <p:origin x="1464" y="9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72" d="100"/>
          <a:sy n="72" d="100"/>
        </p:scale>
        <p:origin x="-1914" y="-96"/>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8781F37-3B7F-43DC-99E7-C6C81F00F81F}"/>
    <pc:docChg chg="delSld modSld modMainMaster">
      <pc:chgData name="Claudio da Silva" userId="1934ba45-2a66-4d12-ada7-d0d4ec66cbb2" providerId="ADAL" clId="{F8781F37-3B7F-43DC-99E7-C6C81F00F81F}" dt="2022-06-30T23:26:10.782" v="264" actId="1036"/>
      <pc:docMkLst>
        <pc:docMk/>
      </pc:docMkLst>
      <pc:sldChg chg="modSp mod">
        <pc:chgData name="Claudio da Silva" userId="1934ba45-2a66-4d12-ada7-d0d4ec66cbb2" providerId="ADAL" clId="{F8781F37-3B7F-43DC-99E7-C6C81F00F81F}" dt="2022-06-30T23:25:48.303" v="260" actId="20577"/>
        <pc:sldMkLst>
          <pc:docMk/>
          <pc:sldMk cId="0" sldId="287"/>
        </pc:sldMkLst>
        <pc:spChg chg="mod">
          <ac:chgData name="Claudio da Silva" userId="1934ba45-2a66-4d12-ada7-d0d4ec66cbb2" providerId="ADAL" clId="{F8781F37-3B7F-43DC-99E7-C6C81F00F81F}" dt="2022-06-30T23:25:48.303" v="260" actId="20577"/>
          <ac:spMkLst>
            <pc:docMk/>
            <pc:sldMk cId="0" sldId="287"/>
            <ac:spMk id="2" creationId="{4C60B1CE-4A0E-4FC3-51EF-2D98383C9223}"/>
          </ac:spMkLst>
        </pc:spChg>
      </pc:sldChg>
      <pc:sldChg chg="modSp mod">
        <pc:chgData name="Claudio da Silva" userId="1934ba45-2a66-4d12-ada7-d0d4ec66cbb2" providerId="ADAL" clId="{F8781F37-3B7F-43DC-99E7-C6C81F00F81F}" dt="2022-06-30T23:18:58.549" v="131" actId="20577"/>
        <pc:sldMkLst>
          <pc:docMk/>
          <pc:sldMk cId="0" sldId="1775"/>
        </pc:sldMkLst>
        <pc:spChg chg="mod">
          <ac:chgData name="Claudio da Silva" userId="1934ba45-2a66-4d12-ada7-d0d4ec66cbb2" providerId="ADAL" clId="{F8781F37-3B7F-43DC-99E7-C6C81F00F81F}" dt="2022-06-30T23:18:58.549" v="131" actId="20577"/>
          <ac:spMkLst>
            <pc:docMk/>
            <pc:sldMk cId="0" sldId="1775"/>
            <ac:spMk id="3" creationId="{9F402B10-4DB2-AF66-86D0-102ECA8F5CF3}"/>
          </ac:spMkLst>
        </pc:spChg>
      </pc:sldChg>
      <pc:sldChg chg="modSp mod">
        <pc:chgData name="Claudio da Silva" userId="1934ba45-2a66-4d12-ada7-d0d4ec66cbb2" providerId="ADAL" clId="{F8781F37-3B7F-43DC-99E7-C6C81F00F81F}" dt="2022-06-30T23:20:28.691" v="153" actId="6549"/>
        <pc:sldMkLst>
          <pc:docMk/>
          <pc:sldMk cId="0" sldId="1785"/>
        </pc:sldMkLst>
        <pc:spChg chg="mod">
          <ac:chgData name="Claudio da Silva" userId="1934ba45-2a66-4d12-ada7-d0d4ec66cbb2" providerId="ADAL" clId="{F8781F37-3B7F-43DC-99E7-C6C81F00F81F}" dt="2022-06-30T23:20:28.691" v="153" actId="6549"/>
          <ac:spMkLst>
            <pc:docMk/>
            <pc:sldMk cId="0" sldId="1785"/>
            <ac:spMk id="3" creationId="{534DF47E-5E56-C823-9052-ACD240BA4ECB}"/>
          </ac:spMkLst>
        </pc:spChg>
      </pc:sldChg>
      <pc:sldChg chg="del">
        <pc:chgData name="Claudio da Silva" userId="1934ba45-2a66-4d12-ada7-d0d4ec66cbb2" providerId="ADAL" clId="{F8781F37-3B7F-43DC-99E7-C6C81F00F81F}" dt="2022-06-30T23:22:44.281" v="155" actId="47"/>
        <pc:sldMkLst>
          <pc:docMk/>
          <pc:sldMk cId="0" sldId="1792"/>
        </pc:sldMkLst>
      </pc:sldChg>
      <pc:sldChg chg="modSp mod">
        <pc:chgData name="Claudio da Silva" userId="1934ba45-2a66-4d12-ada7-d0d4ec66cbb2" providerId="ADAL" clId="{F8781F37-3B7F-43DC-99E7-C6C81F00F81F}" dt="2022-06-30T23:20:05.691" v="143" actId="6549"/>
        <pc:sldMkLst>
          <pc:docMk/>
          <pc:sldMk cId="1818523855" sldId="1801"/>
        </pc:sldMkLst>
        <pc:spChg chg="mod">
          <ac:chgData name="Claudio da Silva" userId="1934ba45-2a66-4d12-ada7-d0d4ec66cbb2" providerId="ADAL" clId="{F8781F37-3B7F-43DC-99E7-C6C81F00F81F}" dt="2022-06-30T23:20:05.691" v="143" actId="6549"/>
          <ac:spMkLst>
            <pc:docMk/>
            <pc:sldMk cId="1818523855" sldId="1801"/>
            <ac:spMk id="3" creationId="{9F402B10-4DB2-AF66-86D0-102ECA8F5CF3}"/>
          </ac:spMkLst>
        </pc:spChg>
      </pc:sldChg>
      <pc:sldChg chg="modSp">
        <pc:chgData name="Claudio da Silva" userId="1934ba45-2a66-4d12-ada7-d0d4ec66cbb2" providerId="ADAL" clId="{F8781F37-3B7F-43DC-99E7-C6C81F00F81F}" dt="2022-06-30T23:26:10.782" v="264" actId="1036"/>
        <pc:sldMkLst>
          <pc:docMk/>
          <pc:sldMk cId="2765519595" sldId="1802"/>
        </pc:sldMkLst>
        <pc:spChg chg="mod">
          <ac:chgData name="Claudio da Silva" userId="1934ba45-2a66-4d12-ada7-d0d4ec66cbb2" providerId="ADAL" clId="{F8781F37-3B7F-43DC-99E7-C6C81F00F81F}" dt="2022-06-30T23:26:10.782" v="264" actId="1036"/>
          <ac:spMkLst>
            <pc:docMk/>
            <pc:sldMk cId="2765519595" sldId="1802"/>
            <ac:spMk id="3" creationId="{534DF47E-5E56-C823-9052-ACD240BA4ECB}"/>
          </ac:spMkLst>
        </pc:spChg>
      </pc:sldChg>
      <pc:sldChg chg="del">
        <pc:chgData name="Claudio da Silva" userId="1934ba45-2a66-4d12-ada7-d0d4ec66cbb2" providerId="ADAL" clId="{F8781F37-3B7F-43DC-99E7-C6C81F00F81F}" dt="2022-06-30T23:22:48.694" v="156" actId="47"/>
        <pc:sldMkLst>
          <pc:docMk/>
          <pc:sldMk cId="401561288" sldId="1803"/>
        </pc:sldMkLst>
      </pc:sldChg>
      <pc:sldChg chg="del">
        <pc:chgData name="Claudio da Silva" userId="1934ba45-2a66-4d12-ada7-d0d4ec66cbb2" providerId="ADAL" clId="{F8781F37-3B7F-43DC-99E7-C6C81F00F81F}" dt="2022-06-30T23:22:44.281" v="155" actId="47"/>
        <pc:sldMkLst>
          <pc:docMk/>
          <pc:sldMk cId="827892126" sldId="1804"/>
        </pc:sldMkLst>
      </pc:sldChg>
      <pc:sldChg chg="del">
        <pc:chgData name="Claudio da Silva" userId="1934ba45-2a66-4d12-ada7-d0d4ec66cbb2" providerId="ADAL" clId="{F8781F37-3B7F-43DC-99E7-C6C81F00F81F}" dt="2022-06-30T23:22:44.281" v="155" actId="47"/>
        <pc:sldMkLst>
          <pc:docMk/>
          <pc:sldMk cId="2121387236" sldId="1805"/>
        </pc:sldMkLst>
      </pc:sldChg>
      <pc:sldChg chg="del">
        <pc:chgData name="Claudio da Silva" userId="1934ba45-2a66-4d12-ada7-d0d4ec66cbb2" providerId="ADAL" clId="{F8781F37-3B7F-43DC-99E7-C6C81F00F81F}" dt="2022-06-30T23:22:44.281" v="155" actId="47"/>
        <pc:sldMkLst>
          <pc:docMk/>
          <pc:sldMk cId="3434895292" sldId="1806"/>
        </pc:sldMkLst>
      </pc:sldChg>
      <pc:sldChg chg="del">
        <pc:chgData name="Claudio da Silva" userId="1934ba45-2a66-4d12-ada7-d0d4ec66cbb2" providerId="ADAL" clId="{F8781F37-3B7F-43DC-99E7-C6C81F00F81F}" dt="2022-06-30T23:22:39.335" v="154" actId="47"/>
        <pc:sldMkLst>
          <pc:docMk/>
          <pc:sldMk cId="645615076" sldId="1807"/>
        </pc:sldMkLst>
      </pc:sldChg>
      <pc:sldChg chg="del">
        <pc:chgData name="Claudio da Silva" userId="1934ba45-2a66-4d12-ada7-d0d4ec66cbb2" providerId="ADAL" clId="{F8781F37-3B7F-43DC-99E7-C6C81F00F81F}" dt="2022-06-30T23:22:39.335" v="154" actId="47"/>
        <pc:sldMkLst>
          <pc:docMk/>
          <pc:sldMk cId="663675910" sldId="1808"/>
        </pc:sldMkLst>
      </pc:sldChg>
      <pc:sldChg chg="del">
        <pc:chgData name="Claudio da Silva" userId="1934ba45-2a66-4d12-ada7-d0d4ec66cbb2" providerId="ADAL" clId="{F8781F37-3B7F-43DC-99E7-C6C81F00F81F}" dt="2022-06-30T23:22:59.399" v="158" actId="47"/>
        <pc:sldMkLst>
          <pc:docMk/>
          <pc:sldMk cId="3474810241" sldId="1809"/>
        </pc:sldMkLst>
      </pc:sldChg>
      <pc:sldChg chg="del">
        <pc:chgData name="Claudio da Silva" userId="1934ba45-2a66-4d12-ada7-d0d4ec66cbb2" providerId="ADAL" clId="{F8781F37-3B7F-43DC-99E7-C6C81F00F81F}" dt="2022-06-30T23:22:59.399" v="158" actId="47"/>
        <pc:sldMkLst>
          <pc:docMk/>
          <pc:sldMk cId="4024388218" sldId="1810"/>
        </pc:sldMkLst>
      </pc:sldChg>
      <pc:sldChg chg="del">
        <pc:chgData name="Claudio da Silva" userId="1934ba45-2a66-4d12-ada7-d0d4ec66cbb2" providerId="ADAL" clId="{F8781F37-3B7F-43DC-99E7-C6C81F00F81F}" dt="2022-06-30T23:22:59.399" v="158" actId="47"/>
        <pc:sldMkLst>
          <pc:docMk/>
          <pc:sldMk cId="3310855545" sldId="1811"/>
        </pc:sldMkLst>
      </pc:sldChg>
      <pc:sldChg chg="del">
        <pc:chgData name="Claudio da Silva" userId="1934ba45-2a66-4d12-ada7-d0d4ec66cbb2" providerId="ADAL" clId="{F8781F37-3B7F-43DC-99E7-C6C81F00F81F}" dt="2022-06-30T23:22:39.335" v="154" actId="47"/>
        <pc:sldMkLst>
          <pc:docMk/>
          <pc:sldMk cId="2118599605" sldId="1812"/>
        </pc:sldMkLst>
      </pc:sldChg>
      <pc:sldChg chg="modSp mod">
        <pc:chgData name="Claudio da Silva" userId="1934ba45-2a66-4d12-ada7-d0d4ec66cbb2" providerId="ADAL" clId="{F8781F37-3B7F-43DC-99E7-C6C81F00F81F}" dt="2022-06-30T23:25:02.829" v="243" actId="20577"/>
        <pc:sldMkLst>
          <pc:docMk/>
          <pc:sldMk cId="45903386" sldId="1813"/>
        </pc:sldMkLst>
        <pc:spChg chg="mod">
          <ac:chgData name="Claudio da Silva" userId="1934ba45-2a66-4d12-ada7-d0d4ec66cbb2" providerId="ADAL" clId="{F8781F37-3B7F-43DC-99E7-C6C81F00F81F}" dt="2022-06-30T23:24:06.490" v="170" actId="20577"/>
          <ac:spMkLst>
            <pc:docMk/>
            <pc:sldMk cId="45903386" sldId="1813"/>
            <ac:spMk id="24578" creationId="{466EB1D1-7328-D81F-8CB2-5887796C1B07}"/>
          </ac:spMkLst>
        </pc:spChg>
        <pc:spChg chg="mod">
          <ac:chgData name="Claudio da Silva" userId="1934ba45-2a66-4d12-ada7-d0d4ec66cbb2" providerId="ADAL" clId="{F8781F37-3B7F-43DC-99E7-C6C81F00F81F}" dt="2022-06-30T23:25:02.829" v="243" actId="20577"/>
          <ac:spMkLst>
            <pc:docMk/>
            <pc:sldMk cId="45903386" sldId="1813"/>
            <ac:spMk id="24579" creationId="{FF17E8CB-B54D-BCD2-68B1-FD2BA23E20BA}"/>
          </ac:spMkLst>
        </pc:spChg>
      </pc:sldChg>
      <pc:sldChg chg="del">
        <pc:chgData name="Claudio da Silva" userId="1934ba45-2a66-4d12-ada7-d0d4ec66cbb2" providerId="ADAL" clId="{F8781F37-3B7F-43DC-99E7-C6C81F00F81F}" dt="2022-06-30T23:22:48.694" v="156" actId="47"/>
        <pc:sldMkLst>
          <pc:docMk/>
          <pc:sldMk cId="3130074351" sldId="1814"/>
        </pc:sldMkLst>
      </pc:sldChg>
      <pc:sldChg chg="del">
        <pc:chgData name="Claudio da Silva" userId="1934ba45-2a66-4d12-ada7-d0d4ec66cbb2" providerId="ADAL" clId="{F8781F37-3B7F-43DC-99E7-C6C81F00F81F}" dt="2022-06-30T23:22:48.694" v="156" actId="47"/>
        <pc:sldMkLst>
          <pc:docMk/>
          <pc:sldMk cId="242756529" sldId="1815"/>
        </pc:sldMkLst>
      </pc:sldChg>
      <pc:sldChg chg="del">
        <pc:chgData name="Claudio da Silva" userId="1934ba45-2a66-4d12-ada7-d0d4ec66cbb2" providerId="ADAL" clId="{F8781F37-3B7F-43DC-99E7-C6C81F00F81F}" dt="2022-06-30T23:22:52.878" v="157" actId="47"/>
        <pc:sldMkLst>
          <pc:docMk/>
          <pc:sldMk cId="2902176628" sldId="1816"/>
        </pc:sldMkLst>
      </pc:sldChg>
      <pc:sldMasterChg chg="modSp mod">
        <pc:chgData name="Claudio da Silva" userId="1934ba45-2a66-4d12-ada7-d0d4ec66cbb2" providerId="ADAL" clId="{F8781F37-3B7F-43DC-99E7-C6C81F00F81F}" dt="2022-06-30T23:14:57.079" v="63" actId="20577"/>
        <pc:sldMasterMkLst>
          <pc:docMk/>
          <pc:sldMasterMk cId="0" sldId="2147483648"/>
        </pc:sldMasterMkLst>
        <pc:spChg chg="mod">
          <ac:chgData name="Claudio da Silva" userId="1934ba45-2a66-4d12-ada7-d0d4ec66cbb2" providerId="ADAL" clId="{F8781F37-3B7F-43DC-99E7-C6C81F00F81F}" dt="2022-06-30T23:14:57.079" v="63" actId="20577"/>
          <ac:spMkLst>
            <pc:docMk/>
            <pc:sldMasterMk cId="0" sldId="2147483648"/>
            <ac:spMk id="1029" creationId="{C7BFA1B0-3E74-FABD-F3B2-85C08C214AEA}"/>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C594754-74DA-DFC3-2260-32C4297A3002}"/>
              </a:ext>
            </a:extLst>
          </p:cNvPr>
          <p:cNvSpPr>
            <a:spLocks noGrp="1" noChangeArrowheads="1"/>
          </p:cNvSpPr>
          <p:nvPr>
            <p:ph type="hdr" sz="quarter"/>
          </p:nvPr>
        </p:nvSpPr>
        <p:spPr bwMode="auto">
          <a:xfrm>
            <a:off x="3505200" y="177800"/>
            <a:ext cx="26654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latinLnBrk="0" hangingPunct="0">
              <a:defRPr kumimoji="0" sz="1400" b="1">
                <a:ea typeface="굴림" charset="-127"/>
              </a:defRPr>
            </a:lvl1pPr>
          </a:lstStyle>
          <a:p>
            <a:pPr>
              <a:defRPr/>
            </a:pPr>
            <a:r>
              <a:rPr lang="ko-KR" altLang="en-US"/>
              <a:t>doc.: IEEE 802.15-&lt;doc#&gt;</a:t>
            </a:r>
            <a:endParaRPr lang="en-US" altLang="ko-KR"/>
          </a:p>
        </p:txBody>
      </p:sp>
      <p:sp>
        <p:nvSpPr>
          <p:cNvPr id="3075" name="Rectangle 3">
            <a:extLst>
              <a:ext uri="{FF2B5EF4-FFF2-40B4-BE49-F238E27FC236}">
                <a16:creationId xmlns:a16="http://schemas.microsoft.com/office/drawing/2014/main" id="{67F218F5-EFE7-BC60-F042-8F725D961DC6}"/>
              </a:ext>
            </a:extLst>
          </p:cNvPr>
          <p:cNvSpPr>
            <a:spLocks noGrp="1" noChangeArrowheads="1"/>
          </p:cNvSpPr>
          <p:nvPr>
            <p:ph type="dt" sz="quarter" idx="1"/>
          </p:nvPr>
        </p:nvSpPr>
        <p:spPr bwMode="auto">
          <a:xfrm>
            <a:off x="687388" y="177800"/>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latinLnBrk="0" hangingPunct="0">
              <a:defRPr kumimoji="0" sz="1400" b="1">
                <a:ea typeface="굴림" charset="-127"/>
              </a:defRPr>
            </a:lvl1pPr>
          </a:lstStyle>
          <a:p>
            <a:pPr>
              <a:defRPr/>
            </a:pPr>
            <a:r>
              <a:rPr lang="ko-KR" altLang="en-US"/>
              <a:t>&lt;month year&gt;</a:t>
            </a:r>
            <a:endParaRPr lang="en-US" altLang="ko-KR"/>
          </a:p>
        </p:txBody>
      </p:sp>
      <p:sp>
        <p:nvSpPr>
          <p:cNvPr id="3076" name="Rectangle 4">
            <a:extLst>
              <a:ext uri="{FF2B5EF4-FFF2-40B4-BE49-F238E27FC236}">
                <a16:creationId xmlns:a16="http://schemas.microsoft.com/office/drawing/2014/main" id="{1C311BFD-5C43-BD52-E7C3-F4D8D2515E05}"/>
              </a:ext>
            </a:extLst>
          </p:cNvPr>
          <p:cNvSpPr>
            <a:spLocks noGrp="1" noChangeArrowheads="1"/>
          </p:cNvSpPr>
          <p:nvPr>
            <p:ph type="ftr" sz="quarter" idx="2"/>
          </p:nvPr>
        </p:nvSpPr>
        <p:spPr bwMode="auto">
          <a:xfrm>
            <a:off x="4114800" y="8997950"/>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latinLnBrk="0" hangingPunct="0">
              <a:defRPr kumimoji="0" sz="1000">
                <a:ea typeface="굴림" charset="-127"/>
              </a:defRPr>
            </a:lvl1pPr>
          </a:lstStyle>
          <a:p>
            <a:pPr>
              <a:defRPr/>
            </a:pPr>
            <a:r>
              <a:rPr lang="ko-KR" altLang="en-US"/>
              <a:t>&lt;author&gt;, &lt;company&gt;</a:t>
            </a:r>
            <a:endParaRPr lang="en-US" altLang="ko-KR"/>
          </a:p>
        </p:txBody>
      </p:sp>
      <p:sp>
        <p:nvSpPr>
          <p:cNvPr id="3077" name="Rectangle 5">
            <a:extLst>
              <a:ext uri="{FF2B5EF4-FFF2-40B4-BE49-F238E27FC236}">
                <a16:creationId xmlns:a16="http://schemas.microsoft.com/office/drawing/2014/main" id="{F14C8FF8-917A-1C02-8EDA-2FCC8EAB9050}"/>
              </a:ext>
            </a:extLst>
          </p:cNvPr>
          <p:cNvSpPr>
            <a:spLocks noGrp="1" noChangeArrowheads="1"/>
          </p:cNvSpPr>
          <p:nvPr>
            <p:ph type="sldNum" sz="quarter" idx="3"/>
          </p:nvPr>
        </p:nvSpPr>
        <p:spPr bwMode="auto">
          <a:xfrm>
            <a:off x="2667000" y="8997950"/>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kumimoji="0" sz="1000"/>
            </a:lvl1pPr>
          </a:lstStyle>
          <a:p>
            <a:pPr>
              <a:defRPr/>
            </a:pPr>
            <a:r>
              <a:rPr lang="en-US" altLang="ko-KR"/>
              <a:t>Page </a:t>
            </a:r>
            <a:fld id="{38A038E5-6653-46DD-A251-D52EA58B6F03}" type="slidenum">
              <a:rPr lang="en-US" altLang="ko-KR" smtClean="0"/>
              <a:pPr>
                <a:defRPr/>
              </a:pPr>
              <a:t>‹#›</a:t>
            </a:fld>
            <a:endParaRPr lang="en-US" altLang="ko-KR"/>
          </a:p>
        </p:txBody>
      </p:sp>
      <p:sp>
        <p:nvSpPr>
          <p:cNvPr id="4102" name="Line 6">
            <a:extLst>
              <a:ext uri="{FF2B5EF4-FFF2-40B4-BE49-F238E27FC236}">
                <a16:creationId xmlns:a16="http://schemas.microsoft.com/office/drawing/2014/main" id="{97B7D732-C6E0-C14E-2AD8-8EE225910F26}"/>
              </a:ext>
            </a:extLst>
          </p:cNvPr>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a:extLst>
              <a:ext uri="{FF2B5EF4-FFF2-40B4-BE49-F238E27FC236}">
                <a16:creationId xmlns:a16="http://schemas.microsoft.com/office/drawing/2014/main" id="{F3F60C88-69A6-6C0F-9452-2505D9017F2B}"/>
              </a:ext>
            </a:extLst>
          </p:cNvPr>
          <p:cNvSpPr>
            <a:spLocks noChangeArrowheads="1"/>
          </p:cNvSpPr>
          <p:nvPr/>
        </p:nvSpPr>
        <p:spPr bwMode="auto">
          <a:xfrm>
            <a:off x="685800" y="8997950"/>
            <a:ext cx="703263" cy="182563"/>
          </a:xfrm>
          <a:prstGeom prst="rect">
            <a:avLst/>
          </a:prstGeom>
          <a:noFill/>
          <a:ln>
            <a:noFill/>
          </a:ln>
        </p:spPr>
        <p:txBody>
          <a:bodyPr lIns="0" tIns="0" rIns="0" bIns="0">
            <a:spAutoFit/>
          </a:bodyPr>
          <a:lstStyle>
            <a:lvl1pPr defTabSz="933450" eaLnBrk="0" hangingPunct="0">
              <a:defRPr kumimoji="1" sz="1200">
                <a:solidFill>
                  <a:schemeClr val="tx1"/>
                </a:solidFill>
                <a:latin typeface="Times New Roman" panose="02020603050405020304" pitchFamily="18" charset="0"/>
                <a:ea typeface="굴림" panose="020B0600000101010101" pitchFamily="50" charset="-127"/>
              </a:defRPr>
            </a:lvl1pPr>
            <a:lvl2pPr marL="742950" indent="-285750" defTabSz="933450" eaLnBrk="0" hangingPunct="0">
              <a:defRPr kumimoji="1" sz="1200">
                <a:solidFill>
                  <a:schemeClr val="tx1"/>
                </a:solidFill>
                <a:latin typeface="Times New Roman" panose="02020603050405020304" pitchFamily="18" charset="0"/>
                <a:ea typeface="굴림" panose="020B0600000101010101" pitchFamily="50" charset="-127"/>
              </a:defRPr>
            </a:lvl2pPr>
            <a:lvl3pPr marL="1143000" indent="-228600" defTabSz="933450" eaLnBrk="0" hangingPunct="0">
              <a:defRPr kumimoji="1" sz="1200">
                <a:solidFill>
                  <a:schemeClr val="tx1"/>
                </a:solidFill>
                <a:latin typeface="Times New Roman" panose="02020603050405020304" pitchFamily="18" charset="0"/>
                <a:ea typeface="굴림" panose="020B0600000101010101" pitchFamily="50" charset="-127"/>
              </a:defRPr>
            </a:lvl3pPr>
            <a:lvl4pPr marL="1600200" indent="-228600" defTabSz="933450" eaLnBrk="0" hangingPunct="0">
              <a:defRPr kumimoji="1" sz="1200">
                <a:solidFill>
                  <a:schemeClr val="tx1"/>
                </a:solidFill>
                <a:latin typeface="Times New Roman" panose="02020603050405020304" pitchFamily="18" charset="0"/>
                <a:ea typeface="굴림" panose="020B0600000101010101" pitchFamily="50" charset="-127"/>
              </a:defRPr>
            </a:lvl4pPr>
            <a:lvl5pPr marL="2057400" indent="-228600" defTabSz="933450" eaLnBrk="0" hangingPunct="0">
              <a:defRPr kumimoji="1" sz="1200">
                <a:solidFill>
                  <a:schemeClr val="tx1"/>
                </a:solidFill>
                <a:latin typeface="Times New Roman" panose="02020603050405020304" pitchFamily="18" charset="0"/>
                <a:ea typeface="굴림" panose="020B0600000101010101"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a:defRPr/>
            </a:pPr>
            <a:r>
              <a:rPr kumimoji="0" lang="en-US" altLang="ko-KR"/>
              <a:t>Submission</a:t>
            </a:r>
          </a:p>
        </p:txBody>
      </p:sp>
      <p:sp>
        <p:nvSpPr>
          <p:cNvPr id="4104" name="Line 8">
            <a:extLst>
              <a:ext uri="{FF2B5EF4-FFF2-40B4-BE49-F238E27FC236}">
                <a16:creationId xmlns:a16="http://schemas.microsoft.com/office/drawing/2014/main" id="{0ED3E28B-9D3E-6DB4-42D8-A226648652E7}"/>
              </a:ext>
            </a:extLst>
          </p:cNvPr>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FF66F20-02E6-2319-D967-05C166639CB7}"/>
              </a:ext>
            </a:extLst>
          </p:cNvPr>
          <p:cNvSpPr>
            <a:spLocks noGrp="1" noChangeArrowheads="1"/>
          </p:cNvSpPr>
          <p:nvPr>
            <p:ph type="hdr" sz="quarter"/>
          </p:nvPr>
        </p:nvSpPr>
        <p:spPr bwMode="auto">
          <a:xfrm>
            <a:off x="3429000" y="98425"/>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latinLnBrk="0" hangingPunct="0">
              <a:defRPr kumimoji="0" sz="1400" b="1">
                <a:ea typeface="굴림" charset="-127"/>
              </a:defRPr>
            </a:lvl1pPr>
          </a:lstStyle>
          <a:p>
            <a:pPr>
              <a:defRPr/>
            </a:pPr>
            <a:r>
              <a:rPr lang="ko-KR" altLang="en-US"/>
              <a:t>doc.: IEEE 802.15-&lt;doc#&gt;</a:t>
            </a:r>
            <a:endParaRPr lang="en-US" altLang="ko-KR"/>
          </a:p>
        </p:txBody>
      </p:sp>
      <p:sp>
        <p:nvSpPr>
          <p:cNvPr id="2051" name="Rectangle 3">
            <a:extLst>
              <a:ext uri="{FF2B5EF4-FFF2-40B4-BE49-F238E27FC236}">
                <a16:creationId xmlns:a16="http://schemas.microsoft.com/office/drawing/2014/main" id="{AA669D03-FEEB-32B0-4345-7EDBBA64C9E4}"/>
              </a:ext>
            </a:extLst>
          </p:cNvPr>
          <p:cNvSpPr>
            <a:spLocks noGrp="1" noChangeArrowheads="1"/>
          </p:cNvSpPr>
          <p:nvPr>
            <p:ph type="dt" idx="1"/>
          </p:nvPr>
        </p:nvSpPr>
        <p:spPr bwMode="auto">
          <a:xfrm>
            <a:off x="646113" y="98425"/>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latinLnBrk="0" hangingPunct="0">
              <a:defRPr kumimoji="0" sz="1400" b="1">
                <a:ea typeface="굴림" charset="-127"/>
              </a:defRPr>
            </a:lvl1pPr>
          </a:lstStyle>
          <a:p>
            <a:pPr>
              <a:defRPr/>
            </a:pPr>
            <a:r>
              <a:rPr lang="ko-KR" altLang="en-US"/>
              <a:t>&lt;month year&gt;</a:t>
            </a:r>
            <a:endParaRPr lang="en-US" altLang="ko-KR"/>
          </a:p>
        </p:txBody>
      </p:sp>
      <p:sp>
        <p:nvSpPr>
          <p:cNvPr id="3076" name="Rectangle 4">
            <a:extLst>
              <a:ext uri="{FF2B5EF4-FFF2-40B4-BE49-F238E27FC236}">
                <a16:creationId xmlns:a16="http://schemas.microsoft.com/office/drawing/2014/main" id="{FF50148D-6B9C-96EB-88A5-F9FD387E826C}"/>
              </a:ext>
            </a:extLst>
          </p:cNvPr>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751F566D-9C42-8A8E-4B16-38889C073814}"/>
              </a:ext>
            </a:extLst>
          </p:cNvPr>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a:extLst>
              <a:ext uri="{FF2B5EF4-FFF2-40B4-BE49-F238E27FC236}">
                <a16:creationId xmlns:a16="http://schemas.microsoft.com/office/drawing/2014/main" id="{60BD21C9-723F-6483-2912-1D03A05D3349}"/>
              </a:ext>
            </a:extLst>
          </p:cNvPr>
          <p:cNvSpPr>
            <a:spLocks noGrp="1" noChangeArrowheads="1"/>
          </p:cNvSpPr>
          <p:nvPr>
            <p:ph type="ftr" sz="quarter" idx="4"/>
          </p:nvPr>
        </p:nvSpPr>
        <p:spPr bwMode="auto">
          <a:xfrm>
            <a:off x="3730625" y="9001125"/>
            <a:ext cx="2482850"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latinLnBrk="0" hangingPunct="0">
              <a:defRPr kumimoji="0">
                <a:ea typeface="굴림" charset="-127"/>
              </a:defRPr>
            </a:lvl5pPr>
          </a:lstStyle>
          <a:p>
            <a:pPr lvl="4">
              <a:defRPr/>
            </a:pPr>
            <a:r>
              <a:rPr lang="ko-KR" altLang="en-US"/>
              <a:t>&lt;author&gt;, &lt;company&gt;</a:t>
            </a:r>
            <a:endParaRPr lang="en-US" altLang="ko-KR"/>
          </a:p>
        </p:txBody>
      </p:sp>
      <p:sp>
        <p:nvSpPr>
          <p:cNvPr id="2055" name="Rectangle 7">
            <a:extLst>
              <a:ext uri="{FF2B5EF4-FFF2-40B4-BE49-F238E27FC236}">
                <a16:creationId xmlns:a16="http://schemas.microsoft.com/office/drawing/2014/main" id="{C5DABCF6-2A2E-7123-C4F5-60E071C0C49E}"/>
              </a:ext>
            </a:extLst>
          </p:cNvPr>
          <p:cNvSpPr>
            <a:spLocks noGrp="1" noChangeArrowheads="1"/>
          </p:cNvSpPr>
          <p:nvPr>
            <p:ph type="sldNum" sz="quarter" idx="5"/>
          </p:nvPr>
        </p:nvSpPr>
        <p:spPr bwMode="auto">
          <a:xfrm>
            <a:off x="2901950" y="9001125"/>
            <a:ext cx="79216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kumimoji="0"/>
            </a:lvl1pPr>
          </a:lstStyle>
          <a:p>
            <a:pPr>
              <a:defRPr/>
            </a:pPr>
            <a:r>
              <a:rPr lang="en-US" altLang="ko-KR"/>
              <a:t>Page </a:t>
            </a:r>
            <a:fld id="{0C485E7A-D806-4D1D-9C7D-3BC579713979}" type="slidenum">
              <a:rPr lang="en-US" altLang="ko-KR" smtClean="0"/>
              <a:pPr>
                <a:defRPr/>
              </a:pPr>
              <a:t>‹#›</a:t>
            </a:fld>
            <a:endParaRPr lang="en-US" altLang="ko-KR"/>
          </a:p>
        </p:txBody>
      </p:sp>
      <p:sp>
        <p:nvSpPr>
          <p:cNvPr id="10248" name="Rectangle 8">
            <a:extLst>
              <a:ext uri="{FF2B5EF4-FFF2-40B4-BE49-F238E27FC236}">
                <a16:creationId xmlns:a16="http://schemas.microsoft.com/office/drawing/2014/main" id="{3F3239DE-D978-7E6D-0835-39FA8DC1AA98}"/>
              </a:ext>
            </a:extLst>
          </p:cNvPr>
          <p:cNvSpPr>
            <a:spLocks noChangeArrowheads="1"/>
          </p:cNvSpPr>
          <p:nvPr/>
        </p:nvSpPr>
        <p:spPr bwMode="auto">
          <a:xfrm>
            <a:off x="715963" y="9001125"/>
            <a:ext cx="703262" cy="182563"/>
          </a:xfrm>
          <a:prstGeom prst="rect">
            <a:avLst/>
          </a:prstGeom>
          <a:noFill/>
          <a:ln>
            <a:noFill/>
          </a:ln>
        </p:spPr>
        <p:txBody>
          <a:bodyPr lIns="0" tIns="0" rIns="0" bIns="0">
            <a:spAutoFit/>
          </a:bodyPr>
          <a:lstStyle>
            <a:lvl1pPr eaLnBrk="0" hangingPunct="0">
              <a:defRPr kumimoji="1" sz="1200">
                <a:solidFill>
                  <a:schemeClr val="tx1"/>
                </a:solidFill>
                <a:latin typeface="Times New Roman" panose="02020603050405020304" pitchFamily="18" charset="0"/>
                <a:ea typeface="굴림" panose="020B0600000101010101" pitchFamily="50" charset="-127"/>
              </a:defRPr>
            </a:lvl1pPr>
            <a:lvl2pPr marL="742950" indent="-285750" eaLnBrk="0" hangingPunct="0">
              <a:defRPr kumimoji="1" sz="1200">
                <a:solidFill>
                  <a:schemeClr val="tx1"/>
                </a:solidFill>
                <a:latin typeface="Times New Roman" panose="02020603050405020304" pitchFamily="18" charset="0"/>
                <a:ea typeface="굴림" panose="020B0600000101010101" pitchFamily="50" charset="-127"/>
              </a:defRPr>
            </a:lvl2pPr>
            <a:lvl3pPr marL="1143000" indent="-228600" eaLnBrk="0" hangingPunct="0">
              <a:defRPr kumimoji="1" sz="1200">
                <a:solidFill>
                  <a:schemeClr val="tx1"/>
                </a:solidFill>
                <a:latin typeface="Times New Roman" panose="02020603050405020304" pitchFamily="18" charset="0"/>
                <a:ea typeface="굴림" panose="020B0600000101010101" pitchFamily="50" charset="-127"/>
              </a:defRPr>
            </a:lvl3pPr>
            <a:lvl4pPr marL="1600200" indent="-228600" eaLnBrk="0" hangingPunct="0">
              <a:defRPr kumimoji="1" sz="1200">
                <a:solidFill>
                  <a:schemeClr val="tx1"/>
                </a:solidFill>
                <a:latin typeface="Times New Roman" panose="02020603050405020304" pitchFamily="18" charset="0"/>
                <a:ea typeface="굴림" panose="020B0600000101010101" pitchFamily="50" charset="-127"/>
              </a:defRPr>
            </a:lvl4pPr>
            <a:lvl5pPr marL="2057400" indent="-228600" eaLnBrk="0" hangingPunct="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a:defRPr/>
            </a:pPr>
            <a:r>
              <a:rPr kumimoji="0" lang="en-US" altLang="ko-KR"/>
              <a:t>Submission</a:t>
            </a:r>
          </a:p>
        </p:txBody>
      </p:sp>
      <p:sp>
        <p:nvSpPr>
          <p:cNvPr id="3081" name="Line 9">
            <a:extLst>
              <a:ext uri="{FF2B5EF4-FFF2-40B4-BE49-F238E27FC236}">
                <a16:creationId xmlns:a16="http://schemas.microsoft.com/office/drawing/2014/main" id="{D0ED5B65-B606-ACBD-2A6E-1D31A8A823AC}"/>
              </a:ext>
            </a:extLst>
          </p:cNvPr>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82" name="Line 10">
            <a:extLst>
              <a:ext uri="{FF2B5EF4-FFF2-40B4-BE49-F238E27FC236}">
                <a16:creationId xmlns:a16="http://schemas.microsoft.com/office/drawing/2014/main" id="{10CDBB2A-5BB4-90ED-391F-625007346B6A}"/>
              </a:ext>
            </a:extLst>
          </p:cNvPr>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A5728A0-8DE0-7A4B-8071-7C9FB027769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r>
              <a:rPr lang="en-US" altLang="en-US" sz="1400">
                <a:solidFill>
                  <a:srgbClr val="000000"/>
                </a:solidFill>
                <a:ea typeface="Arial Unicode MS"/>
                <a:cs typeface="Arial Unicode MS"/>
              </a:rPr>
              <a:t>07/12/10</a:t>
            </a:r>
          </a:p>
        </p:txBody>
      </p:sp>
      <p:sp>
        <p:nvSpPr>
          <p:cNvPr id="6147" name="Rectangle 11">
            <a:extLst>
              <a:ext uri="{FF2B5EF4-FFF2-40B4-BE49-F238E27FC236}">
                <a16:creationId xmlns:a16="http://schemas.microsoft.com/office/drawing/2014/main" id="{763D683C-5959-32A1-B81D-125CBDBCA3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r>
              <a:rPr lang="en-US" altLang="en-US" sz="2400">
                <a:solidFill>
                  <a:srgbClr val="000000"/>
                </a:solidFill>
                <a:ea typeface="MS PGothic" panose="020B0600070205080204" pitchFamily="34" charset="-128"/>
              </a:rPr>
              <a:t>Page </a:t>
            </a:r>
            <a:fld id="{AAEE2F94-2518-4C7C-BEB1-AA05E3E25E58}" type="slidenum">
              <a:rPr lang="en-US" altLang="en-US" sz="2400" smtClean="0">
                <a:solidFill>
                  <a:srgbClr val="000000"/>
                </a:solidFill>
                <a:ea typeface="MS PGothic" panose="020B0600070205080204" pitchFamily="34" charset="-128"/>
              </a:rPr>
              <a:pPr>
                <a:spcBef>
                  <a:spcPct val="0"/>
                </a:spcBef>
              </a:pPr>
              <a:t>1</a:t>
            </a:fld>
            <a:endParaRPr lang="en-US" altLang="en-US" sz="2400">
              <a:solidFill>
                <a:srgbClr val="000000"/>
              </a:solidFill>
              <a:ea typeface="MS PGothic" panose="020B0600070205080204" pitchFamily="34" charset="-128"/>
            </a:endParaRPr>
          </a:p>
        </p:txBody>
      </p:sp>
      <p:sp>
        <p:nvSpPr>
          <p:cNvPr id="6148" name="Text Box 1">
            <a:extLst>
              <a:ext uri="{FF2B5EF4-FFF2-40B4-BE49-F238E27FC236}">
                <a16:creationId xmlns:a16="http://schemas.microsoft.com/office/drawing/2014/main" id="{9DCB5FBD-F6FF-9565-4ADF-5490A0CE41FE}"/>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eaLnBrk="1" hangingPunct="1">
              <a:spcBef>
                <a:spcPct val="0"/>
              </a:spcBef>
            </a:pPr>
            <a:r>
              <a:rPr lang="en-US" altLang="en-US" sz="1400" b="1">
                <a:solidFill>
                  <a:srgbClr val="000000"/>
                </a:solidFill>
                <a:ea typeface="MS PGothic" panose="020B0600070205080204" pitchFamily="34" charset="-128"/>
              </a:rPr>
              <a:t>Jul 12, 2010</a:t>
            </a:r>
          </a:p>
        </p:txBody>
      </p:sp>
      <p:sp>
        <p:nvSpPr>
          <p:cNvPr id="6149" name="Text Box 2">
            <a:extLst>
              <a:ext uri="{FF2B5EF4-FFF2-40B4-BE49-F238E27FC236}">
                <a16:creationId xmlns:a16="http://schemas.microsoft.com/office/drawing/2014/main" id="{C053976D-358B-CE16-38FD-5F665C3EC41D}"/>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lgn="r" eaLnBrk="1" hangingPunct="1">
              <a:spcBef>
                <a:spcPct val="0"/>
              </a:spcBef>
            </a:pPr>
            <a:r>
              <a:rPr lang="en-US" altLang="en-US">
                <a:solidFill>
                  <a:srgbClr val="000000"/>
                </a:solidFill>
                <a:ea typeface="MS PGothic" panose="020B0600070205080204" pitchFamily="34" charset="-128"/>
              </a:rPr>
              <a:t>Page </a:t>
            </a:r>
            <a:fld id="{E8EE7AD6-E6FB-4262-9C47-80B632E74BB2}" type="slidenum">
              <a:rPr lang="en-US" altLang="en-US">
                <a:solidFill>
                  <a:srgbClr val="000000"/>
                </a:solidFill>
                <a:ea typeface="MS PGothic" panose="020B0600070205080204" pitchFamily="34" charset="-128"/>
              </a:rPr>
              <a:pPr algn="r" eaLnBrk="1" hangingPunct="1">
                <a:spcBef>
                  <a:spcPct val="0"/>
                </a:spcBef>
              </a:pPr>
              <a:t>1</a:t>
            </a:fld>
            <a:endParaRPr lang="en-US" altLang="en-US">
              <a:solidFill>
                <a:srgbClr val="000000"/>
              </a:solidFill>
              <a:ea typeface="MS PGothic" panose="020B0600070205080204" pitchFamily="34" charset="-128"/>
            </a:endParaRPr>
          </a:p>
        </p:txBody>
      </p:sp>
      <p:sp>
        <p:nvSpPr>
          <p:cNvPr id="6150" name="Text Box 3">
            <a:extLst>
              <a:ext uri="{FF2B5EF4-FFF2-40B4-BE49-F238E27FC236}">
                <a16:creationId xmlns:a16="http://schemas.microsoft.com/office/drawing/2014/main" id="{E749605E-7163-9047-2507-8FB7D498E6B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6151" name="Text Box 4">
            <a:extLst>
              <a:ext uri="{FF2B5EF4-FFF2-40B4-BE49-F238E27FC236}">
                <a16:creationId xmlns:a16="http://schemas.microsoft.com/office/drawing/2014/main" id="{DE32DDE9-C155-D86D-32F7-005E206FAACF}"/>
              </a:ext>
            </a:extLst>
          </p:cNvPr>
          <p:cNvSpPr>
            <a:spLocks noGrp="1" noChangeArrowheads="1"/>
          </p:cNvSpPr>
          <p:nvPr>
            <p:ph type="body" idx="1"/>
          </p:nvPr>
        </p:nvSpPr>
        <p:spPr>
          <a:xfrm>
            <a:off x="914400" y="4387850"/>
            <a:ext cx="5022850"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5</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6</a:t>
            </a:fld>
            <a:endParaRPr lang="en-US" altLang="ko-KR"/>
          </a:p>
        </p:txBody>
      </p:sp>
    </p:spTree>
    <p:extLst>
      <p:ext uri="{BB962C8B-B14F-4D97-AF65-F5344CB8AC3E}">
        <p14:creationId xmlns:p14="http://schemas.microsoft.com/office/powerpoint/2010/main" val="1192891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p>
        </p:txBody>
      </p:sp>
      <p:sp>
        <p:nvSpPr>
          <p:cNvPr id="4" name="Rectangle 6">
            <a:extLst>
              <a:ext uri="{FF2B5EF4-FFF2-40B4-BE49-F238E27FC236}">
                <a16:creationId xmlns:a16="http://schemas.microsoft.com/office/drawing/2014/main" id="{3F44D884-92BA-7766-EB58-3CF48CAB495C}"/>
              </a:ext>
            </a:extLst>
          </p:cNvPr>
          <p:cNvSpPr>
            <a:spLocks noGrp="1" noChangeArrowheads="1"/>
          </p:cNvSpPr>
          <p:nvPr>
            <p:ph type="sldNum" sz="quarter" idx="10"/>
          </p:nvPr>
        </p:nvSpPr>
        <p:spPr>
          <a:ln/>
        </p:spPr>
        <p:txBody>
          <a:bodyPr/>
          <a:lstStyle>
            <a:lvl1pPr>
              <a:defRPr/>
            </a:lvl1pPr>
          </a:lstStyle>
          <a:p>
            <a:pPr>
              <a:defRPr/>
            </a:pPr>
            <a:r>
              <a:rPr lang="en-US" altLang="ko-KR"/>
              <a:t>Slide </a:t>
            </a:r>
            <a:fld id="{9B0D2753-8D93-4980-B67B-CB630CEFB48D}" type="slidenum">
              <a:rPr lang="en-US" altLang="ko-KR" smtClean="0"/>
              <a:pPr>
                <a:defRPr/>
              </a:pPr>
              <a:t>‹#›</a:t>
            </a:fld>
            <a:endParaRPr lang="en-US" altLang="ko-KR"/>
          </a:p>
        </p:txBody>
      </p:sp>
    </p:spTree>
    <p:extLst>
      <p:ext uri="{BB962C8B-B14F-4D97-AF65-F5344CB8AC3E}">
        <p14:creationId xmlns:p14="http://schemas.microsoft.com/office/powerpoint/2010/main" val="297171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Rectangle 6">
            <a:extLst>
              <a:ext uri="{FF2B5EF4-FFF2-40B4-BE49-F238E27FC236}">
                <a16:creationId xmlns:a16="http://schemas.microsoft.com/office/drawing/2014/main" id="{9F535009-20F5-7FF0-96C3-AA74F3CC10ED}"/>
              </a:ext>
            </a:extLst>
          </p:cNvPr>
          <p:cNvSpPr>
            <a:spLocks noGrp="1" noChangeArrowheads="1"/>
          </p:cNvSpPr>
          <p:nvPr>
            <p:ph type="sldNum" sz="quarter" idx="10"/>
          </p:nvPr>
        </p:nvSpPr>
        <p:spPr>
          <a:ln/>
        </p:spPr>
        <p:txBody>
          <a:bodyPr/>
          <a:lstStyle>
            <a:lvl1pPr>
              <a:defRPr/>
            </a:lvl1pPr>
          </a:lstStyle>
          <a:p>
            <a:pPr>
              <a:defRPr/>
            </a:pPr>
            <a:r>
              <a:rPr lang="en-US" altLang="ko-KR"/>
              <a:t>Slide </a:t>
            </a:r>
            <a:fld id="{48914C5E-C7CD-416E-86AE-246565D32B40}" type="slidenum">
              <a:rPr lang="en-US" altLang="ko-KR" smtClean="0"/>
              <a:pPr>
                <a:defRPr/>
              </a:pPr>
              <a:t>‹#›</a:t>
            </a:fld>
            <a:endParaRPr lang="en-US" altLang="ko-KR"/>
          </a:p>
        </p:txBody>
      </p:sp>
    </p:spTree>
    <p:extLst>
      <p:ext uri="{BB962C8B-B14F-4D97-AF65-F5344CB8AC3E}">
        <p14:creationId xmlns:p14="http://schemas.microsoft.com/office/powerpoint/2010/main" val="189871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Rectangle 6">
            <a:extLst>
              <a:ext uri="{FF2B5EF4-FFF2-40B4-BE49-F238E27FC236}">
                <a16:creationId xmlns:a16="http://schemas.microsoft.com/office/drawing/2014/main" id="{4E597A94-6EA4-8A50-1B88-B7C4891E79AB}"/>
              </a:ext>
            </a:extLst>
          </p:cNvPr>
          <p:cNvSpPr>
            <a:spLocks noGrp="1" noChangeArrowheads="1"/>
          </p:cNvSpPr>
          <p:nvPr>
            <p:ph type="sldNum" sz="quarter" idx="10"/>
          </p:nvPr>
        </p:nvSpPr>
        <p:spPr>
          <a:ln/>
        </p:spPr>
        <p:txBody>
          <a:bodyPr/>
          <a:lstStyle>
            <a:lvl1pPr>
              <a:defRPr/>
            </a:lvl1pPr>
          </a:lstStyle>
          <a:p>
            <a:pPr>
              <a:defRPr/>
            </a:pPr>
            <a:r>
              <a:rPr lang="en-US" altLang="ko-KR"/>
              <a:t>Slide </a:t>
            </a:r>
            <a:fld id="{47278A39-3953-47F2-98A6-5953F470C6F6}" type="slidenum">
              <a:rPr lang="en-US" altLang="ko-KR" smtClean="0"/>
              <a:pPr>
                <a:defRPr/>
              </a:pPr>
              <a:t>‹#›</a:t>
            </a:fld>
            <a:endParaRPr lang="en-US" altLang="ko-KR"/>
          </a:p>
        </p:txBody>
      </p:sp>
    </p:spTree>
    <p:extLst>
      <p:ext uri="{BB962C8B-B14F-4D97-AF65-F5344CB8AC3E}">
        <p14:creationId xmlns:p14="http://schemas.microsoft.com/office/powerpoint/2010/main" val="3310781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98513"/>
          </a:xfrm>
        </p:spPr>
        <p:txBody>
          <a:bodyPr/>
          <a:lstStyle/>
          <a:p>
            <a:r>
              <a:rPr lang="ko-KR" altLang="en-US"/>
              <a:t>마스터 제목 스타일 편집</a:t>
            </a:r>
          </a:p>
        </p:txBody>
      </p:sp>
      <p:sp>
        <p:nvSpPr>
          <p:cNvPr id="3" name="텍스트 개체 틀 2"/>
          <p:cNvSpPr>
            <a:spLocks noGrp="1"/>
          </p:cNvSpPr>
          <p:nvPr>
            <p:ph type="body" sz="half" idx="1"/>
          </p:nvPr>
        </p:nvSpPr>
        <p:spPr>
          <a:xfrm>
            <a:off x="685800" y="1628775"/>
            <a:ext cx="3810000" cy="4679950"/>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28775"/>
            <a:ext cx="3810000" cy="4679950"/>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Rectangle 6">
            <a:extLst>
              <a:ext uri="{FF2B5EF4-FFF2-40B4-BE49-F238E27FC236}">
                <a16:creationId xmlns:a16="http://schemas.microsoft.com/office/drawing/2014/main" id="{04CB5F7B-2AE6-E0EF-F9D4-D8ADCE52AAFA}"/>
              </a:ext>
            </a:extLst>
          </p:cNvPr>
          <p:cNvSpPr>
            <a:spLocks noGrp="1" noChangeArrowheads="1"/>
          </p:cNvSpPr>
          <p:nvPr>
            <p:ph type="sldNum" sz="quarter" idx="10"/>
          </p:nvPr>
        </p:nvSpPr>
        <p:spPr>
          <a:ln/>
        </p:spPr>
        <p:txBody>
          <a:bodyPr/>
          <a:lstStyle>
            <a:lvl1pPr>
              <a:defRPr/>
            </a:lvl1pPr>
          </a:lstStyle>
          <a:p>
            <a:pPr>
              <a:defRPr/>
            </a:pPr>
            <a:r>
              <a:rPr lang="en-US" altLang="ko-KR"/>
              <a:t>Slide </a:t>
            </a:r>
            <a:fld id="{E9A58FEE-7878-4DB9-96D9-432B6E0555B5}" type="slidenum">
              <a:rPr lang="en-US" altLang="ko-KR" smtClean="0"/>
              <a:pPr>
                <a:defRPr/>
              </a:pPr>
              <a:t>‹#›</a:t>
            </a:fld>
            <a:endParaRPr lang="en-US" altLang="ko-KR"/>
          </a:p>
        </p:txBody>
      </p:sp>
    </p:spTree>
    <p:extLst>
      <p:ext uri="{BB962C8B-B14F-4D97-AF65-F5344CB8AC3E}">
        <p14:creationId xmlns:p14="http://schemas.microsoft.com/office/powerpoint/2010/main" val="2710113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2"/>
          </p:nvPr>
        </p:nvSpPr>
        <p:spPr>
          <a:xfrm>
            <a:off x="356616" y="1709928"/>
            <a:ext cx="8407908"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p:cNvSpPr>
            <a:spLocks noGrp="1"/>
          </p:cNvSpPr>
          <p:nvPr>
            <p:ph type="subTitle" idx="1"/>
          </p:nvPr>
        </p:nvSpPr>
        <p:spPr>
          <a:xfrm>
            <a:off x="359845" y="1132233"/>
            <a:ext cx="8401964" cy="431657"/>
          </a:xfrm>
        </p:spPr>
        <p:txBody>
          <a:bodyPr/>
          <a:lstStyle>
            <a:lvl1pPr marL="0" indent="0" algn="l">
              <a:lnSpc>
                <a:spcPct val="83000"/>
              </a:lnSpc>
              <a:spcBef>
                <a:spcPts val="135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1B739A64-877F-84D8-78CC-AD0960DDFD41}"/>
              </a:ext>
            </a:extLst>
          </p:cNvPr>
          <p:cNvSpPr>
            <a:spLocks noGrp="1"/>
          </p:cNvSpPr>
          <p:nvPr>
            <p:ph type="ftr" sz="quarter" idx="13"/>
          </p:nvPr>
        </p:nvSpPr>
        <p:spPr>
          <a:xfrm>
            <a:off x="369888" y="6484938"/>
            <a:ext cx="7667625" cy="188912"/>
          </a:xfrm>
          <a:prstGeom prst="rect">
            <a:avLst/>
          </a:prstGeom>
        </p:spPr>
        <p:txBody>
          <a:bodyPr vert="horz" wrap="square" lIns="0" tIns="0" rIns="0" bIns="0" rtlCol="0" anchor="b">
            <a:noAutofit/>
          </a:bodyPr>
          <a:lstStyle>
            <a:lvl1pPr algn="l">
              <a:lnSpc>
                <a:spcPct val="107000"/>
              </a:lnSpc>
              <a:defRPr sz="600">
                <a:solidFill>
                  <a:schemeClr val="tx1">
                    <a:lumMod val="50000"/>
                    <a:lumOff val="50000"/>
                  </a:schemeClr>
                </a:solidFill>
              </a:defRPr>
            </a:lvl1pPr>
          </a:lstStyle>
          <a:p>
            <a:pPr>
              <a:defRPr/>
            </a:pPr>
            <a:endParaRPr lang="en-US"/>
          </a:p>
        </p:txBody>
      </p:sp>
    </p:spTree>
    <p:extLst>
      <p:ext uri="{BB962C8B-B14F-4D97-AF65-F5344CB8AC3E}">
        <p14:creationId xmlns:p14="http://schemas.microsoft.com/office/powerpoint/2010/main" val="376843180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normAutofit/>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4" name="Rectangle 6">
            <a:extLst>
              <a:ext uri="{FF2B5EF4-FFF2-40B4-BE49-F238E27FC236}">
                <a16:creationId xmlns:a16="http://schemas.microsoft.com/office/drawing/2014/main" id="{109C10FE-053F-D71D-8DC5-5E36317B5888}"/>
              </a:ext>
            </a:extLst>
          </p:cNvPr>
          <p:cNvSpPr>
            <a:spLocks noGrp="1" noChangeArrowheads="1"/>
          </p:cNvSpPr>
          <p:nvPr>
            <p:ph type="sldNum" sz="quarter" idx="10"/>
          </p:nvPr>
        </p:nvSpPr>
        <p:spPr>
          <a:ln/>
        </p:spPr>
        <p:txBody>
          <a:bodyPr/>
          <a:lstStyle>
            <a:lvl1pPr>
              <a:defRPr/>
            </a:lvl1pPr>
          </a:lstStyle>
          <a:p>
            <a:pPr>
              <a:defRPr/>
            </a:pPr>
            <a:r>
              <a:rPr lang="en-US" altLang="ko-KR"/>
              <a:t>Slide </a:t>
            </a:r>
            <a:fld id="{ABB8521B-B4EC-4931-9557-7A0EA6B23EBD}" type="slidenum">
              <a:rPr lang="en-US" altLang="ko-KR" smtClean="0"/>
              <a:pPr>
                <a:defRPr/>
              </a:pPr>
              <a:t>‹#›</a:t>
            </a:fld>
            <a:endParaRPr lang="en-US" altLang="ko-KR"/>
          </a:p>
        </p:txBody>
      </p:sp>
    </p:spTree>
    <p:extLst>
      <p:ext uri="{BB962C8B-B14F-4D97-AF65-F5344CB8AC3E}">
        <p14:creationId xmlns:p14="http://schemas.microsoft.com/office/powerpoint/2010/main" val="158686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Rectangle 6">
            <a:extLst>
              <a:ext uri="{FF2B5EF4-FFF2-40B4-BE49-F238E27FC236}">
                <a16:creationId xmlns:a16="http://schemas.microsoft.com/office/drawing/2014/main" id="{42278F7F-6322-2678-F27E-6D3FEB85C570}"/>
              </a:ext>
            </a:extLst>
          </p:cNvPr>
          <p:cNvSpPr>
            <a:spLocks noGrp="1" noChangeArrowheads="1"/>
          </p:cNvSpPr>
          <p:nvPr>
            <p:ph type="sldNum" sz="quarter" idx="10"/>
          </p:nvPr>
        </p:nvSpPr>
        <p:spPr>
          <a:ln/>
        </p:spPr>
        <p:txBody>
          <a:bodyPr/>
          <a:lstStyle>
            <a:lvl1pPr>
              <a:defRPr/>
            </a:lvl1pPr>
          </a:lstStyle>
          <a:p>
            <a:pPr>
              <a:defRPr/>
            </a:pPr>
            <a:r>
              <a:rPr lang="en-US" altLang="ko-KR"/>
              <a:t>Slide </a:t>
            </a:r>
            <a:fld id="{CF6D74B4-9473-4BB5-9067-D226A0836B07}" type="slidenum">
              <a:rPr lang="en-US" altLang="ko-KR" smtClean="0"/>
              <a:pPr>
                <a:defRPr/>
              </a:pPr>
              <a:t>‹#›</a:t>
            </a:fld>
            <a:endParaRPr lang="en-US" altLang="ko-KR"/>
          </a:p>
        </p:txBody>
      </p:sp>
    </p:spTree>
    <p:extLst>
      <p:ext uri="{BB962C8B-B14F-4D97-AF65-F5344CB8AC3E}">
        <p14:creationId xmlns:p14="http://schemas.microsoft.com/office/powerpoint/2010/main" val="376994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Rectangle 6">
            <a:extLst>
              <a:ext uri="{FF2B5EF4-FFF2-40B4-BE49-F238E27FC236}">
                <a16:creationId xmlns:a16="http://schemas.microsoft.com/office/drawing/2014/main" id="{A8207DF6-5E18-2D9E-015B-63273DCB1F9A}"/>
              </a:ext>
            </a:extLst>
          </p:cNvPr>
          <p:cNvSpPr>
            <a:spLocks noGrp="1" noChangeArrowheads="1"/>
          </p:cNvSpPr>
          <p:nvPr>
            <p:ph type="sldNum" sz="quarter" idx="10"/>
          </p:nvPr>
        </p:nvSpPr>
        <p:spPr>
          <a:ln/>
        </p:spPr>
        <p:txBody>
          <a:bodyPr/>
          <a:lstStyle>
            <a:lvl1pPr>
              <a:defRPr/>
            </a:lvl1pPr>
          </a:lstStyle>
          <a:p>
            <a:pPr>
              <a:defRPr/>
            </a:pPr>
            <a:r>
              <a:rPr lang="en-US" altLang="ko-KR"/>
              <a:t>Slide </a:t>
            </a:r>
            <a:fld id="{844740FD-E970-4129-8BD8-BC4D38D24E54}" type="slidenum">
              <a:rPr lang="en-US" altLang="ko-KR" smtClean="0"/>
              <a:pPr>
                <a:defRPr/>
              </a:pPr>
              <a:t>‹#›</a:t>
            </a:fld>
            <a:endParaRPr lang="en-US" altLang="ko-KR"/>
          </a:p>
        </p:txBody>
      </p:sp>
    </p:spTree>
    <p:extLst>
      <p:ext uri="{BB962C8B-B14F-4D97-AF65-F5344CB8AC3E}">
        <p14:creationId xmlns:p14="http://schemas.microsoft.com/office/powerpoint/2010/main" val="372527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Rectangle 6">
            <a:extLst>
              <a:ext uri="{FF2B5EF4-FFF2-40B4-BE49-F238E27FC236}">
                <a16:creationId xmlns:a16="http://schemas.microsoft.com/office/drawing/2014/main" id="{94E794FF-2375-4D4B-2534-5C2CC9E0E9F9}"/>
              </a:ext>
            </a:extLst>
          </p:cNvPr>
          <p:cNvSpPr>
            <a:spLocks noGrp="1" noChangeArrowheads="1"/>
          </p:cNvSpPr>
          <p:nvPr>
            <p:ph type="sldNum" sz="quarter" idx="10"/>
          </p:nvPr>
        </p:nvSpPr>
        <p:spPr>
          <a:ln/>
        </p:spPr>
        <p:txBody>
          <a:bodyPr/>
          <a:lstStyle>
            <a:lvl1pPr>
              <a:defRPr/>
            </a:lvl1pPr>
          </a:lstStyle>
          <a:p>
            <a:pPr>
              <a:defRPr/>
            </a:pPr>
            <a:r>
              <a:rPr lang="en-US" altLang="ko-KR"/>
              <a:t>Slide </a:t>
            </a:r>
            <a:fld id="{C36417D5-EC49-417A-B2CC-1A1B830F3592}" type="slidenum">
              <a:rPr lang="en-US" altLang="ko-KR" smtClean="0"/>
              <a:pPr>
                <a:defRPr/>
              </a:pPr>
              <a:t>‹#›</a:t>
            </a:fld>
            <a:endParaRPr lang="en-US" altLang="ko-KR"/>
          </a:p>
        </p:txBody>
      </p:sp>
    </p:spTree>
    <p:extLst>
      <p:ext uri="{BB962C8B-B14F-4D97-AF65-F5344CB8AC3E}">
        <p14:creationId xmlns:p14="http://schemas.microsoft.com/office/powerpoint/2010/main" val="3162389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Rectangle 6">
            <a:extLst>
              <a:ext uri="{FF2B5EF4-FFF2-40B4-BE49-F238E27FC236}">
                <a16:creationId xmlns:a16="http://schemas.microsoft.com/office/drawing/2014/main" id="{55346EB9-4BDB-7A3A-B21E-DE002B173050}"/>
              </a:ext>
            </a:extLst>
          </p:cNvPr>
          <p:cNvSpPr>
            <a:spLocks noGrp="1" noChangeArrowheads="1"/>
          </p:cNvSpPr>
          <p:nvPr>
            <p:ph type="sldNum" sz="quarter" idx="10"/>
          </p:nvPr>
        </p:nvSpPr>
        <p:spPr>
          <a:ln/>
        </p:spPr>
        <p:txBody>
          <a:bodyPr/>
          <a:lstStyle>
            <a:lvl1pPr>
              <a:defRPr/>
            </a:lvl1pPr>
          </a:lstStyle>
          <a:p>
            <a:pPr>
              <a:defRPr/>
            </a:pPr>
            <a:r>
              <a:rPr lang="en-US" altLang="ko-KR"/>
              <a:t>Slide </a:t>
            </a:r>
            <a:fld id="{1AE92C51-6360-40FD-BE78-C4F7078D0C50}" type="slidenum">
              <a:rPr lang="en-US" altLang="ko-KR" smtClean="0"/>
              <a:pPr>
                <a:defRPr/>
              </a:pPr>
              <a:t>‹#›</a:t>
            </a:fld>
            <a:endParaRPr lang="en-US" altLang="ko-KR"/>
          </a:p>
        </p:txBody>
      </p:sp>
    </p:spTree>
    <p:extLst>
      <p:ext uri="{BB962C8B-B14F-4D97-AF65-F5344CB8AC3E}">
        <p14:creationId xmlns:p14="http://schemas.microsoft.com/office/powerpoint/2010/main" val="411684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5F1B8063-F757-15CB-1489-B7535B9AFEC0}"/>
              </a:ext>
            </a:extLst>
          </p:cNvPr>
          <p:cNvSpPr>
            <a:spLocks noGrp="1" noChangeArrowheads="1"/>
          </p:cNvSpPr>
          <p:nvPr>
            <p:ph type="sldNum" sz="quarter" idx="10"/>
          </p:nvPr>
        </p:nvSpPr>
        <p:spPr>
          <a:ln/>
        </p:spPr>
        <p:txBody>
          <a:bodyPr/>
          <a:lstStyle>
            <a:lvl1pPr>
              <a:defRPr/>
            </a:lvl1pPr>
          </a:lstStyle>
          <a:p>
            <a:pPr>
              <a:defRPr/>
            </a:pPr>
            <a:r>
              <a:rPr lang="en-US" altLang="ko-KR"/>
              <a:t>Slide </a:t>
            </a:r>
            <a:fld id="{B80B2C00-58BA-4021-913C-059309EBDADE}" type="slidenum">
              <a:rPr lang="en-US" altLang="ko-KR" smtClean="0"/>
              <a:pPr>
                <a:defRPr/>
              </a:pPr>
              <a:t>‹#›</a:t>
            </a:fld>
            <a:endParaRPr lang="en-US" altLang="ko-KR"/>
          </a:p>
        </p:txBody>
      </p:sp>
    </p:spTree>
    <p:extLst>
      <p:ext uri="{BB962C8B-B14F-4D97-AF65-F5344CB8AC3E}">
        <p14:creationId xmlns:p14="http://schemas.microsoft.com/office/powerpoint/2010/main" val="3457638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Rectangle 6">
            <a:extLst>
              <a:ext uri="{FF2B5EF4-FFF2-40B4-BE49-F238E27FC236}">
                <a16:creationId xmlns:a16="http://schemas.microsoft.com/office/drawing/2014/main" id="{8BDFD9DB-3A42-8FDA-25B1-94A1B1E19B8A}"/>
              </a:ext>
            </a:extLst>
          </p:cNvPr>
          <p:cNvSpPr>
            <a:spLocks noGrp="1" noChangeArrowheads="1"/>
          </p:cNvSpPr>
          <p:nvPr>
            <p:ph type="sldNum" sz="quarter" idx="10"/>
          </p:nvPr>
        </p:nvSpPr>
        <p:spPr>
          <a:ln/>
        </p:spPr>
        <p:txBody>
          <a:bodyPr/>
          <a:lstStyle>
            <a:lvl1pPr>
              <a:defRPr/>
            </a:lvl1pPr>
          </a:lstStyle>
          <a:p>
            <a:pPr>
              <a:defRPr/>
            </a:pPr>
            <a:r>
              <a:rPr lang="en-US" altLang="ko-KR"/>
              <a:t>Slide </a:t>
            </a:r>
            <a:fld id="{8175984C-A764-473B-9E28-7820D4D61A38}" type="slidenum">
              <a:rPr lang="en-US" altLang="ko-KR" smtClean="0"/>
              <a:pPr>
                <a:defRPr/>
              </a:pPr>
              <a:t>‹#›</a:t>
            </a:fld>
            <a:endParaRPr lang="en-US" altLang="ko-KR"/>
          </a:p>
        </p:txBody>
      </p:sp>
    </p:spTree>
    <p:extLst>
      <p:ext uri="{BB962C8B-B14F-4D97-AF65-F5344CB8AC3E}">
        <p14:creationId xmlns:p14="http://schemas.microsoft.com/office/powerpoint/2010/main" val="207825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Rectangle 6">
            <a:extLst>
              <a:ext uri="{FF2B5EF4-FFF2-40B4-BE49-F238E27FC236}">
                <a16:creationId xmlns:a16="http://schemas.microsoft.com/office/drawing/2014/main" id="{375C3F3B-6523-FC95-6DCE-514A8290C02B}"/>
              </a:ext>
            </a:extLst>
          </p:cNvPr>
          <p:cNvSpPr>
            <a:spLocks noGrp="1" noChangeArrowheads="1"/>
          </p:cNvSpPr>
          <p:nvPr>
            <p:ph type="sldNum" sz="quarter" idx="10"/>
          </p:nvPr>
        </p:nvSpPr>
        <p:spPr>
          <a:ln/>
        </p:spPr>
        <p:txBody>
          <a:bodyPr/>
          <a:lstStyle>
            <a:lvl1pPr>
              <a:defRPr/>
            </a:lvl1pPr>
          </a:lstStyle>
          <a:p>
            <a:pPr>
              <a:defRPr/>
            </a:pPr>
            <a:r>
              <a:rPr lang="en-US" altLang="ko-KR"/>
              <a:t>Slide </a:t>
            </a:r>
            <a:fld id="{2FD38DF4-E686-4192-B37C-A5B235B85F53}" type="slidenum">
              <a:rPr lang="en-US" altLang="ko-KR" smtClean="0"/>
              <a:pPr>
                <a:defRPr/>
              </a:pPr>
              <a:t>‹#›</a:t>
            </a:fld>
            <a:endParaRPr lang="en-US" altLang="ko-KR"/>
          </a:p>
        </p:txBody>
      </p:sp>
    </p:spTree>
    <p:extLst>
      <p:ext uri="{BB962C8B-B14F-4D97-AF65-F5344CB8AC3E}">
        <p14:creationId xmlns:p14="http://schemas.microsoft.com/office/powerpoint/2010/main" val="2199718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290AC78-DEB0-B8D5-CF15-9AA1AAB2CA05}"/>
              </a:ext>
            </a:extLst>
          </p:cNvPr>
          <p:cNvSpPr>
            <a:spLocks noGrp="1" noChangeArrowheads="1"/>
          </p:cNvSpPr>
          <p:nvPr>
            <p:ph type="title"/>
          </p:nvPr>
        </p:nvSpPr>
        <p:spPr bwMode="auto">
          <a:xfrm>
            <a:off x="685800" y="685800"/>
            <a:ext cx="7772400"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a:p>
        </p:txBody>
      </p:sp>
      <p:sp>
        <p:nvSpPr>
          <p:cNvPr id="1027" name="Rectangle 3">
            <a:extLst>
              <a:ext uri="{FF2B5EF4-FFF2-40B4-BE49-F238E27FC236}">
                <a16:creationId xmlns:a16="http://schemas.microsoft.com/office/drawing/2014/main" id="{203B2387-B9C0-DA5D-EB9F-2901B3CE6714}"/>
              </a:ext>
            </a:extLst>
          </p:cNvPr>
          <p:cNvSpPr>
            <a:spLocks noGrp="1" noChangeArrowheads="1"/>
          </p:cNvSpPr>
          <p:nvPr>
            <p:ph type="body" idx="1"/>
          </p:nvPr>
        </p:nvSpPr>
        <p:spPr bwMode="auto">
          <a:xfrm>
            <a:off x="685800" y="1628775"/>
            <a:ext cx="77724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a:p>
        </p:txBody>
      </p:sp>
      <p:sp>
        <p:nvSpPr>
          <p:cNvPr id="1030" name="Rectangle 6">
            <a:extLst>
              <a:ext uri="{FF2B5EF4-FFF2-40B4-BE49-F238E27FC236}">
                <a16:creationId xmlns:a16="http://schemas.microsoft.com/office/drawing/2014/main" id="{63409EB8-9554-B59A-314D-40765525248A}"/>
              </a:ext>
            </a:extLst>
          </p:cNvPr>
          <p:cNvSpPr>
            <a:spLocks noGrp="1" noChangeArrowheads="1"/>
          </p:cNvSpPr>
          <p:nvPr>
            <p:ph type="sldNum" sz="quarter" idx="4"/>
          </p:nvPr>
        </p:nvSpPr>
        <p:spPr bwMode="auto">
          <a:xfrm>
            <a:off x="4211638" y="6524625"/>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lvl1pPr>
          </a:lstStyle>
          <a:p>
            <a:pPr>
              <a:defRPr/>
            </a:pPr>
            <a:r>
              <a:rPr lang="en-US" altLang="ko-KR"/>
              <a:t>Slide </a:t>
            </a:r>
            <a:fld id="{DD8C9D8B-3542-4216-B78A-C44A9F605440}" type="slidenum">
              <a:rPr lang="en-US" altLang="ko-KR" smtClean="0"/>
              <a:pPr>
                <a:defRPr/>
              </a:pPr>
              <a:t>‹#›</a:t>
            </a:fld>
            <a:endParaRPr lang="en-US" altLang="ko-KR"/>
          </a:p>
        </p:txBody>
      </p:sp>
      <p:sp>
        <p:nvSpPr>
          <p:cNvPr id="1029" name="Rectangle 7">
            <a:extLst>
              <a:ext uri="{FF2B5EF4-FFF2-40B4-BE49-F238E27FC236}">
                <a16:creationId xmlns:a16="http://schemas.microsoft.com/office/drawing/2014/main" id="{C7BFA1B0-3E74-FABD-F3B2-85C08C214AEA}"/>
              </a:ext>
            </a:extLst>
          </p:cNvPr>
          <p:cNvSpPr>
            <a:spLocks noChangeArrowheads="1"/>
          </p:cNvSpPr>
          <p:nvPr/>
        </p:nvSpPr>
        <p:spPr bwMode="auto">
          <a:xfrm>
            <a:off x="4495800" y="394156"/>
            <a:ext cx="3962400" cy="215444"/>
          </a:xfrm>
          <a:prstGeom prst="rect">
            <a:avLst/>
          </a:prstGeom>
          <a:noFill/>
          <a:ln>
            <a:noFill/>
          </a:ln>
        </p:spPr>
        <p:txBody>
          <a:bodyPr lIns="0" tIns="0" rIns="0" bIns="0" anchor="b">
            <a:spAutoFit/>
          </a:bodyPr>
          <a:lstStyle>
            <a:lvl1pPr marL="342900" indent="-342900" eaLnBrk="0" hangingPunct="0">
              <a:defRPr kumimoji="1" sz="1200">
                <a:solidFill>
                  <a:schemeClr val="tx1"/>
                </a:solidFill>
                <a:latin typeface="Times New Roman" panose="02020603050405020304" pitchFamily="18" charset="0"/>
                <a:ea typeface="굴림" panose="020B0600000101010101" pitchFamily="50" charset="-127"/>
              </a:defRPr>
            </a:lvl1pPr>
            <a:lvl2pPr marL="742950" indent="-285750" eaLnBrk="0" hangingPunct="0">
              <a:defRPr kumimoji="1" sz="1200">
                <a:solidFill>
                  <a:schemeClr val="tx1"/>
                </a:solidFill>
                <a:latin typeface="Times New Roman" panose="02020603050405020304" pitchFamily="18" charset="0"/>
                <a:ea typeface="굴림" panose="020B0600000101010101" pitchFamily="50" charset="-127"/>
              </a:defRPr>
            </a:lvl2pPr>
            <a:lvl3pPr marL="1143000" indent="-228600" eaLnBrk="0" hangingPunct="0">
              <a:defRPr kumimoji="1" sz="1200">
                <a:solidFill>
                  <a:schemeClr val="tx1"/>
                </a:solidFill>
                <a:latin typeface="Times New Roman" panose="02020603050405020304" pitchFamily="18" charset="0"/>
                <a:ea typeface="굴림" panose="020B0600000101010101" pitchFamily="50" charset="-127"/>
              </a:defRPr>
            </a:lvl3pPr>
            <a:lvl4pPr marL="1600200" indent="-228600" eaLnBrk="0" hangingPunct="0">
              <a:defRPr kumimoji="1" sz="1200">
                <a:solidFill>
                  <a:schemeClr val="tx1"/>
                </a:solidFill>
                <a:latin typeface="Times New Roman" panose="02020603050405020304" pitchFamily="18" charset="0"/>
                <a:ea typeface="굴림" panose="020B0600000101010101" pitchFamily="50" charset="-127"/>
              </a:defRPr>
            </a:lvl4pPr>
            <a:lvl5pPr marL="1157288" eaLnBrk="0" hangingPunct="0">
              <a:defRPr kumimoji="1" sz="1200">
                <a:solidFill>
                  <a:schemeClr val="tx1"/>
                </a:solidFill>
                <a:latin typeface="Times New Roman" panose="02020603050405020304" pitchFamily="18" charset="0"/>
                <a:ea typeface="굴림" panose="020B0600000101010101" pitchFamily="50" charset="-127"/>
              </a:defRPr>
            </a:lvl5pPr>
            <a:lvl6pPr marL="1614488"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071688"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2528888"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2986088"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lvl="4" algn="r">
              <a:defRPr/>
            </a:pPr>
            <a:r>
              <a:rPr kumimoji="0" lang="en-US" altLang="ko-KR" sz="1400" b="1" dirty="0"/>
              <a:t>doc.: IEEE 802.15-22-0330-00-04ab</a:t>
            </a:r>
            <a:r>
              <a:rPr kumimoji="0" lang="en-US" altLang="ko-KR" dirty="0"/>
              <a:t> </a:t>
            </a:r>
            <a:endParaRPr kumimoji="0" lang="ko-KR" altLang="en-US" dirty="0"/>
          </a:p>
        </p:txBody>
      </p:sp>
      <p:sp>
        <p:nvSpPr>
          <p:cNvPr id="2" name="Line 8">
            <a:extLst>
              <a:ext uri="{FF2B5EF4-FFF2-40B4-BE49-F238E27FC236}">
                <a16:creationId xmlns:a16="http://schemas.microsoft.com/office/drawing/2014/main" id="{A2A0CDFE-97AD-B8A8-DB15-748187F1F57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1" name="Rectangle 9">
            <a:extLst>
              <a:ext uri="{FF2B5EF4-FFF2-40B4-BE49-F238E27FC236}">
                <a16:creationId xmlns:a16="http://schemas.microsoft.com/office/drawing/2014/main" id="{C4B9761A-E2BD-C6AE-507B-FBFF9A1A1E6E}"/>
              </a:ext>
            </a:extLst>
          </p:cNvPr>
          <p:cNvSpPr>
            <a:spLocks noChangeArrowheads="1"/>
          </p:cNvSpPr>
          <p:nvPr/>
        </p:nvSpPr>
        <p:spPr bwMode="auto">
          <a:xfrm>
            <a:off x="685800" y="6475413"/>
            <a:ext cx="711200" cy="182562"/>
          </a:xfrm>
          <a:prstGeom prst="rect">
            <a:avLst/>
          </a:prstGeom>
          <a:noFill/>
          <a:ln>
            <a:noFill/>
          </a:ln>
        </p:spPr>
        <p:txBody>
          <a:bodyPr lIns="0" tIns="0" rIns="0" bIns="0">
            <a:spAutoFit/>
          </a:bodyPr>
          <a:lstStyle>
            <a:lvl1pPr eaLnBrk="0" hangingPunct="0">
              <a:defRPr kumimoji="1" sz="1200">
                <a:solidFill>
                  <a:schemeClr val="tx1"/>
                </a:solidFill>
                <a:latin typeface="Times New Roman" panose="02020603050405020304" pitchFamily="18" charset="0"/>
                <a:ea typeface="굴림" panose="020B0600000101010101" pitchFamily="50" charset="-127"/>
              </a:defRPr>
            </a:lvl1pPr>
            <a:lvl2pPr marL="742950" indent="-285750" eaLnBrk="0" hangingPunct="0">
              <a:defRPr kumimoji="1" sz="1200">
                <a:solidFill>
                  <a:schemeClr val="tx1"/>
                </a:solidFill>
                <a:latin typeface="Times New Roman" panose="02020603050405020304" pitchFamily="18" charset="0"/>
                <a:ea typeface="굴림" panose="020B0600000101010101" pitchFamily="50" charset="-127"/>
              </a:defRPr>
            </a:lvl2pPr>
            <a:lvl3pPr marL="1143000" indent="-228600" eaLnBrk="0" hangingPunct="0">
              <a:defRPr kumimoji="1" sz="1200">
                <a:solidFill>
                  <a:schemeClr val="tx1"/>
                </a:solidFill>
                <a:latin typeface="Times New Roman" panose="02020603050405020304" pitchFamily="18" charset="0"/>
                <a:ea typeface="굴림" panose="020B0600000101010101" pitchFamily="50" charset="-127"/>
              </a:defRPr>
            </a:lvl3pPr>
            <a:lvl4pPr marL="1600200" indent="-228600" eaLnBrk="0" hangingPunct="0">
              <a:defRPr kumimoji="1" sz="1200">
                <a:solidFill>
                  <a:schemeClr val="tx1"/>
                </a:solidFill>
                <a:latin typeface="Times New Roman" panose="02020603050405020304" pitchFamily="18" charset="0"/>
                <a:ea typeface="굴림" panose="020B0600000101010101" pitchFamily="50" charset="-127"/>
              </a:defRPr>
            </a:lvl4pPr>
            <a:lvl5pPr marL="2057400" indent="-228600" eaLnBrk="0" hangingPunct="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a:defRPr/>
            </a:pPr>
            <a:r>
              <a:rPr kumimoji="0" lang="en-US" altLang="ko-KR"/>
              <a:t>Submission</a:t>
            </a:r>
          </a:p>
        </p:txBody>
      </p:sp>
      <p:sp>
        <p:nvSpPr>
          <p:cNvPr id="1032" name="Line 10">
            <a:extLst>
              <a:ext uri="{FF2B5EF4-FFF2-40B4-BE49-F238E27FC236}">
                <a16:creationId xmlns:a16="http://schemas.microsoft.com/office/drawing/2014/main" id="{AAA899E7-82F4-3234-16C8-907C1F1E4736}"/>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4" name="Text Box 12">
            <a:extLst>
              <a:ext uri="{FF2B5EF4-FFF2-40B4-BE49-F238E27FC236}">
                <a16:creationId xmlns:a16="http://schemas.microsoft.com/office/drawing/2014/main" id="{FD0492E8-07EF-2BBF-F0B2-1235313916F4}"/>
              </a:ext>
            </a:extLst>
          </p:cNvPr>
          <p:cNvSpPr txBox="1">
            <a:spLocks noChangeArrowheads="1"/>
          </p:cNvSpPr>
          <p:nvPr/>
        </p:nvSpPr>
        <p:spPr bwMode="auto">
          <a:xfrm>
            <a:off x="650875" y="322263"/>
            <a:ext cx="1257300" cy="304800"/>
          </a:xfrm>
          <a:prstGeom prst="rect">
            <a:avLst/>
          </a:prstGeom>
          <a:noFill/>
          <a:ln>
            <a:noFill/>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kumimoji="0" lang="en-US" altLang="ko-KR" sz="1400" b="1" dirty="0">
                <a:ea typeface="굴림" charset="-127"/>
              </a:rPr>
              <a:t>June 2022</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C60B1CE-4A0E-4FC3-51EF-2D98383C9223}"/>
              </a:ext>
            </a:extLst>
          </p:cNvPr>
          <p:cNvSpPr>
            <a:spLocks noChangeArrowheads="1"/>
          </p:cNvSpPr>
          <p:nvPr/>
        </p:nvSpPr>
        <p:spPr bwMode="auto">
          <a:xfrm>
            <a:off x="533400" y="1268760"/>
            <a:ext cx="8001000" cy="4588052"/>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6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[4ab Channelization Discussion]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b="1" dirty="0">
                <a:latin typeface="Times New Roman" panose="02020603050405020304" pitchFamily="18" charset="0"/>
              </a:rPr>
              <a:t>Claudio da Silva, Carlos Aldana, Kangjin Yoon, and Chunyu Hu</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b="1" dirty="0">
                <a:latin typeface="Times New Roman" panose="02020603050405020304" pitchFamily="18" charset="0"/>
              </a:rPr>
              <a:t>{</a:t>
            </a:r>
            <a:r>
              <a:rPr lang="en-US" altLang="en-US" sz="1600" b="1" dirty="0" err="1">
                <a:latin typeface="Times New Roman" panose="02020603050405020304" pitchFamily="18" charset="0"/>
              </a:rPr>
              <a:t>claudiodasilva,caldana,kyoon,chunyuhu</a:t>
            </a:r>
            <a:r>
              <a:rPr lang="en-US" altLang="en-US" sz="1600" b="1" dirty="0">
                <a:latin typeface="Times New Roman" panose="02020603050405020304" pitchFamily="18" charset="0"/>
              </a:rPr>
              <a:t>}@fb.com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sz="1600" dirty="0">
                <a:solidFill>
                  <a:schemeClr val="tx2"/>
                </a:solidFill>
                <a:latin typeface="Times New Roman" pitchFamily="18" charset="0"/>
                <a:ea typeface="ＭＳ Ｐゴシック" pitchFamily="-65" charset="-128"/>
              </a:rPr>
              <a:t>[</a:t>
            </a:r>
            <a:r>
              <a:rPr lang="en-US" sz="1600" b="1" dirty="0">
                <a:solidFill>
                  <a:schemeClr val="tx2"/>
                </a:solidFill>
                <a:latin typeface="Times New Roman" pitchFamily="18" charset="0"/>
                <a:ea typeface="ＭＳ Ｐゴシック" pitchFamily="-65" charset="-128"/>
              </a:rPr>
              <a:t>Input to TG4ab</a:t>
            </a:r>
            <a:r>
              <a:rPr lang="en-US" sz="1600" dirty="0">
                <a:solidFill>
                  <a:schemeClr val="tx2"/>
                </a:solidFill>
                <a:latin typeface="Times New Roman" pitchFamily="18" charset="0"/>
                <a:ea typeface="ＭＳ Ｐゴシック" pitchFamily="-65" charset="-128"/>
              </a:rPr>
              <a:t>]</a:t>
            </a:r>
            <a:endParaRPr lang="en-US" altLang="en-US" sz="1600" b="1" dirty="0">
              <a:latin typeface="Times New Roman" panose="02020603050405020304" pitchFamily="18" charset="0"/>
            </a:endParaRP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chemeClr val="tx1"/>
                </a:solidFill>
                <a:latin typeface="Times New Roman" panose="02020603050405020304" pitchFamily="18" charset="0"/>
                <a:cs typeface="Times New Roman" panose="02020603050405020304" pitchFamily="18" charset="0"/>
              </a:rPr>
              <a:t>[</a:t>
            </a:r>
            <a:r>
              <a:rPr lang="en-US" altLang="en-US" sz="1600" b="1" dirty="0">
                <a:solidFill>
                  <a:schemeClr val="tx1"/>
                </a:solidFill>
                <a:latin typeface="Times New Roman" panose="02020603050405020304" pitchFamily="18" charset="0"/>
                <a:cs typeface="Times New Roman" panose="02020603050405020304" pitchFamily="18" charset="0"/>
              </a:rPr>
              <a:t>Definition of additional channels to support potential UWB band extension.</a:t>
            </a:r>
            <a:r>
              <a:rPr lang="en-US" altLang="en-US" sz="1600" dirty="0">
                <a:solidFill>
                  <a:schemeClr val="tx1"/>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Start a discussion on the validity of defining additional channels to take advantage of a potential extension of the UWB band in certain regulatory domains.</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BD30102-9049-D570-27A0-CEF6111F53AB}"/>
              </a:ext>
            </a:extLst>
          </p:cNvPr>
          <p:cNvGraphicFramePr>
            <a:graphicFrameLocks noGrp="1"/>
          </p:cNvGraphicFramePr>
          <p:nvPr>
            <p:ph idx="1"/>
            <p:extLst>
              <p:ext uri="{D42A27DB-BD31-4B8C-83A1-F6EECF244321}">
                <p14:modId xmlns:p14="http://schemas.microsoft.com/office/powerpoint/2010/main" val="1307421310"/>
              </p:ext>
            </p:extLst>
          </p:nvPr>
        </p:nvGraphicFramePr>
        <p:xfrm>
          <a:off x="677863" y="1624013"/>
          <a:ext cx="7921625" cy="3889381"/>
        </p:xfrm>
        <a:graphic>
          <a:graphicData uri="http://schemas.openxmlformats.org/drawingml/2006/table">
            <a:tbl>
              <a:tblPr firstRow="1" firstCol="1" bandRow="1">
                <a:tableStyleId>{17292A2E-F333-43FB-9621-5CBBE7FDCDCB}</a:tableStyleId>
              </a:tblPr>
              <a:tblGrid>
                <a:gridCol w="5357507">
                  <a:extLst>
                    <a:ext uri="{9D8B030D-6E8A-4147-A177-3AD203B41FA5}">
                      <a16:colId xmlns:a16="http://schemas.microsoft.com/office/drawing/2014/main" val="20000"/>
                    </a:ext>
                  </a:extLst>
                </a:gridCol>
                <a:gridCol w="2564118">
                  <a:extLst>
                    <a:ext uri="{9D8B030D-6E8A-4147-A177-3AD203B41FA5}">
                      <a16:colId xmlns:a16="http://schemas.microsoft.com/office/drawing/2014/main" val="20001"/>
                    </a:ext>
                  </a:extLst>
                </a:gridCol>
              </a:tblGrid>
              <a:tr h="289094">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36510">
                <a:tc>
                  <a:txBody>
                    <a:bodyPr/>
                    <a:lstStyle/>
                    <a:p>
                      <a:pPr marL="0" marR="0">
                        <a:lnSpc>
                          <a:spcPct val="107000"/>
                        </a:lnSpc>
                        <a:spcBef>
                          <a:spcPts val="0"/>
                        </a:spcBef>
                        <a:spcAft>
                          <a:spcPts val="0"/>
                        </a:spcAft>
                      </a:pPr>
                      <a:r>
                        <a:rPr lang="en-US" sz="900" b="0" dirty="0">
                          <a:effectLst/>
                        </a:rPr>
                        <a:t>Safeguards so that the HDR use cases will not cause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236510">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36510">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3651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3651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5"/>
                  </a:ext>
                </a:extLst>
              </a:tr>
              <a:tr h="286129">
                <a:tc>
                  <a:txBody>
                    <a:bodyPr/>
                    <a:lstStyle/>
                    <a:p>
                      <a:pPr marL="0" marR="0">
                        <a:lnSpc>
                          <a:spcPct val="107000"/>
                        </a:lnSpc>
                        <a:spcBef>
                          <a:spcPts val="0"/>
                        </a:spcBef>
                        <a:spcAft>
                          <a:spcPts val="0"/>
                        </a:spcAft>
                      </a:pPr>
                      <a:r>
                        <a:rPr lang="en-US" sz="900" b="1" dirty="0">
                          <a:effectLst/>
                        </a:rPr>
                        <a:t>Additional channels and operating frequencies</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solidFill>
                      <a:srgbClr val="FFFF00"/>
                    </a:solidFill>
                  </a:tcPr>
                </a:tc>
                <a:tc>
                  <a:txBody>
                    <a:bodyPr/>
                    <a:lstStyle/>
                    <a:p>
                      <a:pPr marL="0" marR="0">
                        <a:lnSpc>
                          <a:spcPct val="107000"/>
                        </a:lnSpc>
                        <a:spcBef>
                          <a:spcPts val="0"/>
                        </a:spcBef>
                        <a:spcAft>
                          <a:spcPts val="0"/>
                        </a:spcAft>
                      </a:pPr>
                      <a:r>
                        <a:rPr lang="en-US" sz="900" b="1" dirty="0">
                          <a:effectLst/>
                        </a:rPr>
                        <a:t>Channelization to support potential UWB     band extension </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6"/>
                  </a:ext>
                </a:extLst>
              </a:tr>
              <a:tr h="236510">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23651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23651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23651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r h="238018">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1"/>
                  </a:ext>
                </a:extLst>
              </a:tr>
              <a:tr h="238018">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2"/>
                  </a:ext>
                </a:extLst>
              </a:tr>
              <a:tr h="236510">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13"/>
                  </a:ext>
                </a:extLst>
              </a:tr>
              <a:tr h="236510">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4"/>
                  </a:ext>
                </a:extLst>
              </a:tr>
              <a:tr h="23651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7226" name="Slide Number Placeholder 3">
            <a:extLst>
              <a:ext uri="{FF2B5EF4-FFF2-40B4-BE49-F238E27FC236}">
                <a16:creationId xmlns:a16="http://schemas.microsoft.com/office/drawing/2014/main" id="{CD9AE50E-213B-956B-6331-FCE5AAA66C5C}"/>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latin typeface="Times New Roman" panose="02020603050405020304" pitchFamily="18" charset="0"/>
              </a:rPr>
              <a:t>Slide </a:t>
            </a:r>
            <a:fld id="{7B3E8F20-3A28-41A6-B05D-30F304E2298A}" type="slidenum">
              <a:rPr lang="en-US" altLang="en-US" sz="1200" smtClean="0">
                <a:latin typeface="Times New Roman" panose="02020603050405020304" pitchFamily="18" charset="0"/>
              </a:rPr>
              <a:pPr>
                <a:spcBef>
                  <a:spcPct val="0"/>
                </a:spcBef>
                <a:buFontTx/>
                <a:buNone/>
              </a:pPr>
              <a:t>2</a:t>
            </a:fld>
            <a:endParaRPr lang="en-US" altLang="en-US" sz="1200">
              <a:latin typeface="Times New Roman" panose="02020603050405020304" pitchFamily="18" charset="0"/>
            </a:endParaRPr>
          </a:p>
        </p:txBody>
      </p:sp>
      <p:sp>
        <p:nvSpPr>
          <p:cNvPr id="7227" name="Title 5">
            <a:extLst>
              <a:ext uri="{FF2B5EF4-FFF2-40B4-BE49-F238E27FC236}">
                <a16:creationId xmlns:a16="http://schemas.microsoft.com/office/drawing/2014/main" id="{69490BBA-6EF4-640C-06A8-01973B017685}"/>
              </a:ext>
            </a:extLst>
          </p:cNvPr>
          <p:cNvSpPr>
            <a:spLocks noGrp="1" noChangeArrowheads="1"/>
          </p:cNvSpPr>
          <p:nvPr>
            <p:ph type="title"/>
          </p:nvPr>
        </p:nvSpPr>
        <p:spPr/>
        <p:txBody>
          <a:bodyPr/>
          <a:lstStyle/>
          <a:p>
            <a:r>
              <a:rPr lang="en-US" altLang="en-US"/>
              <a:t>Technical Guidance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A8E1549-00A3-B93A-0FB9-D0B2DDCA3A86}"/>
              </a:ext>
            </a:extLst>
          </p:cNvPr>
          <p:cNvSpPr>
            <a:spLocks noGrp="1" noChangeArrowheads="1"/>
          </p:cNvSpPr>
          <p:nvPr>
            <p:ph type="title"/>
          </p:nvPr>
        </p:nvSpPr>
        <p:spPr/>
        <p:txBody>
          <a:bodyPr/>
          <a:lstStyle/>
          <a:p>
            <a:r>
              <a:rPr lang="en-US" altLang="en-US" dirty="0"/>
              <a:t>Background 1/2</a:t>
            </a:r>
          </a:p>
        </p:txBody>
      </p:sp>
      <p:sp>
        <p:nvSpPr>
          <p:cNvPr id="3" name="Content Placeholder 2">
            <a:extLst>
              <a:ext uri="{FF2B5EF4-FFF2-40B4-BE49-F238E27FC236}">
                <a16:creationId xmlns:a16="http://schemas.microsoft.com/office/drawing/2014/main" id="{9F402B10-4DB2-AF66-86D0-102ECA8F5CF3}"/>
              </a:ext>
            </a:extLst>
          </p:cNvPr>
          <p:cNvSpPr>
            <a:spLocks noGrp="1"/>
          </p:cNvSpPr>
          <p:nvPr>
            <p:ph sz="quarter" idx="12"/>
          </p:nvPr>
        </p:nvSpPr>
        <p:spPr>
          <a:xfrm>
            <a:off x="368300" y="1844824"/>
            <a:ext cx="8407400" cy="4399384"/>
          </a:xfrm>
        </p:spPr>
        <p:txBody>
          <a:bodyPr/>
          <a:lstStyle/>
          <a:p>
            <a:pPr>
              <a:defRPr/>
            </a:pPr>
            <a:r>
              <a:rPr lang="en-US" sz="2000" dirty="0"/>
              <a:t>“The HRP UWB PHY supports the following three independent bands of operation: … The high band, which consists of 11 channels and occupies the spectrum from 6.0 GHz to 10.6 GHz.”</a:t>
            </a:r>
          </a:p>
          <a:p>
            <a:pPr marL="457200" lvl="1" indent="0">
              <a:buNone/>
              <a:defRPr/>
            </a:pPr>
            <a:endParaRPr lang="en-US" sz="800" dirty="0"/>
          </a:p>
          <a:p>
            <a:pPr>
              <a:defRPr/>
            </a:pPr>
            <a:r>
              <a:rPr lang="en-US" sz="2000" dirty="0"/>
              <a:t>For the LRP UWB PHY, “(t)</a:t>
            </a:r>
            <a:r>
              <a:rPr lang="en-US" sz="2000" dirty="0" err="1"/>
              <a:t>en</a:t>
            </a:r>
            <a:r>
              <a:rPr lang="en-US" sz="2000" dirty="0"/>
              <a:t> frequency channels are available with center frequencies from 6489.6 MHz to 9945.6 </a:t>
            </a:r>
            <a:r>
              <a:rPr lang="en-US" sz="2000" dirty="0" err="1"/>
              <a:t>MHz.</a:t>
            </a:r>
            <a:r>
              <a:rPr lang="en-US" sz="2000" dirty="0"/>
              <a:t>..”</a:t>
            </a:r>
          </a:p>
          <a:p>
            <a:pPr>
              <a:defRPr/>
            </a:pPr>
            <a:endParaRPr lang="en-US" sz="800" dirty="0"/>
          </a:p>
          <a:p>
            <a:pPr>
              <a:defRPr/>
            </a:pPr>
            <a:r>
              <a:rPr lang="en-US" sz="2000" dirty="0"/>
              <a:t>Current 802.15 UWB standard/amendments reflect current regulation.</a:t>
            </a:r>
          </a:p>
          <a:p>
            <a:pPr lvl="1">
              <a:defRPr/>
            </a:pPr>
            <a:r>
              <a:rPr lang="en-US" sz="2000" dirty="0"/>
              <a:t>Example: “The UWB bandwidth of a device operating under the provisions of this section must be contained between 3100 MHz and 10,600 </a:t>
            </a:r>
            <a:r>
              <a:rPr lang="en-US" sz="2000" dirty="0" err="1"/>
              <a:t>MHz.</a:t>
            </a:r>
            <a:r>
              <a:rPr lang="en-US" sz="2000" dirty="0"/>
              <a:t>” (FCC, Title 47, §15.517 Technical requirements for indoor UWB systems.)</a:t>
            </a:r>
          </a:p>
          <a:p>
            <a:pPr lvl="1">
              <a:defRPr/>
            </a:pPr>
            <a:r>
              <a:rPr lang="en-US" sz="2000" dirty="0"/>
              <a:t>Note: ECC Decision (06)04 specifies general case operation at     -41.3 dBm/MHz (without DAA) in 6-8.5 GHz only.</a:t>
            </a:r>
          </a:p>
        </p:txBody>
      </p:sp>
      <p:sp>
        <p:nvSpPr>
          <p:cNvPr id="10244" name="Slide Number Placeholder 3">
            <a:extLst>
              <a:ext uri="{FF2B5EF4-FFF2-40B4-BE49-F238E27FC236}">
                <a16:creationId xmlns:a16="http://schemas.microsoft.com/office/drawing/2014/main" id="{57B913C6-3B20-622A-C0A6-B46DD9BB7D96}"/>
              </a:ext>
            </a:extLst>
          </p:cNvPr>
          <p:cNvSpPr txBox="1">
            <a:spLocks noChangeArrowheads="1"/>
          </p:cNvSpPr>
          <p:nvPr/>
        </p:nvSpPr>
        <p:spPr bwMode="auto">
          <a:xfrm>
            <a:off x="4211638" y="6524625"/>
            <a:ext cx="6477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D21C067-0449-4F2D-8A6A-715ECDBED24B}" type="slidenum">
              <a:rPr lang="en-US" altLang="ko-KR" sz="1200">
                <a:latin typeface="Times New Roman" panose="02020603050405020304" pitchFamily="18" charset="0"/>
              </a:rPr>
              <a:pPr>
                <a:spcBef>
                  <a:spcPct val="0"/>
                </a:spcBef>
                <a:buFontTx/>
                <a:buNone/>
              </a:pPr>
              <a:t>3</a:t>
            </a:fld>
            <a:endParaRPr lang="en-US" altLang="ko-KR" sz="1200">
              <a:latin typeface="Times New Roman" panose="02020603050405020304" pitchFamily="18" charset="0"/>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A8E1549-00A3-B93A-0FB9-D0B2DDCA3A86}"/>
              </a:ext>
            </a:extLst>
          </p:cNvPr>
          <p:cNvSpPr>
            <a:spLocks noGrp="1" noChangeArrowheads="1"/>
          </p:cNvSpPr>
          <p:nvPr>
            <p:ph type="title"/>
          </p:nvPr>
        </p:nvSpPr>
        <p:spPr/>
        <p:txBody>
          <a:bodyPr/>
          <a:lstStyle/>
          <a:p>
            <a:r>
              <a:rPr lang="en-US" altLang="en-US" dirty="0"/>
              <a:t>Background 2/2</a:t>
            </a:r>
          </a:p>
        </p:txBody>
      </p:sp>
      <p:sp>
        <p:nvSpPr>
          <p:cNvPr id="3" name="Content Placeholder 2">
            <a:extLst>
              <a:ext uri="{FF2B5EF4-FFF2-40B4-BE49-F238E27FC236}">
                <a16:creationId xmlns:a16="http://schemas.microsoft.com/office/drawing/2014/main" id="{9F402B10-4DB2-AF66-86D0-102ECA8F5CF3}"/>
              </a:ext>
            </a:extLst>
          </p:cNvPr>
          <p:cNvSpPr>
            <a:spLocks noGrp="1"/>
          </p:cNvSpPr>
          <p:nvPr>
            <p:ph sz="quarter" idx="12"/>
          </p:nvPr>
        </p:nvSpPr>
        <p:spPr>
          <a:xfrm>
            <a:off x="368300" y="2132856"/>
            <a:ext cx="8407400" cy="3456384"/>
          </a:xfrm>
        </p:spPr>
        <p:txBody>
          <a:bodyPr/>
          <a:lstStyle/>
          <a:p>
            <a:pPr>
              <a:defRPr/>
            </a:pPr>
            <a:r>
              <a:rPr lang="en-US" sz="2000" dirty="0"/>
              <a:t>A potential extension of the UWB band beyond 10.6 GHz has been discussed in various organizations.</a:t>
            </a:r>
          </a:p>
          <a:p>
            <a:pPr marL="0" indent="0">
              <a:buNone/>
              <a:defRPr/>
            </a:pPr>
            <a:endParaRPr lang="en-US" sz="800" dirty="0"/>
          </a:p>
          <a:p>
            <a:pPr>
              <a:defRPr/>
            </a:pPr>
            <a:r>
              <a:rPr lang="en-US" sz="2000" dirty="0"/>
              <a:t>For example, ETSI is currently working on an </a:t>
            </a:r>
            <a:r>
              <a:rPr lang="en-US" sz="2000" dirty="0" err="1"/>
              <a:t>SRDoc</a:t>
            </a:r>
            <a:r>
              <a:rPr lang="en-US" sz="2000" dirty="0"/>
              <a:t> (TR 103 750) that considers “(t)</a:t>
            </a:r>
            <a:r>
              <a:rPr lang="en-US" sz="2000" dirty="0" err="1"/>
              <a:t>echnical</a:t>
            </a:r>
            <a:r>
              <a:rPr lang="en-US" sz="2000" dirty="0"/>
              <a:t> characteristics for UWB operation in the frequency band between 8.5 GHz to 10.6 GHz and 10.7 GHz to 12.4 GHz” for various use cases.</a:t>
            </a:r>
          </a:p>
        </p:txBody>
      </p:sp>
      <p:sp>
        <p:nvSpPr>
          <p:cNvPr id="10244" name="Slide Number Placeholder 3">
            <a:extLst>
              <a:ext uri="{FF2B5EF4-FFF2-40B4-BE49-F238E27FC236}">
                <a16:creationId xmlns:a16="http://schemas.microsoft.com/office/drawing/2014/main" id="{57B913C6-3B20-622A-C0A6-B46DD9BB7D96}"/>
              </a:ext>
            </a:extLst>
          </p:cNvPr>
          <p:cNvSpPr txBox="1">
            <a:spLocks noChangeArrowheads="1"/>
          </p:cNvSpPr>
          <p:nvPr/>
        </p:nvSpPr>
        <p:spPr bwMode="auto">
          <a:xfrm>
            <a:off x="4211638" y="6524625"/>
            <a:ext cx="6477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D21C067-0449-4F2D-8A6A-715ECDBED24B}" type="slidenum">
              <a:rPr lang="en-US" altLang="ko-KR" sz="1200">
                <a:latin typeface="Times New Roman" panose="02020603050405020304" pitchFamily="18" charset="0"/>
              </a:rPr>
              <a:pPr>
                <a:spcBef>
                  <a:spcPct val="0"/>
                </a:spcBef>
                <a:buFontTx/>
                <a:buNone/>
              </a:pPr>
              <a:t>4</a:t>
            </a:fld>
            <a:endParaRPr lang="en-US" altLang="ko-KR" sz="1200">
              <a:latin typeface="Times New Roman" panose="02020603050405020304" pitchFamily="18" charset="0"/>
            </a:endParaRPr>
          </a:p>
        </p:txBody>
      </p:sp>
    </p:spTree>
    <p:extLst>
      <p:ext uri="{BB962C8B-B14F-4D97-AF65-F5344CB8AC3E}">
        <p14:creationId xmlns:p14="http://schemas.microsoft.com/office/powerpoint/2010/main" val="181852385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BE37D20-FAA2-44E9-952B-6AC7AB7D5685}"/>
              </a:ext>
            </a:extLst>
          </p:cNvPr>
          <p:cNvSpPr>
            <a:spLocks noGrp="1" noChangeArrowheads="1"/>
          </p:cNvSpPr>
          <p:nvPr>
            <p:ph type="title"/>
          </p:nvPr>
        </p:nvSpPr>
        <p:spPr/>
        <p:txBody>
          <a:bodyPr/>
          <a:lstStyle/>
          <a:p>
            <a:r>
              <a:rPr lang="en-US" altLang="en-US" dirty="0"/>
              <a:t>Standard Implications</a:t>
            </a:r>
          </a:p>
        </p:txBody>
      </p:sp>
      <p:sp>
        <p:nvSpPr>
          <p:cNvPr id="3" name="Content Placeholder 2">
            <a:extLst>
              <a:ext uri="{FF2B5EF4-FFF2-40B4-BE49-F238E27FC236}">
                <a16:creationId xmlns:a16="http://schemas.microsoft.com/office/drawing/2014/main" id="{534DF47E-5E56-C823-9052-ACD240BA4ECB}"/>
              </a:ext>
            </a:extLst>
          </p:cNvPr>
          <p:cNvSpPr>
            <a:spLocks noGrp="1"/>
          </p:cNvSpPr>
          <p:nvPr>
            <p:ph sz="quarter" idx="12"/>
          </p:nvPr>
        </p:nvSpPr>
        <p:spPr>
          <a:xfrm>
            <a:off x="369888" y="1988840"/>
            <a:ext cx="8408987" cy="3469233"/>
          </a:xfrm>
        </p:spPr>
        <p:txBody>
          <a:bodyPr/>
          <a:lstStyle/>
          <a:p>
            <a:pPr>
              <a:defRPr/>
            </a:pPr>
            <a:r>
              <a:rPr lang="en-US" sz="2000" dirty="0"/>
              <a:t>As the next-gen UWB standard, we should consider defining “additional channels and operating frequencies” so that 4ab devices may be able to use frequencies above 10.6 GHz.</a:t>
            </a:r>
          </a:p>
          <a:p>
            <a:pPr>
              <a:defRPr/>
            </a:pPr>
            <a:endParaRPr lang="en-US" sz="2000" dirty="0"/>
          </a:p>
          <a:p>
            <a:pPr>
              <a:defRPr/>
            </a:pPr>
            <a:r>
              <a:rPr lang="en-US" sz="2000" dirty="0"/>
              <a:t>Work necessary includes:</a:t>
            </a:r>
          </a:p>
          <a:p>
            <a:pPr lvl="1">
              <a:defRPr/>
            </a:pPr>
            <a:r>
              <a:rPr lang="en-US" sz="2000" dirty="0"/>
              <a:t>Extending set of operating frequency bands (e.g., Table 15-11)</a:t>
            </a:r>
          </a:p>
          <a:p>
            <a:pPr lvl="1">
              <a:defRPr/>
            </a:pPr>
            <a:r>
              <a:rPr lang="en-US" sz="2000" dirty="0"/>
              <a:t>Defining UWB PHY rate-dependent and timing-related parameters for new channels (e.g., Table 15-3); defining PHY frame-dependent parameters (e.g., Table 15-5); among others</a:t>
            </a:r>
          </a:p>
          <a:p>
            <a:pPr lvl="1">
              <a:defRPr/>
            </a:pPr>
            <a:endParaRPr lang="en-US" sz="2000" dirty="0"/>
          </a:p>
          <a:p>
            <a:pPr>
              <a:defRPr/>
            </a:pPr>
            <a:endParaRPr lang="en-US" sz="2000" dirty="0"/>
          </a:p>
          <a:p>
            <a:pPr>
              <a:defRPr/>
            </a:pPr>
            <a:endParaRPr lang="en-US" sz="2000" dirty="0"/>
          </a:p>
          <a:p>
            <a:pPr lvl="2">
              <a:defRPr/>
            </a:pPr>
            <a:endParaRPr lang="en-US" sz="1600" dirty="0"/>
          </a:p>
          <a:p>
            <a:pPr lvl="3">
              <a:defRPr/>
            </a:pPr>
            <a:endParaRPr lang="en-US" sz="1200" dirty="0"/>
          </a:p>
          <a:p>
            <a:pPr lvl="1">
              <a:defRPr/>
            </a:pPr>
            <a:endParaRPr lang="en-US" sz="2000" dirty="0"/>
          </a:p>
          <a:p>
            <a:pPr>
              <a:defRPr/>
            </a:pPr>
            <a:endParaRPr lang="en-US" sz="2400" dirty="0"/>
          </a:p>
          <a:p>
            <a:pPr>
              <a:defRPr/>
            </a:pPr>
            <a:endParaRPr lang="en-US" sz="2400" dirty="0"/>
          </a:p>
          <a:p>
            <a:pPr>
              <a:defRPr/>
            </a:pPr>
            <a:endParaRPr lang="en-US" dirty="0"/>
          </a:p>
          <a:p>
            <a:pPr marL="0" indent="0">
              <a:buFontTx/>
              <a:buNone/>
              <a:defRPr/>
            </a:pPr>
            <a:endParaRPr lang="en-US" dirty="0"/>
          </a:p>
        </p:txBody>
      </p:sp>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5</a:t>
            </a:fld>
            <a:endParaRPr lang="en-US" altLang="ko-KR" sz="1200">
              <a:latin typeface="Times New Roman" panose="02020603050405020304" pitchFamily="18" charset="0"/>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BE37D20-FAA2-44E9-952B-6AC7AB7D5685}"/>
              </a:ext>
            </a:extLst>
          </p:cNvPr>
          <p:cNvSpPr>
            <a:spLocks noGrp="1" noChangeArrowheads="1"/>
          </p:cNvSpPr>
          <p:nvPr>
            <p:ph type="title"/>
          </p:nvPr>
        </p:nvSpPr>
        <p:spPr/>
        <p:txBody>
          <a:bodyPr/>
          <a:lstStyle/>
          <a:p>
            <a:r>
              <a:rPr lang="en-US" altLang="en-US" dirty="0"/>
              <a:t>A Couple of Notes</a:t>
            </a:r>
          </a:p>
        </p:txBody>
      </p:sp>
      <p:sp>
        <p:nvSpPr>
          <p:cNvPr id="3" name="Content Placeholder 2">
            <a:extLst>
              <a:ext uri="{FF2B5EF4-FFF2-40B4-BE49-F238E27FC236}">
                <a16:creationId xmlns:a16="http://schemas.microsoft.com/office/drawing/2014/main" id="{534DF47E-5E56-C823-9052-ACD240BA4ECB}"/>
              </a:ext>
            </a:extLst>
          </p:cNvPr>
          <p:cNvSpPr>
            <a:spLocks noGrp="1"/>
          </p:cNvSpPr>
          <p:nvPr>
            <p:ph sz="quarter" idx="12"/>
          </p:nvPr>
        </p:nvSpPr>
        <p:spPr>
          <a:xfrm>
            <a:off x="367506" y="1765920"/>
            <a:ext cx="8408987" cy="4255368"/>
          </a:xfrm>
        </p:spPr>
        <p:txBody>
          <a:bodyPr/>
          <a:lstStyle/>
          <a:p>
            <a:pPr>
              <a:defRPr/>
            </a:pPr>
            <a:r>
              <a:rPr lang="en-US" sz="2000" dirty="0"/>
              <a:t>Implementations of the standard are limited by applicable regulatory requirements.</a:t>
            </a:r>
          </a:p>
          <a:p>
            <a:pPr lvl="1">
              <a:defRPr/>
            </a:pPr>
            <a:r>
              <a:rPr lang="en-US" sz="1600" dirty="0"/>
              <a:t>Recall that “Users of IEEE Standards documents should consult all applicable laws and regulations. Compliance with the provisions of any IEEE Standards document does not imply compliance to any applicable regulatory requirements. Implementers of the standard are responsible for observing or referring to the applicable regulatory requirements. IEEE does not, by the publication of its standards, intend to urge action that is not in compliance with applicable laws, and these documents may not be construed as doing so.”</a:t>
            </a:r>
          </a:p>
          <a:p>
            <a:pPr>
              <a:defRPr/>
            </a:pPr>
            <a:endParaRPr lang="en-US" sz="2000" dirty="0"/>
          </a:p>
          <a:p>
            <a:pPr>
              <a:defRPr/>
            </a:pPr>
            <a:r>
              <a:rPr lang="en-US" sz="2000" dirty="0"/>
              <a:t>Support to most channels defined for HRP/LRP UWB PHYs is optional.</a:t>
            </a:r>
          </a:p>
          <a:p>
            <a:pPr lvl="1">
              <a:defRPr/>
            </a:pPr>
            <a:r>
              <a:rPr lang="en-US" sz="1600" dirty="0"/>
              <a:t>Note: “A compliant device shall implement support for at least one of the channels (0, 3, or 9) in Table 15-11.”</a:t>
            </a:r>
          </a:p>
        </p:txBody>
      </p:sp>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6</a:t>
            </a:fld>
            <a:endParaRPr lang="en-US" altLang="ko-KR" sz="1200">
              <a:latin typeface="Times New Roman" panose="02020603050405020304" pitchFamily="18" charset="0"/>
            </a:endParaRPr>
          </a:p>
        </p:txBody>
      </p:sp>
    </p:spTree>
    <p:extLst>
      <p:ext uri="{BB962C8B-B14F-4D97-AF65-F5344CB8AC3E}">
        <p14:creationId xmlns:p14="http://schemas.microsoft.com/office/powerpoint/2010/main" val="2765519595"/>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lstStyle/>
          <a:p>
            <a:r>
              <a:rPr lang="en-US" altLang="en-US" dirty="0"/>
              <a:t>Conclusion</a:t>
            </a:r>
          </a:p>
        </p:txBody>
      </p:sp>
      <p:sp>
        <p:nvSpPr>
          <p:cNvPr id="24579" name="Content Placeholder 2">
            <a:extLst>
              <a:ext uri="{FF2B5EF4-FFF2-40B4-BE49-F238E27FC236}">
                <a16:creationId xmlns:a16="http://schemas.microsoft.com/office/drawing/2014/main" id="{FF17E8CB-B54D-BCD2-68B1-FD2BA23E20BA}"/>
              </a:ext>
            </a:extLst>
          </p:cNvPr>
          <p:cNvSpPr>
            <a:spLocks noGrp="1" noChangeArrowheads="1"/>
          </p:cNvSpPr>
          <p:nvPr>
            <p:ph sz="quarter" idx="12"/>
          </p:nvPr>
        </p:nvSpPr>
        <p:spPr>
          <a:xfrm>
            <a:off x="368300" y="2132856"/>
            <a:ext cx="8407400" cy="2456358"/>
          </a:xfrm>
        </p:spPr>
        <p:txBody>
          <a:bodyPr/>
          <a:lstStyle/>
          <a:p>
            <a:r>
              <a:rPr lang="en-US" altLang="en-US" sz="2400" dirty="0"/>
              <a:t>TG4ab should consider defining additional channels to take advantage of a potential extension of the UWB band in certain regulatory domains.</a:t>
            </a:r>
          </a:p>
          <a:p>
            <a:endParaRPr lang="en-US" altLang="en-US" sz="2400" dirty="0"/>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7</a:t>
            </a:fld>
            <a:endParaRPr lang="en-US" altLang="ko-KR" sz="1200">
              <a:latin typeface="Times New Roman" panose="02020603050405020304" pitchFamily="18" charset="0"/>
            </a:endParaRPr>
          </a:p>
        </p:txBody>
      </p:sp>
    </p:spTree>
    <p:extLst>
      <p:ext uri="{BB962C8B-B14F-4D97-AF65-F5344CB8AC3E}">
        <p14:creationId xmlns:p14="http://schemas.microsoft.com/office/powerpoint/2010/main" val="45903386"/>
      </p:ext>
    </p:extLst>
  </p:cSld>
  <p:clrMapOvr>
    <a:masterClrMapping/>
  </p:clrMapOvr>
  <p:transition spd="med">
    <p:fade/>
  </p:transition>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68033</TotalTime>
  <Words>884</Words>
  <Application>Microsoft Office PowerPoint</Application>
  <PresentationFormat>On-screen Show (4:3)</PresentationFormat>
  <Paragraphs>94</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IEEE-P802_15</vt:lpstr>
      <vt:lpstr>PowerPoint Presentation</vt:lpstr>
      <vt:lpstr>Technical Guidance</vt:lpstr>
      <vt:lpstr>Background 1/2</vt:lpstr>
      <vt:lpstr>Background 2/2</vt:lpstr>
      <vt:lpstr>Standard Implications</vt:lpstr>
      <vt:lpstr>A Couple of Notes</vt:lpstr>
      <vt:lpstr>Conclusion</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enhancements for low latency</dc:title>
  <dc:subject>IEEE 802.15 &lt;4e scope&gt;</dc:subject>
  <dc:creator>Seong-Soon Joo</dc:creator>
  <dc:description>&lt;15-07-09xx-00-004e&gt;</dc:description>
  <cp:lastModifiedBy>Claudio da Silva</cp:lastModifiedBy>
  <cp:revision>1131</cp:revision>
  <cp:lastPrinted>1998-02-10T13:28:06Z</cp:lastPrinted>
  <dcterms:created xsi:type="dcterms:W3CDTF">2007-11-11T16:49:01Z</dcterms:created>
  <dcterms:modified xsi:type="dcterms:W3CDTF">2022-06-30T23:26:16Z</dcterms:modified>
</cp:coreProperties>
</file>