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D0F91E-D0A9-473B-BBFD-C6759DC7E396}" v="3" dt="2022-11-15T00:22:11.5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ha Juntunen" userId="275c09ef-cefe-491b-b6b6-6813d933bfb7" providerId="ADAL" clId="{7ED0F91E-D0A9-473B-BBFD-C6759DC7E396}"/>
    <pc:docChg chg="custSel modSld">
      <pc:chgData name="Juha Juntunen" userId="275c09ef-cefe-491b-b6b6-6813d933bfb7" providerId="ADAL" clId="{7ED0F91E-D0A9-473B-BBFD-C6759DC7E396}" dt="2022-11-15T05:44:38.215" v="1601"/>
      <pc:docMkLst>
        <pc:docMk/>
      </pc:docMkLst>
      <pc:sldChg chg="modSp mod">
        <pc:chgData name="Juha Juntunen" userId="275c09ef-cefe-491b-b6b6-6813d933bfb7" providerId="ADAL" clId="{7ED0F91E-D0A9-473B-BBFD-C6759DC7E396}" dt="2022-11-15T05:44:38.215" v="1601"/>
        <pc:sldMkLst>
          <pc:docMk/>
          <pc:sldMk cId="1401292715" sldId="256"/>
        </pc:sldMkLst>
        <pc:spChg chg="mod">
          <ac:chgData name="Juha Juntunen" userId="275c09ef-cefe-491b-b6b6-6813d933bfb7" providerId="ADAL" clId="{7ED0F91E-D0A9-473B-BBFD-C6759DC7E396}" dt="2022-11-15T00:39:41.096" v="1569" actId="20577"/>
          <ac:spMkLst>
            <pc:docMk/>
            <pc:sldMk cId="1401292715" sldId="256"/>
            <ac:spMk id="2" creationId="{255AB93A-0C72-8853-696B-029D1942C042}"/>
          </ac:spMkLst>
        </pc:spChg>
        <pc:spChg chg="mod">
          <ac:chgData name="Juha Juntunen" userId="275c09ef-cefe-491b-b6b6-6813d933bfb7" providerId="ADAL" clId="{7ED0F91E-D0A9-473B-BBFD-C6759DC7E396}" dt="2022-11-15T05:44:38.215" v="1601"/>
          <ac:spMkLst>
            <pc:docMk/>
            <pc:sldMk cId="1401292715" sldId="256"/>
            <ac:spMk id="3" creationId="{1BF806E6-9CAA-AC57-6639-228F530D1652}"/>
          </ac:spMkLst>
        </pc:spChg>
      </pc:sldChg>
      <pc:sldChg chg="addSp delSp modSp mod">
        <pc:chgData name="Juha Juntunen" userId="275c09ef-cefe-491b-b6b6-6813d933bfb7" providerId="ADAL" clId="{7ED0F91E-D0A9-473B-BBFD-C6759DC7E396}" dt="2022-11-15T00:39:06.616" v="1564" actId="313"/>
        <pc:sldMkLst>
          <pc:docMk/>
          <pc:sldMk cId="4148922090" sldId="257"/>
        </pc:sldMkLst>
        <pc:spChg chg="del">
          <ac:chgData name="Juha Juntunen" userId="275c09ef-cefe-491b-b6b6-6813d933bfb7" providerId="ADAL" clId="{7ED0F91E-D0A9-473B-BBFD-C6759DC7E396}" dt="2022-11-15T00:22:05.019" v="498" actId="21"/>
          <ac:spMkLst>
            <pc:docMk/>
            <pc:sldMk cId="4148922090" sldId="257"/>
            <ac:spMk id="2" creationId="{84036CD2-03DB-17D0-AD38-5100410B3FEF}"/>
          </ac:spMkLst>
        </pc:spChg>
        <pc:spChg chg="add del mod">
          <ac:chgData name="Juha Juntunen" userId="275c09ef-cefe-491b-b6b6-6813d933bfb7" providerId="ADAL" clId="{7ED0F91E-D0A9-473B-BBFD-C6759DC7E396}" dt="2022-11-15T00:21:50.727" v="496" actId="478"/>
          <ac:spMkLst>
            <pc:docMk/>
            <pc:sldMk cId="4148922090" sldId="257"/>
            <ac:spMk id="6" creationId="{D2D1C4AD-D00F-6D1C-B137-DD905A3C71AF}"/>
          </ac:spMkLst>
        </pc:spChg>
        <pc:spChg chg="add mod">
          <ac:chgData name="Juha Juntunen" userId="275c09ef-cefe-491b-b6b6-6813d933bfb7" providerId="ADAL" clId="{7ED0F91E-D0A9-473B-BBFD-C6759DC7E396}" dt="2022-11-15T00:39:06.616" v="1564" actId="313"/>
          <ac:spMkLst>
            <pc:docMk/>
            <pc:sldMk cId="4148922090" sldId="257"/>
            <ac:spMk id="7" creationId="{69080014-9A7F-87CD-D043-CD4BE78FB317}"/>
          </ac:spMkLst>
        </pc:spChg>
        <pc:spChg chg="add del mod">
          <ac:chgData name="Juha Juntunen" userId="275c09ef-cefe-491b-b6b6-6813d933bfb7" providerId="ADAL" clId="{7ED0F91E-D0A9-473B-BBFD-C6759DC7E396}" dt="2022-11-15T00:22:22.258" v="501" actId="478"/>
          <ac:spMkLst>
            <pc:docMk/>
            <pc:sldMk cId="4148922090" sldId="257"/>
            <ac:spMk id="9" creationId="{BD054282-EA8B-0404-5A9E-7F4916DD5783}"/>
          </ac:spMkLst>
        </pc:spChg>
        <pc:spChg chg="add mod">
          <ac:chgData name="Juha Juntunen" userId="275c09ef-cefe-491b-b6b6-6813d933bfb7" providerId="ADAL" clId="{7ED0F91E-D0A9-473B-BBFD-C6759DC7E396}" dt="2022-11-15T00:22:28.702" v="508" actId="20577"/>
          <ac:spMkLst>
            <pc:docMk/>
            <pc:sldMk cId="4148922090" sldId="257"/>
            <ac:spMk id="10" creationId="{DAB30407-0F32-EC7C-88B1-167290C21E6D}"/>
          </ac:spMkLst>
        </pc:spChg>
        <pc:picChg chg="mod">
          <ac:chgData name="Juha Juntunen" userId="275c09ef-cefe-491b-b6b6-6813d933bfb7" providerId="ADAL" clId="{7ED0F91E-D0A9-473B-BBFD-C6759DC7E396}" dt="2022-11-15T00:25:47.499" v="823" actId="1038"/>
          <ac:picMkLst>
            <pc:docMk/>
            <pc:sldMk cId="4148922090" sldId="257"/>
            <ac:picMk id="5" creationId="{E73ABDC7-5B87-3EFB-DAD8-EF3F3E277816}"/>
          </ac:picMkLst>
        </pc:picChg>
      </pc:sldChg>
      <pc:sldChg chg="modSp mod">
        <pc:chgData name="Juha Juntunen" userId="275c09ef-cefe-491b-b6b6-6813d933bfb7" providerId="ADAL" clId="{7ED0F91E-D0A9-473B-BBFD-C6759DC7E396}" dt="2022-11-15T05:37:32.341" v="1592" actId="20577"/>
        <pc:sldMkLst>
          <pc:docMk/>
          <pc:sldMk cId="832225300" sldId="258"/>
        </pc:sldMkLst>
        <pc:spChg chg="mod">
          <ac:chgData name="Juha Juntunen" userId="275c09ef-cefe-491b-b6b6-6813d933bfb7" providerId="ADAL" clId="{7ED0F91E-D0A9-473B-BBFD-C6759DC7E396}" dt="2022-11-15T00:19:55.356" v="266" actId="20577"/>
          <ac:spMkLst>
            <pc:docMk/>
            <pc:sldMk cId="832225300" sldId="258"/>
            <ac:spMk id="2" creationId="{30B6DDAE-5EBF-C3EE-E059-C7F2DFAE8B3C}"/>
          </ac:spMkLst>
        </pc:spChg>
        <pc:spChg chg="mod">
          <ac:chgData name="Juha Juntunen" userId="275c09ef-cefe-491b-b6b6-6813d933bfb7" providerId="ADAL" clId="{7ED0F91E-D0A9-473B-BBFD-C6759DC7E396}" dt="2022-11-15T05:37:32.341" v="1592" actId="20577"/>
          <ac:spMkLst>
            <pc:docMk/>
            <pc:sldMk cId="832225300" sldId="258"/>
            <ac:spMk id="3" creationId="{30C66290-BD37-FB96-151F-401C514FBCF8}"/>
          </ac:spMkLst>
        </pc:spChg>
      </pc:sldChg>
      <pc:sldChg chg="addSp modSp mod">
        <pc:chgData name="Juha Juntunen" userId="275c09ef-cefe-491b-b6b6-6813d933bfb7" providerId="ADAL" clId="{7ED0F91E-D0A9-473B-BBFD-C6759DC7E396}" dt="2022-11-15T00:21:24.110" v="448" actId="20577"/>
        <pc:sldMkLst>
          <pc:docMk/>
          <pc:sldMk cId="3058676402" sldId="259"/>
        </pc:sldMkLst>
        <pc:spChg chg="mod">
          <ac:chgData name="Juha Juntunen" userId="275c09ef-cefe-491b-b6b6-6813d933bfb7" providerId="ADAL" clId="{7ED0F91E-D0A9-473B-BBFD-C6759DC7E396}" dt="2022-11-15T00:19:49.271" v="264" actId="20577"/>
          <ac:spMkLst>
            <pc:docMk/>
            <pc:sldMk cId="3058676402" sldId="259"/>
            <ac:spMk id="2" creationId="{30B6DDAE-5EBF-C3EE-E059-C7F2DFAE8B3C}"/>
          </ac:spMkLst>
        </pc:spChg>
        <pc:spChg chg="mod">
          <ac:chgData name="Juha Juntunen" userId="275c09ef-cefe-491b-b6b6-6813d933bfb7" providerId="ADAL" clId="{7ED0F91E-D0A9-473B-BBFD-C6759DC7E396}" dt="2022-11-15T00:21:24.110" v="448" actId="20577"/>
          <ac:spMkLst>
            <pc:docMk/>
            <pc:sldMk cId="3058676402" sldId="259"/>
            <ac:spMk id="3" creationId="{30C66290-BD37-FB96-151F-401C514FBCF8}"/>
          </ac:spMkLst>
        </pc:spChg>
        <pc:picChg chg="add mod">
          <ac:chgData name="Juha Juntunen" userId="275c09ef-cefe-491b-b6b6-6813d933bfb7" providerId="ADAL" clId="{7ED0F91E-D0A9-473B-BBFD-C6759DC7E396}" dt="2022-11-15T00:15:12.967" v="142" actId="1037"/>
          <ac:picMkLst>
            <pc:docMk/>
            <pc:sldMk cId="3058676402" sldId="259"/>
            <ac:picMk id="5" creationId="{FDB9ECFF-544B-3576-F88B-C1F040AFA38D}"/>
          </ac:picMkLst>
        </pc:picChg>
        <pc:picChg chg="add mod">
          <ac:chgData name="Juha Juntunen" userId="275c09ef-cefe-491b-b6b6-6813d933bfb7" providerId="ADAL" clId="{7ED0F91E-D0A9-473B-BBFD-C6759DC7E396}" dt="2022-11-15T00:19:18.065" v="253" actId="1036"/>
          <ac:picMkLst>
            <pc:docMk/>
            <pc:sldMk cId="3058676402" sldId="259"/>
            <ac:picMk id="7" creationId="{9CF6DE70-838E-6227-319E-70145A9E066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F7D01-8057-0815-05CF-72AC816372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D2E723-7DFC-55AE-E74A-1AD11F3314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94C2E-E89A-433A-7AB4-A809F19FD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3C39-384E-4908-BF5D-5BD1BEC27B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D49F3-9926-6933-E808-ED4275A43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9F715-09EC-C57F-E4BD-F5481F3F1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B60C-F2D2-4024-BF73-C54F94296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2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9E372-3777-48E6-9DD4-40643C52A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BE6E6A-BC59-0BFC-8ACA-CB0E7DEA7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D7B27-7625-DF00-2FFA-FA755857A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3C39-384E-4908-BF5D-5BD1BEC27B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80A0E-9041-36D5-B78F-B1351E107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7FCEE-2657-FB45-4DC2-6D5822158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B60C-F2D2-4024-BF73-C54F94296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7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188F45-DC46-7175-1247-D22A6558A5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AC96-1AF2-9AA1-403F-EA108A743C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DC1CF-15BC-9EC1-5422-C08A667F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3C39-384E-4908-BF5D-5BD1BEC27B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9413E-DC7A-DDDF-ADD1-154A22B24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9461E-FDD2-8B60-3EC2-D0A2DE200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B60C-F2D2-4024-BF73-C54F94296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3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CAAE0-D072-1012-270F-59BC0C11C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18B4D-FBCD-AC7D-D0AB-3D0558D01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05081-2560-69A6-932C-819EA3DBC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3C39-384E-4908-BF5D-5BD1BEC27B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1D243-6D7A-2C5D-DB72-FA229F6E0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1C37B-5AAE-F2BB-B4D0-7AF19BDC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B60C-F2D2-4024-BF73-C54F94296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2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C41AE-C2E7-FFC2-99F0-0D6C488B7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DCDAFE-E53D-AA43-86B0-339C66E766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0D948-B398-BCE6-E893-33B3A09C0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3C39-384E-4908-BF5D-5BD1BEC27B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406DA-8745-805D-8E50-FDC1085E8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5103B-16C5-C373-EB05-72BB4EE35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B60C-F2D2-4024-BF73-C54F94296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6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1352-013A-FAFE-B41C-DA751BF58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56A06-A56C-4034-B822-C98D1F50CA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3EA64F-3D30-178C-BB7E-6A6EFE787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94CCE6-DCC2-9EA8-1669-495A9EAC5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3C39-384E-4908-BF5D-5BD1BEC27B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14000C-B9AA-9E7A-5DC1-D9150058A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E5C0C-A9CE-7AE1-0255-A4484D0FE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B60C-F2D2-4024-BF73-C54F94296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5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5553F-BA67-1B14-8E4C-422AAB2C5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3AA0C-5989-8C9B-3FEF-71E54896F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045323-6D2D-66C7-EE5F-BD3619D2F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91394B-760C-12BE-D89E-4A77085FDD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B20CC1-9EB8-C0F0-61B8-5F31DC9AE0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A26FD1-E78F-EEF3-BFA6-F42187F9A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3C39-384E-4908-BF5D-5BD1BEC27B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1392A-556F-094E-47E1-998096C4F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03BB7A-C76C-F6FE-83B4-77AF80905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B60C-F2D2-4024-BF73-C54F94296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98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FDFA4-AD39-D1DF-BD29-F42759079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1231A9-1095-733F-523D-B96636AB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3C39-384E-4908-BF5D-5BD1BEC27B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026CE4-553A-95C2-582C-D895270C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411392-5117-2451-D371-55AC830B7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B60C-F2D2-4024-BF73-C54F94296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4385EC-DD89-4B78-D66F-1D64132C9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3C39-384E-4908-BF5D-5BD1BEC27B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14409D-EBA0-0D43-2C6B-BB7FAC0D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99170B-C72D-89D6-B2AC-E65FAB6A5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B60C-F2D2-4024-BF73-C54F94296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0FEA7-8583-FA13-BE86-9C8B95DC0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78D69-A632-987D-31FE-9871661AB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438EC6-1DE6-7B66-C197-7084BB4E06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D53920-BF2F-5454-B485-93A2679D4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3C39-384E-4908-BF5D-5BD1BEC27B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BD8A6C-7E23-A51C-BD88-C8E7C1C10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01F20A-57CF-26B2-6811-2868B4A8E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B60C-F2D2-4024-BF73-C54F94296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00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F5908-005F-2BE0-EFD8-C7836B358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82170E-6B06-31A5-D43C-765C8123C5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E9E4AE-B93E-615E-FBF8-2DFF6D63F8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13036-77A9-2932-D9B1-F852C846B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3C39-384E-4908-BF5D-5BD1BEC27B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5F0263-B188-E425-E4E6-ECAA841E4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A07F2B-2838-BFB7-08E3-194F7B64C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B60C-F2D2-4024-BF73-C54F94296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25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FB72E3-861A-3809-4137-894472070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CD1E18-95EC-2F28-12BF-FE3CE0FC4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2DDD1-6482-88D1-F498-376F1A345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3C39-384E-4908-BF5D-5BD1BEC27B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5CE52-664C-E3E7-AC21-61AD54E63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70EFC-0285-A2D3-740B-C92E8FD26F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4B60C-F2D2-4024-BF73-C54F94296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95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AB93A-0C72-8853-696B-029D1942C0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Filtering Result with Fixed-Point Math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F806E6-9CAA-AC57-6639-228F530D16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Juha Juntunen – Meteorcomm</a:t>
            </a:r>
          </a:p>
          <a:p>
            <a:endParaRPr lang="en-US" dirty="0"/>
          </a:p>
          <a:p>
            <a:r>
              <a:rPr lang="en-US"/>
              <a:t>DCN: </a:t>
            </a:r>
            <a:r>
              <a:rPr lang="en-US" b="1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15-22-0630-00-016t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292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6DDAE-5EBF-C3EE-E059-C7F2DFAE8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2839"/>
          </a:xfrm>
        </p:spPr>
        <p:txBody>
          <a:bodyPr>
            <a:normAutofit fontScale="90000"/>
          </a:bodyPr>
          <a:lstStyle/>
          <a:p>
            <a:r>
              <a:rPr lang="en-US" dirty="0"/>
              <a:t>Background and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66290-BD37-FB96-151F-401C514FB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0430"/>
            <a:ext cx="10515600" cy="54966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During discussion about DCN:492 in the September meeting a need to perform filtering results with fixed-point (to simulate the use of DAC) was pointed out.</a:t>
            </a:r>
          </a:p>
          <a:p>
            <a:r>
              <a:rPr lang="en-US" dirty="0" err="1"/>
              <a:t>Ondas</a:t>
            </a:r>
            <a:r>
              <a:rPr lang="en-US" dirty="0"/>
              <a:t> released their previously used simulation code (DCN:524), which is used here as a basis.</a:t>
            </a:r>
          </a:p>
          <a:p>
            <a:r>
              <a:rPr lang="en-US" dirty="0"/>
              <a:t>The following results assume transmit digital signal processing (including the filter) done with floating point math until the baseband I and Q are converted to analog signals.</a:t>
            </a:r>
          </a:p>
          <a:p>
            <a:r>
              <a:rPr lang="en-US" dirty="0"/>
              <a:t>A truncation to a limited number of bits (14, 12, 10, or 8, as in DAC) is performed at that point.</a:t>
            </a:r>
          </a:p>
          <a:p>
            <a:r>
              <a:rPr lang="en-US" dirty="0"/>
              <a:t>As a result, quantization noise is introduced to the signal.</a:t>
            </a:r>
          </a:p>
          <a:p>
            <a:r>
              <a:rPr lang="en-US" dirty="0"/>
              <a:t>Other likely bigger factors causing emissions issues such as PA non-linearity or non-ideal I/Q balance or zero calibration are not included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225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6DDAE-5EBF-C3EE-E059-C7F2DFAE8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2839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Matlab</a:t>
            </a:r>
            <a:r>
              <a:rPr lang="en-US" dirty="0"/>
              <a:t> Code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66290-BD37-FB96-151F-401C514FB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0431"/>
            <a:ext cx="10515600" cy="5036532"/>
          </a:xfrm>
        </p:spPr>
        <p:txBody>
          <a:bodyPr/>
          <a:lstStyle/>
          <a:p>
            <a:r>
              <a:rPr lang="en-US" dirty="0"/>
              <a:t>Truncation to ‘</a:t>
            </a:r>
            <a:r>
              <a:rPr lang="en-US" dirty="0" err="1"/>
              <a:t>DAC_bits</a:t>
            </a:r>
            <a:r>
              <a:rPr lang="en-US" dirty="0"/>
              <a:t>’ size integers: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Spectrum analysis continues to be done accurately in floating point math (scaling to have the same FCC mask fit):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B9ECFF-544B-3576-F88B-C1F040AFA3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7460" y="1700749"/>
            <a:ext cx="6715125" cy="1381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CF6DE70-838E-6227-319E-70145A9E06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29752"/>
            <a:ext cx="12192000" cy="95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676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73ABDC7-5B87-3EFB-DAD8-EF3F3E2778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58450" y="681037"/>
            <a:ext cx="8016419" cy="6012314"/>
          </a:xfr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9080014-9A7F-87CD-D043-CD4BE78FB317}"/>
              </a:ext>
            </a:extLst>
          </p:cNvPr>
          <p:cNvSpPr txBox="1">
            <a:spLocks/>
          </p:cNvSpPr>
          <p:nvPr/>
        </p:nvSpPr>
        <p:spPr>
          <a:xfrm>
            <a:off x="838200" y="1140431"/>
            <a:ext cx="4247508" cy="50365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quantization noise mostly/only impacts the sidebands and the “dynamic range”</a:t>
            </a:r>
          </a:p>
          <a:p>
            <a:r>
              <a:rPr lang="en-US" dirty="0"/>
              <a:t>The passband spectrum shape remains to be nearly identical</a:t>
            </a:r>
          </a:p>
          <a:p>
            <a:r>
              <a:rPr lang="en-US" dirty="0"/>
              <a:t>8 bit I/Q samples is enough to meet the FCC emissions mask in this case</a:t>
            </a:r>
          </a:p>
          <a:p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AB30407-0F32-EC7C-88B1-167290C21E6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682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4148922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234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Office Theme</vt:lpstr>
      <vt:lpstr>Filtering Result with Fixed-Point Math</vt:lpstr>
      <vt:lpstr>Background and Approach</vt:lpstr>
      <vt:lpstr>Matlab Code Changes</vt:lpstr>
      <vt:lpstr>PowerPoint Presentation</vt:lpstr>
    </vt:vector>
  </TitlesOfParts>
  <Company>Meteorcomm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Filtering Result with Fixed-Point</dc:title>
  <dc:creator>Juha Juntunen</dc:creator>
  <cp:lastModifiedBy>Juha Juntunen</cp:lastModifiedBy>
  <cp:revision>1</cp:revision>
  <dcterms:created xsi:type="dcterms:W3CDTF">2022-11-14T22:44:33Z</dcterms:created>
  <dcterms:modified xsi:type="dcterms:W3CDTF">2022-11-15T05:44:38Z</dcterms:modified>
</cp:coreProperties>
</file>