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59" r:id="rId2"/>
    <p:sldId id="369" r:id="rId3"/>
    <p:sldId id="370" r:id="rId4"/>
    <p:sldId id="371" r:id="rId5"/>
    <p:sldId id="372" r:id="rId6"/>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9" d="100"/>
          <a:sy n="69" d="100"/>
        </p:scale>
        <p:origin x="76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802.15-22-0647-02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December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Coexistence Discussion Points Nov 2022</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[13 Dec.,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Meta Platforms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Coexistence discussion points]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Concerns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653646"/>
          </a:xfrm>
          <a:prstGeom prst="rect">
            <a:avLst/>
          </a:prstGeom>
        </p:spPr>
        <p:txBody>
          <a:bodyPr wrap="square">
            <a:spAutoFit/>
          </a:bodyPr>
          <a:lstStyle/>
          <a:p>
            <a:pPr marL="342900" marR="0" lvl="0" indent="-342900">
              <a:lnSpc>
                <a:spcPct val="150000"/>
              </a:lnSpc>
              <a:spcBef>
                <a:spcPts val="0"/>
              </a:spcBef>
              <a:spcAft>
                <a:spcPts val="0"/>
              </a:spcAft>
              <a:buFont typeface="+mj-lt"/>
              <a:buAutoNum type="arabicPeriod"/>
            </a:pP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issues between 15.4 UWB</a:t>
            </a:r>
            <a:r>
              <a:rPr lang="en-US" sz="2000" dirty="0">
                <a:ea typeface="Calibri" panose="020F0502020204030204" pitchFamily="34" charset="0"/>
              </a:rPr>
              <a:t> and 802.11 </a:t>
            </a:r>
            <a:r>
              <a:rPr lang="en-US" sz="2000" dirty="0">
                <a:effectLst/>
                <a:latin typeface="Times New Roman" panose="02020603050405020304" pitchFamily="18" charset="0"/>
                <a:ea typeface="Calibri" panose="020F0502020204030204" pitchFamily="34" charset="0"/>
              </a:rPr>
              <a:t>may exist when there are overlapping frequencies/adjacent channels.</a:t>
            </a:r>
          </a:p>
          <a:p>
            <a:pPr marL="742950" lvl="1" indent="-28575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When in the same device, problem is worse (coupling), can be mitigated</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indent="-342900">
              <a:lnSpc>
                <a:spcPct val="150000"/>
              </a:lnSpc>
              <a:spcBef>
                <a:spcPts val="0"/>
              </a:spcBef>
              <a:spcAft>
                <a:spcPts val="0"/>
              </a:spcAft>
              <a:buFont typeface="+mj-lt"/>
              <a:buAutoNum type="arabicPeriod"/>
            </a:pPr>
            <a:r>
              <a:rPr lang="en-US" sz="2000" dirty="0"/>
              <a:t>802.11 is concerned about proposed narrow band use along with 15.4 UWB in same band as 802.11.</a:t>
            </a:r>
          </a:p>
          <a:p>
            <a:pPr marL="800100" lvl="1" indent="-342900">
              <a:lnSpc>
                <a:spcPct val="150000"/>
              </a:lnSpc>
              <a:spcBef>
                <a:spcPts val="0"/>
              </a:spcBef>
              <a:spcAft>
                <a:spcPts val="0"/>
              </a:spcAft>
              <a:buFont typeface="Arial" panose="020B0604020202020204" pitchFamily="34" charset="0"/>
              <a:buChar char="•"/>
            </a:pPr>
            <a:r>
              <a:rPr lang="en-US" sz="2000" dirty="0"/>
              <a:t>Narrow band </a:t>
            </a:r>
            <a:r>
              <a:rPr lang="en-US" sz="2000" dirty="0" err="1"/>
              <a:t>coex</a:t>
            </a:r>
            <a:r>
              <a:rPr lang="en-US" sz="2000" dirty="0"/>
              <a:t> with 802.11: lots of design, </a:t>
            </a:r>
            <a:r>
              <a:rPr lang="en-US" sz="2000" dirty="0" err="1"/>
              <a:t>e.g</a:t>
            </a:r>
            <a:r>
              <a:rPr lang="en-US" sz="2000" dirty="0"/>
              <a:t>, listen-before-talk</a:t>
            </a:r>
          </a:p>
          <a:p>
            <a:pPr marL="0" lvl="1">
              <a:lnSpc>
                <a:spcPct val="150000"/>
              </a:lnSpc>
              <a:spcBef>
                <a:spcPts val="0"/>
              </a:spcBef>
              <a:spcAft>
                <a:spcPts val="0"/>
              </a:spcAft>
            </a:pPr>
            <a:endParaRPr lang="en-US" sz="2000" dirty="0"/>
          </a:p>
          <a:p>
            <a:pPr marL="342900" marR="0" lvl="0" indent="-342900">
              <a:lnSpc>
                <a:spcPct val="150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rPr>
              <a:t>What other (15.4 UWB)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802.11 have?</a:t>
            </a:r>
          </a:p>
          <a:p>
            <a:pPr marL="800100" lvl="1" indent="-342900">
              <a:lnSpc>
                <a:spcPct val="150000"/>
              </a:lnSpc>
              <a:spcBef>
                <a:spcPts val="0"/>
              </a:spcBef>
              <a:spcAft>
                <a:spcPts val="0"/>
              </a:spcAft>
              <a:buFont typeface="Arial" panose="020B0604020202020204" pitchFamily="34" charset="0"/>
              <a:buChar char="•"/>
            </a:pPr>
            <a:r>
              <a:rPr lang="en-US" sz="2000" dirty="0">
                <a:ea typeface="Calibri" panose="020F0502020204030204" pitchFamily="34" charset="0"/>
              </a:rPr>
              <a:t>Are</a:t>
            </a:r>
            <a:r>
              <a:rPr lang="en-US" sz="2000" dirty="0">
                <a:effectLst/>
                <a:latin typeface="Times New Roman" panose="02020603050405020304" pitchFamily="18" charset="0"/>
                <a:ea typeface="Calibri" panose="020F0502020204030204" pitchFamily="34" charset="0"/>
              </a:rPr>
              <a:t> -41dBm/MHz 15.4 UWB signals a concern to 802.11</a:t>
            </a:r>
            <a:r>
              <a:rPr lang="en-US" sz="2000" dirty="0">
                <a:ea typeface="Calibri" panose="020F0502020204030204" pitchFamily="34" charset="0"/>
              </a:rPr>
              <a:t>?</a:t>
            </a:r>
          </a:p>
        </p:txBody>
      </p:sp>
    </p:spTree>
    <p:extLst>
      <p:ext uri="{BB962C8B-B14F-4D97-AF65-F5344CB8AC3E}">
        <p14:creationId xmlns:p14="http://schemas.microsoft.com/office/powerpoint/2010/main" val="154666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Concerns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115311"/>
          </a:xfrm>
          <a:prstGeom prst="rect">
            <a:avLst/>
          </a:prstGeom>
        </p:spPr>
        <p:txBody>
          <a:bodyPr wrap="square">
            <a:spAutoFit/>
          </a:bodyPr>
          <a:lstStyle/>
          <a:p>
            <a:pPr marL="457200" marR="0" lvl="0" indent="-4572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The use cases for both 15.4 UWB and 802.11 are expanding.</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e.g., sensing, which may increase the probability of conflicts</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Coordination between different systems is currently not feasible.</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On the same platform, vendors know how to coordinate different systems, like 802.11 and BT. BT is easier to coordinate, but 15.4 UWB may have other challenges - may be more serious for ranging rounds</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802.11 is more dynamic</a:t>
            </a:r>
          </a:p>
          <a:p>
            <a:pPr marR="0" lvl="0">
              <a:lnSpc>
                <a:spcPct val="150000"/>
              </a:lnSpc>
              <a:spcBef>
                <a:spcPts val="0"/>
              </a:spcBef>
              <a:spcAft>
                <a:spcPts val="0"/>
              </a:spcAft>
              <a:buFont typeface="+mj-lt"/>
              <a:buAutoNum type="arabicPeriod" startAt="4"/>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There are many other systems, e.g., satellite, in the same frequency band.</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At what point (when) </a:t>
            </a:r>
            <a:r>
              <a:rPr lang="en-US" sz="2000" dirty="0">
                <a:ea typeface="Calibri" panose="020F0502020204030204" pitchFamily="34" charset="0"/>
              </a:rPr>
              <a:t>d</a:t>
            </a:r>
            <a:r>
              <a:rPr lang="en-US" sz="2000" dirty="0">
                <a:effectLst/>
                <a:latin typeface="Times New Roman" panose="02020603050405020304" pitchFamily="18" charset="0"/>
                <a:ea typeface="Calibri" panose="020F0502020204030204" pitchFamily="34" charset="0"/>
              </a:rPr>
              <a:t>o/should we begin to worry about those</a:t>
            </a:r>
          </a:p>
        </p:txBody>
      </p:sp>
    </p:spTree>
    <p:extLst>
      <p:ext uri="{BB962C8B-B14F-4D97-AF65-F5344CB8AC3E}">
        <p14:creationId xmlns:p14="http://schemas.microsoft.com/office/powerpoint/2010/main" val="23548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WG11 Coexistence Concerns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2345322"/>
          </a:xfrm>
          <a:prstGeom prst="rect">
            <a:avLst/>
          </a:prstGeom>
        </p:spPr>
        <p:txBody>
          <a:bodyPr wrap="square">
            <a:spAutoFit/>
          </a:bodyPr>
          <a:lstStyle/>
          <a:p>
            <a:pPr marL="457200" marR="0" lvl="0" indent="-457200">
              <a:lnSpc>
                <a:spcPct val="150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rPr>
              <a:t>What 15.4 UWB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802.11 have?</a:t>
            </a:r>
          </a:p>
          <a:p>
            <a:pPr marL="457200" indent="-457200">
              <a:lnSpc>
                <a:spcPct val="150000"/>
              </a:lnSpc>
              <a:spcBef>
                <a:spcPts val="0"/>
              </a:spcBef>
              <a:spcAft>
                <a:spcPts val="0"/>
              </a:spcAft>
              <a:buFont typeface="+mj-lt"/>
              <a:buAutoNum type="arabicPeriod"/>
            </a:pPr>
            <a:r>
              <a:rPr lang="en-US" sz="2000" dirty="0">
                <a:ea typeface="Calibri" panose="020F0502020204030204" pitchFamily="34" charset="0"/>
              </a:rPr>
              <a:t>What </a:t>
            </a:r>
            <a:r>
              <a:rPr lang="en-US" sz="2000" dirty="0">
                <a:effectLst/>
                <a:latin typeface="Times New Roman" panose="02020603050405020304" pitchFamily="18" charset="0"/>
                <a:ea typeface="Calibri" panose="020F0502020204030204" pitchFamily="34" charset="0"/>
              </a:rPr>
              <a:t>15.4 Narrow Band (Non-UWB)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802.11 have?</a:t>
            </a:r>
          </a:p>
          <a:p>
            <a:pPr marL="457200" indent="-457200">
              <a:lnSpc>
                <a:spcPct val="150000"/>
              </a:lnSpc>
              <a:spcBef>
                <a:spcPts val="0"/>
              </a:spcBef>
              <a:spcAft>
                <a:spcPts val="0"/>
              </a:spcAft>
              <a:buFont typeface="+mj-lt"/>
              <a:buAutoNum type="arabicPeriod"/>
            </a:pPr>
            <a:r>
              <a:rPr lang="en-US" sz="2000" dirty="0">
                <a:ea typeface="Calibri" panose="020F0502020204030204" pitchFamily="34" charset="0"/>
              </a:rPr>
              <a:t>Other WG11 concerns…</a:t>
            </a:r>
            <a:endParaRPr lang="en-US" sz="2000" dirty="0">
              <a:effectLst/>
              <a:latin typeface="Times New Roman" panose="02020603050405020304" pitchFamily="18" charset="0"/>
              <a:ea typeface="Calibri" panose="020F0502020204030204" pitchFamily="34" charset="0"/>
            </a:endParaRPr>
          </a:p>
          <a:p>
            <a:pPr>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457200" marR="0" lvl="0" indent="-457200">
              <a:lnSpc>
                <a:spcPct val="150000"/>
              </a:lnSpc>
              <a:spcBef>
                <a:spcPts val="0"/>
              </a:spcBef>
              <a:spcAft>
                <a:spcPts val="0"/>
              </a:spcAft>
              <a:buFont typeface="+mj-lt"/>
              <a:buAutoNum type="arabicPeriod"/>
            </a:pPr>
            <a:endParaRPr lang="en-US"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96198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Future Discussion Topics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1883657"/>
          </a:xfrm>
          <a:prstGeom prst="rect">
            <a:avLst/>
          </a:prstGeom>
        </p:spPr>
        <p:txBody>
          <a:bodyPr wrap="square">
            <a:spAutoFit/>
          </a:bodyPr>
          <a:lstStyle/>
          <a:p>
            <a:pPr marL="457200" marR="0" lvl="0" indent="-457200">
              <a:lnSpc>
                <a:spcPct val="150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rPr>
              <a:t>Channel plan for </a:t>
            </a:r>
            <a:r>
              <a:rPr lang="en-US" sz="2000" dirty="0">
                <a:ea typeface="Calibri" panose="020F0502020204030204" pitchFamily="34" charset="0"/>
              </a:rPr>
              <a:t>UWB Narrowband Assist (NBA)</a:t>
            </a:r>
          </a:p>
          <a:p>
            <a:pPr marL="457200" marR="0" lvl="0" indent="-457200">
              <a:lnSpc>
                <a:spcPct val="150000"/>
              </a:lnSpc>
              <a:spcBef>
                <a:spcPts val="0"/>
              </a:spcBef>
              <a:spcAft>
                <a:spcPts val="0"/>
              </a:spcAft>
              <a:buFont typeface="+mj-lt"/>
              <a:buAutoNum type="arabicPeriod"/>
            </a:pPr>
            <a:r>
              <a:rPr lang="en-US" sz="2000" dirty="0">
                <a:ea typeface="Calibri" panose="020F0502020204030204" pitchFamily="34" charset="0"/>
              </a:rPr>
              <a:t>Other mechanisms for alignment going forward</a:t>
            </a:r>
          </a:p>
          <a:p>
            <a:pPr marL="457200" marR="0" lvl="0" indent="-457200">
              <a:lnSpc>
                <a:spcPct val="150000"/>
              </a:lnSpc>
              <a:spcBef>
                <a:spcPts val="0"/>
              </a:spcBef>
              <a:spcAft>
                <a:spcPts val="0"/>
              </a:spcAft>
              <a:buFont typeface="+mj-lt"/>
              <a:buAutoNum type="arabicPeriod"/>
            </a:pPr>
            <a:endParaRPr lang="en-US" sz="2000" dirty="0">
              <a:ea typeface="Calibri" panose="020F0502020204030204" pitchFamily="34" charset="0"/>
            </a:endParaRPr>
          </a:p>
          <a:p>
            <a:pPr marR="0" lvl="0">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1131294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46695</TotalTime>
  <Words>493</Words>
  <Application>Microsoft Office PowerPoint</Application>
  <PresentationFormat>On-screen Show (4:3)</PresentationFormat>
  <Paragraphs>43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IEEE-802_15</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1067</cp:revision>
  <cp:lastPrinted>2000-07-07T01:25:49Z</cp:lastPrinted>
  <dcterms:created xsi:type="dcterms:W3CDTF">1999-06-22T06:24:01Z</dcterms:created>
  <dcterms:modified xsi:type="dcterms:W3CDTF">2022-12-14T20:42:34Z</dcterms:modified>
  <cp:category/>
</cp:coreProperties>
</file>