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1155" r:id="rId3"/>
    <p:sldId id="1795" r:id="rId4"/>
    <p:sldId id="1796" r:id="rId5"/>
    <p:sldId id="1797" r:id="rId6"/>
    <p:sldId id="1798" r:id="rId7"/>
    <p:sldId id="178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1795"/>
            <p14:sldId id="1796"/>
            <p14:sldId id="1797"/>
            <p14:sldId id="1798"/>
            <p14:sldId id="17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7AAB52-AA7A-4165-9D10-DA4AF080BDDD}" v="50" dt="2022-11-17T00:41:19.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6"/>
    <p:restoredTop sz="93655" autoAdjust="0"/>
  </p:normalViewPr>
  <p:slideViewPr>
    <p:cSldViewPr>
      <p:cViewPr varScale="1">
        <p:scale>
          <a:sx n="107" d="100"/>
          <a:sy n="107" d="100"/>
        </p:scale>
        <p:origin x="1812" y="9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267AAB52-AA7A-4165-9D10-DA4AF080BDDD}"/>
    <pc:docChg chg="undo redo custSel addSld delSld modSld modMainMaster modSection">
      <pc:chgData name="Pooria Pakrooh" userId="c66806a1-324d-42e8-83af-87f490d8d065" providerId="ADAL" clId="{267AAB52-AA7A-4165-9D10-DA4AF080BDDD}" dt="2022-11-17T00:48:45.225" v="1002" actId="20577"/>
      <pc:docMkLst>
        <pc:docMk/>
      </pc:docMkLst>
      <pc:sldChg chg="del">
        <pc:chgData name="Pooria Pakrooh" userId="c66806a1-324d-42e8-83af-87f490d8d065" providerId="ADAL" clId="{267AAB52-AA7A-4165-9D10-DA4AF080BDDD}" dt="2022-11-16T05:58:11.078" v="171" actId="47"/>
        <pc:sldMkLst>
          <pc:docMk/>
          <pc:sldMk cId="0" sldId="258"/>
        </pc:sldMkLst>
      </pc:sldChg>
      <pc:sldChg chg="modSp mod">
        <pc:chgData name="Pooria Pakrooh" userId="c66806a1-324d-42e8-83af-87f490d8d065" providerId="ADAL" clId="{267AAB52-AA7A-4165-9D10-DA4AF080BDDD}" dt="2022-11-17T00:48:45.225" v="1002" actId="20577"/>
        <pc:sldMkLst>
          <pc:docMk/>
          <pc:sldMk cId="0" sldId="259"/>
        </pc:sldMkLst>
        <pc:spChg chg="mod">
          <ac:chgData name="Pooria Pakrooh" userId="c66806a1-324d-42e8-83af-87f490d8d065" providerId="ADAL" clId="{267AAB52-AA7A-4165-9D10-DA4AF080BDDD}" dt="2022-11-17T00:48:45.225" v="1002" actId="20577"/>
          <ac:spMkLst>
            <pc:docMk/>
            <pc:sldMk cId="0" sldId="259"/>
            <ac:spMk id="27651" creationId="{00000000-0000-0000-0000-000000000000}"/>
          </ac:spMkLst>
        </pc:spChg>
      </pc:sldChg>
      <pc:sldChg chg="modSp mod">
        <pc:chgData name="Pooria Pakrooh" userId="c66806a1-324d-42e8-83af-87f490d8d065" providerId="ADAL" clId="{267AAB52-AA7A-4165-9D10-DA4AF080BDDD}" dt="2022-11-16T08:18:21.967" v="819" actId="20577"/>
        <pc:sldMkLst>
          <pc:docMk/>
          <pc:sldMk cId="382172757" sldId="1155"/>
        </pc:sldMkLst>
        <pc:spChg chg="mod">
          <ac:chgData name="Pooria Pakrooh" userId="c66806a1-324d-42e8-83af-87f490d8d065" providerId="ADAL" clId="{267AAB52-AA7A-4165-9D10-DA4AF080BDDD}" dt="2022-11-16T07:50:06.684" v="670"/>
          <ac:spMkLst>
            <pc:docMk/>
            <pc:sldMk cId="382172757" sldId="1155"/>
            <ac:spMk id="2" creationId="{5D820B47-1726-49F0-8A83-D16418FDB168}"/>
          </ac:spMkLst>
        </pc:spChg>
        <pc:spChg chg="mod">
          <ac:chgData name="Pooria Pakrooh" userId="c66806a1-324d-42e8-83af-87f490d8d065" providerId="ADAL" clId="{267AAB52-AA7A-4165-9D10-DA4AF080BDDD}" dt="2022-11-16T08:18:21.967" v="819" actId="20577"/>
          <ac:spMkLst>
            <pc:docMk/>
            <pc:sldMk cId="382172757" sldId="1155"/>
            <ac:spMk id="3" creationId="{EBA30AFE-DF49-4285-A12D-030A97E2212B}"/>
          </ac:spMkLst>
        </pc:spChg>
      </pc:sldChg>
      <pc:sldChg chg="modSp add del mod">
        <pc:chgData name="Pooria Pakrooh" userId="c66806a1-324d-42e8-83af-87f490d8d065" providerId="ADAL" clId="{267AAB52-AA7A-4165-9D10-DA4AF080BDDD}" dt="2022-11-16T12:26:27.112" v="903" actId="1038"/>
        <pc:sldMkLst>
          <pc:docMk/>
          <pc:sldMk cId="3628569734" sldId="1787"/>
        </pc:sldMkLst>
        <pc:spChg chg="mod">
          <ac:chgData name="Pooria Pakrooh" userId="c66806a1-324d-42e8-83af-87f490d8d065" providerId="ADAL" clId="{267AAB52-AA7A-4165-9D10-DA4AF080BDDD}" dt="2022-11-16T07:51:35.276" v="686" actId="20577"/>
          <ac:spMkLst>
            <pc:docMk/>
            <pc:sldMk cId="3628569734" sldId="1787"/>
            <ac:spMk id="2" creationId="{2E6C9D23-CB6B-4A9C-98F5-4E71EB602AFD}"/>
          </ac:spMkLst>
        </pc:spChg>
        <pc:spChg chg="mod">
          <ac:chgData name="Pooria Pakrooh" userId="c66806a1-324d-42e8-83af-87f490d8d065" providerId="ADAL" clId="{267AAB52-AA7A-4165-9D10-DA4AF080BDDD}" dt="2022-11-16T12:25:44.764" v="898" actId="20577"/>
          <ac:spMkLst>
            <pc:docMk/>
            <pc:sldMk cId="3628569734" sldId="1787"/>
            <ac:spMk id="3" creationId="{2D04E12D-463F-40A6-A1A6-926FF6BC2EC7}"/>
          </ac:spMkLst>
        </pc:spChg>
        <pc:spChg chg="mod">
          <ac:chgData name="Pooria Pakrooh" userId="c66806a1-324d-42e8-83af-87f490d8d065" providerId="ADAL" clId="{267AAB52-AA7A-4165-9D10-DA4AF080BDDD}" dt="2022-11-16T12:26:27.112" v="903" actId="1038"/>
          <ac:spMkLst>
            <pc:docMk/>
            <pc:sldMk cId="3628569734" sldId="1787"/>
            <ac:spMk id="4" creationId="{A692E115-57C1-AA19-2E37-CE358C10BCA6}"/>
          </ac:spMkLst>
        </pc:spChg>
      </pc:sldChg>
      <pc:sldChg chg="del">
        <pc:chgData name="Pooria Pakrooh" userId="c66806a1-324d-42e8-83af-87f490d8d065" providerId="ADAL" clId="{267AAB52-AA7A-4165-9D10-DA4AF080BDDD}" dt="2022-11-16T07:51:17.713" v="678" actId="47"/>
        <pc:sldMkLst>
          <pc:docMk/>
          <pc:sldMk cId="475291068" sldId="1788"/>
        </pc:sldMkLst>
      </pc:sldChg>
      <pc:sldChg chg="del">
        <pc:chgData name="Pooria Pakrooh" userId="c66806a1-324d-42e8-83af-87f490d8d065" providerId="ADAL" clId="{267AAB52-AA7A-4165-9D10-DA4AF080BDDD}" dt="2022-11-16T07:51:16.466" v="676" actId="47"/>
        <pc:sldMkLst>
          <pc:docMk/>
          <pc:sldMk cId="4170128533" sldId="1789"/>
        </pc:sldMkLst>
      </pc:sldChg>
      <pc:sldChg chg="del">
        <pc:chgData name="Pooria Pakrooh" userId="c66806a1-324d-42e8-83af-87f490d8d065" providerId="ADAL" clId="{267AAB52-AA7A-4165-9D10-DA4AF080BDDD}" dt="2022-11-16T07:51:15.835" v="674" actId="47"/>
        <pc:sldMkLst>
          <pc:docMk/>
          <pc:sldMk cId="4128617808" sldId="1790"/>
        </pc:sldMkLst>
      </pc:sldChg>
      <pc:sldChg chg="del">
        <pc:chgData name="Pooria Pakrooh" userId="c66806a1-324d-42e8-83af-87f490d8d065" providerId="ADAL" clId="{267AAB52-AA7A-4165-9D10-DA4AF080BDDD}" dt="2022-11-16T07:41:54.395" v="575" actId="47"/>
        <pc:sldMkLst>
          <pc:docMk/>
          <pc:sldMk cId="2702895109" sldId="1792"/>
        </pc:sldMkLst>
      </pc:sldChg>
      <pc:sldChg chg="del">
        <pc:chgData name="Pooria Pakrooh" userId="c66806a1-324d-42e8-83af-87f490d8d065" providerId="ADAL" clId="{267AAB52-AA7A-4165-9D10-DA4AF080BDDD}" dt="2022-11-16T07:51:17.314" v="677" actId="47"/>
        <pc:sldMkLst>
          <pc:docMk/>
          <pc:sldMk cId="3740324219" sldId="1793"/>
        </pc:sldMkLst>
      </pc:sldChg>
      <pc:sldChg chg="del">
        <pc:chgData name="Pooria Pakrooh" userId="c66806a1-324d-42e8-83af-87f490d8d065" providerId="ADAL" clId="{267AAB52-AA7A-4165-9D10-DA4AF080BDDD}" dt="2022-11-16T07:51:16.173" v="675" actId="47"/>
        <pc:sldMkLst>
          <pc:docMk/>
          <pc:sldMk cId="1598293832" sldId="1794"/>
        </pc:sldMkLst>
      </pc:sldChg>
      <pc:sldChg chg="addSp delSp modSp add mod">
        <pc:chgData name="Pooria Pakrooh" userId="c66806a1-324d-42e8-83af-87f490d8d065" providerId="ADAL" clId="{267AAB52-AA7A-4165-9D10-DA4AF080BDDD}" dt="2022-11-16T12:30:16.482" v="925" actId="20577"/>
        <pc:sldMkLst>
          <pc:docMk/>
          <pc:sldMk cId="4020594404" sldId="1795"/>
        </pc:sldMkLst>
        <pc:spChg chg="mod">
          <ac:chgData name="Pooria Pakrooh" userId="c66806a1-324d-42e8-83af-87f490d8d065" providerId="ADAL" clId="{267AAB52-AA7A-4165-9D10-DA4AF080BDDD}" dt="2022-11-16T07:49:54.688" v="669"/>
          <ac:spMkLst>
            <pc:docMk/>
            <pc:sldMk cId="4020594404" sldId="1795"/>
            <ac:spMk id="2" creationId="{5D820B47-1726-49F0-8A83-D16418FDB168}"/>
          </ac:spMkLst>
        </pc:spChg>
        <pc:spChg chg="mod">
          <ac:chgData name="Pooria Pakrooh" userId="c66806a1-324d-42e8-83af-87f490d8d065" providerId="ADAL" clId="{267AAB52-AA7A-4165-9D10-DA4AF080BDDD}" dt="2022-11-16T12:30:16.482" v="925" actId="20577"/>
          <ac:spMkLst>
            <pc:docMk/>
            <pc:sldMk cId="4020594404" sldId="1795"/>
            <ac:spMk id="3" creationId="{EBA30AFE-DF49-4285-A12D-030A97E2212B}"/>
          </ac:spMkLst>
        </pc:spChg>
        <pc:picChg chg="add del mod">
          <ac:chgData name="Pooria Pakrooh" userId="c66806a1-324d-42e8-83af-87f490d8d065" providerId="ADAL" clId="{267AAB52-AA7A-4165-9D10-DA4AF080BDDD}" dt="2022-11-16T12:29:35.959" v="911" actId="1076"/>
          <ac:picMkLst>
            <pc:docMk/>
            <pc:sldMk cId="4020594404" sldId="1795"/>
            <ac:picMk id="5" creationId="{691C49BA-DF14-2FCC-EEA3-A9490984E147}"/>
          </ac:picMkLst>
        </pc:picChg>
        <pc:picChg chg="add mod">
          <ac:chgData name="Pooria Pakrooh" userId="c66806a1-324d-42e8-83af-87f490d8d065" providerId="ADAL" clId="{267AAB52-AA7A-4165-9D10-DA4AF080BDDD}" dt="2022-11-16T12:29:24.755" v="909" actId="1076"/>
          <ac:picMkLst>
            <pc:docMk/>
            <pc:sldMk cId="4020594404" sldId="1795"/>
            <ac:picMk id="7" creationId="{5DCC9512-28F8-2006-15B6-AF4DDC62B2A1}"/>
          </ac:picMkLst>
        </pc:picChg>
      </pc:sldChg>
      <pc:sldChg chg="addSp delSp modSp add mod">
        <pc:chgData name="Pooria Pakrooh" userId="c66806a1-324d-42e8-83af-87f490d8d065" providerId="ADAL" clId="{267AAB52-AA7A-4165-9D10-DA4AF080BDDD}" dt="2022-11-17T00:41:59.264" v="984" actId="1036"/>
        <pc:sldMkLst>
          <pc:docMk/>
          <pc:sldMk cId="2762416171" sldId="1796"/>
        </pc:sldMkLst>
        <pc:spChg chg="mod">
          <ac:chgData name="Pooria Pakrooh" userId="c66806a1-324d-42e8-83af-87f490d8d065" providerId="ADAL" clId="{267AAB52-AA7A-4165-9D10-DA4AF080BDDD}" dt="2022-11-16T07:49:39.587" v="668"/>
          <ac:spMkLst>
            <pc:docMk/>
            <pc:sldMk cId="2762416171" sldId="1796"/>
            <ac:spMk id="2" creationId="{5D820B47-1726-49F0-8A83-D16418FDB168}"/>
          </ac:spMkLst>
        </pc:spChg>
        <pc:spChg chg="mod">
          <ac:chgData name="Pooria Pakrooh" userId="c66806a1-324d-42e8-83af-87f490d8d065" providerId="ADAL" clId="{267AAB52-AA7A-4165-9D10-DA4AF080BDDD}" dt="2022-11-17T00:40:43.563" v="972" actId="20577"/>
          <ac:spMkLst>
            <pc:docMk/>
            <pc:sldMk cId="2762416171" sldId="1796"/>
            <ac:spMk id="3" creationId="{EBA30AFE-DF49-4285-A12D-030A97E2212B}"/>
          </ac:spMkLst>
        </pc:spChg>
        <pc:spChg chg="mod topLvl">
          <ac:chgData name="Pooria Pakrooh" userId="c66806a1-324d-42e8-83af-87f490d8d065" providerId="ADAL" clId="{267AAB52-AA7A-4165-9D10-DA4AF080BDDD}" dt="2022-11-17T00:41:19.711" v="975" actId="165"/>
          <ac:spMkLst>
            <pc:docMk/>
            <pc:sldMk cId="2762416171" sldId="1796"/>
            <ac:spMk id="14" creationId="{DD783B75-5EFC-1713-6C35-318CCDED4A38}"/>
          </ac:spMkLst>
        </pc:spChg>
        <pc:spChg chg="mod topLvl">
          <ac:chgData name="Pooria Pakrooh" userId="c66806a1-324d-42e8-83af-87f490d8d065" providerId="ADAL" clId="{267AAB52-AA7A-4165-9D10-DA4AF080BDDD}" dt="2022-11-17T00:41:19.711" v="975" actId="165"/>
          <ac:spMkLst>
            <pc:docMk/>
            <pc:sldMk cId="2762416171" sldId="1796"/>
            <ac:spMk id="15" creationId="{0332660E-67BE-8A53-C89D-FF3B83601A0D}"/>
          </ac:spMkLst>
        </pc:spChg>
        <pc:spChg chg="mod">
          <ac:chgData name="Pooria Pakrooh" userId="c66806a1-324d-42e8-83af-87f490d8d065" providerId="ADAL" clId="{267AAB52-AA7A-4165-9D10-DA4AF080BDDD}" dt="2022-11-17T00:41:19.711" v="975" actId="165"/>
          <ac:spMkLst>
            <pc:docMk/>
            <pc:sldMk cId="2762416171" sldId="1796"/>
            <ac:spMk id="16" creationId="{2C2A4331-45C6-E9DC-3640-21692E1F86DA}"/>
          </ac:spMkLst>
        </pc:spChg>
        <pc:spChg chg="mod">
          <ac:chgData name="Pooria Pakrooh" userId="c66806a1-324d-42e8-83af-87f490d8d065" providerId="ADAL" clId="{267AAB52-AA7A-4165-9D10-DA4AF080BDDD}" dt="2022-11-17T00:41:19.711" v="975" actId="165"/>
          <ac:spMkLst>
            <pc:docMk/>
            <pc:sldMk cId="2762416171" sldId="1796"/>
            <ac:spMk id="18" creationId="{58C51D8D-969F-C943-C6E2-72B9B08F15E0}"/>
          </ac:spMkLst>
        </pc:spChg>
        <pc:spChg chg="mod">
          <ac:chgData name="Pooria Pakrooh" userId="c66806a1-324d-42e8-83af-87f490d8d065" providerId="ADAL" clId="{267AAB52-AA7A-4165-9D10-DA4AF080BDDD}" dt="2022-11-17T00:41:59.264" v="984" actId="1036"/>
          <ac:spMkLst>
            <pc:docMk/>
            <pc:sldMk cId="2762416171" sldId="1796"/>
            <ac:spMk id="19" creationId="{A50B81C6-4B62-3E87-186A-71C299B25BC7}"/>
          </ac:spMkLst>
        </pc:spChg>
        <pc:spChg chg="mod">
          <ac:chgData name="Pooria Pakrooh" userId="c66806a1-324d-42e8-83af-87f490d8d065" providerId="ADAL" clId="{267AAB52-AA7A-4165-9D10-DA4AF080BDDD}" dt="2022-11-17T00:41:19.711" v="975" actId="165"/>
          <ac:spMkLst>
            <pc:docMk/>
            <pc:sldMk cId="2762416171" sldId="1796"/>
            <ac:spMk id="20" creationId="{F22B7040-3042-F1FA-BAA3-185E26C08435}"/>
          </ac:spMkLst>
        </pc:spChg>
        <pc:spChg chg="mod">
          <ac:chgData name="Pooria Pakrooh" userId="c66806a1-324d-42e8-83af-87f490d8d065" providerId="ADAL" clId="{267AAB52-AA7A-4165-9D10-DA4AF080BDDD}" dt="2022-11-17T00:41:19.711" v="975" actId="165"/>
          <ac:spMkLst>
            <pc:docMk/>
            <pc:sldMk cId="2762416171" sldId="1796"/>
            <ac:spMk id="21" creationId="{39129FAB-031F-2983-1D90-B4E52C671F78}"/>
          </ac:spMkLst>
        </pc:spChg>
        <pc:spChg chg="mod">
          <ac:chgData name="Pooria Pakrooh" userId="c66806a1-324d-42e8-83af-87f490d8d065" providerId="ADAL" clId="{267AAB52-AA7A-4165-9D10-DA4AF080BDDD}" dt="2022-11-17T00:41:19.711" v="975" actId="165"/>
          <ac:spMkLst>
            <pc:docMk/>
            <pc:sldMk cId="2762416171" sldId="1796"/>
            <ac:spMk id="22" creationId="{29579F09-D2E0-6CCB-5E5C-4D7C6D6B1133}"/>
          </ac:spMkLst>
        </pc:spChg>
        <pc:spChg chg="mod">
          <ac:chgData name="Pooria Pakrooh" userId="c66806a1-324d-42e8-83af-87f490d8d065" providerId="ADAL" clId="{267AAB52-AA7A-4165-9D10-DA4AF080BDDD}" dt="2022-11-17T00:41:19.711" v="975" actId="165"/>
          <ac:spMkLst>
            <pc:docMk/>
            <pc:sldMk cId="2762416171" sldId="1796"/>
            <ac:spMk id="23" creationId="{A6D19BC8-A2B7-3FAF-8973-6E42248AF80A}"/>
          </ac:spMkLst>
        </pc:spChg>
        <pc:spChg chg="mod">
          <ac:chgData name="Pooria Pakrooh" userId="c66806a1-324d-42e8-83af-87f490d8d065" providerId="ADAL" clId="{267AAB52-AA7A-4165-9D10-DA4AF080BDDD}" dt="2022-11-17T00:41:19.711" v="975" actId="165"/>
          <ac:spMkLst>
            <pc:docMk/>
            <pc:sldMk cId="2762416171" sldId="1796"/>
            <ac:spMk id="24" creationId="{50B3ECC8-85F4-1FBC-7F5F-9FA4575C9284}"/>
          </ac:spMkLst>
        </pc:spChg>
        <pc:spChg chg="mod">
          <ac:chgData name="Pooria Pakrooh" userId="c66806a1-324d-42e8-83af-87f490d8d065" providerId="ADAL" clId="{267AAB52-AA7A-4165-9D10-DA4AF080BDDD}" dt="2022-11-17T00:41:19.711" v="975" actId="165"/>
          <ac:spMkLst>
            <pc:docMk/>
            <pc:sldMk cId="2762416171" sldId="1796"/>
            <ac:spMk id="25" creationId="{4AA8C515-353A-9998-193A-7E9F1FBB2B88}"/>
          </ac:spMkLst>
        </pc:spChg>
        <pc:spChg chg="mod">
          <ac:chgData name="Pooria Pakrooh" userId="c66806a1-324d-42e8-83af-87f490d8d065" providerId="ADAL" clId="{267AAB52-AA7A-4165-9D10-DA4AF080BDDD}" dt="2022-11-17T00:41:19.711" v="975" actId="165"/>
          <ac:spMkLst>
            <pc:docMk/>
            <pc:sldMk cId="2762416171" sldId="1796"/>
            <ac:spMk id="26" creationId="{3436CBDC-F4D8-C13C-A364-E21C17573117}"/>
          </ac:spMkLst>
        </pc:spChg>
        <pc:spChg chg="mod">
          <ac:chgData name="Pooria Pakrooh" userId="c66806a1-324d-42e8-83af-87f490d8d065" providerId="ADAL" clId="{267AAB52-AA7A-4165-9D10-DA4AF080BDDD}" dt="2022-11-17T00:41:19.711" v="975" actId="165"/>
          <ac:spMkLst>
            <pc:docMk/>
            <pc:sldMk cId="2762416171" sldId="1796"/>
            <ac:spMk id="27" creationId="{2D9F064A-46FB-D927-EAA3-BA1D82A168C1}"/>
          </ac:spMkLst>
        </pc:spChg>
        <pc:spChg chg="mod">
          <ac:chgData name="Pooria Pakrooh" userId="c66806a1-324d-42e8-83af-87f490d8d065" providerId="ADAL" clId="{267AAB52-AA7A-4165-9D10-DA4AF080BDDD}" dt="2022-11-17T00:41:19.711" v="975" actId="165"/>
          <ac:spMkLst>
            <pc:docMk/>
            <pc:sldMk cId="2762416171" sldId="1796"/>
            <ac:spMk id="28" creationId="{CA55FA97-2952-6D08-1061-26147FE6B04B}"/>
          </ac:spMkLst>
        </pc:spChg>
        <pc:spChg chg="mod">
          <ac:chgData name="Pooria Pakrooh" userId="c66806a1-324d-42e8-83af-87f490d8d065" providerId="ADAL" clId="{267AAB52-AA7A-4165-9D10-DA4AF080BDDD}" dt="2022-11-17T00:41:19.711" v="975" actId="165"/>
          <ac:spMkLst>
            <pc:docMk/>
            <pc:sldMk cId="2762416171" sldId="1796"/>
            <ac:spMk id="29" creationId="{87132063-37FD-17B7-0FAC-1554B80A84CB}"/>
          </ac:spMkLst>
        </pc:spChg>
        <pc:spChg chg="mod">
          <ac:chgData name="Pooria Pakrooh" userId="c66806a1-324d-42e8-83af-87f490d8d065" providerId="ADAL" clId="{267AAB52-AA7A-4165-9D10-DA4AF080BDDD}" dt="2022-11-17T00:41:19.711" v="975" actId="165"/>
          <ac:spMkLst>
            <pc:docMk/>
            <pc:sldMk cId="2762416171" sldId="1796"/>
            <ac:spMk id="30" creationId="{E9E633C9-30C6-C99A-3BCC-D6FB64347891}"/>
          </ac:spMkLst>
        </pc:spChg>
        <pc:spChg chg="mod">
          <ac:chgData name="Pooria Pakrooh" userId="c66806a1-324d-42e8-83af-87f490d8d065" providerId="ADAL" clId="{267AAB52-AA7A-4165-9D10-DA4AF080BDDD}" dt="2022-11-17T00:41:19.711" v="975" actId="165"/>
          <ac:spMkLst>
            <pc:docMk/>
            <pc:sldMk cId="2762416171" sldId="1796"/>
            <ac:spMk id="31" creationId="{946DD690-A1AC-F39B-9CA4-EE686900EBFF}"/>
          </ac:spMkLst>
        </pc:spChg>
        <pc:spChg chg="mod">
          <ac:chgData name="Pooria Pakrooh" userId="c66806a1-324d-42e8-83af-87f490d8d065" providerId="ADAL" clId="{267AAB52-AA7A-4165-9D10-DA4AF080BDDD}" dt="2022-11-17T00:41:19.711" v="975" actId="165"/>
          <ac:spMkLst>
            <pc:docMk/>
            <pc:sldMk cId="2762416171" sldId="1796"/>
            <ac:spMk id="32" creationId="{22FDA12B-5BD9-B20C-13CD-96460C9B258E}"/>
          </ac:spMkLst>
        </pc:spChg>
        <pc:spChg chg="mod">
          <ac:chgData name="Pooria Pakrooh" userId="c66806a1-324d-42e8-83af-87f490d8d065" providerId="ADAL" clId="{267AAB52-AA7A-4165-9D10-DA4AF080BDDD}" dt="2022-11-17T00:41:19.711" v="975" actId="165"/>
          <ac:spMkLst>
            <pc:docMk/>
            <pc:sldMk cId="2762416171" sldId="1796"/>
            <ac:spMk id="33" creationId="{A4C6B01B-B48F-E78A-6C5B-E61FC25C22B8}"/>
          </ac:spMkLst>
        </pc:spChg>
        <pc:spChg chg="mod">
          <ac:chgData name="Pooria Pakrooh" userId="c66806a1-324d-42e8-83af-87f490d8d065" providerId="ADAL" clId="{267AAB52-AA7A-4165-9D10-DA4AF080BDDD}" dt="2022-11-17T00:41:19.711" v="975" actId="165"/>
          <ac:spMkLst>
            <pc:docMk/>
            <pc:sldMk cId="2762416171" sldId="1796"/>
            <ac:spMk id="35" creationId="{7BB52A02-215B-ABD8-7FAA-AF3B50330973}"/>
          </ac:spMkLst>
        </pc:spChg>
        <pc:spChg chg="mod">
          <ac:chgData name="Pooria Pakrooh" userId="c66806a1-324d-42e8-83af-87f490d8d065" providerId="ADAL" clId="{267AAB52-AA7A-4165-9D10-DA4AF080BDDD}" dt="2022-11-17T00:41:52.749" v="981" actId="1035"/>
          <ac:spMkLst>
            <pc:docMk/>
            <pc:sldMk cId="2762416171" sldId="1796"/>
            <ac:spMk id="36" creationId="{96800861-765C-8BE3-D37B-846E3CBDC7D7}"/>
          </ac:spMkLst>
        </pc:spChg>
        <pc:spChg chg="mod">
          <ac:chgData name="Pooria Pakrooh" userId="c66806a1-324d-42e8-83af-87f490d8d065" providerId="ADAL" clId="{267AAB52-AA7A-4165-9D10-DA4AF080BDDD}" dt="2022-11-17T00:41:19.711" v="975" actId="165"/>
          <ac:spMkLst>
            <pc:docMk/>
            <pc:sldMk cId="2762416171" sldId="1796"/>
            <ac:spMk id="37" creationId="{CD3FDD0F-EF28-8DA5-28A5-18A258C0FF4A}"/>
          </ac:spMkLst>
        </pc:spChg>
        <pc:spChg chg="mod">
          <ac:chgData name="Pooria Pakrooh" userId="c66806a1-324d-42e8-83af-87f490d8d065" providerId="ADAL" clId="{267AAB52-AA7A-4165-9D10-DA4AF080BDDD}" dt="2022-11-17T00:41:19.711" v="975" actId="165"/>
          <ac:spMkLst>
            <pc:docMk/>
            <pc:sldMk cId="2762416171" sldId="1796"/>
            <ac:spMk id="38" creationId="{0541296F-58C8-5C8B-C041-EAE3328FFD13}"/>
          </ac:spMkLst>
        </pc:spChg>
        <pc:spChg chg="mod">
          <ac:chgData name="Pooria Pakrooh" userId="c66806a1-324d-42e8-83af-87f490d8d065" providerId="ADAL" clId="{267AAB52-AA7A-4165-9D10-DA4AF080BDDD}" dt="2022-11-17T00:41:19.711" v="975" actId="165"/>
          <ac:spMkLst>
            <pc:docMk/>
            <pc:sldMk cId="2762416171" sldId="1796"/>
            <ac:spMk id="39" creationId="{04FD2F81-2A0B-528F-19FE-B407356A1048}"/>
          </ac:spMkLst>
        </pc:spChg>
        <pc:spChg chg="mod">
          <ac:chgData name="Pooria Pakrooh" userId="c66806a1-324d-42e8-83af-87f490d8d065" providerId="ADAL" clId="{267AAB52-AA7A-4165-9D10-DA4AF080BDDD}" dt="2022-11-17T00:41:19.711" v="975" actId="165"/>
          <ac:spMkLst>
            <pc:docMk/>
            <pc:sldMk cId="2762416171" sldId="1796"/>
            <ac:spMk id="40" creationId="{A9BD20B8-F2B2-8111-3BA7-BB65741A1A02}"/>
          </ac:spMkLst>
        </pc:spChg>
        <pc:spChg chg="mod">
          <ac:chgData name="Pooria Pakrooh" userId="c66806a1-324d-42e8-83af-87f490d8d065" providerId="ADAL" clId="{267AAB52-AA7A-4165-9D10-DA4AF080BDDD}" dt="2022-11-17T00:41:19.711" v="975" actId="165"/>
          <ac:spMkLst>
            <pc:docMk/>
            <pc:sldMk cId="2762416171" sldId="1796"/>
            <ac:spMk id="41" creationId="{376F7345-AF36-98FE-083D-8B240870ED1B}"/>
          </ac:spMkLst>
        </pc:spChg>
        <pc:spChg chg="mod">
          <ac:chgData name="Pooria Pakrooh" userId="c66806a1-324d-42e8-83af-87f490d8d065" providerId="ADAL" clId="{267AAB52-AA7A-4165-9D10-DA4AF080BDDD}" dt="2022-11-17T00:41:19.711" v="975" actId="165"/>
          <ac:spMkLst>
            <pc:docMk/>
            <pc:sldMk cId="2762416171" sldId="1796"/>
            <ac:spMk id="42" creationId="{BC5F8BE0-903B-9ADB-89E5-F478C9AC767D}"/>
          </ac:spMkLst>
        </pc:spChg>
        <pc:spChg chg="mod">
          <ac:chgData name="Pooria Pakrooh" userId="c66806a1-324d-42e8-83af-87f490d8d065" providerId="ADAL" clId="{267AAB52-AA7A-4165-9D10-DA4AF080BDDD}" dt="2022-11-17T00:41:19.711" v="975" actId="165"/>
          <ac:spMkLst>
            <pc:docMk/>
            <pc:sldMk cId="2762416171" sldId="1796"/>
            <ac:spMk id="43" creationId="{0F60B7D7-A887-AF05-73A5-AC7B6E281145}"/>
          </ac:spMkLst>
        </pc:spChg>
        <pc:spChg chg="mod">
          <ac:chgData name="Pooria Pakrooh" userId="c66806a1-324d-42e8-83af-87f490d8d065" providerId="ADAL" clId="{267AAB52-AA7A-4165-9D10-DA4AF080BDDD}" dt="2022-11-17T00:41:04.573" v="973" actId="165"/>
          <ac:spMkLst>
            <pc:docMk/>
            <pc:sldMk cId="2762416171" sldId="1796"/>
            <ac:spMk id="45" creationId="{D36F90C4-F99D-EAAF-2E1B-B17BB5ACB2EF}"/>
          </ac:spMkLst>
        </pc:spChg>
        <pc:spChg chg="mod">
          <ac:chgData name="Pooria Pakrooh" userId="c66806a1-324d-42e8-83af-87f490d8d065" providerId="ADAL" clId="{267AAB52-AA7A-4165-9D10-DA4AF080BDDD}" dt="2022-11-17T00:41:04.573" v="973" actId="165"/>
          <ac:spMkLst>
            <pc:docMk/>
            <pc:sldMk cId="2762416171" sldId="1796"/>
            <ac:spMk id="46" creationId="{19DE5DCC-24BC-8BEF-78C8-93179A40DD57}"/>
          </ac:spMkLst>
        </pc:spChg>
        <pc:spChg chg="mod">
          <ac:chgData name="Pooria Pakrooh" userId="c66806a1-324d-42e8-83af-87f490d8d065" providerId="ADAL" clId="{267AAB52-AA7A-4165-9D10-DA4AF080BDDD}" dt="2022-11-17T00:41:04.573" v="973" actId="165"/>
          <ac:spMkLst>
            <pc:docMk/>
            <pc:sldMk cId="2762416171" sldId="1796"/>
            <ac:spMk id="47" creationId="{718BAB03-21C2-6963-DA2D-9B2BA087BB43}"/>
          </ac:spMkLst>
        </pc:spChg>
        <pc:spChg chg="mod">
          <ac:chgData name="Pooria Pakrooh" userId="c66806a1-324d-42e8-83af-87f490d8d065" providerId="ADAL" clId="{267AAB52-AA7A-4165-9D10-DA4AF080BDDD}" dt="2022-11-17T00:41:04.573" v="973" actId="165"/>
          <ac:spMkLst>
            <pc:docMk/>
            <pc:sldMk cId="2762416171" sldId="1796"/>
            <ac:spMk id="48" creationId="{D742AAC2-86DE-7DC0-3177-88A0C143EBD1}"/>
          </ac:spMkLst>
        </pc:spChg>
        <pc:spChg chg="mod">
          <ac:chgData name="Pooria Pakrooh" userId="c66806a1-324d-42e8-83af-87f490d8d065" providerId="ADAL" clId="{267AAB52-AA7A-4165-9D10-DA4AF080BDDD}" dt="2022-11-17T00:41:04.573" v="973" actId="165"/>
          <ac:spMkLst>
            <pc:docMk/>
            <pc:sldMk cId="2762416171" sldId="1796"/>
            <ac:spMk id="49" creationId="{C909AF8F-CEAA-3EBB-0EB0-0A87675A0220}"/>
          </ac:spMkLst>
        </pc:spChg>
        <pc:grpChg chg="add del mod">
          <ac:chgData name="Pooria Pakrooh" userId="c66806a1-324d-42e8-83af-87f490d8d065" providerId="ADAL" clId="{267AAB52-AA7A-4165-9D10-DA4AF080BDDD}" dt="2022-11-17T00:41:04.573" v="973" actId="165"/>
          <ac:grpSpMkLst>
            <pc:docMk/>
            <pc:sldMk cId="2762416171" sldId="1796"/>
            <ac:grpSpMk id="8" creationId="{917B34B9-E846-80D4-B356-45352FE211AC}"/>
          </ac:grpSpMkLst>
        </pc:grpChg>
        <pc:grpChg chg="mod topLvl">
          <ac:chgData name="Pooria Pakrooh" userId="c66806a1-324d-42e8-83af-87f490d8d065" providerId="ADAL" clId="{267AAB52-AA7A-4165-9D10-DA4AF080BDDD}" dt="2022-11-17T00:41:06.895" v="974" actId="1076"/>
          <ac:grpSpMkLst>
            <pc:docMk/>
            <pc:sldMk cId="2762416171" sldId="1796"/>
            <ac:grpSpMk id="9" creationId="{6D2FDB2E-E602-DCFE-031F-3205EEB7ED1B}"/>
          </ac:grpSpMkLst>
        </pc:grpChg>
        <pc:grpChg chg="del mod topLvl">
          <ac:chgData name="Pooria Pakrooh" userId="c66806a1-324d-42e8-83af-87f490d8d065" providerId="ADAL" clId="{267AAB52-AA7A-4165-9D10-DA4AF080BDDD}" dt="2022-11-17T00:41:19.711" v="975" actId="165"/>
          <ac:grpSpMkLst>
            <pc:docMk/>
            <pc:sldMk cId="2762416171" sldId="1796"/>
            <ac:grpSpMk id="10" creationId="{87E48BCA-D946-4CFA-E986-75C9EB46961B}"/>
          </ac:grpSpMkLst>
        </pc:grpChg>
        <pc:grpChg chg="mod topLvl">
          <ac:chgData name="Pooria Pakrooh" userId="c66806a1-324d-42e8-83af-87f490d8d065" providerId="ADAL" clId="{267AAB52-AA7A-4165-9D10-DA4AF080BDDD}" dt="2022-11-17T00:41:33.567" v="978" actId="1076"/>
          <ac:grpSpMkLst>
            <pc:docMk/>
            <pc:sldMk cId="2762416171" sldId="1796"/>
            <ac:grpSpMk id="11" creationId="{3DF15462-0DC8-6C0E-D5B2-B375CA86A147}"/>
          </ac:grpSpMkLst>
        </pc:grpChg>
        <pc:grpChg chg="mod topLvl">
          <ac:chgData name="Pooria Pakrooh" userId="c66806a1-324d-42e8-83af-87f490d8d065" providerId="ADAL" clId="{267AAB52-AA7A-4165-9D10-DA4AF080BDDD}" dt="2022-11-17T00:41:19.711" v="975" actId="165"/>
          <ac:grpSpMkLst>
            <pc:docMk/>
            <pc:sldMk cId="2762416171" sldId="1796"/>
            <ac:grpSpMk id="12" creationId="{58FF0DB8-754A-2C44-076F-8249874FB018}"/>
          </ac:grpSpMkLst>
        </pc:grpChg>
        <pc:grpChg chg="mod topLvl">
          <ac:chgData name="Pooria Pakrooh" userId="c66806a1-324d-42e8-83af-87f490d8d065" providerId="ADAL" clId="{267AAB52-AA7A-4165-9D10-DA4AF080BDDD}" dt="2022-11-17T00:41:38.186" v="979" actId="1076"/>
          <ac:grpSpMkLst>
            <pc:docMk/>
            <pc:sldMk cId="2762416171" sldId="1796"/>
            <ac:grpSpMk id="13" creationId="{969833F9-5626-65A9-DCDE-C720437D9546}"/>
          </ac:grpSpMkLst>
        </pc:grpChg>
        <pc:grpChg chg="mod">
          <ac:chgData name="Pooria Pakrooh" userId="c66806a1-324d-42e8-83af-87f490d8d065" providerId="ADAL" clId="{267AAB52-AA7A-4165-9D10-DA4AF080BDDD}" dt="2022-11-17T00:41:19.711" v="975" actId="165"/>
          <ac:grpSpMkLst>
            <pc:docMk/>
            <pc:sldMk cId="2762416171" sldId="1796"/>
            <ac:grpSpMk id="17" creationId="{962CABA1-5110-CF20-820D-ADDBDA3BEB7C}"/>
          </ac:grpSpMkLst>
        </pc:grpChg>
        <pc:grpChg chg="mod">
          <ac:chgData name="Pooria Pakrooh" userId="c66806a1-324d-42e8-83af-87f490d8d065" providerId="ADAL" clId="{267AAB52-AA7A-4165-9D10-DA4AF080BDDD}" dt="2022-11-17T00:41:19.711" v="975" actId="165"/>
          <ac:grpSpMkLst>
            <pc:docMk/>
            <pc:sldMk cId="2762416171" sldId="1796"/>
            <ac:grpSpMk id="34" creationId="{B7387D17-8B82-72FB-EE01-12E68670B4FA}"/>
          </ac:grpSpMkLst>
        </pc:grpChg>
        <pc:grpChg chg="mod">
          <ac:chgData name="Pooria Pakrooh" userId="c66806a1-324d-42e8-83af-87f490d8d065" providerId="ADAL" clId="{267AAB52-AA7A-4165-9D10-DA4AF080BDDD}" dt="2022-11-17T00:41:04.573" v="973" actId="165"/>
          <ac:grpSpMkLst>
            <pc:docMk/>
            <pc:sldMk cId="2762416171" sldId="1796"/>
            <ac:grpSpMk id="44" creationId="{4011F557-D74A-8180-E0A0-50AE6008BA12}"/>
          </ac:grpSpMkLst>
        </pc:grpChg>
        <pc:picChg chg="del">
          <ac:chgData name="Pooria Pakrooh" userId="c66806a1-324d-42e8-83af-87f490d8d065" providerId="ADAL" clId="{267AAB52-AA7A-4165-9D10-DA4AF080BDDD}" dt="2022-11-16T07:37:20.275" v="537" actId="478"/>
          <ac:picMkLst>
            <pc:docMk/>
            <pc:sldMk cId="2762416171" sldId="1796"/>
            <ac:picMk id="5" creationId="{691C49BA-DF14-2FCC-EEA3-A9490984E147}"/>
          </ac:picMkLst>
        </pc:picChg>
        <pc:picChg chg="del">
          <ac:chgData name="Pooria Pakrooh" userId="c66806a1-324d-42e8-83af-87f490d8d065" providerId="ADAL" clId="{267AAB52-AA7A-4165-9D10-DA4AF080BDDD}" dt="2022-11-16T07:37:19.251" v="536" actId="478"/>
          <ac:picMkLst>
            <pc:docMk/>
            <pc:sldMk cId="2762416171" sldId="1796"/>
            <ac:picMk id="7" creationId="{5DCC9512-28F8-2006-15B6-AF4DDC62B2A1}"/>
          </ac:picMkLst>
        </pc:picChg>
      </pc:sldChg>
      <pc:sldChg chg="addSp delSp modSp add mod">
        <pc:chgData name="Pooria Pakrooh" userId="c66806a1-324d-42e8-83af-87f490d8d065" providerId="ADAL" clId="{267AAB52-AA7A-4165-9D10-DA4AF080BDDD}" dt="2022-11-16T08:01:16.917" v="784" actId="404"/>
        <pc:sldMkLst>
          <pc:docMk/>
          <pc:sldMk cId="381646616" sldId="1797"/>
        </pc:sldMkLst>
        <pc:spChg chg="mod">
          <ac:chgData name="Pooria Pakrooh" userId="c66806a1-324d-42e8-83af-87f490d8d065" providerId="ADAL" clId="{267AAB52-AA7A-4165-9D10-DA4AF080BDDD}" dt="2022-11-16T07:45:43.720" v="624"/>
          <ac:spMkLst>
            <pc:docMk/>
            <pc:sldMk cId="381646616" sldId="1797"/>
            <ac:spMk id="2" creationId="{5D820B47-1726-49F0-8A83-D16418FDB168}"/>
          </ac:spMkLst>
        </pc:spChg>
        <pc:spChg chg="mod">
          <ac:chgData name="Pooria Pakrooh" userId="c66806a1-324d-42e8-83af-87f490d8d065" providerId="ADAL" clId="{267AAB52-AA7A-4165-9D10-DA4AF080BDDD}" dt="2022-11-16T08:01:16.917" v="784" actId="404"/>
          <ac:spMkLst>
            <pc:docMk/>
            <pc:sldMk cId="381646616" sldId="1797"/>
            <ac:spMk id="3" creationId="{EBA30AFE-DF49-4285-A12D-030A97E2212B}"/>
          </ac:spMkLst>
        </pc:spChg>
        <pc:spChg chg="mod">
          <ac:chgData name="Pooria Pakrooh" userId="c66806a1-324d-42e8-83af-87f490d8d065" providerId="ADAL" clId="{267AAB52-AA7A-4165-9D10-DA4AF080BDDD}" dt="2022-11-16T07:39:12.897" v="547"/>
          <ac:spMkLst>
            <pc:docMk/>
            <pc:sldMk cId="381646616" sldId="1797"/>
            <ac:spMk id="51" creationId="{D6916C71-E9D6-423D-8F33-B3D4E0510BD8}"/>
          </ac:spMkLst>
        </pc:spChg>
        <pc:spChg chg="mod">
          <ac:chgData name="Pooria Pakrooh" userId="c66806a1-324d-42e8-83af-87f490d8d065" providerId="ADAL" clId="{267AAB52-AA7A-4165-9D10-DA4AF080BDDD}" dt="2022-11-16T07:39:12.897" v="547"/>
          <ac:spMkLst>
            <pc:docMk/>
            <pc:sldMk cId="381646616" sldId="1797"/>
            <ac:spMk id="52" creationId="{5B688B2A-5897-F864-A0BD-A4683E6F16C9}"/>
          </ac:spMkLst>
        </pc:spChg>
        <pc:spChg chg="mod">
          <ac:chgData name="Pooria Pakrooh" userId="c66806a1-324d-42e8-83af-87f490d8d065" providerId="ADAL" clId="{267AAB52-AA7A-4165-9D10-DA4AF080BDDD}" dt="2022-11-16T07:39:12.897" v="547"/>
          <ac:spMkLst>
            <pc:docMk/>
            <pc:sldMk cId="381646616" sldId="1797"/>
            <ac:spMk id="58" creationId="{59AB5FF6-D6D0-4696-DCF7-6467A0C2149F}"/>
          </ac:spMkLst>
        </pc:spChg>
        <pc:spChg chg="mod">
          <ac:chgData name="Pooria Pakrooh" userId="c66806a1-324d-42e8-83af-87f490d8d065" providerId="ADAL" clId="{267AAB52-AA7A-4165-9D10-DA4AF080BDDD}" dt="2022-11-16T07:39:12.897" v="547"/>
          <ac:spMkLst>
            <pc:docMk/>
            <pc:sldMk cId="381646616" sldId="1797"/>
            <ac:spMk id="70" creationId="{62B3664F-3A7D-2F64-62C3-709F3F861730}"/>
          </ac:spMkLst>
        </pc:spChg>
        <pc:spChg chg="mod">
          <ac:chgData name="Pooria Pakrooh" userId="c66806a1-324d-42e8-83af-87f490d8d065" providerId="ADAL" clId="{267AAB52-AA7A-4165-9D10-DA4AF080BDDD}" dt="2022-11-16T07:39:12.897" v="547"/>
          <ac:spMkLst>
            <pc:docMk/>
            <pc:sldMk cId="381646616" sldId="1797"/>
            <ac:spMk id="71" creationId="{12C368EC-7151-CA68-C27B-17FF2877E0DA}"/>
          </ac:spMkLst>
        </pc:spChg>
        <pc:spChg chg="mod">
          <ac:chgData name="Pooria Pakrooh" userId="c66806a1-324d-42e8-83af-87f490d8d065" providerId="ADAL" clId="{267AAB52-AA7A-4165-9D10-DA4AF080BDDD}" dt="2022-11-16T07:39:12.897" v="547"/>
          <ac:spMkLst>
            <pc:docMk/>
            <pc:sldMk cId="381646616" sldId="1797"/>
            <ac:spMk id="74" creationId="{0E089EF8-FA69-9120-5943-C10ED6CF95F5}"/>
          </ac:spMkLst>
        </pc:spChg>
        <pc:spChg chg="mod">
          <ac:chgData name="Pooria Pakrooh" userId="c66806a1-324d-42e8-83af-87f490d8d065" providerId="ADAL" clId="{267AAB52-AA7A-4165-9D10-DA4AF080BDDD}" dt="2022-11-16T07:39:12.897" v="547"/>
          <ac:spMkLst>
            <pc:docMk/>
            <pc:sldMk cId="381646616" sldId="1797"/>
            <ac:spMk id="75" creationId="{961FE811-F68F-9268-6457-C73556940AAC}"/>
          </ac:spMkLst>
        </pc:spChg>
        <pc:spChg chg="mod">
          <ac:chgData name="Pooria Pakrooh" userId="c66806a1-324d-42e8-83af-87f490d8d065" providerId="ADAL" clId="{267AAB52-AA7A-4165-9D10-DA4AF080BDDD}" dt="2022-11-16T07:39:12.897" v="547"/>
          <ac:spMkLst>
            <pc:docMk/>
            <pc:sldMk cId="381646616" sldId="1797"/>
            <ac:spMk id="77" creationId="{214364F7-A212-5C47-449B-0E1B2F0A96F9}"/>
          </ac:spMkLst>
        </pc:spChg>
        <pc:spChg chg="mod">
          <ac:chgData name="Pooria Pakrooh" userId="c66806a1-324d-42e8-83af-87f490d8d065" providerId="ADAL" clId="{267AAB52-AA7A-4165-9D10-DA4AF080BDDD}" dt="2022-11-16T07:39:12.897" v="547"/>
          <ac:spMkLst>
            <pc:docMk/>
            <pc:sldMk cId="381646616" sldId="1797"/>
            <ac:spMk id="79" creationId="{6E3B8292-52E4-7EE8-B684-6E951E4F1DBF}"/>
          </ac:spMkLst>
        </pc:spChg>
        <pc:spChg chg="mod">
          <ac:chgData name="Pooria Pakrooh" userId="c66806a1-324d-42e8-83af-87f490d8d065" providerId="ADAL" clId="{267AAB52-AA7A-4165-9D10-DA4AF080BDDD}" dt="2022-11-16T07:39:12.897" v="547"/>
          <ac:spMkLst>
            <pc:docMk/>
            <pc:sldMk cId="381646616" sldId="1797"/>
            <ac:spMk id="80" creationId="{A688C960-FDDC-97AA-7D4E-612FF72B8F74}"/>
          </ac:spMkLst>
        </pc:spChg>
        <pc:grpChg chg="add mod">
          <ac:chgData name="Pooria Pakrooh" userId="c66806a1-324d-42e8-83af-87f490d8d065" providerId="ADAL" clId="{267AAB52-AA7A-4165-9D10-DA4AF080BDDD}" dt="2022-11-16T07:39:17.502" v="548" actId="1076"/>
          <ac:grpSpMkLst>
            <pc:docMk/>
            <pc:sldMk cId="381646616" sldId="1797"/>
            <ac:grpSpMk id="5" creationId="{DC60ABA2-BACF-B9C6-0E78-A56231DB5537}"/>
          </ac:grpSpMkLst>
        </pc:grpChg>
        <pc:grpChg chg="mod">
          <ac:chgData name="Pooria Pakrooh" userId="c66806a1-324d-42e8-83af-87f490d8d065" providerId="ADAL" clId="{267AAB52-AA7A-4165-9D10-DA4AF080BDDD}" dt="2022-11-16T07:39:12.897" v="547"/>
          <ac:grpSpMkLst>
            <pc:docMk/>
            <pc:sldMk cId="381646616" sldId="1797"/>
            <ac:grpSpMk id="7" creationId="{F5175CC5-9CD3-09E7-1569-9F734384CA08}"/>
          </ac:grpSpMkLst>
        </pc:grpChg>
        <pc:grpChg chg="del">
          <ac:chgData name="Pooria Pakrooh" userId="c66806a1-324d-42e8-83af-87f490d8d065" providerId="ADAL" clId="{267AAB52-AA7A-4165-9D10-DA4AF080BDDD}" dt="2022-11-16T07:38:50.128" v="542" actId="478"/>
          <ac:grpSpMkLst>
            <pc:docMk/>
            <pc:sldMk cId="381646616" sldId="1797"/>
            <ac:grpSpMk id="8" creationId="{917B34B9-E846-80D4-B356-45352FE211AC}"/>
          </ac:grpSpMkLst>
        </pc:grpChg>
        <pc:grpChg chg="mod">
          <ac:chgData name="Pooria Pakrooh" userId="c66806a1-324d-42e8-83af-87f490d8d065" providerId="ADAL" clId="{267AAB52-AA7A-4165-9D10-DA4AF080BDDD}" dt="2022-11-16T07:39:12.897" v="547"/>
          <ac:grpSpMkLst>
            <pc:docMk/>
            <pc:sldMk cId="381646616" sldId="1797"/>
            <ac:grpSpMk id="50" creationId="{F2B92D7E-DF61-BF73-85D8-A64EB4F3DD5B}"/>
          </ac:grpSpMkLst>
        </pc:grpChg>
        <pc:grpChg chg="mod">
          <ac:chgData name="Pooria Pakrooh" userId="c66806a1-324d-42e8-83af-87f490d8d065" providerId="ADAL" clId="{267AAB52-AA7A-4165-9D10-DA4AF080BDDD}" dt="2022-11-16T07:39:12.897" v="547"/>
          <ac:grpSpMkLst>
            <pc:docMk/>
            <pc:sldMk cId="381646616" sldId="1797"/>
            <ac:grpSpMk id="59" creationId="{38BE3946-7254-1BC8-03A8-60D2C1C5B2B3}"/>
          </ac:grpSpMkLst>
        </pc:grpChg>
        <pc:grpChg chg="mod">
          <ac:chgData name="Pooria Pakrooh" userId="c66806a1-324d-42e8-83af-87f490d8d065" providerId="ADAL" clId="{267AAB52-AA7A-4165-9D10-DA4AF080BDDD}" dt="2022-11-16T07:39:12.897" v="547"/>
          <ac:grpSpMkLst>
            <pc:docMk/>
            <pc:sldMk cId="381646616" sldId="1797"/>
            <ac:grpSpMk id="60" creationId="{469D4852-5075-2002-4192-0B06770F1EAC}"/>
          </ac:grpSpMkLst>
        </pc:grpChg>
        <pc:grpChg chg="mod">
          <ac:chgData name="Pooria Pakrooh" userId="c66806a1-324d-42e8-83af-87f490d8d065" providerId="ADAL" clId="{267AAB52-AA7A-4165-9D10-DA4AF080BDDD}" dt="2022-11-16T07:39:12.897" v="547"/>
          <ac:grpSpMkLst>
            <pc:docMk/>
            <pc:sldMk cId="381646616" sldId="1797"/>
            <ac:grpSpMk id="68" creationId="{10100D29-10EF-C536-319E-AFCDFE2B636D}"/>
          </ac:grpSpMkLst>
        </pc:grpChg>
        <pc:grpChg chg="mod">
          <ac:chgData name="Pooria Pakrooh" userId="c66806a1-324d-42e8-83af-87f490d8d065" providerId="ADAL" clId="{267AAB52-AA7A-4165-9D10-DA4AF080BDDD}" dt="2022-11-16T07:39:12.897" v="547"/>
          <ac:grpSpMkLst>
            <pc:docMk/>
            <pc:sldMk cId="381646616" sldId="1797"/>
            <ac:grpSpMk id="69" creationId="{FC52AA2D-BC96-CB1C-1BBA-AE3B70557CC9}"/>
          </ac:grpSpMkLst>
        </pc:grpChg>
        <pc:grpChg chg="mod">
          <ac:chgData name="Pooria Pakrooh" userId="c66806a1-324d-42e8-83af-87f490d8d065" providerId="ADAL" clId="{267AAB52-AA7A-4165-9D10-DA4AF080BDDD}" dt="2022-11-16T07:39:12.897" v="547"/>
          <ac:grpSpMkLst>
            <pc:docMk/>
            <pc:sldMk cId="381646616" sldId="1797"/>
            <ac:grpSpMk id="73" creationId="{66B11649-1058-1C64-939F-A492374E5AC3}"/>
          </ac:grpSpMkLst>
        </pc:grpChg>
        <pc:grpChg chg="mod">
          <ac:chgData name="Pooria Pakrooh" userId="c66806a1-324d-42e8-83af-87f490d8d065" providerId="ADAL" clId="{267AAB52-AA7A-4165-9D10-DA4AF080BDDD}" dt="2022-11-16T07:39:12.897" v="547"/>
          <ac:grpSpMkLst>
            <pc:docMk/>
            <pc:sldMk cId="381646616" sldId="1797"/>
            <ac:grpSpMk id="76" creationId="{3B48C3CC-7522-2E30-0157-DE561402D040}"/>
          </ac:grpSpMkLst>
        </pc:grpChg>
        <pc:grpChg chg="mod">
          <ac:chgData name="Pooria Pakrooh" userId="c66806a1-324d-42e8-83af-87f490d8d065" providerId="ADAL" clId="{267AAB52-AA7A-4165-9D10-DA4AF080BDDD}" dt="2022-11-16T07:39:12.897" v="547"/>
          <ac:grpSpMkLst>
            <pc:docMk/>
            <pc:sldMk cId="381646616" sldId="1797"/>
            <ac:grpSpMk id="78" creationId="{4F2A98B9-A409-B81D-CB1A-ABECC3177D0C}"/>
          </ac:grpSpMkLst>
        </pc:grpChg>
        <pc:cxnChg chg="mod">
          <ac:chgData name="Pooria Pakrooh" userId="c66806a1-324d-42e8-83af-87f490d8d065" providerId="ADAL" clId="{267AAB52-AA7A-4165-9D10-DA4AF080BDDD}" dt="2022-11-16T07:39:12.897" v="547"/>
          <ac:cxnSpMkLst>
            <pc:docMk/>
            <pc:sldMk cId="381646616" sldId="1797"/>
            <ac:cxnSpMk id="53" creationId="{3A7EB362-436B-5806-8D7B-0A56A348E206}"/>
          </ac:cxnSpMkLst>
        </pc:cxnChg>
        <pc:cxnChg chg="mod">
          <ac:chgData name="Pooria Pakrooh" userId="c66806a1-324d-42e8-83af-87f490d8d065" providerId="ADAL" clId="{267AAB52-AA7A-4165-9D10-DA4AF080BDDD}" dt="2022-11-16T07:39:12.897" v="547"/>
          <ac:cxnSpMkLst>
            <pc:docMk/>
            <pc:sldMk cId="381646616" sldId="1797"/>
            <ac:cxnSpMk id="54" creationId="{3A65F161-58DF-26B5-9DDF-2CA993966770}"/>
          </ac:cxnSpMkLst>
        </pc:cxnChg>
        <pc:cxnChg chg="mod">
          <ac:chgData name="Pooria Pakrooh" userId="c66806a1-324d-42e8-83af-87f490d8d065" providerId="ADAL" clId="{267AAB52-AA7A-4165-9D10-DA4AF080BDDD}" dt="2022-11-16T07:39:12.897" v="547"/>
          <ac:cxnSpMkLst>
            <pc:docMk/>
            <pc:sldMk cId="381646616" sldId="1797"/>
            <ac:cxnSpMk id="55" creationId="{DACA09E1-9521-550A-5815-215EECEFC4D9}"/>
          </ac:cxnSpMkLst>
        </pc:cxnChg>
        <pc:cxnChg chg="mod">
          <ac:chgData name="Pooria Pakrooh" userId="c66806a1-324d-42e8-83af-87f490d8d065" providerId="ADAL" clId="{267AAB52-AA7A-4165-9D10-DA4AF080BDDD}" dt="2022-11-16T07:39:12.897" v="547"/>
          <ac:cxnSpMkLst>
            <pc:docMk/>
            <pc:sldMk cId="381646616" sldId="1797"/>
            <ac:cxnSpMk id="56" creationId="{F4887E22-E87B-F8FE-1D2A-5C0F6D2B0E97}"/>
          </ac:cxnSpMkLst>
        </pc:cxnChg>
        <pc:cxnChg chg="mod">
          <ac:chgData name="Pooria Pakrooh" userId="c66806a1-324d-42e8-83af-87f490d8d065" providerId="ADAL" clId="{267AAB52-AA7A-4165-9D10-DA4AF080BDDD}" dt="2022-11-16T07:39:12.897" v="547"/>
          <ac:cxnSpMkLst>
            <pc:docMk/>
            <pc:sldMk cId="381646616" sldId="1797"/>
            <ac:cxnSpMk id="57" creationId="{6BF8269B-A7C0-DE30-A482-5FD1E540C33E}"/>
          </ac:cxnSpMkLst>
        </pc:cxnChg>
        <pc:cxnChg chg="mod">
          <ac:chgData name="Pooria Pakrooh" userId="c66806a1-324d-42e8-83af-87f490d8d065" providerId="ADAL" clId="{267AAB52-AA7A-4165-9D10-DA4AF080BDDD}" dt="2022-11-16T07:39:12.897" v="547"/>
          <ac:cxnSpMkLst>
            <pc:docMk/>
            <pc:sldMk cId="381646616" sldId="1797"/>
            <ac:cxnSpMk id="61" creationId="{3CC9AE14-86F4-6D29-6667-F5A9BA338D9E}"/>
          </ac:cxnSpMkLst>
        </pc:cxnChg>
        <pc:cxnChg chg="mod">
          <ac:chgData name="Pooria Pakrooh" userId="c66806a1-324d-42e8-83af-87f490d8d065" providerId="ADAL" clId="{267AAB52-AA7A-4165-9D10-DA4AF080BDDD}" dt="2022-11-16T07:39:12.897" v="547"/>
          <ac:cxnSpMkLst>
            <pc:docMk/>
            <pc:sldMk cId="381646616" sldId="1797"/>
            <ac:cxnSpMk id="62" creationId="{5133214B-0CC5-BB3F-8E81-8B8AC38019D8}"/>
          </ac:cxnSpMkLst>
        </pc:cxnChg>
        <pc:cxnChg chg="mod">
          <ac:chgData name="Pooria Pakrooh" userId="c66806a1-324d-42e8-83af-87f490d8d065" providerId="ADAL" clId="{267AAB52-AA7A-4165-9D10-DA4AF080BDDD}" dt="2022-11-16T07:39:12.897" v="547"/>
          <ac:cxnSpMkLst>
            <pc:docMk/>
            <pc:sldMk cId="381646616" sldId="1797"/>
            <ac:cxnSpMk id="63" creationId="{2900AADB-9F5D-CDA2-1C95-97B8572338EF}"/>
          </ac:cxnSpMkLst>
        </pc:cxnChg>
        <pc:cxnChg chg="mod">
          <ac:chgData name="Pooria Pakrooh" userId="c66806a1-324d-42e8-83af-87f490d8d065" providerId="ADAL" clId="{267AAB52-AA7A-4165-9D10-DA4AF080BDDD}" dt="2022-11-16T07:39:12.897" v="547"/>
          <ac:cxnSpMkLst>
            <pc:docMk/>
            <pc:sldMk cId="381646616" sldId="1797"/>
            <ac:cxnSpMk id="64" creationId="{5ECC2621-09AB-92D6-800F-7BF5946CFF11}"/>
          </ac:cxnSpMkLst>
        </pc:cxnChg>
        <pc:cxnChg chg="mod">
          <ac:chgData name="Pooria Pakrooh" userId="c66806a1-324d-42e8-83af-87f490d8d065" providerId="ADAL" clId="{267AAB52-AA7A-4165-9D10-DA4AF080BDDD}" dt="2022-11-16T07:39:12.897" v="547"/>
          <ac:cxnSpMkLst>
            <pc:docMk/>
            <pc:sldMk cId="381646616" sldId="1797"/>
            <ac:cxnSpMk id="65" creationId="{E7C9CFD2-9287-B890-5BB2-704477FE3A6E}"/>
          </ac:cxnSpMkLst>
        </pc:cxnChg>
        <pc:cxnChg chg="mod">
          <ac:chgData name="Pooria Pakrooh" userId="c66806a1-324d-42e8-83af-87f490d8d065" providerId="ADAL" clId="{267AAB52-AA7A-4165-9D10-DA4AF080BDDD}" dt="2022-11-16T07:39:12.897" v="547"/>
          <ac:cxnSpMkLst>
            <pc:docMk/>
            <pc:sldMk cId="381646616" sldId="1797"/>
            <ac:cxnSpMk id="66" creationId="{797CC805-4E81-A331-5450-D32ACDEB1F21}"/>
          </ac:cxnSpMkLst>
        </pc:cxnChg>
        <pc:cxnChg chg="mod">
          <ac:chgData name="Pooria Pakrooh" userId="c66806a1-324d-42e8-83af-87f490d8d065" providerId="ADAL" clId="{267AAB52-AA7A-4165-9D10-DA4AF080BDDD}" dt="2022-11-16T07:39:12.897" v="547"/>
          <ac:cxnSpMkLst>
            <pc:docMk/>
            <pc:sldMk cId="381646616" sldId="1797"/>
            <ac:cxnSpMk id="67" creationId="{CDD183EC-F1AD-04FF-9536-33652EFC3DB6}"/>
          </ac:cxnSpMkLst>
        </pc:cxnChg>
        <pc:cxnChg chg="mod">
          <ac:chgData name="Pooria Pakrooh" userId="c66806a1-324d-42e8-83af-87f490d8d065" providerId="ADAL" clId="{267AAB52-AA7A-4165-9D10-DA4AF080BDDD}" dt="2022-11-16T07:39:12.897" v="547"/>
          <ac:cxnSpMkLst>
            <pc:docMk/>
            <pc:sldMk cId="381646616" sldId="1797"/>
            <ac:cxnSpMk id="72" creationId="{2BD279B5-F000-93DA-0E38-6F9279C81ECE}"/>
          </ac:cxnSpMkLst>
        </pc:cxnChg>
        <pc:cxnChg chg="mod">
          <ac:chgData name="Pooria Pakrooh" userId="c66806a1-324d-42e8-83af-87f490d8d065" providerId="ADAL" clId="{267AAB52-AA7A-4165-9D10-DA4AF080BDDD}" dt="2022-11-16T07:39:12.897" v="547"/>
          <ac:cxnSpMkLst>
            <pc:docMk/>
            <pc:sldMk cId="381646616" sldId="1797"/>
            <ac:cxnSpMk id="81" creationId="{686147E7-C21E-6B1B-636E-6E86852A4C13}"/>
          </ac:cxnSpMkLst>
        </pc:cxnChg>
        <pc:cxnChg chg="mod">
          <ac:chgData name="Pooria Pakrooh" userId="c66806a1-324d-42e8-83af-87f490d8d065" providerId="ADAL" clId="{267AAB52-AA7A-4165-9D10-DA4AF080BDDD}" dt="2022-11-16T07:39:12.897" v="547"/>
          <ac:cxnSpMkLst>
            <pc:docMk/>
            <pc:sldMk cId="381646616" sldId="1797"/>
            <ac:cxnSpMk id="82" creationId="{955E4918-DC57-4CD6-D6D9-6C61E6816D11}"/>
          </ac:cxnSpMkLst>
        </pc:cxnChg>
        <pc:cxnChg chg="mod">
          <ac:chgData name="Pooria Pakrooh" userId="c66806a1-324d-42e8-83af-87f490d8d065" providerId="ADAL" clId="{267AAB52-AA7A-4165-9D10-DA4AF080BDDD}" dt="2022-11-16T07:39:12.897" v="547"/>
          <ac:cxnSpMkLst>
            <pc:docMk/>
            <pc:sldMk cId="381646616" sldId="1797"/>
            <ac:cxnSpMk id="83" creationId="{83C361DD-233A-A013-E29A-C3154887DB2C}"/>
          </ac:cxnSpMkLst>
        </pc:cxnChg>
        <pc:cxnChg chg="mod">
          <ac:chgData name="Pooria Pakrooh" userId="c66806a1-324d-42e8-83af-87f490d8d065" providerId="ADAL" clId="{267AAB52-AA7A-4165-9D10-DA4AF080BDDD}" dt="2022-11-16T07:39:12.897" v="547"/>
          <ac:cxnSpMkLst>
            <pc:docMk/>
            <pc:sldMk cId="381646616" sldId="1797"/>
            <ac:cxnSpMk id="84" creationId="{4F39A3EF-332B-BE52-CE4F-B1360D89A144}"/>
          </ac:cxnSpMkLst>
        </pc:cxnChg>
        <pc:cxnChg chg="mod">
          <ac:chgData name="Pooria Pakrooh" userId="c66806a1-324d-42e8-83af-87f490d8d065" providerId="ADAL" clId="{267AAB52-AA7A-4165-9D10-DA4AF080BDDD}" dt="2022-11-16T07:39:12.897" v="547"/>
          <ac:cxnSpMkLst>
            <pc:docMk/>
            <pc:sldMk cId="381646616" sldId="1797"/>
            <ac:cxnSpMk id="85" creationId="{EE3300A3-CAAB-93FF-98E4-E6E76B58C6DF}"/>
          </ac:cxnSpMkLst>
        </pc:cxnChg>
        <pc:cxnChg chg="mod">
          <ac:chgData name="Pooria Pakrooh" userId="c66806a1-324d-42e8-83af-87f490d8d065" providerId="ADAL" clId="{267AAB52-AA7A-4165-9D10-DA4AF080BDDD}" dt="2022-11-16T07:39:12.897" v="547"/>
          <ac:cxnSpMkLst>
            <pc:docMk/>
            <pc:sldMk cId="381646616" sldId="1797"/>
            <ac:cxnSpMk id="86" creationId="{E85FFCF6-96B9-F679-929C-9C0391A0CC36}"/>
          </ac:cxnSpMkLst>
        </pc:cxnChg>
      </pc:sldChg>
      <pc:sldChg chg="delSp modSp add mod">
        <pc:chgData name="Pooria Pakrooh" userId="c66806a1-324d-42e8-83af-87f490d8d065" providerId="ADAL" clId="{267AAB52-AA7A-4165-9D10-DA4AF080BDDD}" dt="2022-11-16T12:42:52.819" v="955" actId="20577"/>
        <pc:sldMkLst>
          <pc:docMk/>
          <pc:sldMk cId="2024675230" sldId="1798"/>
        </pc:sldMkLst>
        <pc:spChg chg="mod">
          <ac:chgData name="Pooria Pakrooh" userId="c66806a1-324d-42e8-83af-87f490d8d065" providerId="ADAL" clId="{267AAB52-AA7A-4165-9D10-DA4AF080BDDD}" dt="2022-11-16T07:45:51.750" v="625"/>
          <ac:spMkLst>
            <pc:docMk/>
            <pc:sldMk cId="2024675230" sldId="1798"/>
            <ac:spMk id="2" creationId="{5D820B47-1726-49F0-8A83-D16418FDB168}"/>
          </ac:spMkLst>
        </pc:spChg>
        <pc:spChg chg="mod">
          <ac:chgData name="Pooria Pakrooh" userId="c66806a1-324d-42e8-83af-87f490d8d065" providerId="ADAL" clId="{267AAB52-AA7A-4165-9D10-DA4AF080BDDD}" dt="2022-11-16T12:42:52.819" v="955" actId="20577"/>
          <ac:spMkLst>
            <pc:docMk/>
            <pc:sldMk cId="2024675230" sldId="1798"/>
            <ac:spMk id="3" creationId="{EBA30AFE-DF49-4285-A12D-030A97E2212B}"/>
          </ac:spMkLst>
        </pc:spChg>
        <pc:grpChg chg="del">
          <ac:chgData name="Pooria Pakrooh" userId="c66806a1-324d-42e8-83af-87f490d8d065" providerId="ADAL" clId="{267AAB52-AA7A-4165-9D10-DA4AF080BDDD}" dt="2022-11-16T07:40:31.490" v="554" actId="478"/>
          <ac:grpSpMkLst>
            <pc:docMk/>
            <pc:sldMk cId="2024675230" sldId="1798"/>
            <ac:grpSpMk id="5" creationId="{DC60ABA2-BACF-B9C6-0E78-A56231DB5537}"/>
          </ac:grpSpMkLst>
        </pc:grpChg>
        <pc:cxnChg chg="mod">
          <ac:chgData name="Pooria Pakrooh" userId="c66806a1-324d-42e8-83af-87f490d8d065" providerId="ADAL" clId="{267AAB52-AA7A-4165-9D10-DA4AF080BDDD}" dt="2022-11-16T07:40:31.490" v="554" actId="478"/>
          <ac:cxnSpMkLst>
            <pc:docMk/>
            <pc:sldMk cId="2024675230" sldId="1798"/>
            <ac:cxnSpMk id="72" creationId="{2BD279B5-F000-93DA-0E38-6F9279C81ECE}"/>
          </ac:cxnSpMkLst>
        </pc:cxnChg>
      </pc:sldChg>
      <pc:sldMasterChg chg="modSp mod">
        <pc:chgData name="Pooria Pakrooh" userId="c66806a1-324d-42e8-83af-87f490d8d065" providerId="ADAL" clId="{267AAB52-AA7A-4165-9D10-DA4AF080BDDD}" dt="2022-11-16T12:40:25.603" v="928" actId="20577"/>
        <pc:sldMasterMkLst>
          <pc:docMk/>
          <pc:sldMasterMk cId="0" sldId="2147483648"/>
        </pc:sldMasterMkLst>
        <pc:spChg chg="mod">
          <ac:chgData name="Pooria Pakrooh" userId="c66806a1-324d-42e8-83af-87f490d8d065" providerId="ADAL" clId="{267AAB52-AA7A-4165-9D10-DA4AF080BDDD}" dt="2022-11-16T12:40:25.603" v="928" actId="20577"/>
          <ac:spMkLst>
            <pc:docMk/>
            <pc:sldMasterMk cId="0" sldId="2147483648"/>
            <ac:spMk id="1031" creationId="{E7D5FA6A-DD22-4A4D-AEEB-ABB82318E7F6}"/>
          </ac:spMkLst>
        </pc:spChg>
        <pc:spChg chg="mod">
          <ac:chgData name="Pooria Pakrooh" userId="c66806a1-324d-42e8-83af-87f490d8d065" providerId="ADAL" clId="{267AAB52-AA7A-4165-9D10-DA4AF080BDDD}" dt="2022-11-16T08:20:23.498" v="847" actId="20577"/>
          <ac:spMkLst>
            <pc:docMk/>
            <pc:sldMasterMk cId="0" sldId="2147483648"/>
            <ac:spMk id="1033" creationId="{F0D0F26C-6B68-D64B-ABFD-559C7369AAFF}"/>
          </ac:spMkLst>
        </pc:spChg>
      </pc:sldMasterChg>
    </pc:docChg>
  </pc:docChgLst>
  <pc:docChgLst>
    <pc:chgData name="Pooria Pakrooh" userId="c66806a1-324d-42e8-83af-87f490d8d065" providerId="ADAL" clId="{83FE7199-F505-419E-83F4-53C25E85A470}"/>
    <pc:docChg chg="undo custSel delSld modSld modMainMaster modSection">
      <pc:chgData name="Pooria Pakrooh" userId="c66806a1-324d-42e8-83af-87f490d8d065" providerId="ADAL" clId="{83FE7199-F505-419E-83F4-53C25E85A470}" dt="2022-11-14T11:47:29.173" v="119" actId="47"/>
      <pc:docMkLst>
        <pc:docMk/>
      </pc:docMkLst>
      <pc:sldChg chg="modSp mod">
        <pc:chgData name="Pooria Pakrooh" userId="c66806a1-324d-42e8-83af-87f490d8d065" providerId="ADAL" clId="{83FE7199-F505-419E-83F4-53C25E85A470}" dt="2022-11-14T11:46:22.669" v="115"/>
        <pc:sldMkLst>
          <pc:docMk/>
          <pc:sldMk cId="0" sldId="258"/>
        </pc:sldMkLst>
        <pc:graphicFrameChg chg="mod modGraphic">
          <ac:chgData name="Pooria Pakrooh" userId="c66806a1-324d-42e8-83af-87f490d8d065" providerId="ADAL" clId="{83FE7199-F505-419E-83F4-53C25E85A470}" dt="2022-11-14T11:46:22.669" v="115"/>
          <ac:graphicFrameMkLst>
            <pc:docMk/>
            <pc:sldMk cId="0" sldId="258"/>
            <ac:graphicFrameMk id="7" creationId="{12C07D4E-4F4C-4F23-899C-C95C037AF3C9}"/>
          </ac:graphicFrameMkLst>
        </pc:graphicFrameChg>
      </pc:sldChg>
      <pc:sldChg chg="modSp mod">
        <pc:chgData name="Pooria Pakrooh" userId="c66806a1-324d-42e8-83af-87f490d8d065" providerId="ADAL" clId="{83FE7199-F505-419E-83F4-53C25E85A470}" dt="2022-11-14T11:45:46.629" v="114" actId="20577"/>
        <pc:sldMkLst>
          <pc:docMk/>
          <pc:sldMk cId="0" sldId="259"/>
        </pc:sldMkLst>
        <pc:spChg chg="mod">
          <ac:chgData name="Pooria Pakrooh" userId="c66806a1-324d-42e8-83af-87f490d8d065" providerId="ADAL" clId="{83FE7199-F505-419E-83F4-53C25E85A470}" dt="2022-11-14T11:45:46.629" v="114" actId="20577"/>
          <ac:spMkLst>
            <pc:docMk/>
            <pc:sldMk cId="0" sldId="259"/>
            <ac:spMk id="27651" creationId="{00000000-0000-0000-0000-000000000000}"/>
          </ac:spMkLst>
        </pc:spChg>
      </pc:sldChg>
      <pc:sldChg chg="del">
        <pc:chgData name="Pooria Pakrooh" userId="c66806a1-324d-42e8-83af-87f490d8d065" providerId="ADAL" clId="{83FE7199-F505-419E-83F4-53C25E85A470}" dt="2022-11-14T11:47:27.174" v="117" actId="47"/>
        <pc:sldMkLst>
          <pc:docMk/>
          <pc:sldMk cId="2701198941" sldId="271"/>
        </pc:sldMkLst>
      </pc:sldChg>
      <pc:sldChg chg="del">
        <pc:chgData name="Pooria Pakrooh" userId="c66806a1-324d-42e8-83af-87f490d8d065" providerId="ADAL" clId="{83FE7199-F505-419E-83F4-53C25E85A470}" dt="2022-11-14T10:52:42.049" v="65" actId="47"/>
        <pc:sldMkLst>
          <pc:docMk/>
          <pc:sldMk cId="930285482" sldId="298"/>
        </pc:sldMkLst>
      </pc:sldChg>
      <pc:sldChg chg="del">
        <pc:chgData name="Pooria Pakrooh" userId="c66806a1-324d-42e8-83af-87f490d8d065" providerId="ADAL" clId="{83FE7199-F505-419E-83F4-53C25E85A470}" dt="2022-11-14T10:52:46.189" v="70" actId="47"/>
        <pc:sldMkLst>
          <pc:docMk/>
          <pc:sldMk cId="3640719634" sldId="299"/>
        </pc:sldMkLst>
      </pc:sldChg>
      <pc:sldChg chg="del">
        <pc:chgData name="Pooria Pakrooh" userId="c66806a1-324d-42e8-83af-87f490d8d065" providerId="ADAL" clId="{83FE7199-F505-419E-83F4-53C25E85A470}" dt="2022-11-14T10:52:44.009" v="67" actId="47"/>
        <pc:sldMkLst>
          <pc:docMk/>
          <pc:sldMk cId="586030448" sldId="300"/>
        </pc:sldMkLst>
      </pc:sldChg>
      <pc:sldChg chg="del">
        <pc:chgData name="Pooria Pakrooh" userId="c66806a1-324d-42e8-83af-87f490d8d065" providerId="ADAL" clId="{83FE7199-F505-419E-83F4-53C25E85A470}" dt="2022-11-14T11:47:29.173" v="119" actId="47"/>
        <pc:sldMkLst>
          <pc:docMk/>
          <pc:sldMk cId="268157060" sldId="301"/>
        </pc:sldMkLst>
      </pc:sldChg>
      <pc:sldChg chg="del">
        <pc:chgData name="Pooria Pakrooh" userId="c66806a1-324d-42e8-83af-87f490d8d065" providerId="ADAL" clId="{83FE7199-F505-419E-83F4-53C25E85A470}" dt="2022-11-14T10:52:45.407" v="69" actId="47"/>
        <pc:sldMkLst>
          <pc:docMk/>
          <pc:sldMk cId="264156863" sldId="306"/>
        </pc:sldMkLst>
      </pc:sldChg>
      <pc:sldChg chg="del">
        <pc:chgData name="Pooria Pakrooh" userId="c66806a1-324d-42e8-83af-87f490d8d065" providerId="ADAL" clId="{83FE7199-F505-419E-83F4-53C25E85A470}" dt="2022-11-14T11:47:28.032" v="118" actId="47"/>
        <pc:sldMkLst>
          <pc:docMk/>
          <pc:sldMk cId="4136745004" sldId="311"/>
        </pc:sldMkLst>
      </pc:sldChg>
      <pc:sldChg chg="del">
        <pc:chgData name="Pooria Pakrooh" userId="c66806a1-324d-42e8-83af-87f490d8d065" providerId="ADAL" clId="{83FE7199-F505-419E-83F4-53C25E85A470}" dt="2022-11-14T10:52:38.353" v="64" actId="47"/>
        <pc:sldMkLst>
          <pc:docMk/>
          <pc:sldMk cId="1827113934" sldId="313"/>
        </pc:sldMkLst>
      </pc:sldChg>
      <pc:sldChg chg="del">
        <pc:chgData name="Pooria Pakrooh" userId="c66806a1-324d-42e8-83af-87f490d8d065" providerId="ADAL" clId="{83FE7199-F505-419E-83F4-53C25E85A470}" dt="2022-11-14T10:52:43.021" v="66" actId="47"/>
        <pc:sldMkLst>
          <pc:docMk/>
          <pc:sldMk cId="2729694495" sldId="314"/>
        </pc:sldMkLst>
      </pc:sldChg>
      <pc:sldChg chg="del">
        <pc:chgData name="Pooria Pakrooh" userId="c66806a1-324d-42e8-83af-87f490d8d065" providerId="ADAL" clId="{83FE7199-F505-419E-83F4-53C25E85A470}" dt="2022-11-14T10:52:44.640" v="68" actId="47"/>
        <pc:sldMkLst>
          <pc:docMk/>
          <pc:sldMk cId="1077524487" sldId="315"/>
        </pc:sldMkLst>
      </pc:sldChg>
      <pc:sldChg chg="addSp modSp mod">
        <pc:chgData name="Pooria Pakrooh" userId="c66806a1-324d-42e8-83af-87f490d8d065" providerId="ADAL" clId="{83FE7199-F505-419E-83F4-53C25E85A470}" dt="2022-11-14T11:47:01.412" v="116" actId="5793"/>
        <pc:sldMkLst>
          <pc:docMk/>
          <pc:sldMk cId="382172757" sldId="1155"/>
        </pc:sldMkLst>
        <pc:spChg chg="mod">
          <ac:chgData name="Pooria Pakrooh" userId="c66806a1-324d-42e8-83af-87f490d8d065" providerId="ADAL" clId="{83FE7199-F505-419E-83F4-53C25E85A470}" dt="2022-11-14T11:40:03.794" v="88" actId="2711"/>
          <ac:spMkLst>
            <pc:docMk/>
            <pc:sldMk cId="382172757" sldId="1155"/>
            <ac:spMk id="2" creationId="{5D820B47-1726-49F0-8A83-D16418FDB168}"/>
          </ac:spMkLst>
        </pc:spChg>
        <pc:spChg chg="mod">
          <ac:chgData name="Pooria Pakrooh" userId="c66806a1-324d-42e8-83af-87f490d8d065" providerId="ADAL" clId="{83FE7199-F505-419E-83F4-53C25E85A470}" dt="2022-11-14T11:47:01.412" v="116" actId="5793"/>
          <ac:spMkLst>
            <pc:docMk/>
            <pc:sldMk cId="382172757" sldId="1155"/>
            <ac:spMk id="3" creationId="{EBA30AFE-DF49-4285-A12D-030A97E2212B}"/>
          </ac:spMkLst>
        </pc:spChg>
        <pc:spChg chg="add mod">
          <ac:chgData name="Pooria Pakrooh" userId="c66806a1-324d-42e8-83af-87f490d8d065" providerId="ADAL" clId="{83FE7199-F505-419E-83F4-53C25E85A470}" dt="2022-11-14T11:38:34.737" v="86" actId="1037"/>
          <ac:spMkLst>
            <pc:docMk/>
            <pc:sldMk cId="382172757" sldId="1155"/>
            <ac:spMk id="4" creationId="{5793A902-F576-4761-6969-0EF0A5DE4F96}"/>
          </ac:spMkLst>
        </pc:spChg>
      </pc:sldChg>
      <pc:sldChg chg="modSp mod">
        <pc:chgData name="Pooria Pakrooh" userId="c66806a1-324d-42e8-83af-87f490d8d065" providerId="ADAL" clId="{83FE7199-F505-419E-83F4-53C25E85A470}" dt="2022-11-14T11:41:05.177" v="90" actId="2711"/>
        <pc:sldMkLst>
          <pc:docMk/>
          <pc:sldMk cId="3628569734" sldId="1787"/>
        </pc:sldMkLst>
        <pc:spChg chg="mod">
          <ac:chgData name="Pooria Pakrooh" userId="c66806a1-324d-42e8-83af-87f490d8d065" providerId="ADAL" clId="{83FE7199-F505-419E-83F4-53C25E85A470}" dt="2022-11-14T11:40:15.798" v="89" actId="2711"/>
          <ac:spMkLst>
            <pc:docMk/>
            <pc:sldMk cId="3628569734" sldId="1787"/>
            <ac:spMk id="2" creationId="{2E6C9D23-CB6B-4A9C-98F5-4E71EB602AFD}"/>
          </ac:spMkLst>
        </pc:spChg>
        <pc:spChg chg="mod">
          <ac:chgData name="Pooria Pakrooh" userId="c66806a1-324d-42e8-83af-87f490d8d065" providerId="ADAL" clId="{83FE7199-F505-419E-83F4-53C25E85A470}" dt="2022-11-14T11:41:05.177" v="90" actId="2711"/>
          <ac:spMkLst>
            <pc:docMk/>
            <pc:sldMk cId="3628569734" sldId="1787"/>
            <ac:spMk id="3" creationId="{2D04E12D-463F-40A6-A1A6-926FF6BC2EC7}"/>
          </ac:spMkLst>
        </pc:spChg>
      </pc:sldChg>
      <pc:sldChg chg="modSp mod">
        <pc:chgData name="Pooria Pakrooh" userId="c66806a1-324d-42e8-83af-87f490d8d065" providerId="ADAL" clId="{83FE7199-F505-419E-83F4-53C25E85A470}" dt="2022-11-14T11:41:34.589" v="92" actId="2711"/>
        <pc:sldMkLst>
          <pc:docMk/>
          <pc:sldMk cId="475291068" sldId="1788"/>
        </pc:sldMkLst>
        <pc:spChg chg="mod">
          <ac:chgData name="Pooria Pakrooh" userId="c66806a1-324d-42e8-83af-87f490d8d065" providerId="ADAL" clId="{83FE7199-F505-419E-83F4-53C25E85A470}" dt="2022-11-14T11:41:34.589" v="92" actId="2711"/>
          <ac:spMkLst>
            <pc:docMk/>
            <pc:sldMk cId="475291068" sldId="1788"/>
            <ac:spMk id="3" creationId="{2D04E12D-463F-40A6-A1A6-926FF6BC2EC7}"/>
          </ac:spMkLst>
        </pc:spChg>
      </pc:sldChg>
      <pc:sldChg chg="modSp mod">
        <pc:chgData name="Pooria Pakrooh" userId="c66806a1-324d-42e8-83af-87f490d8d065" providerId="ADAL" clId="{83FE7199-F505-419E-83F4-53C25E85A470}" dt="2022-11-14T11:41:56.982" v="94" actId="2711"/>
        <pc:sldMkLst>
          <pc:docMk/>
          <pc:sldMk cId="4170128533" sldId="1789"/>
        </pc:sldMkLst>
        <pc:spChg chg="mod">
          <ac:chgData name="Pooria Pakrooh" userId="c66806a1-324d-42e8-83af-87f490d8d065" providerId="ADAL" clId="{83FE7199-F505-419E-83F4-53C25E85A470}" dt="2022-11-14T11:41:56.982" v="94" actId="2711"/>
          <ac:spMkLst>
            <pc:docMk/>
            <pc:sldMk cId="4170128533" sldId="1789"/>
            <ac:spMk id="3" creationId="{2D04E12D-463F-40A6-A1A6-926FF6BC2EC7}"/>
          </ac:spMkLst>
        </pc:spChg>
      </pc:sldChg>
      <pc:sldChg chg="modSp mod">
        <pc:chgData name="Pooria Pakrooh" userId="c66806a1-324d-42e8-83af-87f490d8d065" providerId="ADAL" clId="{83FE7199-F505-419E-83F4-53C25E85A470}" dt="2022-11-14T11:42:19.886" v="95" actId="2711"/>
        <pc:sldMkLst>
          <pc:docMk/>
          <pc:sldMk cId="4128617808" sldId="1790"/>
        </pc:sldMkLst>
        <pc:spChg chg="mod">
          <ac:chgData name="Pooria Pakrooh" userId="c66806a1-324d-42e8-83af-87f490d8d065" providerId="ADAL" clId="{83FE7199-F505-419E-83F4-53C25E85A470}" dt="2022-11-14T11:42:19.886" v="95" actId="2711"/>
          <ac:spMkLst>
            <pc:docMk/>
            <pc:sldMk cId="4128617808" sldId="1790"/>
            <ac:spMk id="3" creationId="{2D04E12D-463F-40A6-A1A6-926FF6BC2EC7}"/>
          </ac:spMkLst>
        </pc:spChg>
      </pc:sldChg>
      <pc:sldChg chg="modSp mod">
        <pc:chgData name="Pooria Pakrooh" userId="c66806a1-324d-42e8-83af-87f490d8d065" providerId="ADAL" clId="{83FE7199-F505-419E-83F4-53C25E85A470}" dt="2022-11-14T11:37:27.335" v="76" actId="2711"/>
        <pc:sldMkLst>
          <pc:docMk/>
          <pc:sldMk cId="2702895109" sldId="1792"/>
        </pc:sldMkLst>
        <pc:spChg chg="mod">
          <ac:chgData name="Pooria Pakrooh" userId="c66806a1-324d-42e8-83af-87f490d8d065" providerId="ADAL" clId="{83FE7199-F505-419E-83F4-53C25E85A470}" dt="2022-11-14T11:37:27.335" v="76" actId="2711"/>
          <ac:spMkLst>
            <pc:docMk/>
            <pc:sldMk cId="2702895109" sldId="1792"/>
            <ac:spMk id="3" creationId="{2D04E12D-463F-40A6-A1A6-926FF6BC2EC7}"/>
          </ac:spMkLst>
        </pc:spChg>
      </pc:sldChg>
      <pc:sldChg chg="modSp mod">
        <pc:chgData name="Pooria Pakrooh" userId="c66806a1-324d-42e8-83af-87f490d8d065" providerId="ADAL" clId="{83FE7199-F505-419E-83F4-53C25E85A470}" dt="2022-11-14T11:41:48.067" v="93" actId="2711"/>
        <pc:sldMkLst>
          <pc:docMk/>
          <pc:sldMk cId="3740324219" sldId="1793"/>
        </pc:sldMkLst>
        <pc:spChg chg="mod">
          <ac:chgData name="Pooria Pakrooh" userId="c66806a1-324d-42e8-83af-87f490d8d065" providerId="ADAL" clId="{83FE7199-F505-419E-83F4-53C25E85A470}" dt="2022-11-14T11:41:48.067" v="93" actId="2711"/>
          <ac:spMkLst>
            <pc:docMk/>
            <pc:sldMk cId="3740324219" sldId="1793"/>
            <ac:spMk id="3" creationId="{2D04E12D-463F-40A6-A1A6-926FF6BC2EC7}"/>
          </ac:spMkLst>
        </pc:spChg>
      </pc:sldChg>
      <pc:sldMasterChg chg="modSp mod modSldLayout">
        <pc:chgData name="Pooria Pakrooh" userId="c66806a1-324d-42e8-83af-87f490d8d065" providerId="ADAL" clId="{83FE7199-F505-419E-83F4-53C25E85A470}" dt="2022-11-14T10:54:09.667" v="71" actId="2711"/>
        <pc:sldMasterMkLst>
          <pc:docMk/>
          <pc:sldMasterMk cId="0" sldId="2147483648"/>
        </pc:sldMasterMkLst>
        <pc:spChg chg="mod">
          <ac:chgData name="Pooria Pakrooh" userId="c66806a1-324d-42e8-83af-87f490d8d065" providerId="ADAL" clId="{83FE7199-F505-419E-83F4-53C25E85A470}" dt="2022-11-14T10:39:16.162" v="1" actId="20577"/>
          <ac:spMkLst>
            <pc:docMk/>
            <pc:sldMasterMk cId="0" sldId="2147483648"/>
            <ac:spMk id="1031" creationId="{E7D5FA6A-DD22-4A4D-AEEB-ABB82318E7F6}"/>
          </ac:spMkLst>
        </pc:spChg>
        <pc:spChg chg="mod">
          <ac:chgData name="Pooria Pakrooh" userId="c66806a1-324d-42e8-83af-87f490d8d065" providerId="ADAL" clId="{83FE7199-F505-419E-83F4-53C25E85A470}" dt="2022-11-14T10:40:04.136" v="3" actId="14100"/>
          <ac:spMkLst>
            <pc:docMk/>
            <pc:sldMasterMk cId="0" sldId="2147483648"/>
            <ac:spMk id="1033" creationId="{F0D0F26C-6B68-D64B-ABFD-559C7369AAFF}"/>
          </ac:spMkLst>
        </pc:spChg>
        <pc:sldLayoutChg chg="modSp">
          <pc:chgData name="Pooria Pakrooh" userId="c66806a1-324d-42e8-83af-87f490d8d065" providerId="ADAL" clId="{83FE7199-F505-419E-83F4-53C25E85A470}" dt="2022-11-14T10:54:09.667" v="71" actId="2711"/>
          <pc:sldLayoutMkLst>
            <pc:docMk/>
            <pc:sldMasterMk cId="0" sldId="2147483648"/>
            <pc:sldLayoutMk cId="3815049833" sldId="2147483649"/>
          </pc:sldLayoutMkLst>
          <pc:spChg chg="mod">
            <ac:chgData name="Pooria Pakrooh" userId="c66806a1-324d-42e8-83af-87f490d8d065" providerId="ADAL" clId="{83FE7199-F505-419E-83F4-53C25E85A470}" dt="2022-11-14T10:54:09.667" v="71" actId="2711"/>
            <ac:spMkLst>
              <pc:docMk/>
              <pc:sldMasterMk cId="0" sldId="2147483648"/>
              <pc:sldLayoutMk cId="3815049833" sldId="2147483649"/>
              <ac:spMk id="2" creationId="{9226B557-C64A-AC45-B486-97CB45B7EC67}"/>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2070105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3591543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430822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75840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Pakrooh et al. (Qualcomm)</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15-22-0650-00-04ab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Consensus on UWB Sensing for 802.15.4ab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7" Type="http://schemas.openxmlformats.org/officeDocument/2006/relationships/image" Target="../media/image40.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Consensus on UWB Sensing for 802.15.4ab	</a:t>
            </a:r>
          </a:p>
          <a:p>
            <a:r>
              <a:rPr lang="en-US" altLang="en-US" sz="1600" b="1" dirty="0"/>
              <a:t>Date Submitted: </a:t>
            </a:r>
            <a:r>
              <a:rPr lang="en-US" altLang="en-US" sz="1600" dirty="0"/>
              <a:t>November 16, 2022	</a:t>
            </a:r>
          </a:p>
          <a:p>
            <a:pPr marL="0" marR="0">
              <a:spcBef>
                <a:spcPts val="0"/>
              </a:spcBef>
              <a:spcAft>
                <a:spcPts val="0"/>
              </a:spcAft>
            </a:pPr>
            <a:r>
              <a:rPr lang="en-US" altLang="en-US" sz="1600" b="1" dirty="0"/>
              <a:t>Authors: </a:t>
            </a:r>
            <a:r>
              <a:rPr lang="en-US" altLang="en-US" sz="1600" dirty="0">
                <a:latin typeface="+mj-lt"/>
              </a:rPr>
              <a:t>Pooria Pakrooh, Bin Tian, Steve Shellhammer, Koorosh Akhavan (Qualcomm), </a:t>
            </a:r>
            <a:r>
              <a:rPr lang="en-US" altLang="en-US" sz="1600" dirty="0" err="1">
                <a:latin typeface="+mj-lt"/>
              </a:rPr>
              <a:t>Xiaohui</a:t>
            </a:r>
            <a:r>
              <a:rPr lang="en-US" altLang="en-US" sz="1600" dirty="0">
                <a:latin typeface="+mj-lt"/>
              </a:rPr>
              <a:t> Peng, David Xun Yang, Bin Qian, </a:t>
            </a:r>
            <a:r>
              <a:rPr lang="en-US" altLang="en-US" sz="1600">
                <a:latin typeface="+mj-lt"/>
              </a:rPr>
              <a:t>Lei Huang, Li Sun </a:t>
            </a:r>
            <a:r>
              <a:rPr lang="en-US" altLang="en-US" sz="1600" dirty="0">
                <a:latin typeface="+mj-lt"/>
              </a:rPr>
              <a:t>(Huawei), Frank Leong, Wolfgang Küchler, Riku Pirhonen (NXP Semiconductors), Dag Wisland, </a:t>
            </a:r>
            <a:r>
              <a:rPr lang="en-US" sz="1600" dirty="0">
                <a:effectLst/>
                <a:latin typeface="+mj-lt"/>
                <a:ea typeface="Calibri" panose="020F0502020204030204" pitchFamily="34" charset="0"/>
                <a:cs typeface="Times New Roman" panose="02020603050405020304" pitchFamily="18" charset="0"/>
              </a:rPr>
              <a:t>Håkon Hjortland, Kristian Granhaug (</a:t>
            </a:r>
            <a:r>
              <a:rPr lang="en-US" sz="1600" dirty="0" err="1">
                <a:effectLst/>
                <a:latin typeface="+mj-lt"/>
                <a:ea typeface="Calibri" panose="020F0502020204030204" pitchFamily="34" charset="0"/>
                <a:cs typeface="Times New Roman" panose="02020603050405020304" pitchFamily="18" charset="0"/>
              </a:rPr>
              <a:t>Novelda</a:t>
            </a:r>
            <a:r>
              <a:rPr lang="en-US" sz="1600" dirty="0">
                <a:effectLst/>
                <a:latin typeface="+mj-lt"/>
                <a:ea typeface="Calibri" panose="020F0502020204030204" pitchFamily="34" charset="0"/>
                <a:cs typeface="Times New Roman" panose="02020603050405020304" pitchFamily="18" charset="0"/>
              </a:rPr>
              <a:t>), Dries Neirynck (Ultra Radio Ltd), </a:t>
            </a:r>
            <a:r>
              <a:rPr lang="en-US" altLang="en-US" sz="1600" dirty="0">
                <a:latin typeface="+mj-lt"/>
              </a:rPr>
              <a:t>Claudio da Silva, Carlos Aldana, Kangjin Yoon (Meta), Billy Verso, Carl Murray, Igor Dotlic, Michael McLaughlin (Qorvo), Xiliang Luo, Vinod Kristem, Jinjing Jiang (Apple), </a:t>
            </a:r>
            <a:r>
              <a:rPr lang="en-US" sz="1600" dirty="0" err="1">
                <a:effectLst/>
                <a:latin typeface="+mj-lt"/>
                <a:ea typeface="Calibri" panose="020F0502020204030204" pitchFamily="34" charset="0"/>
                <a:cs typeface="Times New Roman" panose="02020603050405020304" pitchFamily="18" charset="0"/>
              </a:rPr>
              <a:t>Aniruddh</a:t>
            </a:r>
            <a:r>
              <a:rPr lang="en-US" sz="1600" dirty="0">
                <a:latin typeface="+mj-lt"/>
                <a:ea typeface="Calibri" panose="020F0502020204030204" pitchFamily="34" charset="0"/>
                <a:cs typeface="Times New Roman" panose="02020603050405020304" pitchFamily="18" charset="0"/>
              </a:rPr>
              <a:t> </a:t>
            </a:r>
            <a:r>
              <a:rPr lang="en-US" sz="1600" dirty="0">
                <a:effectLst/>
                <a:latin typeface="+mj-lt"/>
                <a:ea typeface="Calibri" panose="020F0502020204030204" pitchFamily="34" charset="0"/>
                <a:cs typeface="Times New Roman" panose="02020603050405020304" pitchFamily="18" charset="0"/>
              </a:rPr>
              <a:t>Rao (Samsung)</a:t>
            </a:r>
          </a:p>
          <a:p>
            <a:endParaRPr lang="en-US" altLang="en-US" sz="1600" dirty="0"/>
          </a:p>
          <a:p>
            <a:endParaRPr lang="en-US" altLang="en-US" sz="1600" dirty="0"/>
          </a:p>
          <a:p>
            <a:pPr>
              <a:spcBef>
                <a:spcPts val="600"/>
              </a:spcBef>
              <a:spcAft>
                <a:spcPts val="600"/>
              </a:spcAft>
            </a:pPr>
            <a:r>
              <a:rPr lang="en-US" altLang="en-US" sz="1600" b="1" dirty="0"/>
              <a:t>Abstract:</a:t>
            </a:r>
            <a:r>
              <a:rPr lang="en-US" altLang="en-US" sz="1600" dirty="0"/>
              <a:t>	Consensus among co-authors on UWB sensing topics for 802.15.4ab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Pulse Shape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a two-step definition for sensing pulse shape.</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An ideal reference pulse shape to be defined, primary candidate is the approximate Gaussian pulse shape.</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Candidates are time-bounded Kaiser, and time-bounded Gaussian pulse shapes.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restrictive sensing “time-domain” and/or “cross-correlation”, and/or “EVM + power constraint out of main duration” mask needs to be defined in 15.4ab. Details of the mask definition are TBD.</a:t>
            </a: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use one pulse shape per 4ab packet.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Pulse shape does not change in the middle of packet. Sensing pulse shape is used for entire packet in sensing applications.  </a:t>
            </a: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Sequence and Pulse Pattern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on the following candidates for sensing sequence. </a:t>
            </a: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Ipatov</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sequences (sequence length is TBD)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SZC sequence</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on the following candidates for </a:t>
            </a:r>
            <a:r>
              <a:rPr lang="en-US" sz="1800">
                <a:solidFill>
                  <a:srgbClr val="000000"/>
                </a:solidFill>
                <a:latin typeface="Arial" panose="020B0604020202020204" pitchFamily="34" charset="0"/>
                <a:cs typeface="Arial" panose="020B0604020202020204" pitchFamily="34" charset="0"/>
              </a:rPr>
              <a:t>sensing </a:t>
            </a:r>
            <a:r>
              <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pulse </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pattern.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Uniform HPRF pulse pattern</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Pulse bursts</a:t>
            </a: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pic>
        <p:nvPicPr>
          <p:cNvPr id="5" name="Picture 4">
            <a:extLst>
              <a:ext uri="{FF2B5EF4-FFF2-40B4-BE49-F238E27FC236}">
                <a16:creationId xmlns:a16="http://schemas.microsoft.com/office/drawing/2014/main" id="{691C49BA-DF14-2FCC-EEA3-A9490984E147}"/>
              </a:ext>
            </a:extLst>
          </p:cNvPr>
          <p:cNvPicPr>
            <a:picLocks noChangeAspect="1"/>
          </p:cNvPicPr>
          <p:nvPr/>
        </p:nvPicPr>
        <p:blipFill>
          <a:blip r:embed="rId3"/>
          <a:stretch>
            <a:fillRect/>
          </a:stretch>
        </p:blipFill>
        <p:spPr>
          <a:xfrm>
            <a:off x="1365370" y="4455648"/>
            <a:ext cx="6158296" cy="360018"/>
          </a:xfrm>
          <a:prstGeom prst="rect">
            <a:avLst/>
          </a:prstGeom>
        </p:spPr>
      </p:pic>
      <p:pic>
        <p:nvPicPr>
          <p:cNvPr id="7" name="Picture 6">
            <a:extLst>
              <a:ext uri="{FF2B5EF4-FFF2-40B4-BE49-F238E27FC236}">
                <a16:creationId xmlns:a16="http://schemas.microsoft.com/office/drawing/2014/main" id="{5DCC9512-28F8-2006-15B6-AF4DDC62B2A1}"/>
              </a:ext>
            </a:extLst>
          </p:cNvPr>
          <p:cNvPicPr>
            <a:picLocks noChangeAspect="1"/>
          </p:cNvPicPr>
          <p:nvPr/>
        </p:nvPicPr>
        <p:blipFill>
          <a:blip r:embed="rId4"/>
          <a:stretch>
            <a:fillRect/>
          </a:stretch>
        </p:blipFill>
        <p:spPr>
          <a:xfrm>
            <a:off x="1447982" y="3211202"/>
            <a:ext cx="6534814" cy="327801"/>
          </a:xfrm>
          <a:prstGeom prst="rect">
            <a:avLst/>
          </a:prstGeom>
        </p:spPr>
      </p:pic>
    </p:spTree>
    <p:extLst>
      <p:ext uri="{BB962C8B-B14F-4D97-AF65-F5344CB8AC3E}">
        <p14:creationId xmlns:p14="http://schemas.microsoft.com/office/powerpoint/2010/main" val="402059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6079" y="126754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a dedicated packet format for monostatic sensing, which includes a field for sensing.</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define the following PPDUs for bi/multi-static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SENS0: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Mandatory</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sensing packet format, SHR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SENS1</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sensing + data comm</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SENS2: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data comm + sensing</a:t>
            </a: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9" name="Group 8">
            <a:extLst>
              <a:ext uri="{FF2B5EF4-FFF2-40B4-BE49-F238E27FC236}">
                <a16:creationId xmlns:a16="http://schemas.microsoft.com/office/drawing/2014/main" id="{6D2FDB2E-E602-DCFE-031F-3205EEB7ED1B}"/>
              </a:ext>
            </a:extLst>
          </p:cNvPr>
          <p:cNvGrpSpPr/>
          <p:nvPr/>
        </p:nvGrpSpPr>
        <p:grpSpPr>
          <a:xfrm>
            <a:off x="533400" y="3336282"/>
            <a:ext cx="7239000" cy="1459843"/>
            <a:chOff x="2449096" y="4854914"/>
            <a:chExt cx="6855714" cy="2072641"/>
          </a:xfrm>
        </p:grpSpPr>
        <p:grpSp>
          <p:nvGrpSpPr>
            <p:cNvPr id="44" name="Group 43">
              <a:extLst>
                <a:ext uri="{FF2B5EF4-FFF2-40B4-BE49-F238E27FC236}">
                  <a16:creationId xmlns:a16="http://schemas.microsoft.com/office/drawing/2014/main" id="{4011F557-D74A-8180-E0A0-50AE6008BA12}"/>
                </a:ext>
              </a:extLst>
            </p:cNvPr>
            <p:cNvGrpSpPr/>
            <p:nvPr/>
          </p:nvGrpSpPr>
          <p:grpSpPr>
            <a:xfrm>
              <a:off x="2449096" y="4854914"/>
              <a:ext cx="6855714" cy="2072641"/>
              <a:chOff x="368046" y="3768749"/>
              <a:chExt cx="8407908" cy="3129921"/>
            </a:xfrm>
          </p:grpSpPr>
          <p:sp>
            <p:nvSpPr>
              <p:cNvPr id="47" name="Content Placeholder 2">
                <a:extLst>
                  <a:ext uri="{FF2B5EF4-FFF2-40B4-BE49-F238E27FC236}">
                    <a16:creationId xmlns:a16="http://schemas.microsoft.com/office/drawing/2014/main" id="{718BAB03-21C2-6963-DA2D-9B2BA087BB43}"/>
                  </a:ext>
                </a:extLst>
              </p:cNvPr>
              <p:cNvSpPr txBox="1">
                <a:spLocks/>
              </p:cNvSpPr>
              <p:nvPr/>
            </p:nvSpPr>
            <p:spPr>
              <a:xfrm>
                <a:off x="368046" y="3768749"/>
                <a:ext cx="8407908" cy="321771"/>
              </a:xfrm>
              <a:prstGeom prst="rect">
                <a:avLst/>
              </a:prstGeom>
            </p:spPr>
            <p:txBody>
              <a:bodyPr vert="horz" lIns="0" tIns="0" rIns="0" bIns="0" rtlCol="0">
                <a:noAutofit/>
              </a:bodyPr>
              <a:lstStyle>
                <a:lvl1pPr marL="173736" indent="-173736" algn="l" defTabSz="914400" rtl="0" eaLnBrk="1" latinLnBrk="0" hangingPunct="1">
                  <a:lnSpc>
                    <a:spcPct val="100000"/>
                  </a:lnSpc>
                  <a:spcBef>
                    <a:spcPts val="1200"/>
                  </a:spcBef>
                  <a:buClr>
                    <a:srgbClr val="3253DC"/>
                  </a:buClr>
                  <a:buFont typeface="Arial" panose="020B0604020202020204" pitchFamily="34" charset="0"/>
                  <a:buChar char="•"/>
                  <a:defRPr sz="2400" kern="1200" baseline="0">
                    <a:solidFill>
                      <a:schemeClr val="tx1">
                        <a:lumMod val="85000"/>
                        <a:lumOff val="15000"/>
                      </a:schemeClr>
                    </a:solidFill>
                    <a:latin typeface="Calibri" panose="020F0502020204030204" pitchFamily="34" charset="0"/>
                    <a:ea typeface="+mn-ea"/>
                    <a:cs typeface="Calibri" panose="020F0502020204030204" pitchFamily="34" charset="0"/>
                  </a:defRPr>
                </a:lvl1pPr>
                <a:lvl2pPr marL="338328" indent="-1746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2200" kern="1200" baseline="0">
                    <a:solidFill>
                      <a:schemeClr val="tx1">
                        <a:lumMod val="85000"/>
                        <a:lumOff val="15000"/>
                      </a:schemeClr>
                    </a:solidFill>
                    <a:latin typeface="Calibri" panose="020F0502020204030204" pitchFamily="34" charset="0"/>
                    <a:ea typeface="+mn-ea"/>
                    <a:cs typeface="Calibri" panose="020F0502020204030204" pitchFamily="34" charset="0"/>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20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8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Char char="​"/>
                  <a:tabLst/>
                  <a:defRPr sz="28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a:lstStyle>
              <a:p>
                <a:endParaRPr lang="en-US" sz="1800" dirty="0"/>
              </a:p>
            </p:txBody>
          </p:sp>
          <p:sp>
            <p:nvSpPr>
              <p:cNvPr id="48" name="TextBox 47">
                <a:extLst>
                  <a:ext uri="{FF2B5EF4-FFF2-40B4-BE49-F238E27FC236}">
                    <a16:creationId xmlns:a16="http://schemas.microsoft.com/office/drawing/2014/main" id="{D742AAC2-86DE-7DC0-3177-88A0C143EBD1}"/>
                  </a:ext>
                </a:extLst>
              </p:cNvPr>
              <p:cNvSpPr txBox="1"/>
              <p:nvPr/>
            </p:nvSpPr>
            <p:spPr>
              <a:xfrm>
                <a:off x="1460280" y="5102928"/>
                <a:ext cx="987552" cy="641151"/>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SENS0</a:t>
                </a:r>
              </a:p>
            </p:txBody>
          </p:sp>
          <p:sp>
            <p:nvSpPr>
              <p:cNvPr id="49" name="TextBox 48">
                <a:extLst>
                  <a:ext uri="{FF2B5EF4-FFF2-40B4-BE49-F238E27FC236}">
                    <a16:creationId xmlns:a16="http://schemas.microsoft.com/office/drawing/2014/main" id="{C909AF8F-CEAA-3EBB-0EB0-0A87675A0220}"/>
                  </a:ext>
                </a:extLst>
              </p:cNvPr>
              <p:cNvSpPr txBox="1"/>
              <p:nvPr/>
            </p:nvSpPr>
            <p:spPr>
              <a:xfrm>
                <a:off x="1504117" y="6257518"/>
                <a:ext cx="987552" cy="641152"/>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SENS1</a:t>
                </a:r>
              </a:p>
            </p:txBody>
          </p:sp>
        </p:grpSp>
        <p:sp>
          <p:nvSpPr>
            <p:cNvPr id="45" name="TextBox 44">
              <a:extLst>
                <a:ext uri="{FF2B5EF4-FFF2-40B4-BE49-F238E27FC236}">
                  <a16:creationId xmlns:a16="http://schemas.microsoft.com/office/drawing/2014/main" id="{D36F90C4-F99D-EAAF-2E1B-B17BB5ACB2EF}"/>
                </a:ext>
              </a:extLst>
            </p:cNvPr>
            <p:cNvSpPr txBox="1"/>
            <p:nvPr/>
          </p:nvSpPr>
          <p:spPr>
            <a:xfrm>
              <a:off x="7427830" y="5700014"/>
              <a:ext cx="1683002" cy="424573"/>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Mandatory</a:t>
              </a:r>
            </a:p>
          </p:txBody>
        </p:sp>
        <p:sp>
          <p:nvSpPr>
            <p:cNvPr id="46" name="TextBox 45">
              <a:extLst>
                <a:ext uri="{FF2B5EF4-FFF2-40B4-BE49-F238E27FC236}">
                  <a16:creationId xmlns:a16="http://schemas.microsoft.com/office/drawing/2014/main" id="{19DE5DCC-24BC-8BEF-78C8-93179A40DD57}"/>
                </a:ext>
              </a:extLst>
            </p:cNvPr>
            <p:cNvSpPr txBox="1"/>
            <p:nvPr/>
          </p:nvSpPr>
          <p:spPr>
            <a:xfrm>
              <a:off x="7428842" y="6474472"/>
              <a:ext cx="1683002" cy="369926"/>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Optional</a:t>
              </a:r>
            </a:p>
          </p:txBody>
        </p:sp>
      </p:grpSp>
      <p:grpSp>
        <p:nvGrpSpPr>
          <p:cNvPr id="11" name="Group 10">
            <a:extLst>
              <a:ext uri="{FF2B5EF4-FFF2-40B4-BE49-F238E27FC236}">
                <a16:creationId xmlns:a16="http://schemas.microsoft.com/office/drawing/2014/main" id="{3DF15462-0DC8-6C0E-D5B2-B375CA86A147}"/>
              </a:ext>
            </a:extLst>
          </p:cNvPr>
          <p:cNvGrpSpPr/>
          <p:nvPr/>
        </p:nvGrpSpPr>
        <p:grpSpPr>
          <a:xfrm>
            <a:off x="2660828" y="5099810"/>
            <a:ext cx="2753516" cy="210524"/>
            <a:chOff x="3347740" y="5139864"/>
            <a:chExt cx="2833341" cy="253506"/>
          </a:xfrm>
        </p:grpSpPr>
        <p:sp>
          <p:nvSpPr>
            <p:cNvPr id="33" name="TextBox 32">
              <a:extLst>
                <a:ext uri="{FF2B5EF4-FFF2-40B4-BE49-F238E27FC236}">
                  <a16:creationId xmlns:a16="http://schemas.microsoft.com/office/drawing/2014/main" id="{A4C6B01B-B48F-E78A-6C5B-E61FC25C22B8}"/>
                </a:ext>
              </a:extLst>
            </p:cNvPr>
            <p:cNvSpPr txBox="1"/>
            <p:nvPr/>
          </p:nvSpPr>
          <p:spPr>
            <a:xfrm>
              <a:off x="4137254" y="5158878"/>
              <a:ext cx="462050" cy="215444"/>
            </a:xfrm>
            <a:prstGeom prst="rect">
              <a:avLst/>
            </a:prstGeom>
            <a:noFill/>
          </p:spPr>
          <p:txBody>
            <a:bodyPr wrap="square" rtlCol="0">
              <a:spAutoFit/>
            </a:bodyPr>
            <a:lstStyle/>
            <a:p>
              <a:r>
                <a:rPr lang="en-US" sz="800" dirty="0"/>
                <a:t>SFD</a:t>
              </a:r>
            </a:p>
          </p:txBody>
        </p:sp>
        <p:grpSp>
          <p:nvGrpSpPr>
            <p:cNvPr id="34" name="Group 33">
              <a:extLst>
                <a:ext uri="{FF2B5EF4-FFF2-40B4-BE49-F238E27FC236}">
                  <a16:creationId xmlns:a16="http://schemas.microsoft.com/office/drawing/2014/main" id="{B7387D17-8B82-72FB-EE01-12E68670B4FA}"/>
                </a:ext>
              </a:extLst>
            </p:cNvPr>
            <p:cNvGrpSpPr/>
            <p:nvPr/>
          </p:nvGrpSpPr>
          <p:grpSpPr>
            <a:xfrm>
              <a:off x="3347740" y="5139864"/>
              <a:ext cx="2833341" cy="253506"/>
              <a:chOff x="3347740" y="5139864"/>
              <a:chExt cx="2833341" cy="253506"/>
            </a:xfrm>
          </p:grpSpPr>
          <p:sp>
            <p:nvSpPr>
              <p:cNvPr id="39" name="Rectangle 38">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F60B7D7-A887-AF05-73A5-AC7B6E281145}"/>
                  </a:ext>
                </a:extLst>
              </p:cNvPr>
              <p:cNvSpPr/>
              <p:nvPr/>
            </p:nvSpPr>
            <p:spPr bwMode="auto">
              <a:xfrm>
                <a:off x="5559289" y="5139864"/>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5" name="TextBox 34">
              <a:extLst>
                <a:ext uri="{FF2B5EF4-FFF2-40B4-BE49-F238E27FC236}">
                  <a16:creationId xmlns:a16="http://schemas.microsoft.com/office/drawing/2014/main" id="{7BB52A02-215B-ABD8-7FAA-AF3B50330973}"/>
                </a:ext>
              </a:extLst>
            </p:cNvPr>
            <p:cNvSpPr txBox="1"/>
            <p:nvPr/>
          </p:nvSpPr>
          <p:spPr>
            <a:xfrm>
              <a:off x="3448065" y="5160001"/>
              <a:ext cx="621792" cy="215444"/>
            </a:xfrm>
            <a:prstGeom prst="rect">
              <a:avLst/>
            </a:prstGeom>
            <a:noFill/>
          </p:spPr>
          <p:txBody>
            <a:bodyPr wrap="square" rtlCol="0">
              <a:spAutoFit/>
            </a:bodyPr>
            <a:lstStyle/>
            <a:p>
              <a:r>
                <a:rPr lang="en-US" sz="800" dirty="0"/>
                <a:t>SYNC</a:t>
              </a:r>
            </a:p>
          </p:txBody>
        </p:sp>
        <p:sp>
          <p:nvSpPr>
            <p:cNvPr id="36" name="TextBox 35">
              <a:extLst>
                <a:ext uri="{FF2B5EF4-FFF2-40B4-BE49-F238E27FC236}">
                  <a16:creationId xmlns:a16="http://schemas.microsoft.com/office/drawing/2014/main" id="{96800861-765C-8BE3-D37B-846E3CBDC7D7}"/>
                </a:ext>
              </a:extLst>
            </p:cNvPr>
            <p:cNvSpPr txBox="1"/>
            <p:nvPr/>
          </p:nvSpPr>
          <p:spPr>
            <a:xfrm>
              <a:off x="4565407" y="5145587"/>
              <a:ext cx="484632" cy="215443"/>
            </a:xfrm>
            <a:prstGeom prst="rect">
              <a:avLst/>
            </a:prstGeom>
            <a:noFill/>
          </p:spPr>
          <p:txBody>
            <a:bodyPr wrap="square" rtlCol="0">
              <a:spAutoFit/>
            </a:bodyPr>
            <a:lstStyle/>
            <a:p>
              <a:r>
                <a:rPr lang="en-US" sz="800" dirty="0"/>
                <a:t>PHR</a:t>
              </a:r>
            </a:p>
          </p:txBody>
        </p:sp>
        <p:sp>
          <p:nvSpPr>
            <p:cNvPr id="37" name="TextBox 36">
              <a:extLst>
                <a:ext uri="{FF2B5EF4-FFF2-40B4-BE49-F238E27FC236}">
                  <a16:creationId xmlns:a16="http://schemas.microsoft.com/office/drawing/2014/main" id="{CD3FDD0F-EF28-8DA5-28A5-18A258C0FF4A}"/>
                </a:ext>
              </a:extLst>
            </p:cNvPr>
            <p:cNvSpPr txBox="1"/>
            <p:nvPr/>
          </p:nvSpPr>
          <p:spPr>
            <a:xfrm>
              <a:off x="4971007" y="5144248"/>
              <a:ext cx="831105" cy="215443"/>
            </a:xfrm>
            <a:prstGeom prst="rect">
              <a:avLst/>
            </a:prstGeom>
            <a:noFill/>
          </p:spPr>
          <p:txBody>
            <a:bodyPr wrap="square" rtlCol="0">
              <a:spAutoFit/>
            </a:bodyPr>
            <a:lstStyle/>
            <a:p>
              <a:r>
                <a:rPr lang="en-US" sz="800" dirty="0"/>
                <a:t>Payload</a:t>
              </a:r>
            </a:p>
          </p:txBody>
        </p:sp>
        <p:sp>
          <p:nvSpPr>
            <p:cNvPr id="38" name="TextBox 37">
              <a:extLst>
                <a:ext uri="{FF2B5EF4-FFF2-40B4-BE49-F238E27FC236}">
                  <a16:creationId xmlns:a16="http://schemas.microsoft.com/office/drawing/2014/main" id="{0541296F-58C8-5C8B-C041-EAE3328FFD13}"/>
                </a:ext>
              </a:extLst>
            </p:cNvPr>
            <p:cNvSpPr txBox="1"/>
            <p:nvPr/>
          </p:nvSpPr>
          <p:spPr>
            <a:xfrm>
              <a:off x="5671627" y="5165895"/>
              <a:ext cx="484632" cy="200055"/>
            </a:xfrm>
            <a:prstGeom prst="rect">
              <a:avLst/>
            </a:prstGeom>
            <a:noFill/>
          </p:spPr>
          <p:txBody>
            <a:bodyPr wrap="square" rtlCol="0">
              <a:spAutoFit/>
            </a:bodyPr>
            <a:lstStyle/>
            <a:p>
              <a:r>
                <a:rPr lang="en-US" sz="700" dirty="0"/>
                <a:t>SEN</a:t>
              </a:r>
            </a:p>
          </p:txBody>
        </p:sp>
      </p:grpSp>
      <p:grpSp>
        <p:nvGrpSpPr>
          <p:cNvPr id="12" name="Group 11">
            <a:extLst>
              <a:ext uri="{FF2B5EF4-FFF2-40B4-BE49-F238E27FC236}">
                <a16:creationId xmlns:a16="http://schemas.microsoft.com/office/drawing/2014/main" id="{58FF0DB8-754A-2C44-076F-8249874FB018}"/>
              </a:ext>
            </a:extLst>
          </p:cNvPr>
          <p:cNvGrpSpPr/>
          <p:nvPr/>
        </p:nvGrpSpPr>
        <p:grpSpPr>
          <a:xfrm>
            <a:off x="2660828" y="3977912"/>
            <a:ext cx="1814610" cy="210503"/>
            <a:chOff x="3402544" y="4791681"/>
            <a:chExt cx="1867216" cy="253482"/>
          </a:xfrm>
        </p:grpSpPr>
        <p:sp>
          <p:nvSpPr>
            <p:cNvPr id="27" name="Rectangle 26">
              <a:extLst>
                <a:ext uri="{FF2B5EF4-FFF2-40B4-BE49-F238E27FC236}">
                  <a16:creationId xmlns:a16="http://schemas.microsoft.com/office/drawing/2014/main" id="{2D9F064A-46FB-D927-EAA3-BA1D82A168C1}"/>
                </a:ext>
              </a:extLst>
            </p:cNvPr>
            <p:cNvSpPr/>
            <p:nvPr/>
          </p:nvSpPr>
          <p:spPr bwMode="auto">
            <a:xfrm>
              <a:off x="3402544" y="4791682"/>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E9E633C9-30C6-C99A-3BCC-D6FB64347891}"/>
                </a:ext>
              </a:extLst>
            </p:cNvPr>
            <p:cNvSpPr txBox="1"/>
            <p:nvPr/>
          </p:nvSpPr>
          <p:spPr>
            <a:xfrm>
              <a:off x="3504698" y="4815637"/>
              <a:ext cx="621792" cy="215444"/>
            </a:xfrm>
            <a:prstGeom prst="rect">
              <a:avLst/>
            </a:prstGeom>
            <a:noFill/>
          </p:spPr>
          <p:txBody>
            <a:bodyPr wrap="square" rtlCol="0">
              <a:spAutoFit/>
            </a:bodyPr>
            <a:lstStyle/>
            <a:p>
              <a:r>
                <a:rPr lang="en-US" sz="800" dirty="0"/>
                <a:t>SYNC</a:t>
              </a:r>
            </a:p>
          </p:txBody>
        </p:sp>
        <p:sp>
          <p:nvSpPr>
            <p:cNvPr id="31" name="TextBox 30">
              <a:extLst>
                <a:ext uri="{FF2B5EF4-FFF2-40B4-BE49-F238E27FC236}">
                  <a16:creationId xmlns:a16="http://schemas.microsoft.com/office/drawing/2014/main" id="{946DD690-A1AC-F39B-9CA4-EE686900EBFF}"/>
                </a:ext>
              </a:extLst>
            </p:cNvPr>
            <p:cNvSpPr txBox="1"/>
            <p:nvPr/>
          </p:nvSpPr>
          <p:spPr>
            <a:xfrm>
              <a:off x="4185164" y="4815637"/>
              <a:ext cx="462050" cy="215444"/>
            </a:xfrm>
            <a:prstGeom prst="rect">
              <a:avLst/>
            </a:prstGeom>
            <a:noFill/>
          </p:spPr>
          <p:txBody>
            <a:bodyPr wrap="square" rtlCol="0">
              <a:spAutoFit/>
            </a:bodyPr>
            <a:lstStyle/>
            <a:p>
              <a:r>
                <a:rPr lang="en-US" sz="800" dirty="0"/>
                <a:t>SFD</a:t>
              </a:r>
            </a:p>
          </p:txBody>
        </p:sp>
        <p:sp>
          <p:nvSpPr>
            <p:cNvPr id="32" name="TextBox 31">
              <a:extLst>
                <a:ext uri="{FF2B5EF4-FFF2-40B4-BE49-F238E27FC236}">
                  <a16:creationId xmlns:a16="http://schemas.microsoft.com/office/drawing/2014/main" id="{22FDA12B-5BD9-B20C-13CD-96460C9B258E}"/>
                </a:ext>
              </a:extLst>
            </p:cNvPr>
            <p:cNvSpPr txBox="1"/>
            <p:nvPr/>
          </p:nvSpPr>
          <p:spPr>
            <a:xfrm>
              <a:off x="4754205" y="4824949"/>
              <a:ext cx="484632" cy="200055"/>
            </a:xfrm>
            <a:prstGeom prst="rect">
              <a:avLst/>
            </a:prstGeom>
            <a:noFill/>
          </p:spPr>
          <p:txBody>
            <a:bodyPr wrap="square" rtlCol="0">
              <a:spAutoFit/>
            </a:bodyPr>
            <a:lstStyle/>
            <a:p>
              <a:r>
                <a:rPr lang="en-US" sz="700" dirty="0"/>
                <a:t>SEN</a:t>
              </a:r>
            </a:p>
          </p:txBody>
        </p:sp>
      </p:grpSp>
      <p:grpSp>
        <p:nvGrpSpPr>
          <p:cNvPr id="13" name="Group 12">
            <a:extLst>
              <a:ext uri="{FF2B5EF4-FFF2-40B4-BE49-F238E27FC236}">
                <a16:creationId xmlns:a16="http://schemas.microsoft.com/office/drawing/2014/main" id="{969833F9-5626-65A9-DCDE-C720437D9546}"/>
              </a:ext>
            </a:extLst>
          </p:cNvPr>
          <p:cNvGrpSpPr/>
          <p:nvPr/>
        </p:nvGrpSpPr>
        <p:grpSpPr>
          <a:xfrm>
            <a:off x="2673949" y="4573939"/>
            <a:ext cx="2998704" cy="212049"/>
            <a:chOff x="3347740" y="5138028"/>
            <a:chExt cx="3085636" cy="255342"/>
          </a:xfrm>
        </p:grpSpPr>
        <p:sp>
          <p:nvSpPr>
            <p:cNvPr id="16" name="TextBox 15">
              <a:extLst>
                <a:ext uri="{FF2B5EF4-FFF2-40B4-BE49-F238E27FC236}">
                  <a16:creationId xmlns:a16="http://schemas.microsoft.com/office/drawing/2014/main" id="{2C2A4331-45C6-E9DC-3640-21692E1F86DA}"/>
                </a:ext>
              </a:extLst>
            </p:cNvPr>
            <p:cNvSpPr txBox="1"/>
            <p:nvPr/>
          </p:nvSpPr>
          <p:spPr>
            <a:xfrm>
              <a:off x="4137254" y="5158878"/>
              <a:ext cx="462050" cy="215444"/>
            </a:xfrm>
            <a:prstGeom prst="rect">
              <a:avLst/>
            </a:prstGeom>
            <a:noFill/>
          </p:spPr>
          <p:txBody>
            <a:bodyPr wrap="square" rtlCol="0">
              <a:spAutoFit/>
            </a:bodyPr>
            <a:lstStyle/>
            <a:p>
              <a:r>
                <a:rPr lang="en-US" sz="800" dirty="0"/>
                <a:t>SFD</a:t>
              </a:r>
            </a:p>
          </p:txBody>
        </p:sp>
        <p:grpSp>
          <p:nvGrpSpPr>
            <p:cNvPr id="17" name="Group 16">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22" name="Rectangle 21">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50B3ECC8-85F4-1FBC-7F5F-9FA4575C9284}"/>
                  </a:ext>
                </a:extLst>
              </p:cNvPr>
              <p:cNvSpPr/>
              <p:nvPr/>
            </p:nvSpPr>
            <p:spPr bwMode="auto">
              <a:xfrm>
                <a:off x="5215600" y="513956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18" name="TextBox 17">
              <a:extLst>
                <a:ext uri="{FF2B5EF4-FFF2-40B4-BE49-F238E27FC236}">
                  <a16:creationId xmlns:a16="http://schemas.microsoft.com/office/drawing/2014/main" id="{58C51D8D-969F-C943-C6E2-72B9B08F15E0}"/>
                </a:ext>
              </a:extLst>
            </p:cNvPr>
            <p:cNvSpPr txBox="1"/>
            <p:nvPr/>
          </p:nvSpPr>
          <p:spPr>
            <a:xfrm>
              <a:off x="3448065" y="5160001"/>
              <a:ext cx="621792" cy="215444"/>
            </a:xfrm>
            <a:prstGeom prst="rect">
              <a:avLst/>
            </a:prstGeom>
            <a:noFill/>
          </p:spPr>
          <p:txBody>
            <a:bodyPr wrap="square" rtlCol="0">
              <a:spAutoFit/>
            </a:bodyPr>
            <a:lstStyle/>
            <a:p>
              <a:r>
                <a:rPr lang="en-US" sz="800" dirty="0"/>
                <a:t>SYNC</a:t>
              </a:r>
            </a:p>
          </p:txBody>
        </p:sp>
        <p:sp>
          <p:nvSpPr>
            <p:cNvPr id="19" name="TextBox 18">
              <a:extLst>
                <a:ext uri="{FF2B5EF4-FFF2-40B4-BE49-F238E27FC236}">
                  <a16:creationId xmlns:a16="http://schemas.microsoft.com/office/drawing/2014/main" id="{A50B81C6-4B62-3E87-186A-71C299B25BC7}"/>
                </a:ext>
              </a:extLst>
            </p:cNvPr>
            <p:cNvSpPr txBox="1"/>
            <p:nvPr/>
          </p:nvSpPr>
          <p:spPr>
            <a:xfrm>
              <a:off x="5192208" y="5148005"/>
              <a:ext cx="484632" cy="215444"/>
            </a:xfrm>
            <a:prstGeom prst="rect">
              <a:avLst/>
            </a:prstGeom>
            <a:noFill/>
          </p:spPr>
          <p:txBody>
            <a:bodyPr wrap="square" rtlCol="0">
              <a:spAutoFit/>
            </a:bodyPr>
            <a:lstStyle/>
            <a:p>
              <a:r>
                <a:rPr lang="en-US" sz="800" dirty="0"/>
                <a:t>PHR</a:t>
              </a:r>
            </a:p>
          </p:txBody>
        </p:sp>
        <p:sp>
          <p:nvSpPr>
            <p:cNvPr id="20" name="TextBox 19">
              <a:extLst>
                <a:ext uri="{FF2B5EF4-FFF2-40B4-BE49-F238E27FC236}">
                  <a16:creationId xmlns:a16="http://schemas.microsoft.com/office/drawing/2014/main" id="{F22B7040-3042-F1FA-BAA3-185E26C08435}"/>
                </a:ext>
              </a:extLst>
            </p:cNvPr>
            <p:cNvSpPr txBox="1"/>
            <p:nvPr/>
          </p:nvSpPr>
          <p:spPr>
            <a:xfrm>
              <a:off x="5602271" y="5138028"/>
              <a:ext cx="831105" cy="215444"/>
            </a:xfrm>
            <a:prstGeom prst="rect">
              <a:avLst/>
            </a:prstGeom>
            <a:noFill/>
          </p:spPr>
          <p:txBody>
            <a:bodyPr wrap="square" rtlCol="0">
              <a:spAutoFit/>
            </a:bodyPr>
            <a:lstStyle/>
            <a:p>
              <a:r>
                <a:rPr lang="en-US" sz="800" dirty="0"/>
                <a:t>Payload</a:t>
              </a:r>
            </a:p>
          </p:txBody>
        </p:sp>
        <p:sp>
          <p:nvSpPr>
            <p:cNvPr id="21" name="TextBox 20">
              <a:extLst>
                <a:ext uri="{FF2B5EF4-FFF2-40B4-BE49-F238E27FC236}">
                  <a16:creationId xmlns:a16="http://schemas.microsoft.com/office/drawing/2014/main" id="{39129FAB-031F-2983-1D90-B4E52C671F78}"/>
                </a:ext>
              </a:extLst>
            </p:cNvPr>
            <p:cNvSpPr txBox="1"/>
            <p:nvPr/>
          </p:nvSpPr>
          <p:spPr>
            <a:xfrm>
              <a:off x="4717009" y="5158801"/>
              <a:ext cx="484632" cy="200055"/>
            </a:xfrm>
            <a:prstGeom prst="rect">
              <a:avLst/>
            </a:prstGeom>
            <a:noFill/>
          </p:spPr>
          <p:txBody>
            <a:bodyPr wrap="square" rtlCol="0">
              <a:spAutoFit/>
            </a:bodyPr>
            <a:lstStyle/>
            <a:p>
              <a:r>
                <a:rPr lang="en-US" sz="700" dirty="0"/>
                <a:t>SEN</a:t>
              </a:r>
            </a:p>
          </p:txBody>
        </p:sp>
      </p:grpSp>
      <p:sp>
        <p:nvSpPr>
          <p:cNvPr id="14" name="TextBox 13">
            <a:extLst>
              <a:ext uri="{FF2B5EF4-FFF2-40B4-BE49-F238E27FC236}">
                <a16:creationId xmlns:a16="http://schemas.microsoft.com/office/drawing/2014/main" id="{DD783B75-5EFC-1713-6C35-318CCDED4A38}"/>
              </a:ext>
            </a:extLst>
          </p:cNvPr>
          <p:cNvSpPr txBox="1"/>
          <p:nvPr/>
        </p:nvSpPr>
        <p:spPr>
          <a:xfrm>
            <a:off x="1511529" y="4991532"/>
            <a:ext cx="850258" cy="260553"/>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SENS2</a:t>
            </a:r>
          </a:p>
        </p:txBody>
      </p:sp>
      <p:sp>
        <p:nvSpPr>
          <p:cNvPr id="15" name="TextBox 14">
            <a:extLst>
              <a:ext uri="{FF2B5EF4-FFF2-40B4-BE49-F238E27FC236}">
                <a16:creationId xmlns:a16="http://schemas.microsoft.com/office/drawing/2014/main" id="{0332660E-67BE-8A53-C89D-FF3B83601A0D}"/>
              </a:ext>
            </a:extLst>
          </p:cNvPr>
          <p:cNvSpPr txBox="1"/>
          <p:nvPr/>
        </p:nvSpPr>
        <p:spPr>
          <a:xfrm>
            <a:off x="5808295" y="4991531"/>
            <a:ext cx="1777094" cy="260553"/>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Optional</a:t>
            </a: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have window-based CIR report, as shown in the figure. </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Additionally, we agree that other processed results may be included in the sensing report.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For example, for monostatic sensing, or for bi-static sensing with external synchronization, CIR report may be </a:t>
            </a:r>
            <a:r>
              <a:rPr kumimoji="0" lang="en-US" sz="1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optionally</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processed, to generate range/velocity for each object. The definition of computation method is TBD.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Angle of Arrival (</a:t>
            </a: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AoA</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for each object may be reported.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 name="Group 4">
            <a:extLst>
              <a:ext uri="{FF2B5EF4-FFF2-40B4-BE49-F238E27FC236}">
                <a16:creationId xmlns:a16="http://schemas.microsoft.com/office/drawing/2014/main" id="{DC60ABA2-BACF-B9C6-0E78-A56231DB5537}"/>
              </a:ext>
            </a:extLst>
          </p:cNvPr>
          <p:cNvGrpSpPr/>
          <p:nvPr/>
        </p:nvGrpSpPr>
        <p:grpSpPr>
          <a:xfrm>
            <a:off x="533400" y="3800638"/>
            <a:ext cx="9195106" cy="2364666"/>
            <a:chOff x="1115471" y="4293098"/>
            <a:chExt cx="9195106" cy="2364666"/>
          </a:xfrm>
        </p:grpSpPr>
        <p:grpSp>
          <p:nvGrpSpPr>
            <p:cNvPr id="7" name="Group 6">
              <a:extLst>
                <a:ext uri="{FF2B5EF4-FFF2-40B4-BE49-F238E27FC236}">
                  <a16:creationId xmlns:a16="http://schemas.microsoft.com/office/drawing/2014/main" id="{F5175CC5-9CD3-09E7-1569-9F734384CA08}"/>
                </a:ext>
              </a:extLst>
            </p:cNvPr>
            <p:cNvGrpSpPr/>
            <p:nvPr/>
          </p:nvGrpSpPr>
          <p:grpSpPr>
            <a:xfrm>
              <a:off x="1115471" y="4293098"/>
              <a:ext cx="9195106" cy="2364666"/>
              <a:chOff x="1115471" y="4293098"/>
              <a:chExt cx="9195106" cy="2364666"/>
            </a:xfrm>
          </p:grpSpPr>
          <p:sp>
            <p:nvSpPr>
              <p:cNvPr id="58" name="TextBox 57">
                <a:extLst>
                  <a:ext uri="{FF2B5EF4-FFF2-40B4-BE49-F238E27FC236}">
                    <a16:creationId xmlns:a16="http://schemas.microsoft.com/office/drawing/2014/main" id="{59AB5FF6-D6D0-4696-DCF7-6467A0C2149F}"/>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59" name="Group 58">
                <a:extLst>
                  <a:ext uri="{FF2B5EF4-FFF2-40B4-BE49-F238E27FC236}">
                    <a16:creationId xmlns:a16="http://schemas.microsoft.com/office/drawing/2014/main" id="{38BE3946-7254-1BC8-03A8-60D2C1C5B2B3}"/>
                  </a:ext>
                </a:extLst>
              </p:cNvPr>
              <p:cNvGrpSpPr/>
              <p:nvPr/>
            </p:nvGrpSpPr>
            <p:grpSpPr>
              <a:xfrm>
                <a:off x="1115471" y="4293098"/>
                <a:ext cx="7335055" cy="2364666"/>
                <a:chOff x="1403648" y="4242778"/>
                <a:chExt cx="7335055" cy="2364666"/>
              </a:xfrm>
            </p:grpSpPr>
            <p:grpSp>
              <p:nvGrpSpPr>
                <p:cNvPr id="60" name="Group 59">
                  <a:extLst>
                    <a:ext uri="{FF2B5EF4-FFF2-40B4-BE49-F238E27FC236}">
                      <a16:creationId xmlns:a16="http://schemas.microsoft.com/office/drawing/2014/main" id="{469D4852-5075-2002-4192-0B06770F1EAC}"/>
                    </a:ext>
                  </a:extLst>
                </p:cNvPr>
                <p:cNvGrpSpPr/>
                <p:nvPr/>
              </p:nvGrpSpPr>
              <p:grpSpPr>
                <a:xfrm>
                  <a:off x="1403648" y="4242778"/>
                  <a:ext cx="7335055" cy="2364666"/>
                  <a:chOff x="2501014" y="3926350"/>
                  <a:chExt cx="3668618" cy="1397724"/>
                </a:xfrm>
              </p:grpSpPr>
              <p:cxnSp>
                <p:nvCxnSpPr>
                  <p:cNvPr id="66" name="Straight Arrow Connector 65">
                    <a:extLst>
                      <a:ext uri="{FF2B5EF4-FFF2-40B4-BE49-F238E27FC236}">
                        <a16:creationId xmlns:a16="http://schemas.microsoft.com/office/drawing/2014/main" id="{797CC805-4E81-A331-5450-D32ACDEB1F21}"/>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DD183EC-F1AD-04FF-9536-33652EFC3DB6}"/>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68" name="Group 67">
                    <a:extLst>
                      <a:ext uri="{FF2B5EF4-FFF2-40B4-BE49-F238E27FC236}">
                        <a16:creationId xmlns:a16="http://schemas.microsoft.com/office/drawing/2014/main" id="{10100D29-10EF-C536-319E-AFCDFE2B636D}"/>
                      </a:ext>
                    </a:extLst>
                  </p:cNvPr>
                  <p:cNvGrpSpPr/>
                  <p:nvPr/>
                </p:nvGrpSpPr>
                <p:grpSpPr>
                  <a:xfrm>
                    <a:off x="2501014" y="3926350"/>
                    <a:ext cx="3668618" cy="1397724"/>
                    <a:chOff x="2501014" y="3926350"/>
                    <a:chExt cx="3668618" cy="1397724"/>
                  </a:xfrm>
                </p:grpSpPr>
                <p:grpSp>
                  <p:nvGrpSpPr>
                    <p:cNvPr id="69" name="Group 68">
                      <a:extLst>
                        <a:ext uri="{FF2B5EF4-FFF2-40B4-BE49-F238E27FC236}">
                          <a16:creationId xmlns:a16="http://schemas.microsoft.com/office/drawing/2014/main" id="{FC52AA2D-BC96-CB1C-1BBA-AE3B70557CC9}"/>
                        </a:ext>
                      </a:extLst>
                    </p:cNvPr>
                    <p:cNvGrpSpPr/>
                    <p:nvPr/>
                  </p:nvGrpSpPr>
                  <p:grpSpPr>
                    <a:xfrm>
                      <a:off x="3243535" y="3926350"/>
                      <a:ext cx="2926097" cy="1397724"/>
                      <a:chOff x="3552734" y="4631269"/>
                      <a:chExt cx="2506101" cy="1710918"/>
                    </a:xfrm>
                  </p:grpSpPr>
                  <p:grpSp>
                    <p:nvGrpSpPr>
                      <p:cNvPr id="73" name="Group 72">
                        <a:extLst>
                          <a:ext uri="{FF2B5EF4-FFF2-40B4-BE49-F238E27FC236}">
                            <a16:creationId xmlns:a16="http://schemas.microsoft.com/office/drawing/2014/main" id="{66B11649-1058-1C64-939F-A492374E5AC3}"/>
                          </a:ext>
                        </a:extLst>
                      </p:cNvPr>
                      <p:cNvGrpSpPr/>
                      <p:nvPr/>
                    </p:nvGrpSpPr>
                    <p:grpSpPr>
                      <a:xfrm>
                        <a:off x="3586864" y="4631269"/>
                        <a:ext cx="2471971" cy="1428925"/>
                        <a:chOff x="3905675" y="5201918"/>
                        <a:chExt cx="2471971" cy="1428925"/>
                      </a:xfrm>
                    </p:grpSpPr>
                    <p:grpSp>
                      <p:nvGrpSpPr>
                        <p:cNvPr id="76" name="Group 75">
                          <a:extLst>
                            <a:ext uri="{FF2B5EF4-FFF2-40B4-BE49-F238E27FC236}">
                              <a16:creationId xmlns:a16="http://schemas.microsoft.com/office/drawing/2014/main" id="{3B48C3CC-7522-2E30-0157-DE561402D040}"/>
                            </a:ext>
                          </a:extLst>
                        </p:cNvPr>
                        <p:cNvGrpSpPr/>
                        <p:nvPr/>
                      </p:nvGrpSpPr>
                      <p:grpSpPr>
                        <a:xfrm>
                          <a:off x="3905675" y="5223959"/>
                          <a:ext cx="2471971" cy="1406884"/>
                          <a:chOff x="4293054" y="3729785"/>
                          <a:chExt cx="2471971" cy="1406884"/>
                        </a:xfrm>
                      </p:grpSpPr>
                      <p:grpSp>
                        <p:nvGrpSpPr>
                          <p:cNvPr id="78" name="Group 77">
                            <a:extLst>
                              <a:ext uri="{FF2B5EF4-FFF2-40B4-BE49-F238E27FC236}">
                                <a16:creationId xmlns:a16="http://schemas.microsoft.com/office/drawing/2014/main" id="{4F2A98B9-A409-B81D-CB1A-ABECC3177D0C}"/>
                              </a:ext>
                            </a:extLst>
                          </p:cNvPr>
                          <p:cNvGrpSpPr/>
                          <p:nvPr/>
                        </p:nvGrpSpPr>
                        <p:grpSpPr>
                          <a:xfrm>
                            <a:off x="4293054" y="3729785"/>
                            <a:ext cx="2471971" cy="907896"/>
                            <a:chOff x="8975324" y="915165"/>
                            <a:chExt cx="2618913" cy="1162236"/>
                          </a:xfrm>
                        </p:grpSpPr>
                        <p:cxnSp>
                          <p:nvCxnSpPr>
                            <p:cNvPr id="81" name="Straight Connector 80">
                              <a:extLst>
                                <a:ext uri="{FF2B5EF4-FFF2-40B4-BE49-F238E27FC236}">
                                  <a16:creationId xmlns:a16="http://schemas.microsoft.com/office/drawing/2014/main" id="{686147E7-C21E-6B1B-636E-6E86852A4C13}"/>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955E4918-DC57-4CD6-D6D9-6C61E6816D11}"/>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3C361DD-233A-A013-E29A-C3154887DB2C}"/>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4F39A3EF-332B-BE52-CE4F-B1360D89A144}"/>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E3300A3-CAAB-93FF-98E4-E6E76B58C6D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E85FFCF6-96B9-F679-929C-9C0391A0CC36}"/>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6E3B8292-52E4-7EE8-B684-6E951E4F1DBF}"/>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A688C960-FDDC-97AA-7D4E-612FF72B8F74}"/>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𝑊</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4853400B-A9D1-400A-8F36-67477BDBFB7A}"/>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77" name="Rectangle 76">
                          <a:extLst>
                            <a:ext uri="{FF2B5EF4-FFF2-40B4-BE49-F238E27FC236}">
                              <a16:creationId xmlns:a16="http://schemas.microsoft.com/office/drawing/2014/main" id="{214364F7-A212-5C47-449B-0E1B2F0A96F9}"/>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74" name="TextBox 73">
                        <a:extLst>
                          <a:ext uri="{FF2B5EF4-FFF2-40B4-BE49-F238E27FC236}">
                            <a16:creationId xmlns:a16="http://schemas.microsoft.com/office/drawing/2014/main" id="{0E089EF8-FA69-9120-5943-C10ED6CF95F5}"/>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961FE811-F68F-9268-6457-C73556940AAC}"/>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70" name="TextBox 69">
                      <a:extLst>
                        <a:ext uri="{FF2B5EF4-FFF2-40B4-BE49-F238E27FC236}">
                          <a16:creationId xmlns:a16="http://schemas.microsoft.com/office/drawing/2014/main" id="{62B3664F-3A7D-2F64-62C3-709F3F861730}"/>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71" name="Oval 70">
                      <a:extLst>
                        <a:ext uri="{FF2B5EF4-FFF2-40B4-BE49-F238E27FC236}">
                          <a16:creationId xmlns:a16="http://schemas.microsoft.com/office/drawing/2014/main" id="{12C368EC-7151-CA68-C27B-17FF2877E0DA}"/>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2BD279B5-F000-93DA-0E38-6F9279C81ECE}"/>
                        </a:ext>
                      </a:extLst>
                    </p:cNvPr>
                    <p:cNvCxnSpPr>
                      <a:cxnSpLocks/>
                      <a:endCxn id="71"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61" name="Straight Connector 60">
                  <a:extLst>
                    <a:ext uri="{FF2B5EF4-FFF2-40B4-BE49-F238E27FC236}">
                      <a16:creationId xmlns:a16="http://schemas.microsoft.com/office/drawing/2014/main" id="{3CC9AE14-86F4-6D29-6667-F5A9BA338D9E}"/>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Straight Arrow Connector 61">
                  <a:extLst>
                    <a:ext uri="{FF2B5EF4-FFF2-40B4-BE49-F238E27FC236}">
                      <a16:creationId xmlns:a16="http://schemas.microsoft.com/office/drawing/2014/main" id="{5133214B-0CC5-BB3F-8E81-8B8AC38019D8}"/>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2900AADB-9F5D-CDA2-1C95-97B8572338EF}"/>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CC2621-09AB-92D6-800F-7BF5946CFF11}"/>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7C9CFD2-9287-B890-5BB2-704477FE3A6E}"/>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50" name="Group 49">
              <a:extLst>
                <a:ext uri="{FF2B5EF4-FFF2-40B4-BE49-F238E27FC236}">
                  <a16:creationId xmlns:a16="http://schemas.microsoft.com/office/drawing/2014/main" id="{F2B92D7E-DF61-BF73-85D8-A64EB4F3DD5B}"/>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D6916C71-E9D6-423D-8F33-B3D4E0510BD8}"/>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5B688B2A-5897-F864-A0BD-A4683E6F16C9}"/>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𝑊</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AF7F3C1B-F7CD-463C-963E-0EA4BFEB3B8C}"/>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53" name="Straight Connector 52">
                <a:extLst>
                  <a:ext uri="{FF2B5EF4-FFF2-40B4-BE49-F238E27FC236}">
                    <a16:creationId xmlns:a16="http://schemas.microsoft.com/office/drawing/2014/main" id="{3A7EB362-436B-5806-8D7B-0A56A348E206}"/>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4" name="Straight Connector 53">
                <a:extLst>
                  <a:ext uri="{FF2B5EF4-FFF2-40B4-BE49-F238E27FC236}">
                    <a16:creationId xmlns:a16="http://schemas.microsoft.com/office/drawing/2014/main" id="{3A65F161-58DF-26B5-9DDF-2CA993966770}"/>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5" name="Straight Arrow Connector 54">
                <a:extLst>
                  <a:ext uri="{FF2B5EF4-FFF2-40B4-BE49-F238E27FC236}">
                    <a16:creationId xmlns:a16="http://schemas.microsoft.com/office/drawing/2014/main" id="{DACA09E1-9521-550A-5815-215EECEFC4D9}"/>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4887E22-E87B-F8FE-1D2A-5C0F6D2B0E97}"/>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7" name="Straight Arrow Connector 56">
                <a:extLst>
                  <a:ext uri="{FF2B5EF4-FFF2-40B4-BE49-F238E27FC236}">
                    <a16:creationId xmlns:a16="http://schemas.microsoft.com/office/drawing/2014/main" id="{6BF8269B-A7C0-DE30-A482-5FD1E540C33E}"/>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8164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the following parameters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earliest detected tap</a:t>
            </a:r>
            <a:r>
              <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can be specified as the mandatorily supported reference for the CIR report. Other reference options under consideration, to be supported optionally:</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Other specific time instances can be specified as reference points (for example via OOB) when there is external synchronization.</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strongest detected tap, if there are multiple equally strongest taps, then the earliest one is selected.</a:t>
            </a: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Sampling rate: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CIR sampling rate: We agreed on OSR=2, to balance reasonable accuracy, complexity and report overhead. </a:t>
            </a:r>
            <a:endParaRPr lang="en-US" sz="1600" b="1" dirty="0">
              <a:solidFill>
                <a:srgbClr val="000000">
                  <a:lumMod val="85000"/>
                  <a:lumOff val="15000"/>
                </a:srgbClr>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Bit-width:</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bit-width </a:t>
            </a:r>
            <a:r>
              <a:rPr lang="en-US" sz="1600" dirty="0">
                <a:solidFill>
                  <a:srgbClr val="000000">
                    <a:lumMod val="85000"/>
                    <a:lumOff val="15000"/>
                  </a:srgbClr>
                </a:solidFill>
                <a:latin typeface="Arial" panose="020B0604020202020204" pitchFamily="34" charset="0"/>
                <a:cs typeface="Arial" panose="020B0604020202020204" pitchFamily="34" charset="0"/>
              </a:rPr>
              <a:t>is defined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for encoding signed I/Q values each, normalized per Rx chain. </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 bits (mandatory), 10, 12 bits, and other </a:t>
            </a: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values are under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consideration as optional values.</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Number of windows: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The CIR report window has configurable duration and position, to cover a large sensing area. </a:t>
            </a:r>
            <a:endPar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Single window with bitmap with a max duration specified through OOB. Details of bitmap determination are TBD.</a:t>
            </a: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6</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02467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57200"/>
            <a:ext cx="7772400" cy="1066800"/>
          </a:xfrm>
        </p:spPr>
        <p:txBody>
          <a:bodyPr/>
          <a:lstStyle/>
          <a:p>
            <a:r>
              <a:rPr lang="en-US" dirty="0"/>
              <a:t>Other Topics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266700" y="1219200"/>
            <a:ext cx="8610600" cy="4572000"/>
          </a:xfrm>
        </p:spPr>
        <p:txBody>
          <a:bodyPr/>
          <a:lstStyle/>
          <a:p>
            <a:pPr marL="457200" lvl="1" indent="0">
              <a:buNone/>
            </a:pPr>
            <a:endParaRPr lang="en-US" sz="1400" dirty="0">
              <a:cs typeface="Calibri" panose="020F050202020403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Sensing procedure needs to be discussed. Further details to be discussed.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Definition of block/round/slot structure for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Control message for sensing: IE structure and content for sensing</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to adopt frequency stitching across carrier frequencies to improve sensing link budget and accuracy, as an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feature for mono-static, bi/multi-static modes.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Consider to limit channels where this option is available to avoid interference with multiple UWB channels</a:t>
            </a:r>
          </a:p>
          <a:p>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A692E115-57C1-AA19-2E37-CE358C10BCA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3628569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86489</TotalTime>
  <Words>1040</Words>
  <Application>Microsoft Office PowerPoint</Application>
  <PresentationFormat>On-screen Show (4:3)</PresentationFormat>
  <Paragraphs>166</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Cambria Math</vt:lpstr>
      <vt:lpstr>Courier New</vt:lpstr>
      <vt:lpstr>Microsoft Sans Serif</vt:lpstr>
      <vt:lpstr>Times New Roman</vt:lpstr>
      <vt:lpstr>Office Theme</vt:lpstr>
      <vt:lpstr>PowerPoint Presentation</vt:lpstr>
      <vt:lpstr>Sensing Pulse Shape</vt:lpstr>
      <vt:lpstr>Sensing Sequence and Pulse Pattern</vt:lpstr>
      <vt:lpstr>Sensing Packet Format</vt:lpstr>
      <vt:lpstr>Sensing Report</vt:lpstr>
      <vt:lpstr>Sensing Report</vt:lpstr>
      <vt:lpstr>Other Topics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387</cp:revision>
  <cp:lastPrinted>1998-02-10T13:28:06Z</cp:lastPrinted>
  <dcterms:created xsi:type="dcterms:W3CDTF">2021-07-16T20:39:58Z</dcterms:created>
  <dcterms:modified xsi:type="dcterms:W3CDTF">2022-11-17T00:48:45Z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