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61"/>
  </p:notesMasterIdLst>
  <p:handoutMasterIdLst>
    <p:handoutMasterId r:id="rId62"/>
  </p:handoutMasterIdLst>
  <p:sldIdLst>
    <p:sldId id="256" r:id="rId3"/>
    <p:sldId id="5350" r:id="rId4"/>
    <p:sldId id="259" r:id="rId5"/>
    <p:sldId id="270" r:id="rId6"/>
    <p:sldId id="271" r:id="rId7"/>
    <p:sldId id="279" r:id="rId8"/>
    <p:sldId id="277" r:id="rId9"/>
    <p:sldId id="319" r:id="rId10"/>
    <p:sldId id="325" r:id="rId11"/>
    <p:sldId id="278" r:id="rId12"/>
    <p:sldId id="292" r:id="rId13"/>
    <p:sldId id="328" r:id="rId14"/>
    <p:sldId id="275" r:id="rId15"/>
    <p:sldId id="276" r:id="rId16"/>
    <p:sldId id="261" r:id="rId17"/>
    <p:sldId id="266" r:id="rId18"/>
    <p:sldId id="263" r:id="rId19"/>
    <p:sldId id="268" r:id="rId20"/>
    <p:sldId id="269" r:id="rId21"/>
    <p:sldId id="324" r:id="rId22"/>
    <p:sldId id="265" r:id="rId23"/>
    <p:sldId id="322" r:id="rId24"/>
    <p:sldId id="321" r:id="rId25"/>
    <p:sldId id="314" r:id="rId26"/>
    <p:sldId id="320" r:id="rId27"/>
    <p:sldId id="315" r:id="rId28"/>
    <p:sldId id="316" r:id="rId29"/>
    <p:sldId id="312" r:id="rId30"/>
    <p:sldId id="313" r:id="rId31"/>
    <p:sldId id="267" r:id="rId32"/>
    <p:sldId id="294" r:id="rId33"/>
    <p:sldId id="306" r:id="rId34"/>
    <p:sldId id="307" r:id="rId35"/>
    <p:sldId id="296" r:id="rId36"/>
    <p:sldId id="297" r:id="rId37"/>
    <p:sldId id="298" r:id="rId38"/>
    <p:sldId id="308" r:id="rId39"/>
    <p:sldId id="309" r:id="rId40"/>
    <p:sldId id="299" r:id="rId41"/>
    <p:sldId id="302" r:id="rId42"/>
    <p:sldId id="303" r:id="rId43"/>
    <p:sldId id="304" r:id="rId44"/>
    <p:sldId id="305" r:id="rId45"/>
    <p:sldId id="326" r:id="rId46"/>
    <p:sldId id="327" r:id="rId47"/>
    <p:sldId id="272" r:id="rId48"/>
    <p:sldId id="281" r:id="rId49"/>
    <p:sldId id="282" r:id="rId50"/>
    <p:sldId id="283" r:id="rId51"/>
    <p:sldId id="284" r:id="rId52"/>
    <p:sldId id="285" r:id="rId53"/>
    <p:sldId id="286" r:id="rId54"/>
    <p:sldId id="287" r:id="rId55"/>
    <p:sldId id="288" r:id="rId56"/>
    <p:sldId id="289" r:id="rId57"/>
    <p:sldId id="290" r:id="rId58"/>
    <p:sldId id="291" r:id="rId59"/>
    <p:sldId id="5351" r:id="rId60"/>
  </p:sldIdLst>
  <p:sldSz cx="9144000" cy="6858000" type="screen4x3"/>
  <p:notesSz cx="6731000" cy="9856788"/>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FF00"/>
    <a:srgbClr val="0000FF"/>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autoAdjust="0"/>
    <p:restoredTop sz="94660"/>
  </p:normalViewPr>
  <p:slideViewPr>
    <p:cSldViewPr showGuides="1">
      <p:cViewPr varScale="1">
        <p:scale>
          <a:sx n="72" d="100"/>
          <a:sy n="72" d="100"/>
        </p:scale>
        <p:origin x="1532" y="4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6.xml"/><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4492226-CF19-471F-B3AC-9028592A8694}"/>
              </a:ext>
            </a:extLst>
          </p:cNvPr>
          <p:cNvSpPr>
            <a:spLocks noGrp="1" noChangeArrowheads="1"/>
          </p:cNvSpPr>
          <p:nvPr>
            <p:ph type="hdr" sz="quarter"/>
          </p:nvPr>
        </p:nvSpPr>
        <p:spPr bwMode="auto">
          <a:xfrm>
            <a:off x="3441700" y="203200"/>
            <a:ext cx="2614613" cy="212725"/>
          </a:xfrm>
          <a:prstGeom prst="rect">
            <a:avLst/>
          </a:prstGeom>
          <a:noFill/>
          <a:ln>
            <a:noFill/>
          </a:ln>
          <a:effectLst/>
        </p:spPr>
        <p:txBody>
          <a:bodyPr vert="horz" wrap="square" lIns="0" tIns="0" rIns="0" bIns="0" numCol="1" anchor="b" anchorCtr="0" compatLnSpc="1">
            <a:prstTxWarp prst="textNoShape">
              <a:avLst/>
            </a:prstTxWarp>
            <a:spAutoFit/>
          </a:bodyPr>
          <a:lstStyle>
            <a:lvl1pPr algn="r" defTabSz="927100">
              <a:defRPr sz="1400" b="1">
                <a:ea typeface="ＭＳ Ｐゴシック" panose="020B0600070205080204" pitchFamily="50" charset="-128"/>
              </a:defRPr>
            </a:lvl1pPr>
          </a:lstStyle>
          <a:p>
            <a:pPr>
              <a:defRPr/>
            </a:pPr>
            <a:r>
              <a:rPr lang="ja-JP" altLang="en-US"/>
              <a:t>doc.: IEEE 802.15-04/080r0</a:t>
            </a:r>
            <a:endParaRPr lang="en-US" altLang="ja-JP"/>
          </a:p>
        </p:txBody>
      </p:sp>
      <p:sp>
        <p:nvSpPr>
          <p:cNvPr id="3075" name="Rectangle 3">
            <a:extLst>
              <a:ext uri="{FF2B5EF4-FFF2-40B4-BE49-F238E27FC236}">
                <a16:creationId xmlns:a16="http://schemas.microsoft.com/office/drawing/2014/main" id="{C2E5B718-F262-3223-4514-9758F5FA9B4F}"/>
              </a:ext>
            </a:extLst>
          </p:cNvPr>
          <p:cNvSpPr>
            <a:spLocks noGrp="1" noChangeArrowheads="1"/>
          </p:cNvSpPr>
          <p:nvPr>
            <p:ph type="dt" sz="quarter" idx="1"/>
          </p:nvPr>
        </p:nvSpPr>
        <p:spPr bwMode="auto">
          <a:xfrm>
            <a:off x="674688" y="203200"/>
            <a:ext cx="2243137" cy="212725"/>
          </a:xfrm>
          <a:prstGeom prst="rect">
            <a:avLst/>
          </a:prstGeom>
          <a:noFill/>
          <a:ln>
            <a:noFill/>
          </a:ln>
          <a:effectLst/>
        </p:spPr>
        <p:txBody>
          <a:bodyPr vert="horz" wrap="square" lIns="0" tIns="0" rIns="0" bIns="0" numCol="1" anchor="b" anchorCtr="0" compatLnSpc="1">
            <a:prstTxWarp prst="textNoShape">
              <a:avLst/>
            </a:prstTxWarp>
            <a:spAutoFit/>
          </a:bodyPr>
          <a:lstStyle>
            <a:lvl1pPr defTabSz="927100">
              <a:defRPr sz="1400" b="1">
                <a:ea typeface="ＭＳ Ｐゴシック" panose="020B0600070205080204" pitchFamily="50" charset="-128"/>
              </a:defRPr>
            </a:lvl1pPr>
          </a:lstStyle>
          <a:p>
            <a:pPr>
              <a:defRPr/>
            </a:pPr>
            <a:r>
              <a:rPr lang="ja-JP" altLang="en-US"/>
              <a:t>February 2004</a:t>
            </a:r>
            <a:endParaRPr lang="en-US" altLang="ja-JP"/>
          </a:p>
        </p:txBody>
      </p:sp>
      <p:sp>
        <p:nvSpPr>
          <p:cNvPr id="3076" name="Rectangle 4">
            <a:extLst>
              <a:ext uri="{FF2B5EF4-FFF2-40B4-BE49-F238E27FC236}">
                <a16:creationId xmlns:a16="http://schemas.microsoft.com/office/drawing/2014/main" id="{6727288C-3499-4A08-4F4D-E9043AA1395F}"/>
              </a:ext>
            </a:extLst>
          </p:cNvPr>
          <p:cNvSpPr>
            <a:spLocks noGrp="1" noChangeArrowheads="1"/>
          </p:cNvSpPr>
          <p:nvPr>
            <p:ph type="ftr" sz="quarter" idx="2"/>
          </p:nvPr>
        </p:nvSpPr>
        <p:spPr bwMode="auto">
          <a:xfrm>
            <a:off x="4038600" y="9539288"/>
            <a:ext cx="20955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lgn="r" defTabSz="927100">
              <a:defRPr sz="1000">
                <a:ea typeface="ＭＳ Ｐゴシック" panose="020B0600070205080204" pitchFamily="50" charset="-128"/>
              </a:defRPr>
            </a:lvl1pPr>
          </a:lstStyle>
          <a:p>
            <a:pPr>
              <a:defRPr/>
            </a:pPr>
            <a:r>
              <a:rPr lang="ja-JP" altLang="en-US"/>
              <a:t>Welborn, Motorola</a:t>
            </a:r>
            <a:endParaRPr lang="en-US" altLang="ja-JP"/>
          </a:p>
        </p:txBody>
      </p:sp>
      <p:sp>
        <p:nvSpPr>
          <p:cNvPr id="3077" name="Rectangle 5">
            <a:extLst>
              <a:ext uri="{FF2B5EF4-FFF2-40B4-BE49-F238E27FC236}">
                <a16:creationId xmlns:a16="http://schemas.microsoft.com/office/drawing/2014/main" id="{445C2FCA-E9CB-F907-E4B9-A8C623BDF507}"/>
              </a:ext>
            </a:extLst>
          </p:cNvPr>
          <p:cNvSpPr>
            <a:spLocks noGrp="1" noChangeArrowheads="1"/>
          </p:cNvSpPr>
          <p:nvPr>
            <p:ph type="sldNum" sz="quarter" idx="3"/>
          </p:nvPr>
        </p:nvSpPr>
        <p:spPr bwMode="auto">
          <a:xfrm>
            <a:off x="2617788" y="9539288"/>
            <a:ext cx="1344612" cy="152400"/>
          </a:xfrm>
          <a:prstGeom prst="rect">
            <a:avLst/>
          </a:prstGeom>
          <a:noFill/>
          <a:ln>
            <a:noFill/>
          </a:ln>
          <a:effectLst/>
        </p:spPr>
        <p:txBody>
          <a:bodyPr vert="horz" wrap="square" lIns="0" tIns="0" rIns="0" bIns="0" numCol="1" anchor="t" anchorCtr="0" compatLnSpc="1">
            <a:prstTxWarp prst="textNoShape">
              <a:avLst/>
            </a:prstTxWarp>
            <a:spAutoFit/>
          </a:bodyPr>
          <a:lstStyle>
            <a:lvl1pPr algn="ctr" defTabSz="927100">
              <a:defRPr sz="1000">
                <a:ea typeface="ＭＳ Ｐゴシック" panose="020B0600070205080204" pitchFamily="50" charset="-128"/>
              </a:defRPr>
            </a:lvl1pPr>
          </a:lstStyle>
          <a:p>
            <a:pPr>
              <a:defRPr/>
            </a:pPr>
            <a:r>
              <a:rPr lang="en-US" altLang="ja-JP"/>
              <a:t>Page </a:t>
            </a:r>
            <a:fld id="{C6908044-5156-414B-89DE-F83A8560A7E3}" type="slidenum">
              <a:rPr lang="en-US" altLang="ja-JP" smtClean="0"/>
              <a:pPr>
                <a:defRPr/>
              </a:pPr>
              <a:t>‹#›</a:t>
            </a:fld>
            <a:endParaRPr lang="en-US" altLang="ja-JP"/>
          </a:p>
        </p:txBody>
      </p:sp>
      <p:sp>
        <p:nvSpPr>
          <p:cNvPr id="3078" name="Line 6">
            <a:extLst>
              <a:ext uri="{FF2B5EF4-FFF2-40B4-BE49-F238E27FC236}">
                <a16:creationId xmlns:a16="http://schemas.microsoft.com/office/drawing/2014/main" id="{ABCF818C-6656-12F2-913F-034F34D058AF}"/>
              </a:ext>
            </a:extLst>
          </p:cNvPr>
          <p:cNvSpPr>
            <a:spLocks noChangeShapeType="1"/>
          </p:cNvSpPr>
          <p:nvPr/>
        </p:nvSpPr>
        <p:spPr bwMode="auto">
          <a:xfrm>
            <a:off x="673100" y="412750"/>
            <a:ext cx="538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46CC1F04-6039-8542-A777-984038871A62}"/>
              </a:ext>
            </a:extLst>
          </p:cNvPr>
          <p:cNvSpPr>
            <a:spLocks noChangeArrowheads="1"/>
          </p:cNvSpPr>
          <p:nvPr/>
        </p:nvSpPr>
        <p:spPr bwMode="auto">
          <a:xfrm>
            <a:off x="673100" y="9539288"/>
            <a:ext cx="690563" cy="193675"/>
          </a:xfrm>
          <a:prstGeom prst="rect">
            <a:avLst/>
          </a:prstGeom>
          <a:noFill/>
          <a:ln>
            <a:noFill/>
          </a:ln>
          <a:effectLst/>
        </p:spPr>
        <p:txBody>
          <a:bodyPr lIns="0" tIns="0" rIns="0" bIns="0">
            <a:spAutoFit/>
          </a:bodyPr>
          <a:lstStyle>
            <a:lvl1pPr defTabSz="927100">
              <a:defRPr sz="2400">
                <a:solidFill>
                  <a:schemeClr val="tx1"/>
                </a:solidFill>
                <a:latin typeface="Times New Roman" panose="02020603050405020304" pitchFamily="18" charset="0"/>
              </a:defRPr>
            </a:lvl1pPr>
            <a:lvl2pPr marL="458788" defTabSz="927100">
              <a:defRPr sz="2400">
                <a:solidFill>
                  <a:schemeClr val="tx1"/>
                </a:solidFill>
                <a:latin typeface="Times New Roman" panose="02020603050405020304" pitchFamily="18" charset="0"/>
              </a:defRPr>
            </a:lvl2pPr>
            <a:lvl3pPr marL="917575" defTabSz="927100">
              <a:defRPr sz="2400">
                <a:solidFill>
                  <a:schemeClr val="tx1"/>
                </a:solidFill>
                <a:latin typeface="Times New Roman" panose="02020603050405020304" pitchFamily="18" charset="0"/>
              </a:defRPr>
            </a:lvl3pPr>
            <a:lvl4pPr marL="1379538" defTabSz="927100">
              <a:defRPr sz="2400">
                <a:solidFill>
                  <a:schemeClr val="tx1"/>
                </a:solidFill>
                <a:latin typeface="Times New Roman" panose="02020603050405020304" pitchFamily="18" charset="0"/>
              </a:defRPr>
            </a:lvl4pPr>
            <a:lvl5pPr marL="1838325" defTabSz="927100">
              <a:defRPr sz="2400">
                <a:solidFill>
                  <a:schemeClr val="tx1"/>
                </a:solidFill>
                <a:latin typeface="Times New Roman" panose="02020603050405020304" pitchFamily="18" charset="0"/>
              </a:defRPr>
            </a:lvl5pPr>
            <a:lvl6pPr marL="2295525" defTabSz="927100" eaLnBrk="0" fontAlgn="base" hangingPunct="0">
              <a:spcBef>
                <a:spcPct val="0"/>
              </a:spcBef>
              <a:spcAft>
                <a:spcPct val="0"/>
              </a:spcAft>
              <a:defRPr sz="2400">
                <a:solidFill>
                  <a:schemeClr val="tx1"/>
                </a:solidFill>
                <a:latin typeface="Times New Roman" panose="02020603050405020304" pitchFamily="18" charset="0"/>
              </a:defRPr>
            </a:lvl6pPr>
            <a:lvl7pPr marL="2752725" defTabSz="927100" eaLnBrk="0" fontAlgn="base" hangingPunct="0">
              <a:spcBef>
                <a:spcPct val="0"/>
              </a:spcBef>
              <a:spcAft>
                <a:spcPct val="0"/>
              </a:spcAft>
              <a:defRPr sz="2400">
                <a:solidFill>
                  <a:schemeClr val="tx1"/>
                </a:solidFill>
                <a:latin typeface="Times New Roman" panose="02020603050405020304" pitchFamily="18" charset="0"/>
              </a:defRPr>
            </a:lvl7pPr>
            <a:lvl8pPr marL="3209925" defTabSz="927100" eaLnBrk="0" fontAlgn="base" hangingPunct="0">
              <a:spcBef>
                <a:spcPct val="0"/>
              </a:spcBef>
              <a:spcAft>
                <a:spcPct val="0"/>
              </a:spcAft>
              <a:defRPr sz="2400">
                <a:solidFill>
                  <a:schemeClr val="tx1"/>
                </a:solidFill>
                <a:latin typeface="Times New Roman" panose="02020603050405020304" pitchFamily="18" charset="0"/>
              </a:defRPr>
            </a:lvl8pPr>
            <a:lvl9pPr marL="3667125"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ja-JP" sz="1200">
                <a:ea typeface="ＭＳ Ｐゴシック" panose="020B0600070205080204" pitchFamily="50" charset="-128"/>
              </a:rPr>
              <a:t>Submission</a:t>
            </a:r>
          </a:p>
        </p:txBody>
      </p:sp>
      <p:sp>
        <p:nvSpPr>
          <p:cNvPr id="3080" name="Line 8">
            <a:extLst>
              <a:ext uri="{FF2B5EF4-FFF2-40B4-BE49-F238E27FC236}">
                <a16:creationId xmlns:a16="http://schemas.microsoft.com/office/drawing/2014/main" id="{EA1BB192-2FB0-3B40-005A-4339346F23FD}"/>
              </a:ext>
            </a:extLst>
          </p:cNvPr>
          <p:cNvSpPr>
            <a:spLocks noChangeShapeType="1"/>
          </p:cNvSpPr>
          <p:nvPr/>
        </p:nvSpPr>
        <p:spPr bwMode="auto">
          <a:xfrm>
            <a:off x="673100" y="9528175"/>
            <a:ext cx="55340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6547FC-89E7-A261-F0DD-21CCE5D676CB}"/>
              </a:ext>
            </a:extLst>
          </p:cNvPr>
          <p:cNvSpPr>
            <a:spLocks noGrp="1" noChangeArrowheads="1"/>
          </p:cNvSpPr>
          <p:nvPr>
            <p:ph type="hdr" sz="quarter"/>
          </p:nvPr>
        </p:nvSpPr>
        <p:spPr bwMode="auto">
          <a:xfrm>
            <a:off x="3365500" y="119063"/>
            <a:ext cx="2732088" cy="211137"/>
          </a:xfrm>
          <a:prstGeom prst="rect">
            <a:avLst/>
          </a:prstGeom>
          <a:noFill/>
          <a:ln>
            <a:noFill/>
          </a:ln>
          <a:effectLst/>
        </p:spPr>
        <p:txBody>
          <a:bodyPr vert="horz" wrap="square" lIns="0" tIns="0" rIns="0" bIns="0" numCol="1" anchor="b" anchorCtr="0" compatLnSpc="1">
            <a:prstTxWarp prst="textNoShape">
              <a:avLst/>
            </a:prstTxWarp>
            <a:spAutoFit/>
          </a:bodyPr>
          <a:lstStyle>
            <a:lvl1pPr algn="r" defTabSz="927100">
              <a:defRPr sz="1400" b="1">
                <a:ea typeface="ＭＳ Ｐゴシック" panose="020B0600070205080204" pitchFamily="50" charset="-128"/>
              </a:defRPr>
            </a:lvl1pPr>
          </a:lstStyle>
          <a:p>
            <a:pPr>
              <a:defRPr/>
            </a:pPr>
            <a:r>
              <a:rPr lang="ja-JP" altLang="en-US"/>
              <a:t>doc.: IEEE 802.15-04/080r0</a:t>
            </a:r>
            <a:endParaRPr lang="en-US" altLang="ja-JP"/>
          </a:p>
        </p:txBody>
      </p:sp>
      <p:sp>
        <p:nvSpPr>
          <p:cNvPr id="2051" name="Rectangle 3">
            <a:extLst>
              <a:ext uri="{FF2B5EF4-FFF2-40B4-BE49-F238E27FC236}">
                <a16:creationId xmlns:a16="http://schemas.microsoft.com/office/drawing/2014/main" id="{9E9C04C4-265A-915B-63B9-3134BACAE9C0}"/>
              </a:ext>
            </a:extLst>
          </p:cNvPr>
          <p:cNvSpPr>
            <a:spLocks noGrp="1" noChangeArrowheads="1"/>
          </p:cNvSpPr>
          <p:nvPr>
            <p:ph type="dt" idx="1"/>
          </p:nvPr>
        </p:nvSpPr>
        <p:spPr bwMode="auto">
          <a:xfrm>
            <a:off x="635000" y="119063"/>
            <a:ext cx="2655888" cy="211137"/>
          </a:xfrm>
          <a:prstGeom prst="rect">
            <a:avLst/>
          </a:prstGeom>
          <a:noFill/>
          <a:ln>
            <a:noFill/>
          </a:ln>
          <a:effectLst/>
        </p:spPr>
        <p:txBody>
          <a:bodyPr vert="horz" wrap="square" lIns="0" tIns="0" rIns="0" bIns="0" numCol="1" anchor="b" anchorCtr="0" compatLnSpc="1">
            <a:prstTxWarp prst="textNoShape">
              <a:avLst/>
            </a:prstTxWarp>
            <a:spAutoFit/>
          </a:bodyPr>
          <a:lstStyle>
            <a:lvl1pPr defTabSz="927100">
              <a:defRPr sz="1400" b="1">
                <a:ea typeface="ＭＳ Ｐゴシック" panose="020B0600070205080204" pitchFamily="50" charset="-128"/>
              </a:defRPr>
            </a:lvl1pPr>
          </a:lstStyle>
          <a:p>
            <a:pPr>
              <a:defRPr/>
            </a:pPr>
            <a:r>
              <a:rPr lang="ja-JP" altLang="en-US"/>
              <a:t>February 2004</a:t>
            </a:r>
            <a:endParaRPr lang="en-US" altLang="ja-JP"/>
          </a:p>
        </p:txBody>
      </p:sp>
      <p:sp>
        <p:nvSpPr>
          <p:cNvPr id="2052" name="Rectangle 4">
            <a:extLst>
              <a:ext uri="{FF2B5EF4-FFF2-40B4-BE49-F238E27FC236}">
                <a16:creationId xmlns:a16="http://schemas.microsoft.com/office/drawing/2014/main" id="{51706619-3562-0EED-6078-3E5645C296AB}"/>
              </a:ext>
            </a:extLst>
          </p:cNvPr>
          <p:cNvSpPr>
            <a:spLocks noChangeArrowheads="1" noTextEdit="1"/>
          </p:cNvSpPr>
          <p:nvPr>
            <p:ph type="sldImg" idx="2"/>
          </p:nvPr>
        </p:nvSpPr>
        <p:spPr bwMode="auto">
          <a:xfrm>
            <a:off x="909638" y="744538"/>
            <a:ext cx="4913312" cy="36845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9674BB8E-3E31-3F4C-F1A5-C37A2D84C4E6}"/>
              </a:ext>
            </a:extLst>
          </p:cNvPr>
          <p:cNvSpPr>
            <a:spLocks noGrp="1" noChangeArrowheads="1"/>
          </p:cNvSpPr>
          <p:nvPr>
            <p:ph type="body" sz="quarter" idx="3"/>
          </p:nvPr>
        </p:nvSpPr>
        <p:spPr bwMode="auto">
          <a:xfrm>
            <a:off x="896938" y="4683125"/>
            <a:ext cx="4937125" cy="4435475"/>
          </a:xfrm>
          <a:prstGeom prst="rect">
            <a:avLst/>
          </a:prstGeom>
          <a:noFill/>
          <a:ln>
            <a:noFill/>
          </a:ln>
          <a:effectLst/>
        </p:spPr>
        <p:txBody>
          <a:bodyPr vert="horz" wrap="square" lIns="93091" tIns="45757" rIns="93091" bIns="45757"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054" name="Rectangle 6">
            <a:extLst>
              <a:ext uri="{FF2B5EF4-FFF2-40B4-BE49-F238E27FC236}">
                <a16:creationId xmlns:a16="http://schemas.microsoft.com/office/drawing/2014/main" id="{2D9D4D58-3246-069B-E486-D0D0D83BA130}"/>
              </a:ext>
            </a:extLst>
          </p:cNvPr>
          <p:cNvSpPr>
            <a:spLocks noGrp="1" noChangeArrowheads="1"/>
          </p:cNvSpPr>
          <p:nvPr>
            <p:ph type="ftr" sz="quarter" idx="4"/>
          </p:nvPr>
        </p:nvSpPr>
        <p:spPr bwMode="auto">
          <a:xfrm>
            <a:off x="3662363" y="9542463"/>
            <a:ext cx="2435225" cy="180975"/>
          </a:xfrm>
          <a:prstGeom prst="rect">
            <a:avLst/>
          </a:prstGeom>
          <a:noFill/>
          <a:ln>
            <a:noFill/>
          </a:ln>
          <a:effectLst/>
        </p:spPr>
        <p:txBody>
          <a:bodyPr vert="horz" wrap="square" lIns="0" tIns="0" rIns="0" bIns="0" numCol="1" anchor="t" anchorCtr="0" compatLnSpc="1">
            <a:prstTxWarp prst="textNoShape">
              <a:avLst/>
            </a:prstTxWarp>
            <a:spAutoFit/>
          </a:bodyPr>
          <a:lstStyle>
            <a:lvl5pPr marL="454025" lvl="4" algn="r" defTabSz="927100">
              <a:defRPr>
                <a:ea typeface="ＭＳ Ｐゴシック" panose="020B0600070205080204" pitchFamily="50" charset="-128"/>
              </a:defRPr>
            </a:lvl5pPr>
          </a:lstStyle>
          <a:p>
            <a:pPr lvl="4">
              <a:defRPr/>
            </a:pPr>
            <a:r>
              <a:rPr lang="ja-JP" altLang="en-US"/>
              <a:t>Welborn, Motorola</a:t>
            </a:r>
            <a:endParaRPr lang="en-US" altLang="ja-JP"/>
          </a:p>
        </p:txBody>
      </p:sp>
      <p:sp>
        <p:nvSpPr>
          <p:cNvPr id="2055" name="Rectangle 7">
            <a:extLst>
              <a:ext uri="{FF2B5EF4-FFF2-40B4-BE49-F238E27FC236}">
                <a16:creationId xmlns:a16="http://schemas.microsoft.com/office/drawing/2014/main" id="{BF1ABFD1-41E5-EBE4-5368-830CCF669028}"/>
              </a:ext>
            </a:extLst>
          </p:cNvPr>
          <p:cNvSpPr>
            <a:spLocks noGrp="1" noChangeArrowheads="1"/>
          </p:cNvSpPr>
          <p:nvPr>
            <p:ph type="sldNum" sz="quarter" idx="5"/>
          </p:nvPr>
        </p:nvSpPr>
        <p:spPr bwMode="auto">
          <a:xfrm>
            <a:off x="2847975" y="9542463"/>
            <a:ext cx="777875" cy="180975"/>
          </a:xfrm>
          <a:prstGeom prst="rect">
            <a:avLst/>
          </a:prstGeom>
          <a:noFill/>
          <a:ln>
            <a:noFill/>
          </a:ln>
          <a:effectLst/>
        </p:spPr>
        <p:txBody>
          <a:bodyPr vert="horz" wrap="square" lIns="0" tIns="0" rIns="0" bIns="0" numCol="1" anchor="t" anchorCtr="0" compatLnSpc="1">
            <a:prstTxWarp prst="textNoShape">
              <a:avLst/>
            </a:prstTxWarp>
            <a:spAutoFit/>
          </a:bodyPr>
          <a:lstStyle>
            <a:lvl1pPr algn="r" defTabSz="927100">
              <a:defRPr>
                <a:ea typeface="ＭＳ Ｐゴシック" panose="020B0600070205080204" pitchFamily="50" charset="-128"/>
              </a:defRPr>
            </a:lvl1pPr>
          </a:lstStyle>
          <a:p>
            <a:pPr>
              <a:defRPr/>
            </a:pPr>
            <a:r>
              <a:rPr lang="en-US" altLang="ja-JP"/>
              <a:t>Page </a:t>
            </a:r>
            <a:fld id="{9D02FB59-5E10-4591-83E8-00669FA64FD3}" type="slidenum">
              <a:rPr lang="en-US" altLang="ja-JP" smtClean="0"/>
              <a:pPr>
                <a:defRPr/>
              </a:pPr>
              <a:t>‹#›</a:t>
            </a:fld>
            <a:endParaRPr lang="en-US" altLang="ja-JP"/>
          </a:p>
        </p:txBody>
      </p:sp>
      <p:sp>
        <p:nvSpPr>
          <p:cNvPr id="2056" name="Rectangle 8">
            <a:extLst>
              <a:ext uri="{FF2B5EF4-FFF2-40B4-BE49-F238E27FC236}">
                <a16:creationId xmlns:a16="http://schemas.microsoft.com/office/drawing/2014/main" id="{E9F254DE-D517-E3EA-77CA-729245283F51}"/>
              </a:ext>
            </a:extLst>
          </p:cNvPr>
          <p:cNvSpPr>
            <a:spLocks noChangeArrowheads="1"/>
          </p:cNvSpPr>
          <p:nvPr/>
        </p:nvSpPr>
        <p:spPr bwMode="auto">
          <a:xfrm>
            <a:off x="703263" y="9542463"/>
            <a:ext cx="690562" cy="193675"/>
          </a:xfrm>
          <a:prstGeom prst="rect">
            <a:avLst/>
          </a:prstGeom>
          <a:noFill/>
          <a:ln>
            <a:noFill/>
          </a:ln>
          <a:effectLst/>
        </p:spPr>
        <p:txBody>
          <a:bodyPr lIns="0" tIns="0" rIns="0" bIns="0">
            <a:spAutoFit/>
          </a:bodyPr>
          <a:lstStyle>
            <a:lvl1pPr defTabSz="908050">
              <a:defRPr sz="2400">
                <a:solidFill>
                  <a:schemeClr val="tx1"/>
                </a:solidFill>
                <a:latin typeface="Times New Roman" panose="02020603050405020304" pitchFamily="18" charset="0"/>
              </a:defRPr>
            </a:lvl1pPr>
            <a:lvl2pPr marL="454025" defTabSz="908050">
              <a:defRPr sz="2400">
                <a:solidFill>
                  <a:schemeClr val="tx1"/>
                </a:solidFill>
                <a:latin typeface="Times New Roman" panose="02020603050405020304" pitchFamily="18" charset="0"/>
              </a:defRPr>
            </a:lvl2pPr>
            <a:lvl3pPr marL="908050" defTabSz="908050">
              <a:defRPr sz="2400">
                <a:solidFill>
                  <a:schemeClr val="tx1"/>
                </a:solidFill>
                <a:latin typeface="Times New Roman" panose="02020603050405020304" pitchFamily="18" charset="0"/>
              </a:defRPr>
            </a:lvl3pPr>
            <a:lvl4pPr marL="1363663" defTabSz="908050">
              <a:defRPr sz="2400">
                <a:solidFill>
                  <a:schemeClr val="tx1"/>
                </a:solidFill>
                <a:latin typeface="Times New Roman" panose="02020603050405020304" pitchFamily="18" charset="0"/>
              </a:defRPr>
            </a:lvl4pPr>
            <a:lvl5pPr marL="1817688" defTabSz="908050">
              <a:defRPr sz="2400">
                <a:solidFill>
                  <a:schemeClr val="tx1"/>
                </a:solidFill>
                <a:latin typeface="Times New Roman" panose="02020603050405020304" pitchFamily="18" charset="0"/>
              </a:defRPr>
            </a:lvl5pPr>
            <a:lvl6pPr marL="2274888" defTabSz="908050" eaLnBrk="0" fontAlgn="base" hangingPunct="0">
              <a:spcBef>
                <a:spcPct val="0"/>
              </a:spcBef>
              <a:spcAft>
                <a:spcPct val="0"/>
              </a:spcAft>
              <a:defRPr sz="2400">
                <a:solidFill>
                  <a:schemeClr val="tx1"/>
                </a:solidFill>
                <a:latin typeface="Times New Roman" panose="02020603050405020304" pitchFamily="18" charset="0"/>
              </a:defRPr>
            </a:lvl6pPr>
            <a:lvl7pPr marL="2732088" defTabSz="908050" eaLnBrk="0" fontAlgn="base" hangingPunct="0">
              <a:spcBef>
                <a:spcPct val="0"/>
              </a:spcBef>
              <a:spcAft>
                <a:spcPct val="0"/>
              </a:spcAft>
              <a:defRPr sz="2400">
                <a:solidFill>
                  <a:schemeClr val="tx1"/>
                </a:solidFill>
                <a:latin typeface="Times New Roman" panose="02020603050405020304" pitchFamily="18" charset="0"/>
              </a:defRPr>
            </a:lvl7pPr>
            <a:lvl8pPr marL="3189288" defTabSz="908050" eaLnBrk="0" fontAlgn="base" hangingPunct="0">
              <a:spcBef>
                <a:spcPct val="0"/>
              </a:spcBef>
              <a:spcAft>
                <a:spcPct val="0"/>
              </a:spcAft>
              <a:defRPr sz="2400">
                <a:solidFill>
                  <a:schemeClr val="tx1"/>
                </a:solidFill>
                <a:latin typeface="Times New Roman" panose="02020603050405020304" pitchFamily="18" charset="0"/>
              </a:defRPr>
            </a:lvl8pPr>
            <a:lvl9pPr marL="3646488" defTabSz="90805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ja-JP" sz="1200">
                <a:ea typeface="ＭＳ Ｐゴシック" panose="020B0600070205080204" pitchFamily="50" charset="-128"/>
              </a:rPr>
              <a:t>Submission</a:t>
            </a:r>
          </a:p>
        </p:txBody>
      </p:sp>
      <p:sp>
        <p:nvSpPr>
          <p:cNvPr id="2057" name="Line 9">
            <a:extLst>
              <a:ext uri="{FF2B5EF4-FFF2-40B4-BE49-F238E27FC236}">
                <a16:creationId xmlns:a16="http://schemas.microsoft.com/office/drawing/2014/main" id="{725AA92A-7DBA-B909-BA25-73531E9B6A5C}"/>
              </a:ext>
            </a:extLst>
          </p:cNvPr>
          <p:cNvSpPr>
            <a:spLocks noChangeShapeType="1"/>
          </p:cNvSpPr>
          <p:nvPr/>
        </p:nvSpPr>
        <p:spPr bwMode="auto">
          <a:xfrm>
            <a:off x="703263" y="9540875"/>
            <a:ext cx="53244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39D59802-212D-C3D5-E0E6-55F2505FA84B}"/>
              </a:ext>
            </a:extLst>
          </p:cNvPr>
          <p:cNvSpPr>
            <a:spLocks noChangeShapeType="1"/>
          </p:cNvSpPr>
          <p:nvPr/>
        </p:nvSpPr>
        <p:spPr bwMode="auto">
          <a:xfrm>
            <a:off x="628650" y="315913"/>
            <a:ext cx="54737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93F1BCC-04C1-0FE0-3720-D97FE4BC0BEA}"/>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1200">
                <a:solidFill>
                  <a:schemeClr val="tx1"/>
                </a:solidFill>
                <a:latin typeface="Times New Roman" panose="02020603050405020304" pitchFamily="18" charset="0"/>
              </a:defRPr>
            </a:lvl1pPr>
            <a:lvl2pPr marL="742950" indent="-285750" defTabSz="927100">
              <a:defRPr sz="1200">
                <a:solidFill>
                  <a:schemeClr val="tx1"/>
                </a:solidFill>
                <a:latin typeface="Times New Roman" panose="02020603050405020304" pitchFamily="18" charset="0"/>
              </a:defRPr>
            </a:lvl2pPr>
            <a:lvl3pPr marL="1143000" indent="-228600" defTabSz="927100">
              <a:defRPr sz="1200">
                <a:solidFill>
                  <a:schemeClr val="tx1"/>
                </a:solidFill>
                <a:latin typeface="Times New Roman" panose="02020603050405020304" pitchFamily="18" charset="0"/>
              </a:defRPr>
            </a:lvl3pPr>
            <a:lvl4pPr marL="1600200" indent="-228600" defTabSz="927100">
              <a:defRPr sz="1200">
                <a:solidFill>
                  <a:schemeClr val="tx1"/>
                </a:solidFill>
                <a:latin typeface="Times New Roman" panose="02020603050405020304" pitchFamily="18" charset="0"/>
              </a:defRPr>
            </a:lvl4pPr>
            <a:lvl5pPr marL="2057400" indent="-228600" defTabSz="927100">
              <a:defRPr sz="12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doc.: IEEE 802.15-04/080r0</a:t>
            </a:r>
            <a:endParaRPr lang="en-US" altLang="ja-JP" sz="1400"/>
          </a:p>
        </p:txBody>
      </p:sp>
      <p:sp>
        <p:nvSpPr>
          <p:cNvPr id="5123" name="Rectangle 3">
            <a:extLst>
              <a:ext uri="{FF2B5EF4-FFF2-40B4-BE49-F238E27FC236}">
                <a16:creationId xmlns:a16="http://schemas.microsoft.com/office/drawing/2014/main" id="{46B93D52-292D-8DDA-75CE-14E7D19584AF}"/>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1200">
                <a:solidFill>
                  <a:schemeClr val="tx1"/>
                </a:solidFill>
                <a:latin typeface="Times New Roman" panose="02020603050405020304" pitchFamily="18" charset="0"/>
              </a:defRPr>
            </a:lvl1pPr>
            <a:lvl2pPr marL="742950" indent="-285750" defTabSz="927100">
              <a:defRPr sz="1200">
                <a:solidFill>
                  <a:schemeClr val="tx1"/>
                </a:solidFill>
                <a:latin typeface="Times New Roman" panose="02020603050405020304" pitchFamily="18" charset="0"/>
              </a:defRPr>
            </a:lvl2pPr>
            <a:lvl3pPr marL="1143000" indent="-228600" defTabSz="927100">
              <a:defRPr sz="1200">
                <a:solidFill>
                  <a:schemeClr val="tx1"/>
                </a:solidFill>
                <a:latin typeface="Times New Roman" panose="02020603050405020304" pitchFamily="18" charset="0"/>
              </a:defRPr>
            </a:lvl3pPr>
            <a:lvl4pPr marL="1600200" indent="-228600" defTabSz="927100">
              <a:defRPr sz="1200">
                <a:solidFill>
                  <a:schemeClr val="tx1"/>
                </a:solidFill>
                <a:latin typeface="Times New Roman" panose="02020603050405020304" pitchFamily="18" charset="0"/>
              </a:defRPr>
            </a:lvl4pPr>
            <a:lvl5pPr marL="2057400" indent="-228600" defTabSz="927100">
              <a:defRPr sz="12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February 2004</a:t>
            </a:r>
            <a:endParaRPr lang="en-US" altLang="ja-JP" sz="1400"/>
          </a:p>
        </p:txBody>
      </p:sp>
      <p:sp>
        <p:nvSpPr>
          <p:cNvPr id="5124" name="Rectangle 6">
            <a:extLst>
              <a:ext uri="{FF2B5EF4-FFF2-40B4-BE49-F238E27FC236}">
                <a16:creationId xmlns:a16="http://schemas.microsoft.com/office/drawing/2014/main" id="{DDC5B06E-F590-6AED-D05A-F741288BDD24}"/>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27100">
              <a:defRPr sz="1200">
                <a:solidFill>
                  <a:schemeClr val="tx1"/>
                </a:solidFill>
                <a:latin typeface="Times New Roman" panose="02020603050405020304" pitchFamily="18" charset="0"/>
              </a:defRPr>
            </a:lvl1pPr>
            <a:lvl2pPr marL="742950" indent="-285750" defTabSz="927100">
              <a:defRPr sz="1200">
                <a:solidFill>
                  <a:schemeClr val="tx1"/>
                </a:solidFill>
                <a:latin typeface="Times New Roman" panose="02020603050405020304" pitchFamily="18" charset="0"/>
              </a:defRPr>
            </a:lvl2pPr>
            <a:lvl3pPr marL="1143000" indent="-228600" defTabSz="927100">
              <a:defRPr sz="1200">
                <a:solidFill>
                  <a:schemeClr val="tx1"/>
                </a:solidFill>
                <a:latin typeface="Times New Roman" panose="02020603050405020304" pitchFamily="18" charset="0"/>
              </a:defRPr>
            </a:lvl3pPr>
            <a:lvl4pPr marL="1600200" indent="-228600" defTabSz="927100">
              <a:defRPr sz="1200">
                <a:solidFill>
                  <a:schemeClr val="tx1"/>
                </a:solidFill>
                <a:latin typeface="Times New Roman" panose="02020603050405020304" pitchFamily="18" charset="0"/>
              </a:defRPr>
            </a:lvl4pPr>
            <a:lvl5pPr marL="454025" defTabSz="927100">
              <a:defRPr sz="1200">
                <a:solidFill>
                  <a:schemeClr val="tx1"/>
                </a:solidFill>
                <a:latin typeface="Times New Roman" panose="02020603050405020304" pitchFamily="18" charset="0"/>
              </a:defRPr>
            </a:lvl5pPr>
            <a:lvl6pPr marL="911225" defTabSz="927100" eaLnBrk="0" fontAlgn="base" hangingPunct="0">
              <a:spcBef>
                <a:spcPct val="0"/>
              </a:spcBef>
              <a:spcAft>
                <a:spcPct val="0"/>
              </a:spcAft>
              <a:defRPr sz="1200">
                <a:solidFill>
                  <a:schemeClr val="tx1"/>
                </a:solidFill>
                <a:latin typeface="Times New Roman" panose="02020603050405020304" pitchFamily="18" charset="0"/>
              </a:defRPr>
            </a:lvl6pPr>
            <a:lvl7pPr marL="1368425" defTabSz="927100" eaLnBrk="0" fontAlgn="base" hangingPunct="0">
              <a:spcBef>
                <a:spcPct val="0"/>
              </a:spcBef>
              <a:spcAft>
                <a:spcPct val="0"/>
              </a:spcAft>
              <a:defRPr sz="1200">
                <a:solidFill>
                  <a:schemeClr val="tx1"/>
                </a:solidFill>
                <a:latin typeface="Times New Roman" panose="02020603050405020304" pitchFamily="18" charset="0"/>
              </a:defRPr>
            </a:lvl7pPr>
            <a:lvl8pPr marL="1825625" defTabSz="927100" eaLnBrk="0" fontAlgn="base" hangingPunct="0">
              <a:spcBef>
                <a:spcPct val="0"/>
              </a:spcBef>
              <a:spcAft>
                <a:spcPct val="0"/>
              </a:spcAft>
              <a:defRPr sz="1200">
                <a:solidFill>
                  <a:schemeClr val="tx1"/>
                </a:solidFill>
                <a:latin typeface="Times New Roman" panose="02020603050405020304" pitchFamily="18" charset="0"/>
              </a:defRPr>
            </a:lvl8pPr>
            <a:lvl9pPr marL="2282825" defTabSz="927100"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ja-JP" altLang="en-US"/>
              <a:t>Welborn, Motorola</a:t>
            </a:r>
            <a:endParaRPr lang="en-US" altLang="ja-JP"/>
          </a:p>
        </p:txBody>
      </p:sp>
      <p:sp>
        <p:nvSpPr>
          <p:cNvPr id="5125" name="Rectangle 7">
            <a:extLst>
              <a:ext uri="{FF2B5EF4-FFF2-40B4-BE49-F238E27FC236}">
                <a16:creationId xmlns:a16="http://schemas.microsoft.com/office/drawing/2014/main" id="{7FB512B3-9F06-F21E-62F4-9E0CA8430E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1200">
                <a:solidFill>
                  <a:schemeClr val="tx1"/>
                </a:solidFill>
                <a:latin typeface="Times New Roman" panose="02020603050405020304" pitchFamily="18" charset="0"/>
              </a:defRPr>
            </a:lvl1pPr>
            <a:lvl2pPr marL="742950" indent="-285750" defTabSz="927100">
              <a:defRPr sz="1200">
                <a:solidFill>
                  <a:schemeClr val="tx1"/>
                </a:solidFill>
                <a:latin typeface="Times New Roman" panose="02020603050405020304" pitchFamily="18" charset="0"/>
              </a:defRPr>
            </a:lvl2pPr>
            <a:lvl3pPr marL="1143000" indent="-228600" defTabSz="927100">
              <a:defRPr sz="1200">
                <a:solidFill>
                  <a:schemeClr val="tx1"/>
                </a:solidFill>
                <a:latin typeface="Times New Roman" panose="02020603050405020304" pitchFamily="18" charset="0"/>
              </a:defRPr>
            </a:lvl3pPr>
            <a:lvl4pPr marL="1600200" indent="-228600" defTabSz="927100">
              <a:defRPr sz="1200">
                <a:solidFill>
                  <a:schemeClr val="tx1"/>
                </a:solidFill>
                <a:latin typeface="Times New Roman" panose="02020603050405020304" pitchFamily="18" charset="0"/>
              </a:defRPr>
            </a:lvl4pPr>
            <a:lvl5pPr marL="2057400" indent="-228600" defTabSz="927100">
              <a:defRPr sz="12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Page </a:t>
            </a:r>
            <a:fld id="{21CE69A5-882A-4769-8746-127C5F05C49F}" type="slidenum">
              <a:rPr lang="en-US" altLang="ja-JP" smtClean="0"/>
              <a:pPr/>
              <a:t>3</a:t>
            </a:fld>
            <a:endParaRPr lang="en-US" altLang="ja-JP"/>
          </a:p>
        </p:txBody>
      </p:sp>
      <p:sp>
        <p:nvSpPr>
          <p:cNvPr id="5126" name="Rectangle 2">
            <a:extLst>
              <a:ext uri="{FF2B5EF4-FFF2-40B4-BE49-F238E27FC236}">
                <a16:creationId xmlns:a16="http://schemas.microsoft.com/office/drawing/2014/main" id="{8182F4F6-52D4-93F3-8D76-093D595FE87D}"/>
              </a:ext>
            </a:extLst>
          </p:cNvPr>
          <p:cNvSpPr>
            <a:spLocks noChangeArrowheads="1" noTextEdit="1"/>
          </p:cNvSpPr>
          <p:nvPr>
            <p:ph type="sldImg"/>
          </p:nvPr>
        </p:nvSpPr>
        <p:spPr>
          <a:ln/>
        </p:spPr>
      </p:sp>
      <p:sp>
        <p:nvSpPr>
          <p:cNvPr id="5127" name="Rectangle 3">
            <a:extLst>
              <a:ext uri="{FF2B5EF4-FFF2-40B4-BE49-F238E27FC236}">
                <a16:creationId xmlns:a16="http://schemas.microsoft.com/office/drawing/2014/main" id="{CDD4849C-0BC1-738E-7ECC-8FCCB161A0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17D72DC3-8B8B-6714-D237-5CABE2E1A01E}"/>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5" name="Rectangle 5">
            <a:extLst>
              <a:ext uri="{FF2B5EF4-FFF2-40B4-BE49-F238E27FC236}">
                <a16:creationId xmlns:a16="http://schemas.microsoft.com/office/drawing/2014/main" id="{00DB0B60-D13D-4A11-3AEF-7C1A48D1FE2C}"/>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6" name="Rectangle 6">
            <a:extLst>
              <a:ext uri="{FF2B5EF4-FFF2-40B4-BE49-F238E27FC236}">
                <a16:creationId xmlns:a16="http://schemas.microsoft.com/office/drawing/2014/main" id="{7F0EE6C1-DBF9-E06E-6B20-E0654547CB08}"/>
              </a:ext>
            </a:extLst>
          </p:cNvPr>
          <p:cNvSpPr>
            <a:spLocks noGrp="1" noChangeArrowheads="1"/>
          </p:cNvSpPr>
          <p:nvPr>
            <p:ph type="sldNum" sz="quarter" idx="12"/>
          </p:nvPr>
        </p:nvSpPr>
        <p:spPr>
          <a:ln/>
        </p:spPr>
        <p:txBody>
          <a:bodyPr/>
          <a:lstStyle>
            <a:lvl1pPr>
              <a:defRPr/>
            </a:lvl1pPr>
          </a:lstStyle>
          <a:p>
            <a:pPr>
              <a:defRPr/>
            </a:pPr>
            <a:r>
              <a:rPr lang="en-US" altLang="ja-JP"/>
              <a:t>Slide </a:t>
            </a:r>
            <a:fld id="{103C944F-E14E-4486-9948-30955DACB137}" type="slidenum">
              <a:rPr lang="en-US" altLang="ja-JP" smtClean="0"/>
              <a:pPr>
                <a:defRPr/>
              </a:pPr>
              <a:t>‹#›</a:t>
            </a:fld>
            <a:endParaRPr lang="en-US" altLang="ja-JP"/>
          </a:p>
        </p:txBody>
      </p:sp>
    </p:spTree>
    <p:extLst>
      <p:ext uri="{BB962C8B-B14F-4D97-AF65-F5344CB8AC3E}">
        <p14:creationId xmlns:p14="http://schemas.microsoft.com/office/powerpoint/2010/main" val="144031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33EF27F-D5D5-9F56-52C5-2D40E3E36958}"/>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5" name="Rectangle 5">
            <a:extLst>
              <a:ext uri="{FF2B5EF4-FFF2-40B4-BE49-F238E27FC236}">
                <a16:creationId xmlns:a16="http://schemas.microsoft.com/office/drawing/2014/main" id="{A2020090-C279-2EAF-2844-1AB6DD03E00E}"/>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6" name="Rectangle 6">
            <a:extLst>
              <a:ext uri="{FF2B5EF4-FFF2-40B4-BE49-F238E27FC236}">
                <a16:creationId xmlns:a16="http://schemas.microsoft.com/office/drawing/2014/main" id="{0A5D2498-7BCD-59D2-C4BF-AC0AB0987FD7}"/>
              </a:ext>
            </a:extLst>
          </p:cNvPr>
          <p:cNvSpPr>
            <a:spLocks noGrp="1" noChangeArrowheads="1"/>
          </p:cNvSpPr>
          <p:nvPr>
            <p:ph type="sldNum" sz="quarter" idx="12"/>
          </p:nvPr>
        </p:nvSpPr>
        <p:spPr>
          <a:ln/>
        </p:spPr>
        <p:txBody>
          <a:bodyPr/>
          <a:lstStyle>
            <a:lvl1pPr>
              <a:defRPr/>
            </a:lvl1pPr>
          </a:lstStyle>
          <a:p>
            <a:pPr>
              <a:defRPr/>
            </a:pPr>
            <a:r>
              <a:rPr lang="en-US" altLang="ja-JP"/>
              <a:t>Slide </a:t>
            </a:r>
            <a:fld id="{39CA0375-E326-4A8A-B088-84C2663534F6}" type="slidenum">
              <a:rPr lang="en-US" altLang="ja-JP" smtClean="0"/>
              <a:pPr>
                <a:defRPr/>
              </a:pPr>
              <a:t>‹#›</a:t>
            </a:fld>
            <a:endParaRPr lang="en-US" altLang="ja-JP"/>
          </a:p>
        </p:txBody>
      </p:sp>
    </p:spTree>
    <p:extLst>
      <p:ext uri="{BB962C8B-B14F-4D97-AF65-F5344CB8AC3E}">
        <p14:creationId xmlns:p14="http://schemas.microsoft.com/office/powerpoint/2010/main" val="13063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1671806-9526-AB22-8F0E-71A694CA6152}"/>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5" name="Rectangle 5">
            <a:extLst>
              <a:ext uri="{FF2B5EF4-FFF2-40B4-BE49-F238E27FC236}">
                <a16:creationId xmlns:a16="http://schemas.microsoft.com/office/drawing/2014/main" id="{91DA1C6D-4BEF-86C3-FF17-D7289D59FCF1}"/>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6" name="Rectangle 6">
            <a:extLst>
              <a:ext uri="{FF2B5EF4-FFF2-40B4-BE49-F238E27FC236}">
                <a16:creationId xmlns:a16="http://schemas.microsoft.com/office/drawing/2014/main" id="{29A9EC5B-C9B0-6797-5AB1-C0301D7575B3}"/>
              </a:ext>
            </a:extLst>
          </p:cNvPr>
          <p:cNvSpPr>
            <a:spLocks noGrp="1" noChangeArrowheads="1"/>
          </p:cNvSpPr>
          <p:nvPr>
            <p:ph type="sldNum" sz="quarter" idx="12"/>
          </p:nvPr>
        </p:nvSpPr>
        <p:spPr>
          <a:ln/>
        </p:spPr>
        <p:txBody>
          <a:bodyPr/>
          <a:lstStyle>
            <a:lvl1pPr>
              <a:defRPr/>
            </a:lvl1pPr>
          </a:lstStyle>
          <a:p>
            <a:pPr>
              <a:defRPr/>
            </a:pPr>
            <a:r>
              <a:rPr lang="en-US" altLang="ja-JP"/>
              <a:t>Slide </a:t>
            </a:r>
            <a:fld id="{D59164F0-348A-4639-A8B7-ABF5AF290080}" type="slidenum">
              <a:rPr lang="en-US" altLang="ja-JP" smtClean="0"/>
              <a:pPr>
                <a:defRPr/>
              </a:pPr>
              <a:t>‹#›</a:t>
            </a:fld>
            <a:endParaRPr lang="en-US" altLang="ja-JP"/>
          </a:p>
        </p:txBody>
      </p:sp>
    </p:spTree>
    <p:extLst>
      <p:ext uri="{BB962C8B-B14F-4D97-AF65-F5344CB8AC3E}">
        <p14:creationId xmlns:p14="http://schemas.microsoft.com/office/powerpoint/2010/main" val="410835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8"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
        <p:nvSpPr>
          <p:cNvPr id="7" name="Rectangle 5">
            <a:extLst>
              <a:ext uri="{FF2B5EF4-FFF2-40B4-BE49-F238E27FC236}">
                <a16:creationId xmlns:a16="http://schemas.microsoft.com/office/drawing/2014/main" id="{4900B3EB-094F-4448-A1B4-477052B47CA1}"/>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Ryuji Kohno’(, Takumi Kobayashi (YNU/YRP-IAI)</a:t>
            </a:r>
            <a:endParaRPr lang="en-US" altLang="ja-JP" dirty="0"/>
          </a:p>
        </p:txBody>
      </p:sp>
    </p:spTree>
    <p:extLst>
      <p:ext uri="{BB962C8B-B14F-4D97-AF65-F5344CB8AC3E}">
        <p14:creationId xmlns:p14="http://schemas.microsoft.com/office/powerpoint/2010/main" val="928642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5">
            <a:extLst>
              <a:ext uri="{FF2B5EF4-FFF2-40B4-BE49-F238E27FC236}">
                <a16:creationId xmlns:a16="http://schemas.microsoft.com/office/drawing/2014/main" id="{1F3C9B97-54FD-4B73-A403-71443ABF7346}"/>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Ryuji Kohno’(, Takumi Kobayashi (YNU/YRP-IAI)</a:t>
            </a:r>
            <a:endParaRPr lang="en-US" altLang="ja-JP" dirty="0"/>
          </a:p>
        </p:txBody>
      </p:sp>
      <p:sp>
        <p:nvSpPr>
          <p:cNvPr id="9" name="Rectangle 4">
            <a:extLst>
              <a:ext uri="{FF2B5EF4-FFF2-40B4-BE49-F238E27FC236}">
                <a16:creationId xmlns:a16="http://schemas.microsoft.com/office/drawing/2014/main" id="{7A8094A5-9854-4997-A198-F86A7BEBC23F}"/>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Tree>
    <p:extLst>
      <p:ext uri="{BB962C8B-B14F-4D97-AF65-F5344CB8AC3E}">
        <p14:creationId xmlns:p14="http://schemas.microsoft.com/office/powerpoint/2010/main" val="4049432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5">
            <a:extLst>
              <a:ext uri="{FF2B5EF4-FFF2-40B4-BE49-F238E27FC236}">
                <a16:creationId xmlns:a16="http://schemas.microsoft.com/office/drawing/2014/main" id="{973CDD3C-4A6E-43B1-A08D-D8A63ACB6D14}"/>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Ryuji Kohno’(, Takumi Kobayashi (YNU/YRP-IAI)</a:t>
            </a:r>
            <a:endParaRPr lang="en-US" altLang="ja-JP" dirty="0"/>
          </a:p>
        </p:txBody>
      </p:sp>
      <p:sp>
        <p:nvSpPr>
          <p:cNvPr id="10" name="Rectangle 4">
            <a:extLst>
              <a:ext uri="{FF2B5EF4-FFF2-40B4-BE49-F238E27FC236}">
                <a16:creationId xmlns:a16="http://schemas.microsoft.com/office/drawing/2014/main" id="{AAF77D5D-6C5D-4DD5-B494-B645091FCAFB}"/>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Tree>
    <p:extLst>
      <p:ext uri="{BB962C8B-B14F-4D97-AF65-F5344CB8AC3E}">
        <p14:creationId xmlns:p14="http://schemas.microsoft.com/office/powerpoint/2010/main" val="2801196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Ryuji Kohno’(, Takumi Kobayashi (YNU/YRP-IAI)</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Tree>
    <p:extLst>
      <p:ext uri="{BB962C8B-B14F-4D97-AF65-F5344CB8AC3E}">
        <p14:creationId xmlns:p14="http://schemas.microsoft.com/office/powerpoint/2010/main" val="3009840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Ryuji Kohno’(, Takumi Kobayashi (YNU/YRP-IAI)</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Tree>
    <p:extLst>
      <p:ext uri="{BB962C8B-B14F-4D97-AF65-F5344CB8AC3E}">
        <p14:creationId xmlns:p14="http://schemas.microsoft.com/office/powerpoint/2010/main" val="1388427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696668-893F-4CF0-A202-913ECC14A197}"/>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3C9D5FCA-E16D-4801-B7E6-629F06F5B330}"/>
              </a:ext>
            </a:extLst>
          </p:cNvPr>
          <p:cNvSpPr>
            <a:spLocks noGrp="1"/>
          </p:cNvSpPr>
          <p:nvPr>
            <p:ph type="sldNum" sz="quarter" idx="10"/>
          </p:nvPr>
        </p:nvSpPr>
        <p:spPr/>
        <p:txBody>
          <a:bodyPr/>
          <a:lstStyle/>
          <a:p>
            <a:r>
              <a:rPr lang="en-US" altLang="ja-JP"/>
              <a:t>Slide </a:t>
            </a:r>
            <a:fld id="{EAFD9030-C83D-42D9-9BFB-ADDEB84EB1F4}" type="slidenum">
              <a:rPr lang="en-US" altLang="ja-JP" smtClean="0"/>
              <a:pPr/>
              <a:t>‹#›</a:t>
            </a:fld>
            <a:endParaRPr lang="en-US" altLang="ja-JP" dirty="0"/>
          </a:p>
        </p:txBody>
      </p:sp>
      <p:sp>
        <p:nvSpPr>
          <p:cNvPr id="4" name="日付プレースホルダー 3">
            <a:extLst>
              <a:ext uri="{FF2B5EF4-FFF2-40B4-BE49-F238E27FC236}">
                <a16:creationId xmlns:a16="http://schemas.microsoft.com/office/drawing/2014/main" id="{94C4FE3D-0CAB-4BCC-9D25-05B62C8757DE}"/>
              </a:ext>
            </a:extLst>
          </p:cNvPr>
          <p:cNvSpPr>
            <a:spLocks noGrp="1"/>
          </p:cNvSpPr>
          <p:nvPr>
            <p:ph type="dt" sz="half" idx="11"/>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4C754F0C-6C4A-4F55-A62E-6D33194AB7E3}"/>
              </a:ext>
            </a:extLst>
          </p:cNvPr>
          <p:cNvSpPr>
            <a:spLocks noGrp="1"/>
          </p:cNvSpPr>
          <p:nvPr>
            <p:ph type="ftr" sz="quarter" idx="12"/>
          </p:nvPr>
        </p:nvSpPr>
        <p:spPr/>
        <p:txBody>
          <a:bodyPr/>
          <a:lstStyle/>
          <a:p>
            <a:r>
              <a:rPr lang="en-US" altLang="ja-JP"/>
              <a:t>Ryuji Kohno’(, Takumi Kobayashi (YNU/YRP-IAI)</a:t>
            </a:r>
            <a:endParaRPr lang="en-US" altLang="ja-JP" dirty="0"/>
          </a:p>
        </p:txBody>
      </p:sp>
    </p:spTree>
    <p:extLst>
      <p:ext uri="{BB962C8B-B14F-4D97-AF65-F5344CB8AC3E}">
        <p14:creationId xmlns:p14="http://schemas.microsoft.com/office/powerpoint/2010/main" val="3691394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Rectangle 5"/>
          <p:cNvSpPr>
            <a:spLocks noGrp="1" noChangeArrowheads="1"/>
          </p:cNvSpPr>
          <p:nvPr>
            <p:ph type="sldNum" sz="quarter" idx="12"/>
          </p:nvPr>
        </p:nvSpPr>
        <p:spPr>
          <a:xfrm>
            <a:off x="3581400" y="6512207"/>
            <a:ext cx="2133600" cy="367564"/>
          </a:xfrm>
          <a:prstGeom prst="rect">
            <a:avLst/>
          </a:prstGeom>
          <a:ln/>
        </p:spPr>
        <p:txBody>
          <a:bodyPr/>
          <a:lstStyle>
            <a:lvl1pPr>
              <a:defRPr/>
            </a:lvl1pPr>
          </a:lstStyle>
          <a:p>
            <a:pPr>
              <a:defRPr/>
            </a:pPr>
            <a:fld id="{B10F4D1D-F4F9-4A4B-B50F-B046AC901C27}" type="slidenum">
              <a:rPr lang="fi-FI" altLang="ja-JP"/>
              <a:pPr>
                <a:defRPr/>
              </a:pPr>
              <a:t>‹#›</a:t>
            </a:fld>
            <a:endParaRPr lang="fi-FI" altLang="ja-JP"/>
          </a:p>
        </p:txBody>
      </p:sp>
      <p:sp>
        <p:nvSpPr>
          <p:cNvPr id="5" name="Rectangle 4">
            <a:extLst>
              <a:ext uri="{FF2B5EF4-FFF2-40B4-BE49-F238E27FC236}">
                <a16:creationId xmlns:a16="http://schemas.microsoft.com/office/drawing/2014/main" id="{05F7C6E5-F3E4-C9C6-F84E-6D02729958D8}"/>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
        <p:nvSpPr>
          <p:cNvPr id="7" name="Rectangle 5">
            <a:extLst>
              <a:ext uri="{FF2B5EF4-FFF2-40B4-BE49-F238E27FC236}">
                <a16:creationId xmlns:a16="http://schemas.microsoft.com/office/drawing/2014/main" id="{2BE8EFCA-BD0C-0E77-AA8D-9CA13FCFD12B}"/>
              </a:ext>
            </a:extLst>
          </p:cNvPr>
          <p:cNvSpPr>
            <a:spLocks noGrp="1" noChangeArrowheads="1"/>
          </p:cNvSpPr>
          <p:nvPr>
            <p:ph type="ftr" sz="quarter" idx="3"/>
          </p:nvPr>
        </p:nvSpPr>
        <p:spPr bwMode="auto">
          <a:xfrm>
            <a:off x="5562600" y="6481822"/>
            <a:ext cx="3353029"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a:defRPr sz="1200">
                <a:ea typeface="ＭＳ Ｐゴシック" charset="-128"/>
              </a:defRPr>
            </a:lvl1pPr>
          </a:lstStyle>
          <a:p>
            <a:r>
              <a:rPr lang="en-US" altLang="ja-JP" dirty="0"/>
              <a:t>Ryuji Kohno’(, Takumi Kobayashi (YNU/YRP-IAI)</a:t>
            </a:r>
          </a:p>
        </p:txBody>
      </p:sp>
    </p:spTree>
    <p:extLst>
      <p:ext uri="{BB962C8B-B14F-4D97-AF65-F5344CB8AC3E}">
        <p14:creationId xmlns:p14="http://schemas.microsoft.com/office/powerpoint/2010/main" val="416657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808080"/>
                </a:solidFill>
                <a:latin typeface="ＭＳ Ｐゴシック"/>
                <a:cs typeface="ＭＳ Ｐゴシック"/>
              </a:defRPr>
            </a:lvl1pPr>
          </a:lstStyle>
          <a:p>
            <a:pPr marL="12700">
              <a:lnSpc>
                <a:spcPct val="100000"/>
              </a:lnSpc>
            </a:pPr>
            <a:r>
              <a:rPr lang="en-US" spc="-10"/>
              <a:t>Ryuji Kohno’(, Takumi Kobayashi (YNU/YRP-IAI)</a:t>
            </a:r>
            <a:endParaRPr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Rectangl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Tree>
    <p:extLst>
      <p:ext uri="{BB962C8B-B14F-4D97-AF65-F5344CB8AC3E}">
        <p14:creationId xmlns:p14="http://schemas.microsoft.com/office/powerpoint/2010/main" val="3235990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5078F67-C6CC-B3F2-6766-D91684FD3192}"/>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5" name="Rectangle 5">
            <a:extLst>
              <a:ext uri="{FF2B5EF4-FFF2-40B4-BE49-F238E27FC236}">
                <a16:creationId xmlns:a16="http://schemas.microsoft.com/office/drawing/2014/main" id="{A09C2063-EB92-93D1-383D-77B9EC262F43}"/>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6" name="Rectangle 6">
            <a:extLst>
              <a:ext uri="{FF2B5EF4-FFF2-40B4-BE49-F238E27FC236}">
                <a16:creationId xmlns:a16="http://schemas.microsoft.com/office/drawing/2014/main" id="{EA37CF32-DB4E-18A8-E6B8-A912A9E7D54D}"/>
              </a:ext>
            </a:extLst>
          </p:cNvPr>
          <p:cNvSpPr>
            <a:spLocks noGrp="1" noChangeArrowheads="1"/>
          </p:cNvSpPr>
          <p:nvPr>
            <p:ph type="sldNum" sz="quarter" idx="12"/>
          </p:nvPr>
        </p:nvSpPr>
        <p:spPr>
          <a:ln/>
        </p:spPr>
        <p:txBody>
          <a:bodyPr/>
          <a:lstStyle>
            <a:lvl1pPr>
              <a:defRPr/>
            </a:lvl1pPr>
          </a:lstStyle>
          <a:p>
            <a:pPr>
              <a:defRPr/>
            </a:pPr>
            <a:r>
              <a:rPr lang="en-US" altLang="ja-JP"/>
              <a:t>Slide </a:t>
            </a:r>
            <a:fld id="{6B9C974D-3611-4A5B-89D7-ADE06AC6A034}" type="slidenum">
              <a:rPr lang="en-US" altLang="ja-JP" smtClean="0"/>
              <a:pPr>
                <a:defRPr/>
              </a:pPr>
              <a:t>‹#›</a:t>
            </a:fld>
            <a:endParaRPr lang="en-US" altLang="ja-JP"/>
          </a:p>
        </p:txBody>
      </p:sp>
    </p:spTree>
    <p:extLst>
      <p:ext uri="{BB962C8B-B14F-4D97-AF65-F5344CB8AC3E}">
        <p14:creationId xmlns:p14="http://schemas.microsoft.com/office/powerpoint/2010/main" val="2811538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2700">
              <a:lnSpc>
                <a:spcPts val="1425"/>
              </a:lnSpc>
            </a:pPr>
            <a:r>
              <a:rPr lang="en-US" spc="-10"/>
              <a:t>Ryuji Kohno’(, Takumi Kobayashi (YNU/YRP-IAI)</a:t>
            </a:r>
            <a:endParaRPr spc="-5" dirty="0"/>
          </a:p>
        </p:txBody>
      </p:sp>
      <p:sp>
        <p:nvSpPr>
          <p:cNvPr id="6" name="Holder 6"/>
          <p:cNvSpPr>
            <a:spLocks noGrp="1"/>
          </p:cNvSpPr>
          <p:nvPr>
            <p:ph type="dt" sz="half" idx="6"/>
          </p:nvPr>
        </p:nvSpPr>
        <p:spPr/>
        <p:txBody>
          <a:bodyPr lIns="0" tIns="0" rIns="0" bIns="0"/>
          <a:lstStyle>
            <a:lvl1pPr>
              <a:defRPr sz="1100" b="0" i="0">
                <a:solidFill>
                  <a:schemeClr val="tx1"/>
                </a:solidFill>
                <a:latin typeface="Arial"/>
                <a:cs typeface="Arial"/>
              </a:defRPr>
            </a:lvl1pPr>
          </a:lstStyle>
          <a:p>
            <a:pPr marL="12700">
              <a:lnSpc>
                <a:spcPct val="100000"/>
              </a:lnSpc>
            </a:pPr>
            <a:r>
              <a:rPr lang="en-US" altLang="ja-JP"/>
              <a:t>November 2022</a:t>
            </a:r>
            <a:endParaRPr dirty="0"/>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25"/>
              </a:lnSpc>
            </a:pPr>
            <a:r>
              <a:rPr spc="5" dirty="0"/>
              <a:t>Slide</a:t>
            </a:r>
            <a:r>
              <a:rPr spc="-155" dirty="0"/>
              <a:t> </a:t>
            </a:r>
            <a:fld id="{81D60167-4931-47E6-BA6A-407CBD079E47}" type="slidenum">
              <a:rPr spc="-5" dirty="0"/>
              <a:t>‹#›</a:t>
            </a:fld>
            <a:endParaRPr spc="-5" dirty="0"/>
          </a:p>
        </p:txBody>
      </p:sp>
    </p:spTree>
    <p:extLst>
      <p:ext uri="{BB962C8B-B14F-4D97-AF65-F5344CB8AC3E}">
        <p14:creationId xmlns:p14="http://schemas.microsoft.com/office/powerpoint/2010/main" val="553952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2700">
              <a:lnSpc>
                <a:spcPts val="1425"/>
              </a:lnSpc>
            </a:pPr>
            <a:r>
              <a:rPr lang="en-US" spc="-10"/>
              <a:t>Ryuji Kohno’(, Takumi Kobayashi (YNU/YRP-IAI)</a:t>
            </a:r>
            <a:endParaRPr spc="-5" dirty="0"/>
          </a:p>
        </p:txBody>
      </p:sp>
      <p:sp>
        <p:nvSpPr>
          <p:cNvPr id="4" name="Holder 4"/>
          <p:cNvSpPr>
            <a:spLocks noGrp="1"/>
          </p:cNvSpPr>
          <p:nvPr>
            <p:ph type="dt" sz="half" idx="6"/>
          </p:nvPr>
        </p:nvSpPr>
        <p:spPr/>
        <p:txBody>
          <a:bodyPr lIns="0" tIns="0" rIns="0" bIns="0"/>
          <a:lstStyle>
            <a:lvl1pPr>
              <a:defRPr sz="1100" b="0" i="0">
                <a:solidFill>
                  <a:schemeClr val="tx1"/>
                </a:solidFill>
                <a:latin typeface="Arial"/>
                <a:cs typeface="Arial"/>
              </a:defRPr>
            </a:lvl1pPr>
          </a:lstStyle>
          <a:p>
            <a:pPr marL="12700">
              <a:lnSpc>
                <a:spcPct val="100000"/>
              </a:lnSpc>
            </a:pPr>
            <a:r>
              <a:rPr lang="en-US" altLang="ja-JP"/>
              <a:t>November 2022</a:t>
            </a:r>
            <a:endParaRPr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25"/>
              </a:lnSpc>
            </a:pPr>
            <a:r>
              <a:rPr spc="5" dirty="0"/>
              <a:t>Slide</a:t>
            </a:r>
            <a:r>
              <a:rPr spc="-155" dirty="0"/>
              <a:t> </a:t>
            </a:r>
            <a:fld id="{81D60167-4931-47E6-BA6A-407CBD079E47}" type="slidenum">
              <a:rPr spc="-5" dirty="0"/>
              <a:t>‹#›</a:t>
            </a:fld>
            <a:endParaRPr spc="-5" dirty="0"/>
          </a:p>
        </p:txBody>
      </p:sp>
    </p:spTree>
    <p:extLst>
      <p:ext uri="{BB962C8B-B14F-4D97-AF65-F5344CB8AC3E}">
        <p14:creationId xmlns:p14="http://schemas.microsoft.com/office/powerpoint/2010/main" val="3008846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Ryuji Kohno’(, Takumi Kobayashi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03891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3"/>
          <p:cNvSpPr>
            <a:spLocks noGrp="1" noChangeArrowheads="1"/>
          </p:cNvSpPr>
          <p:nvPr>
            <p:ph type="dt" sz="half" idx="10"/>
          </p:nvPr>
        </p:nvSpPr>
        <p:spPr>
          <a:xfrm>
            <a:off x="567639" y="6497055"/>
            <a:ext cx="2133600" cy="365125"/>
          </a:xfrm>
          <a:prstGeom prst="rect">
            <a:avLst/>
          </a:prstGeom>
          <a:ln/>
        </p:spPr>
        <p:txBody>
          <a:bodyPr/>
          <a:lstStyle>
            <a:lvl1pPr>
              <a:defRPr/>
            </a:lvl1pPr>
          </a:lstStyle>
          <a:p>
            <a:pPr>
              <a:defRPr/>
            </a:pPr>
            <a:r>
              <a:rPr lang="en-US" altLang="ja-JP">
                <a:solidFill>
                  <a:prstClr val="black">
                    <a:tint val="75000"/>
                  </a:prstClr>
                </a:solidFill>
              </a:rPr>
              <a:t>November 2022</a:t>
            </a:r>
            <a:endParaRPr lang="fi-FI" altLang="ja-JP" dirty="0">
              <a:solidFill>
                <a:prstClr val="black">
                  <a:tint val="75000"/>
                </a:prstClr>
              </a:solidFill>
            </a:endParaRPr>
          </a:p>
        </p:txBody>
      </p:sp>
      <p:sp>
        <p:nvSpPr>
          <p:cNvPr id="4" name="Rectangle 4"/>
          <p:cNvSpPr>
            <a:spLocks noGrp="1" noChangeArrowheads="1"/>
          </p:cNvSpPr>
          <p:nvPr>
            <p:ph type="ftr" sz="quarter" idx="11"/>
          </p:nvPr>
        </p:nvSpPr>
        <p:spPr>
          <a:xfrm>
            <a:off x="2843212" y="6553150"/>
            <a:ext cx="3528987" cy="476250"/>
          </a:xfrm>
          <a:prstGeom prst="rect">
            <a:avLst/>
          </a:prstGeom>
          <a:ln/>
        </p:spPr>
        <p:txBody>
          <a:bodyPr/>
          <a:lstStyle>
            <a:lvl1pPr>
              <a:defRPr/>
            </a:lvl1pPr>
          </a:lstStyle>
          <a:p>
            <a:pPr>
              <a:defRPr/>
            </a:pPr>
            <a:r>
              <a:rPr lang="fi-FI" altLang="ja-JP">
                <a:solidFill>
                  <a:srgbClr val="000000"/>
                </a:solidFill>
              </a:rPr>
              <a:t>Ryuji Kohno’(, Takumi Kobayashi (YNU/YRP-IAI)</a:t>
            </a:r>
            <a:endParaRPr lang="fi-FI"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E89CF21-2769-4752-881D-3034E5A4E6B0}" type="slidenum">
              <a:rPr lang="fi-FI" altLang="ja-JP">
                <a:solidFill>
                  <a:prstClr val="black"/>
                </a:solidFill>
              </a:rPr>
              <a:pPr>
                <a:defRPr/>
              </a:pPr>
              <a:t>‹#›</a:t>
            </a:fld>
            <a:endParaRPr lang="fi-FI" altLang="ja-JP">
              <a:solidFill>
                <a:prstClr val="black"/>
              </a:solidFill>
            </a:endParaRPr>
          </a:p>
        </p:txBody>
      </p:sp>
      <p:sp>
        <p:nvSpPr>
          <p:cNvPr id="6" name="Content Placeholder 2"/>
          <p:cNvSpPr>
            <a:spLocks noGrp="1"/>
          </p:cNvSpPr>
          <p:nvPr>
            <p:ph idx="1"/>
          </p:nvPr>
        </p:nvSpPr>
        <p:spPr>
          <a:xfrm>
            <a:off x="468313" y="1844675"/>
            <a:ext cx="8229600"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312589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3"/>
          <p:cNvSpPr>
            <a:spLocks noGrp="1" noChangeArrowheads="1"/>
          </p:cNvSpPr>
          <p:nvPr>
            <p:ph type="dt" sz="half" idx="10"/>
          </p:nvPr>
        </p:nvSpPr>
        <p:spPr>
          <a:xfrm>
            <a:off x="567639" y="6497055"/>
            <a:ext cx="2133600" cy="365125"/>
          </a:xfrm>
          <a:prstGeom prst="rect">
            <a:avLst/>
          </a:prstGeom>
          <a:ln/>
        </p:spPr>
        <p:txBody>
          <a:bodyPr/>
          <a:lstStyle>
            <a:lvl1pPr>
              <a:defRPr/>
            </a:lvl1pPr>
          </a:lstStyle>
          <a:p>
            <a:pPr>
              <a:defRPr/>
            </a:pPr>
            <a:r>
              <a:rPr lang="en-US" altLang="ja-JP">
                <a:solidFill>
                  <a:prstClr val="black">
                    <a:tint val="75000"/>
                  </a:prstClr>
                </a:solidFill>
              </a:rPr>
              <a:t>November 2022</a:t>
            </a:r>
            <a:endParaRPr lang="fi-FI" altLang="ja-JP" dirty="0">
              <a:solidFill>
                <a:prstClr val="black">
                  <a:tint val="75000"/>
                </a:prstClr>
              </a:solidFill>
            </a:endParaRPr>
          </a:p>
        </p:txBody>
      </p:sp>
      <p:sp>
        <p:nvSpPr>
          <p:cNvPr id="4" name="Rectangle 4"/>
          <p:cNvSpPr>
            <a:spLocks noGrp="1" noChangeArrowheads="1"/>
          </p:cNvSpPr>
          <p:nvPr>
            <p:ph type="ftr" sz="quarter" idx="11"/>
          </p:nvPr>
        </p:nvSpPr>
        <p:spPr>
          <a:xfrm>
            <a:off x="2843212" y="6553150"/>
            <a:ext cx="3528987" cy="476250"/>
          </a:xfrm>
          <a:prstGeom prst="rect">
            <a:avLst/>
          </a:prstGeom>
          <a:ln/>
        </p:spPr>
        <p:txBody>
          <a:bodyPr/>
          <a:lstStyle>
            <a:lvl1pPr>
              <a:defRPr/>
            </a:lvl1pPr>
          </a:lstStyle>
          <a:p>
            <a:pPr>
              <a:defRPr/>
            </a:pPr>
            <a:r>
              <a:rPr lang="fi-FI" altLang="ja-JP">
                <a:solidFill>
                  <a:srgbClr val="000000"/>
                </a:solidFill>
              </a:rPr>
              <a:t>Ryuji Kohno’(, Takumi Kobayashi (YNU/YRP-IAI)</a:t>
            </a:r>
            <a:endParaRPr lang="fi-FI"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E89CF21-2769-4752-881D-3034E5A4E6B0}" type="slidenum">
              <a:rPr lang="fi-FI" altLang="ja-JP">
                <a:solidFill>
                  <a:prstClr val="black"/>
                </a:solidFill>
              </a:rPr>
              <a:pPr>
                <a:defRPr/>
              </a:pPr>
              <a:t>‹#›</a:t>
            </a:fld>
            <a:endParaRPr lang="fi-FI" altLang="ja-JP">
              <a:solidFill>
                <a:prstClr val="black"/>
              </a:solidFill>
            </a:endParaRPr>
          </a:p>
        </p:txBody>
      </p:sp>
      <p:sp>
        <p:nvSpPr>
          <p:cNvPr id="6" name="Content Placeholder 2"/>
          <p:cNvSpPr>
            <a:spLocks noGrp="1"/>
          </p:cNvSpPr>
          <p:nvPr>
            <p:ph idx="1"/>
          </p:nvPr>
        </p:nvSpPr>
        <p:spPr>
          <a:xfrm>
            <a:off x="468313" y="1844675"/>
            <a:ext cx="8229600"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030146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D47F7B-EC8D-4028-92E0-030291F30576}"/>
              </a:ext>
            </a:extLst>
          </p:cNvPr>
          <p:cNvSpPr>
            <a:spLocks noGrp="1"/>
          </p:cNvSpPr>
          <p:nvPr>
            <p:ph type="title"/>
          </p:nvPr>
        </p:nvSpPr>
        <p:spPr>
          <a:xfrm>
            <a:off x="685800" y="685799"/>
            <a:ext cx="7772400" cy="731520"/>
          </a:xfrm>
        </p:spPr>
        <p:txBody>
          <a:bodyPr lIns="0" tIns="0" rIns="0" bIns="0"/>
          <a:lstStyle/>
          <a:p>
            <a:r>
              <a:rPr lang="en-US" dirty="0"/>
              <a:t>Click to edit Master title style</a:t>
            </a:r>
          </a:p>
        </p:txBody>
      </p:sp>
      <p:sp>
        <p:nvSpPr>
          <p:cNvPr id="7" name="Date Placeholder 6">
            <a:extLst>
              <a:ext uri="{FF2B5EF4-FFF2-40B4-BE49-F238E27FC236}">
                <a16:creationId xmlns:a16="http://schemas.microsoft.com/office/drawing/2014/main" id="{2FFB7F70-CD6E-41B9-BC6F-7981E3AE73F8}"/>
              </a:ext>
            </a:extLst>
          </p:cNvPr>
          <p:cNvSpPr>
            <a:spLocks noGrp="1"/>
          </p:cNvSpPr>
          <p:nvPr>
            <p:ph type="dt" idx="10"/>
          </p:nvPr>
        </p:nvSpPr>
        <p:spPr/>
        <p:txBody>
          <a:bodyPr/>
          <a:lstStyle/>
          <a:p>
            <a:r>
              <a:rPr lang="en-US" altLang="ja-JP"/>
              <a:t>November 2022</a:t>
            </a:r>
            <a:endParaRPr lang="en-US" dirty="0"/>
          </a:p>
        </p:txBody>
      </p:sp>
      <p:sp>
        <p:nvSpPr>
          <p:cNvPr id="8" name="Footer Placeholder 7">
            <a:extLst>
              <a:ext uri="{FF2B5EF4-FFF2-40B4-BE49-F238E27FC236}">
                <a16:creationId xmlns:a16="http://schemas.microsoft.com/office/drawing/2014/main" id="{90DAEF3D-3907-4271-8E8D-81AEAA4761C6}"/>
              </a:ext>
            </a:extLst>
          </p:cNvPr>
          <p:cNvSpPr>
            <a:spLocks noGrp="1"/>
          </p:cNvSpPr>
          <p:nvPr>
            <p:ph type="ftr" idx="11"/>
          </p:nvPr>
        </p:nvSpPr>
        <p:spPr/>
        <p:txBody>
          <a:bodyPr/>
          <a:lstStyle/>
          <a:p>
            <a:r>
              <a:rPr lang="en-US"/>
              <a:t>Ryuji Kohno’(, Takumi Kobayashi (YNU/YRP-IAI)</a:t>
            </a:r>
            <a:endParaRPr lang="en-US" dirty="0"/>
          </a:p>
        </p:txBody>
      </p:sp>
      <p:sp>
        <p:nvSpPr>
          <p:cNvPr id="9" name="Slide Number Placeholder 8">
            <a:extLst>
              <a:ext uri="{FF2B5EF4-FFF2-40B4-BE49-F238E27FC236}">
                <a16:creationId xmlns:a16="http://schemas.microsoft.com/office/drawing/2014/main" id="{03437DD0-8ABB-4C04-8AC4-48674B5415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11" name="Content Placeholder 10">
            <a:extLst>
              <a:ext uri="{FF2B5EF4-FFF2-40B4-BE49-F238E27FC236}">
                <a16:creationId xmlns:a16="http://schemas.microsoft.com/office/drawing/2014/main" id="{1CCD3CA8-6078-480D-881A-6D3946ECD2E6}"/>
              </a:ext>
            </a:extLst>
          </p:cNvPr>
          <p:cNvSpPr>
            <a:spLocks noGrp="1"/>
          </p:cNvSpPr>
          <p:nvPr>
            <p:ph sz="quarter" idx="13"/>
          </p:nvPr>
        </p:nvSpPr>
        <p:spPr>
          <a:xfrm>
            <a:off x="685799" y="1509393"/>
            <a:ext cx="7772401" cy="4966021"/>
          </a:xfrm>
        </p:spPr>
        <p:txBody>
          <a:bodyPr lIns="0" tIns="0" rIns="0" bIns="0"/>
          <a:lstStyle>
            <a:lvl1pPr marL="368300" indent="-365760">
              <a:buFont typeface="Arial" panose="020B0604020202020204" pitchFamily="34" charset="0"/>
              <a:buChar char="•"/>
              <a:defRPr sz="2400">
                <a:latin typeface="+mn-lt"/>
              </a:defRPr>
            </a:lvl1pPr>
            <a:lvl2pPr marL="731520" indent="-365760">
              <a:defRPr sz="2000">
                <a:latin typeface="+mn-lt"/>
              </a:defRPr>
            </a:lvl2pPr>
            <a:lvl3pPr marL="1097280" indent="-365760">
              <a:defRPr sz="2000">
                <a:latin typeface="+mn-lt"/>
              </a:defRPr>
            </a:lvl3pPr>
            <a:lvl4pPr marL="1463040" indent="-365760">
              <a:defRPr sz="2000">
                <a:latin typeface="+mn-lt"/>
              </a:defRPr>
            </a:lvl4pPr>
            <a:lvl5pPr marL="1828800" indent="-365760">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597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D6E29EEC-A867-D274-5898-7B56E134970E}"/>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5" name="Rectangle 5">
            <a:extLst>
              <a:ext uri="{FF2B5EF4-FFF2-40B4-BE49-F238E27FC236}">
                <a16:creationId xmlns:a16="http://schemas.microsoft.com/office/drawing/2014/main" id="{141224B6-AA05-1D4D-13B3-5DB65D31976B}"/>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6" name="Rectangle 6">
            <a:extLst>
              <a:ext uri="{FF2B5EF4-FFF2-40B4-BE49-F238E27FC236}">
                <a16:creationId xmlns:a16="http://schemas.microsoft.com/office/drawing/2014/main" id="{F0551851-F016-BC1F-87AA-D86341A028A0}"/>
              </a:ext>
            </a:extLst>
          </p:cNvPr>
          <p:cNvSpPr>
            <a:spLocks noGrp="1" noChangeArrowheads="1"/>
          </p:cNvSpPr>
          <p:nvPr>
            <p:ph type="sldNum" sz="quarter" idx="12"/>
          </p:nvPr>
        </p:nvSpPr>
        <p:spPr>
          <a:ln/>
        </p:spPr>
        <p:txBody>
          <a:bodyPr/>
          <a:lstStyle>
            <a:lvl1pPr>
              <a:defRPr/>
            </a:lvl1pPr>
          </a:lstStyle>
          <a:p>
            <a:pPr>
              <a:defRPr/>
            </a:pPr>
            <a:r>
              <a:rPr lang="en-US" altLang="ja-JP"/>
              <a:t>Slide </a:t>
            </a:r>
            <a:fld id="{199C0616-F2F1-4433-B893-DBC99B45E030}" type="slidenum">
              <a:rPr lang="en-US" altLang="ja-JP" smtClean="0"/>
              <a:pPr>
                <a:defRPr/>
              </a:pPr>
              <a:t>‹#›</a:t>
            </a:fld>
            <a:endParaRPr lang="en-US" altLang="ja-JP"/>
          </a:p>
        </p:txBody>
      </p:sp>
    </p:spTree>
    <p:extLst>
      <p:ext uri="{BB962C8B-B14F-4D97-AF65-F5344CB8AC3E}">
        <p14:creationId xmlns:p14="http://schemas.microsoft.com/office/powerpoint/2010/main" val="194451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C590536-A3DD-9727-3BC2-6019EB68BD1F}"/>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6" name="Rectangle 5">
            <a:extLst>
              <a:ext uri="{FF2B5EF4-FFF2-40B4-BE49-F238E27FC236}">
                <a16:creationId xmlns:a16="http://schemas.microsoft.com/office/drawing/2014/main" id="{829A80A2-FB9B-F977-C20F-4DBB5D4E75AE}"/>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7" name="Rectangle 6">
            <a:extLst>
              <a:ext uri="{FF2B5EF4-FFF2-40B4-BE49-F238E27FC236}">
                <a16:creationId xmlns:a16="http://schemas.microsoft.com/office/drawing/2014/main" id="{DC00108B-16E7-97CC-69D4-D3ACF1333E11}"/>
              </a:ext>
            </a:extLst>
          </p:cNvPr>
          <p:cNvSpPr>
            <a:spLocks noGrp="1" noChangeArrowheads="1"/>
          </p:cNvSpPr>
          <p:nvPr>
            <p:ph type="sldNum" sz="quarter" idx="12"/>
          </p:nvPr>
        </p:nvSpPr>
        <p:spPr>
          <a:ln/>
        </p:spPr>
        <p:txBody>
          <a:bodyPr/>
          <a:lstStyle>
            <a:lvl1pPr>
              <a:defRPr/>
            </a:lvl1pPr>
          </a:lstStyle>
          <a:p>
            <a:pPr>
              <a:defRPr/>
            </a:pPr>
            <a:r>
              <a:rPr lang="en-US" altLang="ja-JP"/>
              <a:t>Slide </a:t>
            </a:r>
            <a:fld id="{18223FA7-F7CD-446E-B8A9-621EDEBB9548}" type="slidenum">
              <a:rPr lang="en-US" altLang="ja-JP" smtClean="0"/>
              <a:pPr>
                <a:defRPr/>
              </a:pPr>
              <a:t>‹#›</a:t>
            </a:fld>
            <a:endParaRPr lang="en-US" altLang="ja-JP"/>
          </a:p>
        </p:txBody>
      </p:sp>
    </p:spTree>
    <p:extLst>
      <p:ext uri="{BB962C8B-B14F-4D97-AF65-F5344CB8AC3E}">
        <p14:creationId xmlns:p14="http://schemas.microsoft.com/office/powerpoint/2010/main" val="272255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D7D0FEFD-333E-4AC5-FD03-F2481E8AEB44}"/>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8" name="Rectangle 5">
            <a:extLst>
              <a:ext uri="{FF2B5EF4-FFF2-40B4-BE49-F238E27FC236}">
                <a16:creationId xmlns:a16="http://schemas.microsoft.com/office/drawing/2014/main" id="{EDE90EF7-A234-70C5-E0C5-26667B16D409}"/>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9" name="Rectangle 6">
            <a:extLst>
              <a:ext uri="{FF2B5EF4-FFF2-40B4-BE49-F238E27FC236}">
                <a16:creationId xmlns:a16="http://schemas.microsoft.com/office/drawing/2014/main" id="{950800F4-8448-F592-E6F0-4580E63C5166}"/>
              </a:ext>
            </a:extLst>
          </p:cNvPr>
          <p:cNvSpPr>
            <a:spLocks noGrp="1" noChangeArrowheads="1"/>
          </p:cNvSpPr>
          <p:nvPr>
            <p:ph type="sldNum" sz="quarter" idx="12"/>
          </p:nvPr>
        </p:nvSpPr>
        <p:spPr>
          <a:ln/>
        </p:spPr>
        <p:txBody>
          <a:bodyPr/>
          <a:lstStyle>
            <a:lvl1pPr>
              <a:defRPr/>
            </a:lvl1pPr>
          </a:lstStyle>
          <a:p>
            <a:pPr>
              <a:defRPr/>
            </a:pPr>
            <a:r>
              <a:rPr lang="en-US" altLang="ja-JP"/>
              <a:t>Slide </a:t>
            </a:r>
            <a:fld id="{21E80F31-703A-4A14-B9D7-39569F57BC1D}" type="slidenum">
              <a:rPr lang="en-US" altLang="ja-JP" smtClean="0"/>
              <a:pPr>
                <a:defRPr/>
              </a:pPr>
              <a:t>‹#›</a:t>
            </a:fld>
            <a:endParaRPr lang="en-US" altLang="ja-JP"/>
          </a:p>
        </p:txBody>
      </p:sp>
    </p:spTree>
    <p:extLst>
      <p:ext uri="{BB962C8B-B14F-4D97-AF65-F5344CB8AC3E}">
        <p14:creationId xmlns:p14="http://schemas.microsoft.com/office/powerpoint/2010/main" val="34360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2E995016-F46E-53E0-644B-42A91931564E}"/>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4" name="Rectangle 5">
            <a:extLst>
              <a:ext uri="{FF2B5EF4-FFF2-40B4-BE49-F238E27FC236}">
                <a16:creationId xmlns:a16="http://schemas.microsoft.com/office/drawing/2014/main" id="{A181DC79-EEBB-BD59-C4E1-0232D6B26787}"/>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5" name="Rectangle 6">
            <a:extLst>
              <a:ext uri="{FF2B5EF4-FFF2-40B4-BE49-F238E27FC236}">
                <a16:creationId xmlns:a16="http://schemas.microsoft.com/office/drawing/2014/main" id="{DDE410C1-78C5-B2DF-6A81-A69FFA045C35}"/>
              </a:ext>
            </a:extLst>
          </p:cNvPr>
          <p:cNvSpPr>
            <a:spLocks noGrp="1" noChangeArrowheads="1"/>
          </p:cNvSpPr>
          <p:nvPr>
            <p:ph type="sldNum" sz="quarter" idx="12"/>
          </p:nvPr>
        </p:nvSpPr>
        <p:spPr>
          <a:ln/>
        </p:spPr>
        <p:txBody>
          <a:bodyPr/>
          <a:lstStyle>
            <a:lvl1pPr>
              <a:defRPr/>
            </a:lvl1pPr>
          </a:lstStyle>
          <a:p>
            <a:pPr>
              <a:defRPr/>
            </a:pPr>
            <a:r>
              <a:rPr lang="en-US" altLang="ja-JP"/>
              <a:t>Slide </a:t>
            </a:r>
            <a:fld id="{719C5C6D-D843-42FD-9EEF-3381FAD33014}" type="slidenum">
              <a:rPr lang="en-US" altLang="ja-JP" smtClean="0"/>
              <a:pPr>
                <a:defRPr/>
              </a:pPr>
              <a:t>‹#›</a:t>
            </a:fld>
            <a:endParaRPr lang="en-US" altLang="ja-JP"/>
          </a:p>
        </p:txBody>
      </p:sp>
    </p:spTree>
    <p:extLst>
      <p:ext uri="{BB962C8B-B14F-4D97-AF65-F5344CB8AC3E}">
        <p14:creationId xmlns:p14="http://schemas.microsoft.com/office/powerpoint/2010/main" val="65198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59013B-9F78-1FC2-83D9-FEE1C8984551}"/>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3" name="Rectangle 5">
            <a:extLst>
              <a:ext uri="{FF2B5EF4-FFF2-40B4-BE49-F238E27FC236}">
                <a16:creationId xmlns:a16="http://schemas.microsoft.com/office/drawing/2014/main" id="{444816A2-661A-CAE0-03AA-F13CA129730B}"/>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4" name="Rectangle 6">
            <a:extLst>
              <a:ext uri="{FF2B5EF4-FFF2-40B4-BE49-F238E27FC236}">
                <a16:creationId xmlns:a16="http://schemas.microsoft.com/office/drawing/2014/main" id="{124F8B95-6381-2FAE-23A6-44A3901C13D4}"/>
              </a:ext>
            </a:extLst>
          </p:cNvPr>
          <p:cNvSpPr>
            <a:spLocks noGrp="1" noChangeArrowheads="1"/>
          </p:cNvSpPr>
          <p:nvPr>
            <p:ph type="sldNum" sz="quarter" idx="12"/>
          </p:nvPr>
        </p:nvSpPr>
        <p:spPr>
          <a:ln/>
        </p:spPr>
        <p:txBody>
          <a:bodyPr/>
          <a:lstStyle>
            <a:lvl1pPr>
              <a:defRPr/>
            </a:lvl1pPr>
          </a:lstStyle>
          <a:p>
            <a:pPr>
              <a:defRPr/>
            </a:pPr>
            <a:r>
              <a:rPr lang="en-US" altLang="ja-JP"/>
              <a:t>Slide </a:t>
            </a:r>
            <a:fld id="{E1E75580-1728-4FD6-B208-EDEF99E3D525}" type="slidenum">
              <a:rPr lang="en-US" altLang="ja-JP" smtClean="0"/>
              <a:pPr>
                <a:defRPr/>
              </a:pPr>
              <a:t>‹#›</a:t>
            </a:fld>
            <a:endParaRPr lang="en-US" altLang="ja-JP"/>
          </a:p>
        </p:txBody>
      </p:sp>
    </p:spTree>
    <p:extLst>
      <p:ext uri="{BB962C8B-B14F-4D97-AF65-F5344CB8AC3E}">
        <p14:creationId xmlns:p14="http://schemas.microsoft.com/office/powerpoint/2010/main" val="185995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5BE163CF-9B9A-4981-495F-4F36C412731F}"/>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6" name="Rectangle 5">
            <a:extLst>
              <a:ext uri="{FF2B5EF4-FFF2-40B4-BE49-F238E27FC236}">
                <a16:creationId xmlns:a16="http://schemas.microsoft.com/office/drawing/2014/main" id="{E82F2100-0077-8FC6-DA76-7D14BE7C378A}"/>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7" name="Rectangle 6">
            <a:extLst>
              <a:ext uri="{FF2B5EF4-FFF2-40B4-BE49-F238E27FC236}">
                <a16:creationId xmlns:a16="http://schemas.microsoft.com/office/drawing/2014/main" id="{3B8FCD2C-21E2-4E0F-F8B0-91BAEE5A390E}"/>
              </a:ext>
            </a:extLst>
          </p:cNvPr>
          <p:cNvSpPr>
            <a:spLocks noGrp="1" noChangeArrowheads="1"/>
          </p:cNvSpPr>
          <p:nvPr>
            <p:ph type="sldNum" sz="quarter" idx="12"/>
          </p:nvPr>
        </p:nvSpPr>
        <p:spPr>
          <a:ln/>
        </p:spPr>
        <p:txBody>
          <a:bodyPr/>
          <a:lstStyle>
            <a:lvl1pPr>
              <a:defRPr/>
            </a:lvl1pPr>
          </a:lstStyle>
          <a:p>
            <a:pPr>
              <a:defRPr/>
            </a:pPr>
            <a:r>
              <a:rPr lang="en-US" altLang="ja-JP"/>
              <a:t>Slide </a:t>
            </a:r>
            <a:fld id="{1BB19209-0622-4194-989C-2BCE374F75D6}" type="slidenum">
              <a:rPr lang="en-US" altLang="ja-JP" smtClean="0"/>
              <a:pPr>
                <a:defRPr/>
              </a:pPr>
              <a:t>‹#›</a:t>
            </a:fld>
            <a:endParaRPr lang="en-US" altLang="ja-JP"/>
          </a:p>
        </p:txBody>
      </p:sp>
    </p:spTree>
    <p:extLst>
      <p:ext uri="{BB962C8B-B14F-4D97-AF65-F5344CB8AC3E}">
        <p14:creationId xmlns:p14="http://schemas.microsoft.com/office/powerpoint/2010/main" val="249528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AA739A4-CBCA-A487-1198-9092F9F72753}"/>
              </a:ext>
            </a:extLst>
          </p:cNvPr>
          <p:cNvSpPr>
            <a:spLocks noGrp="1" noChangeArrowheads="1"/>
          </p:cNvSpPr>
          <p:nvPr>
            <p:ph type="dt" sz="half" idx="10"/>
          </p:nvPr>
        </p:nvSpPr>
        <p:spPr>
          <a:ln/>
        </p:spPr>
        <p:txBody>
          <a:bodyPr/>
          <a:lstStyle>
            <a:lvl1pPr>
              <a:defRPr/>
            </a:lvl1pPr>
          </a:lstStyle>
          <a:p>
            <a:pPr>
              <a:defRPr/>
            </a:pPr>
            <a:r>
              <a:rPr lang="ja-JP" altLang="en-US"/>
              <a:t>May 2004</a:t>
            </a:r>
            <a:endParaRPr lang="en-US" altLang="ja-JP"/>
          </a:p>
        </p:txBody>
      </p:sp>
      <p:sp>
        <p:nvSpPr>
          <p:cNvPr id="6" name="Rectangle 5">
            <a:extLst>
              <a:ext uri="{FF2B5EF4-FFF2-40B4-BE49-F238E27FC236}">
                <a16:creationId xmlns:a16="http://schemas.microsoft.com/office/drawing/2014/main" id="{FB47FB02-312A-1769-C516-CB8FE68D75C5}"/>
              </a:ext>
            </a:extLst>
          </p:cNvPr>
          <p:cNvSpPr>
            <a:spLocks noGrp="1" noChangeArrowheads="1"/>
          </p:cNvSpPr>
          <p:nvPr>
            <p:ph type="ftr" sz="quarter" idx="11"/>
          </p:nvPr>
        </p:nvSpPr>
        <p:spPr>
          <a:ln/>
        </p:spPr>
        <p:txBody>
          <a:bodyPr/>
          <a:lstStyle>
            <a:lvl1pPr>
              <a:defRPr/>
            </a:lvl1pPr>
          </a:lstStyle>
          <a:p>
            <a:pPr>
              <a:defRPr/>
            </a:pPr>
            <a:r>
              <a:rPr lang="ja-JP" altLang="en-US"/>
              <a:t>Honggang ZHANG, NICT</a:t>
            </a:r>
            <a:endParaRPr lang="en-US" altLang="ja-JP"/>
          </a:p>
        </p:txBody>
      </p:sp>
      <p:sp>
        <p:nvSpPr>
          <p:cNvPr id="7" name="Rectangle 6">
            <a:extLst>
              <a:ext uri="{FF2B5EF4-FFF2-40B4-BE49-F238E27FC236}">
                <a16:creationId xmlns:a16="http://schemas.microsoft.com/office/drawing/2014/main" id="{D7067659-482B-0AD7-0143-BB0271E8B1F4}"/>
              </a:ext>
            </a:extLst>
          </p:cNvPr>
          <p:cNvSpPr>
            <a:spLocks noGrp="1" noChangeArrowheads="1"/>
          </p:cNvSpPr>
          <p:nvPr>
            <p:ph type="sldNum" sz="quarter" idx="12"/>
          </p:nvPr>
        </p:nvSpPr>
        <p:spPr>
          <a:ln/>
        </p:spPr>
        <p:txBody>
          <a:bodyPr/>
          <a:lstStyle>
            <a:lvl1pPr>
              <a:defRPr/>
            </a:lvl1pPr>
          </a:lstStyle>
          <a:p>
            <a:pPr>
              <a:defRPr/>
            </a:pPr>
            <a:r>
              <a:rPr lang="en-US" altLang="ja-JP"/>
              <a:t>Slide </a:t>
            </a:r>
            <a:fld id="{619D8870-4399-4155-8F08-E237C71B1737}" type="slidenum">
              <a:rPr lang="en-US" altLang="ja-JP" smtClean="0"/>
              <a:pPr>
                <a:defRPr/>
              </a:pPr>
              <a:t>‹#›</a:t>
            </a:fld>
            <a:endParaRPr lang="en-US" altLang="ja-JP"/>
          </a:p>
        </p:txBody>
      </p:sp>
    </p:spTree>
    <p:extLst>
      <p:ext uri="{BB962C8B-B14F-4D97-AF65-F5344CB8AC3E}">
        <p14:creationId xmlns:p14="http://schemas.microsoft.com/office/powerpoint/2010/main" val="223173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003032-AFBE-A11F-4313-B0BCE3441F5F}"/>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ja-JP"/>
              <a:t>Click to edit Master title style</a:t>
            </a:r>
          </a:p>
        </p:txBody>
      </p:sp>
      <p:sp>
        <p:nvSpPr>
          <p:cNvPr id="1027" name="Rectangle 3">
            <a:extLst>
              <a:ext uri="{FF2B5EF4-FFF2-40B4-BE49-F238E27FC236}">
                <a16:creationId xmlns:a16="http://schemas.microsoft.com/office/drawing/2014/main" id="{CFBBBF68-B205-AE77-A00A-0776BD7390F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a:extLst>
              <a:ext uri="{FF2B5EF4-FFF2-40B4-BE49-F238E27FC236}">
                <a16:creationId xmlns:a16="http://schemas.microsoft.com/office/drawing/2014/main" id="{9A4E9B45-B0B2-1FA3-5A17-33B93025FF68}"/>
              </a:ext>
            </a:extLst>
          </p:cNvPr>
          <p:cNvSpPr>
            <a:spLocks noGrp="1" noChangeArrowheads="1"/>
          </p:cNvSpPr>
          <p:nvPr>
            <p:ph type="dt" sz="half" idx="2"/>
          </p:nvPr>
        </p:nvSpPr>
        <p:spPr bwMode="auto">
          <a:xfrm>
            <a:off x="685800" y="381000"/>
            <a:ext cx="1600200" cy="212725"/>
          </a:xfrm>
          <a:prstGeom prst="rect">
            <a:avLst/>
          </a:prstGeom>
          <a:noFill/>
          <a:ln>
            <a:noFill/>
          </a:ln>
          <a:effec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50" charset="-128"/>
              </a:defRPr>
            </a:lvl1pPr>
          </a:lstStyle>
          <a:p>
            <a:pPr>
              <a:defRPr/>
            </a:pPr>
            <a:r>
              <a:rPr lang="ja-JP" altLang="en-US"/>
              <a:t>May 2004</a:t>
            </a:r>
            <a:endParaRPr lang="en-US" altLang="ja-JP"/>
          </a:p>
        </p:txBody>
      </p:sp>
      <p:sp>
        <p:nvSpPr>
          <p:cNvPr id="1029" name="Rectangle 5">
            <a:extLst>
              <a:ext uri="{FF2B5EF4-FFF2-40B4-BE49-F238E27FC236}">
                <a16:creationId xmlns:a16="http://schemas.microsoft.com/office/drawing/2014/main" id="{92364E2F-16F9-3CFA-7086-FA85DE84F17E}"/>
              </a:ext>
            </a:extLst>
          </p:cNvPr>
          <p:cNvSpPr>
            <a:spLocks noGrp="1" noChangeArrowheads="1"/>
          </p:cNvSpPr>
          <p:nvPr>
            <p:ph type="ftr" sz="quarter" idx="3"/>
          </p:nvPr>
        </p:nvSpPr>
        <p:spPr bwMode="auto">
          <a:xfrm>
            <a:off x="5486400" y="6475413"/>
            <a:ext cx="3124200" cy="182562"/>
          </a:xfrm>
          <a:prstGeom prst="rect">
            <a:avLst/>
          </a:prstGeom>
          <a:noFill/>
          <a:ln>
            <a:noFill/>
          </a:ln>
          <a:effec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50" charset="-128"/>
              </a:defRPr>
            </a:lvl1pPr>
          </a:lstStyle>
          <a:p>
            <a:pPr>
              <a:defRPr/>
            </a:pPr>
            <a:r>
              <a:rPr lang="ja-JP" altLang="en-US"/>
              <a:t>Honggang ZHANG, NICT</a:t>
            </a:r>
            <a:endParaRPr lang="en-US" altLang="ja-JP"/>
          </a:p>
        </p:txBody>
      </p:sp>
      <p:sp>
        <p:nvSpPr>
          <p:cNvPr id="1030" name="Rectangle 6">
            <a:extLst>
              <a:ext uri="{FF2B5EF4-FFF2-40B4-BE49-F238E27FC236}">
                <a16:creationId xmlns:a16="http://schemas.microsoft.com/office/drawing/2014/main" id="{C1F3D1A0-3D08-6533-2361-C417A5620D16}"/>
              </a:ext>
            </a:extLst>
          </p:cNvPr>
          <p:cNvSpPr>
            <a:spLocks noGrp="1" noChangeArrowheads="1"/>
          </p:cNvSpPr>
          <p:nvPr>
            <p:ph type="sldNum" sz="quarter" idx="4"/>
          </p:nvPr>
        </p:nvSpPr>
        <p:spPr bwMode="auto">
          <a:xfrm>
            <a:off x="4310063" y="6475413"/>
            <a:ext cx="600075" cy="182562"/>
          </a:xfrm>
          <a:prstGeom prst="rect">
            <a:avLst/>
          </a:prstGeom>
          <a:noFill/>
          <a:ln>
            <a:noFill/>
          </a:ln>
          <a:effec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50" charset="-128"/>
              </a:defRPr>
            </a:lvl1pPr>
          </a:lstStyle>
          <a:p>
            <a:pPr>
              <a:defRPr/>
            </a:pPr>
            <a:r>
              <a:rPr lang="en-US" altLang="ja-JP"/>
              <a:t>Slide </a:t>
            </a:r>
            <a:fld id="{2C2945D9-C94A-4705-90B5-053133881602}" type="slidenum">
              <a:rPr lang="en-US" altLang="ja-JP" smtClean="0"/>
              <a:pPr>
                <a:defRPr/>
              </a:pPr>
              <a:t>‹#›</a:t>
            </a:fld>
            <a:endParaRPr lang="en-US" altLang="ja-JP"/>
          </a:p>
        </p:txBody>
      </p:sp>
      <p:sp>
        <p:nvSpPr>
          <p:cNvPr id="1031" name="Rectangle 7">
            <a:extLst>
              <a:ext uri="{FF2B5EF4-FFF2-40B4-BE49-F238E27FC236}">
                <a16:creationId xmlns:a16="http://schemas.microsoft.com/office/drawing/2014/main" id="{D3B613D7-819E-C406-814E-F8DCA8C1874D}"/>
              </a:ext>
            </a:extLst>
          </p:cNvPr>
          <p:cNvSpPr>
            <a:spLocks noChangeArrowheads="1"/>
          </p:cNvSpPr>
          <p:nvPr/>
        </p:nvSpPr>
        <p:spPr bwMode="auto">
          <a:xfrm>
            <a:off x="4191000" y="396875"/>
            <a:ext cx="4267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342900" indent="-342900">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eaLnBrk="0" fontAlgn="base" hangingPunct="0">
              <a:spcBef>
                <a:spcPct val="0"/>
              </a:spcBef>
              <a:spcAft>
                <a:spcPct val="0"/>
              </a:spcAft>
              <a:defRPr sz="1200">
                <a:solidFill>
                  <a:schemeClr val="tx1"/>
                </a:solidFill>
                <a:latin typeface="Times New Roman" panose="02020603050405020304" pitchFamily="18" charset="0"/>
              </a:defRPr>
            </a:lvl6pPr>
            <a:lvl7pPr eaLnBrk="0" fontAlgn="base" hangingPunct="0">
              <a:spcBef>
                <a:spcPct val="0"/>
              </a:spcBef>
              <a:spcAft>
                <a:spcPct val="0"/>
              </a:spcAft>
              <a:defRPr sz="1200">
                <a:solidFill>
                  <a:schemeClr val="tx1"/>
                </a:solidFill>
                <a:latin typeface="Times New Roman" panose="02020603050405020304" pitchFamily="18" charset="0"/>
              </a:defRPr>
            </a:lvl7pPr>
            <a:lvl8pPr eaLnBrk="0" fontAlgn="base" hangingPunct="0">
              <a:spcBef>
                <a:spcPct val="0"/>
              </a:spcBef>
              <a:spcAft>
                <a:spcPct val="0"/>
              </a:spcAft>
              <a:defRPr sz="1200">
                <a:solidFill>
                  <a:schemeClr val="tx1"/>
                </a:solidFill>
                <a:latin typeface="Times New Roman" panose="02020603050405020304" pitchFamily="18" charset="0"/>
              </a:defRPr>
            </a:lvl8pPr>
            <a:lvl9pPr eaLnBrk="0" fontAlgn="base" hangingPunct="0">
              <a:spcBef>
                <a:spcPct val="0"/>
              </a:spcBef>
              <a:spcAft>
                <a:spcPct val="0"/>
              </a:spcAft>
              <a:defRPr sz="1200">
                <a:solidFill>
                  <a:schemeClr val="tx1"/>
                </a:solidFill>
                <a:latin typeface="Times New Roman" panose="02020603050405020304" pitchFamily="18" charset="0"/>
              </a:defRPr>
            </a:lvl9pPr>
          </a:lstStyle>
          <a:p>
            <a:pPr lvl="4" algn="r"/>
            <a:r>
              <a:rPr lang="en-US" altLang="ja-JP" sz="1400" b="1" dirty="0">
                <a:ea typeface="ＭＳ Ｐゴシック" panose="020B0600070205080204" pitchFamily="50" charset="-128"/>
              </a:rPr>
              <a:t>doc.: IEEE 802.15-04/0253r0</a:t>
            </a:r>
          </a:p>
        </p:txBody>
      </p:sp>
      <p:sp>
        <p:nvSpPr>
          <p:cNvPr id="1032" name="Line 8">
            <a:extLst>
              <a:ext uri="{FF2B5EF4-FFF2-40B4-BE49-F238E27FC236}">
                <a16:creationId xmlns:a16="http://schemas.microsoft.com/office/drawing/2014/main" id="{01848C6D-4B4A-680A-A55B-5E861B232414}"/>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21469315-B194-0FCD-FAB6-3FD232144709}"/>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ea typeface="ＭＳ Ｐゴシック" panose="020B0600070205080204" pitchFamily="50" charset="-128"/>
              </a:rPr>
              <a:t>Submission</a:t>
            </a:r>
          </a:p>
        </p:txBody>
      </p:sp>
      <p:sp>
        <p:nvSpPr>
          <p:cNvPr id="1034" name="Line 10">
            <a:extLst>
              <a:ext uri="{FF2B5EF4-FFF2-40B4-BE49-F238E27FC236}">
                <a16:creationId xmlns:a16="http://schemas.microsoft.com/office/drawing/2014/main" id="{38967DAD-D6DA-E7B0-58FD-C26AABA96F7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defRPr>
      </a:lvl5pPr>
      <a:lvl6pPr marL="457200" algn="ctr" rtl="0" eaLnBrk="0" fontAlgn="base" hangingPunct="0">
        <a:spcBef>
          <a:spcPct val="0"/>
        </a:spcBef>
        <a:spcAft>
          <a:spcPct val="0"/>
        </a:spcAft>
        <a:defRPr sz="3600">
          <a:solidFill>
            <a:schemeClr val="tx2"/>
          </a:solidFill>
          <a:latin typeface="Times New Roman" panose="02020603050405020304" pitchFamily="18" charset="0"/>
        </a:defRPr>
      </a:lvl6pPr>
      <a:lvl7pPr marL="914400" algn="ctr" rtl="0" eaLnBrk="0" fontAlgn="base" hangingPunct="0">
        <a:spcBef>
          <a:spcPct val="0"/>
        </a:spcBef>
        <a:spcAft>
          <a:spcPct val="0"/>
        </a:spcAft>
        <a:defRPr sz="3600">
          <a:solidFill>
            <a:schemeClr val="tx2"/>
          </a:solidFill>
          <a:latin typeface="Times New Roman" panose="02020603050405020304" pitchFamily="18" charset="0"/>
        </a:defRPr>
      </a:lvl7pPr>
      <a:lvl8pPr marL="1371600" algn="ctr" rtl="0" eaLnBrk="0" fontAlgn="base" hangingPunct="0">
        <a:spcBef>
          <a:spcPct val="0"/>
        </a:spcBef>
        <a:spcAft>
          <a:spcPct val="0"/>
        </a:spcAft>
        <a:defRPr sz="3600">
          <a:solidFill>
            <a:schemeClr val="tx2"/>
          </a:solidFill>
          <a:latin typeface="Times New Roman" panose="02020603050405020304" pitchFamily="18" charset="0"/>
        </a:defRPr>
      </a:lvl8pPr>
      <a:lvl9pPr marL="1828800" algn="ctr" rtl="0" eaLnBrk="0" fontAlgn="base" hangingPunct="0">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p:cNvSpPr>
            <a:spLocks noGrp="1" noChangeArrowheads="1"/>
          </p:cNvSpPr>
          <p:nvPr>
            <p:ph type="sldNum" sz="quarter" idx="4"/>
          </p:nvPr>
        </p:nvSpPr>
        <p:spPr bwMode="auto">
          <a:xfrm>
            <a:off x="4324766" y="6475413"/>
            <a:ext cx="57066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ea typeface="ＭＳ Ｐゴシック" charset="-128"/>
              </a:defRPr>
            </a:lvl1pPr>
          </a:lstStyle>
          <a:p>
            <a:r>
              <a:rPr lang="en-US" altLang="ja-JP"/>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802.15-22-0389-02-06ma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2"/>
            <a:ext cx="90702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1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2" y="332601"/>
            <a:ext cx="22873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800" b="1">
                <a:ea typeface="ＭＳ Ｐゴシック" charset="-128"/>
              </a:defRPr>
            </a:lvl1pPr>
          </a:lstStyle>
          <a:p>
            <a:r>
              <a:rPr lang="en-US" altLang="ja-JP"/>
              <a:t>November 2022</a:t>
            </a:r>
            <a:endParaRPr lang="en-US" altLang="ja-JP" dirty="0"/>
          </a:p>
        </p:txBody>
      </p:sp>
      <p:sp>
        <p:nvSpPr>
          <p:cNvPr id="12" name="Rectangle 5">
            <a:extLst>
              <a:ext uri="{FF2B5EF4-FFF2-40B4-BE49-F238E27FC236}">
                <a16:creationId xmlns:a16="http://schemas.microsoft.com/office/drawing/2014/main" id="{2BC45AD9-9BF0-47C6-AC9A-04B3BB126B1B}"/>
              </a:ext>
            </a:extLst>
          </p:cNvPr>
          <p:cNvSpPr>
            <a:spLocks noGrp="1" noChangeArrowheads="1"/>
          </p:cNvSpPr>
          <p:nvPr>
            <p:ph type="ftr" sz="quarter" idx="3"/>
          </p:nvPr>
        </p:nvSpPr>
        <p:spPr bwMode="auto">
          <a:xfrm>
            <a:off x="5562600" y="6481822"/>
            <a:ext cx="3353029"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a:defRPr sz="1200">
                <a:ea typeface="ＭＳ Ｐゴシック" charset="-128"/>
              </a:defRPr>
            </a:lvl1pPr>
          </a:lstStyle>
          <a:p>
            <a:r>
              <a:rPr lang="en-US" altLang="ja-JP" dirty="0"/>
              <a:t>Ryuji Kohno’(, Takumi Kobayashi (YNU/YRP-IAI)</a:t>
            </a:r>
          </a:p>
        </p:txBody>
      </p:sp>
    </p:spTree>
    <p:extLst>
      <p:ext uri="{BB962C8B-B14F-4D97-AF65-F5344CB8AC3E}">
        <p14:creationId xmlns:p14="http://schemas.microsoft.com/office/powerpoint/2010/main" val="315560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6.png"/><Relationship Id="rId3" Type="http://schemas.openxmlformats.org/officeDocument/2006/relationships/image" Target="../media/image19.wmf"/><Relationship Id="rId7" Type="http://schemas.openxmlformats.org/officeDocument/2006/relationships/image" Target="../media/image21.wmf"/><Relationship Id="rId12" Type="http://schemas.openxmlformats.org/officeDocument/2006/relationships/image" Target="../media/image25.png"/><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11" Type="http://schemas.openxmlformats.org/officeDocument/2006/relationships/image" Target="../media/image24.png"/><Relationship Id="rId5" Type="http://schemas.openxmlformats.org/officeDocument/2006/relationships/image" Target="../media/image20.wmf"/><Relationship Id="rId10" Type="http://schemas.openxmlformats.org/officeDocument/2006/relationships/image" Target="../media/image23.png"/><Relationship Id="rId4" Type="http://schemas.openxmlformats.org/officeDocument/2006/relationships/oleObject" Target="../embeddings/oleObject5.bin"/><Relationship Id="rId9" Type="http://schemas.openxmlformats.org/officeDocument/2006/relationships/image" Target="../media/image22.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7.wmf"/><Relationship Id="rId18" Type="http://schemas.openxmlformats.org/officeDocument/2006/relationships/oleObject" Target="../embeddings/oleObject21.bin"/><Relationship Id="rId26" Type="http://schemas.openxmlformats.org/officeDocument/2006/relationships/oleObject" Target="../embeddings/oleObject25.bin"/><Relationship Id="rId3" Type="http://schemas.openxmlformats.org/officeDocument/2006/relationships/image" Target="../media/image32.wmf"/><Relationship Id="rId21" Type="http://schemas.openxmlformats.org/officeDocument/2006/relationships/image" Target="../media/image41.wmf"/><Relationship Id="rId7" Type="http://schemas.openxmlformats.org/officeDocument/2006/relationships/image" Target="../media/image34.wmf"/><Relationship Id="rId12" Type="http://schemas.openxmlformats.org/officeDocument/2006/relationships/oleObject" Target="../embeddings/oleObject18.bin"/><Relationship Id="rId17" Type="http://schemas.openxmlformats.org/officeDocument/2006/relationships/image" Target="../media/image39.wmf"/><Relationship Id="rId25" Type="http://schemas.openxmlformats.org/officeDocument/2006/relationships/image" Target="../media/image43.w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oleObject" Target="../embeddings/oleObject22.bin"/><Relationship Id="rId29" Type="http://schemas.openxmlformats.org/officeDocument/2006/relationships/image" Target="../media/image44.wmf"/><Relationship Id="rId1" Type="http://schemas.openxmlformats.org/officeDocument/2006/relationships/slideLayout" Target="../slideLayouts/slideLayout7.xml"/><Relationship Id="rId6" Type="http://schemas.openxmlformats.org/officeDocument/2006/relationships/oleObject" Target="../embeddings/oleObject15.bin"/><Relationship Id="rId11" Type="http://schemas.openxmlformats.org/officeDocument/2006/relationships/image" Target="../media/image36.wmf"/><Relationship Id="rId24" Type="http://schemas.openxmlformats.org/officeDocument/2006/relationships/oleObject" Target="../embeddings/oleObject24.bin"/><Relationship Id="rId5" Type="http://schemas.openxmlformats.org/officeDocument/2006/relationships/image" Target="../media/image33.wmf"/><Relationship Id="rId15" Type="http://schemas.openxmlformats.org/officeDocument/2006/relationships/image" Target="../media/image38.wmf"/><Relationship Id="rId23" Type="http://schemas.openxmlformats.org/officeDocument/2006/relationships/image" Target="../media/image42.wmf"/><Relationship Id="rId28" Type="http://schemas.openxmlformats.org/officeDocument/2006/relationships/oleObject" Target="../embeddings/oleObject27.bin"/><Relationship Id="rId10" Type="http://schemas.openxmlformats.org/officeDocument/2006/relationships/oleObject" Target="../embeddings/oleObject17.bin"/><Relationship Id="rId19" Type="http://schemas.openxmlformats.org/officeDocument/2006/relationships/image" Target="../media/image40.wmf"/><Relationship Id="rId31" Type="http://schemas.openxmlformats.org/officeDocument/2006/relationships/oleObject" Target="../embeddings/oleObject29.bin"/><Relationship Id="rId4" Type="http://schemas.openxmlformats.org/officeDocument/2006/relationships/oleObject" Target="../embeddings/oleObject14.bin"/><Relationship Id="rId9" Type="http://schemas.openxmlformats.org/officeDocument/2006/relationships/image" Target="../media/image35.wmf"/><Relationship Id="rId14" Type="http://schemas.openxmlformats.org/officeDocument/2006/relationships/oleObject" Target="../embeddings/oleObject19.bin"/><Relationship Id="rId22" Type="http://schemas.openxmlformats.org/officeDocument/2006/relationships/oleObject" Target="../embeddings/oleObject23.bin"/><Relationship Id="rId27" Type="http://schemas.openxmlformats.org/officeDocument/2006/relationships/oleObject" Target="../embeddings/oleObject26.bin"/><Relationship Id="rId30"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7.xml"/><Relationship Id="rId5" Type="http://schemas.openxmlformats.org/officeDocument/2006/relationships/image" Target="../media/image48.wmf"/><Relationship Id="rId4" Type="http://schemas.openxmlformats.org/officeDocument/2006/relationships/image" Target="../media/image47.wmf"/></Relationships>
</file>

<file path=ppt/slides/_rels/slide2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slideLayout" Target="../slideLayouts/slideLayout7.xml"/><Relationship Id="rId4" Type="http://schemas.openxmlformats.org/officeDocument/2006/relationships/image" Target="../media/image73.wmf"/></Relationships>
</file>

<file path=ppt/slides/_rels/slide4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7.xml"/><Relationship Id="rId5" Type="http://schemas.openxmlformats.org/officeDocument/2006/relationships/image" Target="../media/image77.wmf"/><Relationship Id="rId4" Type="http://schemas.openxmlformats.org/officeDocument/2006/relationships/image" Target="../media/image7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30.bin"/><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80.wmf"/><Relationship Id="rId4" Type="http://schemas.openxmlformats.org/officeDocument/2006/relationships/oleObject" Target="../embeddings/oleObject31.bin"/></Relationships>
</file>

<file path=ppt/slides/_rels/slide51.x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oleObject" Target="../embeddings/oleObject35.bin"/><Relationship Id="rId5" Type="http://schemas.openxmlformats.org/officeDocument/2006/relationships/image" Target="../media/image83.wmf"/><Relationship Id="rId4" Type="http://schemas.openxmlformats.org/officeDocument/2006/relationships/oleObject" Target="../embeddings/oleObject34.bin"/></Relationships>
</file>

<file path=ppt/slides/_rels/slide52.x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7.wmf"/><Relationship Id="rId2" Type="http://schemas.openxmlformats.org/officeDocument/2006/relationships/oleObject" Target="../embeddings/oleObject36.bin"/><Relationship Id="rId1" Type="http://schemas.openxmlformats.org/officeDocument/2006/relationships/slideLayout" Target="../slideLayouts/slideLayout7.xml"/><Relationship Id="rId6" Type="http://schemas.openxmlformats.org/officeDocument/2006/relationships/oleObject" Target="../embeddings/oleObject38.bin"/><Relationship Id="rId5" Type="http://schemas.openxmlformats.org/officeDocument/2006/relationships/image" Target="../media/image86.wmf"/><Relationship Id="rId4" Type="http://schemas.openxmlformats.org/officeDocument/2006/relationships/oleObject" Target="../embeddings/oleObject37.bin"/></Relationships>
</file>

<file path=ppt/slides/_rels/slide53.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39.bin"/><Relationship Id="rId1" Type="http://schemas.openxmlformats.org/officeDocument/2006/relationships/slideLayout" Target="../slideLayouts/slideLayout7.xml"/><Relationship Id="rId5" Type="http://schemas.openxmlformats.org/officeDocument/2006/relationships/image" Target="../media/image89.wmf"/><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2.w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bject 3"/>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object 5"/>
          <p:cNvSpPr txBox="1"/>
          <p:nvPr/>
        </p:nvSpPr>
        <p:spPr>
          <a:xfrm>
            <a:off x="481559" y="380999"/>
            <a:ext cx="8434070" cy="5663089"/>
          </a:xfrm>
          <a:prstGeom prst="rect">
            <a:avLst/>
          </a:prstGeom>
        </p:spPr>
        <p:txBody>
          <a:bodyPr vert="horz" wrap="square" lIns="0" tIns="0" rIns="0" bIns="0" rtlCol="0">
            <a:spAutoFit/>
          </a:bodyPr>
          <a:lstStyle/>
          <a:p>
            <a:pPr marL="262255" marR="0" lvl="0" indent="0" algn="l" defTabSz="914400" rtl="0" eaLnBrk="1" fontAlgn="auto" latinLnBrk="0" hangingPunct="1">
              <a:lnSpc>
                <a:spcPct val="100000"/>
              </a:lnSpc>
              <a:spcBef>
                <a:spcPts val="0"/>
              </a:spcBef>
              <a:spcAft>
                <a:spcPts val="0"/>
              </a:spcAft>
              <a:buClrTx/>
              <a:buSzTx/>
              <a:buFontTx/>
              <a:buNone/>
              <a:tabLst>
                <a:tab pos="5146040" algn="l"/>
              </a:tabLst>
              <a:defRPr/>
            </a:pPr>
            <a:r>
              <a:rPr kumimoji="1" sz="1400" b="1" i="0" u="none" strike="noStrike" kern="1200" cap="none" spc="-15" normalizeH="0" baseline="0" noProof="0" dirty="0">
                <a:ln>
                  <a:noFill/>
                </a:ln>
                <a:solidFill>
                  <a:srgbClr val="000000"/>
                </a:solidFill>
                <a:effectLst/>
                <a:uLnTx/>
                <a:uFillTx/>
                <a:latin typeface="Arial"/>
                <a:ea typeface="+mn-ea"/>
                <a:cs typeface="Arial"/>
              </a:rPr>
              <a:t>	doc.: </a:t>
            </a:r>
            <a:r>
              <a:rPr kumimoji="1" sz="1400" b="1" i="0" u="none" strike="noStrike" kern="1200" cap="none" spc="-5" normalizeH="0" baseline="0" noProof="0" dirty="0">
                <a:ln>
                  <a:noFill/>
                </a:ln>
                <a:solidFill>
                  <a:srgbClr val="000000"/>
                </a:solidFill>
                <a:effectLst/>
                <a:uLnTx/>
                <a:uFillTx/>
                <a:latin typeface="Arial"/>
                <a:ea typeface="+mn-ea"/>
                <a:cs typeface="Arial"/>
              </a:rPr>
              <a:t>IEEE</a:t>
            </a:r>
            <a:r>
              <a:rPr kumimoji="1" sz="1400" b="1" i="0" u="none" strike="noStrike" kern="1200" cap="none" spc="60" normalizeH="0" baseline="0" noProof="0" dirty="0">
                <a:ln>
                  <a:noFill/>
                </a:ln>
                <a:solidFill>
                  <a:srgbClr val="000000"/>
                </a:solidFill>
                <a:effectLst/>
                <a:uLnTx/>
                <a:uFillTx/>
                <a:latin typeface="Arial"/>
                <a:ea typeface="+mn-ea"/>
                <a:cs typeface="Arial"/>
              </a:rPr>
              <a:t> </a:t>
            </a:r>
            <a:r>
              <a:rPr kumimoji="1" sz="1400" b="1" i="0" u="none" strike="noStrike" kern="1200" cap="none" spc="-15" normalizeH="0" baseline="0" noProof="0" dirty="0">
                <a:ln>
                  <a:noFill/>
                </a:ln>
                <a:solidFill>
                  <a:srgbClr val="000000"/>
                </a:solidFill>
                <a:effectLst/>
                <a:uLnTx/>
                <a:uFillTx/>
                <a:latin typeface="Arial"/>
                <a:ea typeface="+mn-ea"/>
                <a:cs typeface="Arial"/>
              </a:rPr>
              <a:t>802.15-</a:t>
            </a:r>
            <a:r>
              <a:rPr kumimoji="1" lang="en-US" sz="1400" b="1" i="0" u="none" strike="noStrike" kern="1200" cap="none" spc="-15" normalizeH="0" baseline="0" noProof="0" dirty="0">
                <a:ln>
                  <a:noFill/>
                </a:ln>
                <a:solidFill>
                  <a:srgbClr val="000000"/>
                </a:solidFill>
                <a:effectLst/>
                <a:uLnTx/>
                <a:uFillTx/>
                <a:latin typeface="Arial"/>
                <a:ea typeface="+mn-ea"/>
                <a:cs typeface="Arial"/>
              </a:rPr>
              <a:t>22-0652-00-06ma</a:t>
            </a:r>
            <a:endParaRPr kumimoji="1" lang="en-US" sz="1400" b="0" i="0" u="none" strike="noStrike" kern="1200" cap="none" spc="0" normalizeH="0" baseline="0" noProof="0" dirty="0">
              <a:ln>
                <a:noFill/>
              </a:ln>
              <a:solidFill>
                <a:srgbClr val="000000"/>
              </a:solidFill>
              <a:effectLst/>
              <a:uLnTx/>
              <a:uFillTx/>
              <a:latin typeface="Arial"/>
              <a:ea typeface="+mn-ea"/>
              <a:cs typeface="Arial"/>
            </a:endParaRPr>
          </a:p>
          <a:p>
            <a:pPr marL="12700" marR="62230" lvl="0" indent="213360" algn="just" defTabSz="914400" rtl="0" eaLnBrk="1" fontAlgn="auto" latinLnBrk="0" hangingPunct="1">
              <a:lnSpc>
                <a:spcPct val="100000"/>
              </a:lnSpc>
              <a:spcBef>
                <a:spcPts val="640"/>
              </a:spcBef>
              <a:spcAft>
                <a:spcPts val="0"/>
              </a:spcAft>
              <a:buClrTx/>
              <a:buSzTx/>
              <a:buFontTx/>
              <a:buNone/>
              <a:tabLst/>
              <a:defRPr/>
            </a:pPr>
            <a:r>
              <a:rPr kumimoji="1" lang="en-US" sz="1600" b="1" i="0" u="sng" strike="noStrike" kern="1200" cap="none" spc="-5" normalizeH="0" baseline="0" noProof="0" dirty="0">
                <a:ln>
                  <a:noFill/>
                </a:ln>
                <a:solidFill>
                  <a:srgbClr val="000000"/>
                </a:solidFill>
                <a:effectLst/>
                <a:uLnTx/>
                <a:uFillTx/>
                <a:latin typeface="Arial"/>
                <a:ea typeface="+mn-ea"/>
                <a:cs typeface="Arial"/>
              </a:rPr>
              <a:t>Project: </a:t>
            </a:r>
            <a:r>
              <a:rPr kumimoji="1" lang="en-US" sz="1600" b="1" i="0" u="sng" strike="noStrike" kern="1200" cap="none" spc="5" normalizeH="0" baseline="0" noProof="0" dirty="0">
                <a:ln>
                  <a:noFill/>
                </a:ln>
                <a:solidFill>
                  <a:srgbClr val="000000"/>
                </a:solidFill>
                <a:effectLst/>
                <a:uLnTx/>
                <a:uFillTx/>
                <a:latin typeface="Arial"/>
                <a:ea typeface="+mn-ea"/>
                <a:cs typeface="Arial"/>
              </a:rPr>
              <a:t>IEEE </a:t>
            </a:r>
            <a:r>
              <a:rPr kumimoji="1" lang="en-US" sz="1600" b="1" i="0" u="sng" strike="noStrike" kern="1200" cap="none" spc="-5" normalizeH="0" baseline="0" noProof="0" dirty="0">
                <a:ln>
                  <a:noFill/>
                </a:ln>
                <a:solidFill>
                  <a:srgbClr val="000000"/>
                </a:solidFill>
                <a:effectLst/>
                <a:uLnTx/>
                <a:uFillTx/>
                <a:latin typeface="Arial"/>
                <a:ea typeface="+mn-ea"/>
                <a:cs typeface="Arial"/>
              </a:rPr>
              <a:t>P802.15 </a:t>
            </a:r>
            <a:r>
              <a:rPr kumimoji="1" lang="en-US" sz="1600" b="1" i="0" u="sng" strike="noStrike" kern="1200" cap="none" spc="5" normalizeH="0" baseline="0" noProof="0" dirty="0">
                <a:ln>
                  <a:noFill/>
                </a:ln>
                <a:solidFill>
                  <a:srgbClr val="000000"/>
                </a:solidFill>
                <a:effectLst/>
                <a:uLnTx/>
                <a:uFillTx/>
                <a:latin typeface="Arial"/>
                <a:ea typeface="+mn-ea"/>
                <a:cs typeface="Arial"/>
              </a:rPr>
              <a:t>Working </a:t>
            </a:r>
            <a:r>
              <a:rPr kumimoji="1" lang="en-US" sz="1600" b="1" i="0" u="sng" strike="noStrike" kern="1200" cap="none" spc="0" normalizeH="0" baseline="0" noProof="0" dirty="0">
                <a:ln>
                  <a:noFill/>
                </a:ln>
                <a:solidFill>
                  <a:srgbClr val="000000"/>
                </a:solidFill>
                <a:effectLst/>
                <a:uLnTx/>
                <a:uFillTx/>
                <a:latin typeface="Arial"/>
                <a:ea typeface="+mn-ea"/>
                <a:cs typeface="Arial"/>
              </a:rPr>
              <a:t>Group for Wireless Personal </a:t>
            </a:r>
            <a:r>
              <a:rPr kumimoji="1" lang="en-US" sz="1600" b="1" i="0" u="sng" strike="noStrike" kern="1200" cap="none" spc="-25" normalizeH="0" baseline="0" noProof="0" dirty="0">
                <a:ln>
                  <a:noFill/>
                </a:ln>
                <a:solidFill>
                  <a:srgbClr val="000000"/>
                </a:solidFill>
                <a:effectLst/>
                <a:uLnTx/>
                <a:uFillTx/>
                <a:latin typeface="Arial"/>
                <a:ea typeface="+mn-ea"/>
                <a:cs typeface="Arial"/>
              </a:rPr>
              <a:t>Area </a:t>
            </a:r>
            <a:r>
              <a:rPr kumimoji="1" lang="en-US" sz="1600" b="1" i="0" u="sng" strike="noStrike" kern="1200" cap="none" spc="0" normalizeH="0" baseline="0" noProof="0" dirty="0">
                <a:ln>
                  <a:noFill/>
                </a:ln>
                <a:solidFill>
                  <a:srgbClr val="000000"/>
                </a:solidFill>
                <a:effectLst/>
                <a:uLnTx/>
                <a:uFillTx/>
                <a:latin typeface="Arial"/>
                <a:ea typeface="+mn-ea"/>
                <a:cs typeface="Arial"/>
              </a:rPr>
              <a:t>Networks </a:t>
            </a:r>
            <a:r>
              <a:rPr kumimoji="1" lang="en-US" sz="1600" b="1" i="0" u="sng" strike="noStrike" kern="1200" cap="none" spc="-25" normalizeH="0" baseline="0" noProof="0" dirty="0">
                <a:ln>
                  <a:noFill/>
                </a:ln>
                <a:solidFill>
                  <a:srgbClr val="000000"/>
                </a:solidFill>
                <a:effectLst/>
                <a:uLnTx/>
                <a:uFillTx/>
                <a:latin typeface="Arial"/>
                <a:ea typeface="+mn-ea"/>
                <a:cs typeface="Arial"/>
              </a:rPr>
              <a:t>(WPANs)  </a:t>
            </a:r>
            <a:r>
              <a:rPr kumimoji="1" lang="en-US" sz="1400" b="1" i="0" u="none" strike="noStrike" kern="1200" cap="none" spc="-15" normalizeH="0" baseline="0" noProof="0" dirty="0">
                <a:ln>
                  <a:noFill/>
                </a:ln>
                <a:solidFill>
                  <a:srgbClr val="000000"/>
                </a:solidFill>
                <a:effectLst/>
                <a:uLnTx/>
                <a:uFillTx/>
                <a:latin typeface="Arial"/>
                <a:ea typeface="+mn-ea"/>
                <a:cs typeface="Arial"/>
              </a:rPr>
              <a:t>Submission Title: </a:t>
            </a:r>
            <a:r>
              <a:rPr kumimoji="1" lang="en-US" sz="1400" b="0" i="0" u="none" strike="noStrike" kern="1200" cap="none" spc="-15" normalizeH="0" baseline="0" noProof="0" dirty="0">
                <a:ln>
                  <a:noFill/>
                </a:ln>
                <a:solidFill>
                  <a:srgbClr val="000000"/>
                </a:solidFill>
                <a:effectLst/>
                <a:uLnTx/>
                <a:uFillTx/>
                <a:latin typeface="Arial"/>
                <a:ea typeface="+mn-ea"/>
                <a:cs typeface="Arial"/>
              </a:rPr>
              <a:t>[Soft Spectrum Adaptation(SSA) Based on Pulse Shaping for Interference Mitigation between UWB radio and </a:t>
            </a:r>
            <a:r>
              <a:rPr kumimoji="1" lang="en-US" sz="1400" spc="-15" dirty="0">
                <a:solidFill>
                  <a:srgbClr val="000000"/>
                </a:solidFill>
                <a:latin typeface="Arial"/>
                <a:cs typeface="Arial"/>
              </a:rPr>
              <a:t>Other Coexisting Radio</a:t>
            </a:r>
            <a:r>
              <a:rPr kumimoji="1" lang="en-US" sz="1400" b="0" i="0" u="none" strike="noStrike" kern="1200" cap="none" spc="-15" normalizeH="0" baseline="0" noProof="0" dirty="0">
                <a:ln>
                  <a:noFill/>
                </a:ln>
                <a:solidFill>
                  <a:srgbClr val="000000"/>
                </a:solidFill>
                <a:effectLst/>
                <a:uLnTx/>
                <a:uFillTx/>
                <a:latin typeface="Arial"/>
                <a:ea typeface="+mn-ea"/>
                <a:cs typeface="Arial"/>
              </a:rPr>
              <a:t>]  </a:t>
            </a:r>
          </a:p>
          <a:p>
            <a:pPr marL="12700" marR="62230" lvl="0" indent="-12700" algn="just" defTabSz="914400" rtl="0" eaLnBrk="1" fontAlgn="auto" latinLnBrk="0" hangingPunct="1">
              <a:lnSpc>
                <a:spcPct val="100000"/>
              </a:lnSpc>
              <a:spcBef>
                <a:spcPts val="640"/>
              </a:spcBef>
              <a:spcAft>
                <a:spcPts val="0"/>
              </a:spcAft>
              <a:buClrTx/>
              <a:buSzTx/>
              <a:buFontTx/>
              <a:buNone/>
              <a:tabLst/>
              <a:defRPr/>
            </a:pPr>
            <a:r>
              <a:rPr kumimoji="1" lang="en-US" sz="1400" b="1" i="0" u="none" strike="noStrike" kern="1200" cap="none" spc="-10" normalizeH="0" baseline="0" noProof="0" dirty="0">
                <a:ln>
                  <a:noFill/>
                </a:ln>
                <a:solidFill>
                  <a:srgbClr val="000000"/>
                </a:solidFill>
                <a:effectLst/>
                <a:uLnTx/>
                <a:uFillTx/>
                <a:latin typeface="Arial"/>
                <a:ea typeface="+mn-ea"/>
                <a:cs typeface="Arial"/>
              </a:rPr>
              <a:t>Date </a:t>
            </a:r>
            <a:r>
              <a:rPr kumimoji="1" lang="en-US" sz="1400" b="1" i="0" u="none" strike="noStrike" kern="1200" cap="none" spc="-15" normalizeH="0" baseline="0" noProof="0" dirty="0">
                <a:ln>
                  <a:noFill/>
                </a:ln>
                <a:solidFill>
                  <a:srgbClr val="000000"/>
                </a:solidFill>
                <a:effectLst/>
                <a:uLnTx/>
                <a:uFillTx/>
                <a:latin typeface="Arial"/>
                <a:ea typeface="+mn-ea"/>
                <a:cs typeface="Arial"/>
              </a:rPr>
              <a:t>Submitted: </a:t>
            </a:r>
            <a:r>
              <a:rPr kumimoji="1" lang="en-US" sz="1400" b="0" i="0" u="none" strike="noStrike" kern="1200" cap="none" spc="-10" normalizeH="0" baseline="0" noProof="0" dirty="0">
                <a:ln>
                  <a:noFill/>
                </a:ln>
                <a:solidFill>
                  <a:srgbClr val="000000"/>
                </a:solidFill>
                <a:effectLst/>
                <a:uLnTx/>
                <a:uFillTx/>
                <a:latin typeface="Arial"/>
                <a:ea typeface="+mn-ea"/>
                <a:cs typeface="Arial"/>
              </a:rPr>
              <a:t>[17 November </a:t>
            </a:r>
            <a:r>
              <a:rPr kumimoji="1" lang="en-US" sz="1400" b="0" i="0" u="none" strike="noStrike" kern="1200" cap="none" spc="-15" normalizeH="0" baseline="0" noProof="0" dirty="0">
                <a:ln>
                  <a:noFill/>
                </a:ln>
                <a:solidFill>
                  <a:srgbClr val="000000"/>
                </a:solidFill>
                <a:effectLst/>
                <a:uLnTx/>
                <a:uFillTx/>
                <a:latin typeface="Arial"/>
                <a:ea typeface="+mn-ea"/>
                <a:cs typeface="Arial"/>
              </a:rPr>
              <a:t>2022]</a:t>
            </a:r>
            <a:endParaRPr kumimoji="1" lang="en-US" sz="1400" b="0" i="0" u="none" strike="noStrike" kern="1200" cap="none" spc="0" normalizeH="0" baseline="0" noProof="0" dirty="0">
              <a:ln>
                <a:noFill/>
              </a:ln>
              <a:solidFill>
                <a:srgbClr val="000000"/>
              </a:solidFill>
              <a:effectLst/>
              <a:uLnTx/>
              <a:uFillTx/>
              <a:latin typeface="Arial"/>
              <a:ea typeface="+mn-ea"/>
              <a:cs typeface="Arial"/>
            </a:endParaRPr>
          </a:p>
          <a:p>
            <a:pPr marL="12700" marR="342265" lvl="0" indent="-635" algn="l" defTabSz="914400" rtl="0" eaLnBrk="1" fontAlgn="auto" latinLnBrk="0" hangingPunct="1">
              <a:lnSpc>
                <a:spcPct val="100000"/>
              </a:lnSpc>
              <a:spcBef>
                <a:spcPts val="0"/>
              </a:spcBef>
              <a:spcAft>
                <a:spcPts val="0"/>
              </a:spcAft>
              <a:buClrTx/>
              <a:buSzTx/>
              <a:buFontTx/>
              <a:buNone/>
              <a:tabLst/>
              <a:defRPr/>
            </a:pPr>
            <a:r>
              <a:rPr kumimoji="1" sz="1400" b="1" i="0" u="none" strike="noStrike" kern="1200" cap="none" spc="-10" normalizeH="0" baseline="0" noProof="0" dirty="0">
                <a:ln>
                  <a:noFill/>
                </a:ln>
                <a:solidFill>
                  <a:srgbClr val="000000"/>
                </a:solidFill>
                <a:effectLst/>
                <a:uLnTx/>
                <a:uFillTx/>
                <a:latin typeface="Arial"/>
                <a:ea typeface="+mn-ea"/>
                <a:cs typeface="Arial"/>
              </a:rPr>
              <a:t>Source: </a:t>
            </a:r>
            <a:r>
              <a:rPr kumimoji="1" sz="1400" b="0" i="0" u="none" strike="noStrike" kern="1200" cap="none" spc="-15" normalizeH="0" baseline="0" noProof="0" dirty="0">
                <a:ln>
                  <a:noFill/>
                </a:ln>
                <a:solidFill>
                  <a:srgbClr val="000000"/>
                </a:solidFill>
                <a:effectLst/>
                <a:uLnTx/>
                <a:uFillTx/>
                <a:latin typeface="Arial"/>
                <a:ea typeface="+mn-ea"/>
                <a:cs typeface="Arial"/>
              </a:rPr>
              <a:t>[Ryuji Kohno, </a:t>
            </a:r>
            <a:r>
              <a:rPr kumimoji="1" sz="1400" b="0" i="0" u="none" strike="noStrike" kern="1200" cap="none" spc="-25" normalizeH="0" baseline="0" noProof="0" dirty="0">
                <a:ln>
                  <a:noFill/>
                </a:ln>
                <a:solidFill>
                  <a:srgbClr val="000000"/>
                </a:solidFill>
                <a:effectLst/>
                <a:uLnTx/>
                <a:uFillTx/>
                <a:latin typeface="Arial"/>
                <a:ea typeface="+mn-ea"/>
                <a:cs typeface="Arial"/>
              </a:rPr>
              <a:t>Takumi </a:t>
            </a:r>
            <a:r>
              <a:rPr kumimoji="1" sz="1400" b="0" i="0" u="none" strike="noStrike" kern="1200" cap="none" spc="-15" normalizeH="0" baseline="0" noProof="0" dirty="0">
                <a:ln>
                  <a:noFill/>
                </a:ln>
                <a:solidFill>
                  <a:srgbClr val="000000"/>
                </a:solidFill>
                <a:effectLst/>
                <a:uLnTx/>
                <a:uFillTx/>
                <a:latin typeface="Arial"/>
                <a:ea typeface="+mn-ea"/>
                <a:cs typeface="Arial"/>
              </a:rPr>
              <a:t>Kobayashi] </a:t>
            </a:r>
            <a:r>
              <a:rPr kumimoji="1" sz="1400" b="0" i="0" u="none" strike="noStrike" kern="1200" cap="none" spc="-20" normalizeH="0" baseline="0" noProof="0" dirty="0">
                <a:ln>
                  <a:noFill/>
                </a:ln>
                <a:solidFill>
                  <a:srgbClr val="000000"/>
                </a:solidFill>
                <a:effectLst/>
                <a:uLnTx/>
                <a:uFillTx/>
                <a:latin typeface="Arial"/>
                <a:ea typeface="+mn-ea"/>
                <a:cs typeface="Arial"/>
              </a:rPr>
              <a:t>[1;Yokohama </a:t>
            </a:r>
            <a:r>
              <a:rPr kumimoji="1" sz="1400" b="0" i="0" u="none" strike="noStrike" kern="1200" cap="none" spc="-10" normalizeH="0" baseline="0" noProof="0" dirty="0">
                <a:ln>
                  <a:noFill/>
                </a:ln>
                <a:solidFill>
                  <a:srgbClr val="000000"/>
                </a:solidFill>
                <a:effectLst/>
                <a:uLnTx/>
                <a:uFillTx/>
                <a:latin typeface="Arial"/>
                <a:ea typeface="+mn-ea"/>
                <a:cs typeface="Arial"/>
              </a:rPr>
              <a:t>National University(YNU), </a:t>
            </a:r>
            <a:r>
              <a:rPr kumimoji="1" sz="1400" b="0" i="0" u="none" strike="noStrike" kern="1200" cap="none" spc="-15" normalizeH="0" baseline="0" noProof="0" dirty="0">
                <a:ln>
                  <a:noFill/>
                </a:ln>
                <a:solidFill>
                  <a:srgbClr val="000000"/>
                </a:solidFill>
                <a:effectLst/>
                <a:uLnTx/>
                <a:uFillTx/>
                <a:latin typeface="Arial"/>
                <a:ea typeface="+mn-ea"/>
                <a:cs typeface="Arial"/>
              </a:rPr>
              <a:t>2;YRP International  </a:t>
            </a:r>
            <a:r>
              <a:rPr kumimoji="1" sz="1400" b="0" i="0" u="none" strike="noStrike" kern="1200" cap="none" spc="-10" normalizeH="0" baseline="0" noProof="0" dirty="0">
                <a:ln>
                  <a:noFill/>
                </a:ln>
                <a:solidFill>
                  <a:srgbClr val="000000"/>
                </a:solidFill>
                <a:effectLst/>
                <a:uLnTx/>
                <a:uFillTx/>
                <a:latin typeface="Arial"/>
                <a:ea typeface="+mn-ea"/>
                <a:cs typeface="Arial"/>
              </a:rPr>
              <a:t>Alliance</a:t>
            </a:r>
            <a:r>
              <a:rPr kumimoji="1" sz="1400" b="0" i="0" u="none" strike="noStrike" kern="1200" cap="none" spc="-25" normalizeH="0" baseline="0" noProof="0" dirty="0">
                <a:ln>
                  <a:noFill/>
                </a:ln>
                <a:solidFill>
                  <a:srgbClr val="000000"/>
                </a:solidFill>
                <a:effectLst/>
                <a:uLnTx/>
                <a:uFillTx/>
                <a:latin typeface="Arial"/>
                <a:ea typeface="+mn-ea"/>
                <a:cs typeface="Arial"/>
              </a:rPr>
              <a:t> </a:t>
            </a:r>
            <a:r>
              <a:rPr kumimoji="1" sz="1400" b="0" i="0" u="none" strike="noStrike" kern="1200" cap="none" spc="-10" normalizeH="0" baseline="0" noProof="0" dirty="0">
                <a:ln>
                  <a:noFill/>
                </a:ln>
                <a:solidFill>
                  <a:srgbClr val="000000"/>
                </a:solidFill>
                <a:effectLst/>
                <a:uLnTx/>
                <a:uFillTx/>
                <a:latin typeface="Arial"/>
                <a:ea typeface="+mn-ea"/>
                <a:cs typeface="Arial"/>
              </a:rPr>
              <a:t>Instiitute(YRP-IAI)]</a:t>
            </a:r>
            <a:endParaRPr kumimoji="1" sz="1400" b="0" i="0" u="none" strike="noStrike" kern="1200" cap="none" spc="0" normalizeH="0" baseline="0" noProof="0" dirty="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1" sz="1400" b="0" i="0" u="none" strike="noStrike" kern="1200" cap="none" spc="-10" normalizeH="0" baseline="0" noProof="0" dirty="0">
                <a:ln>
                  <a:noFill/>
                </a:ln>
                <a:solidFill>
                  <a:srgbClr val="000000"/>
                </a:solidFill>
                <a:effectLst/>
                <a:uLnTx/>
                <a:uFillTx/>
                <a:latin typeface="Arial"/>
                <a:ea typeface="+mn-ea"/>
                <a:cs typeface="Arial"/>
              </a:rPr>
              <a:t>Address [1; </a:t>
            </a:r>
            <a:r>
              <a:rPr kumimoji="1" sz="1400" b="0" i="0" u="none" strike="noStrike" kern="1200" cap="none" spc="-15" normalizeH="0" baseline="0" noProof="0" dirty="0">
                <a:ln>
                  <a:noFill/>
                </a:ln>
                <a:solidFill>
                  <a:srgbClr val="000000"/>
                </a:solidFill>
                <a:effectLst/>
                <a:uLnTx/>
                <a:uFillTx/>
                <a:latin typeface="Arial"/>
                <a:ea typeface="+mn-ea"/>
                <a:cs typeface="Arial"/>
              </a:rPr>
              <a:t>79-5 </a:t>
            </a:r>
            <a:r>
              <a:rPr kumimoji="1" sz="1400" b="0" i="0" u="none" strike="noStrike" kern="1200" cap="none" spc="-25" normalizeH="0" baseline="0" noProof="0" dirty="0">
                <a:ln>
                  <a:noFill/>
                </a:ln>
                <a:solidFill>
                  <a:srgbClr val="000000"/>
                </a:solidFill>
                <a:effectLst/>
                <a:uLnTx/>
                <a:uFillTx/>
                <a:latin typeface="Arial"/>
                <a:ea typeface="+mn-ea"/>
                <a:cs typeface="Arial"/>
              </a:rPr>
              <a:t>Tokiwadai, </a:t>
            </a:r>
            <a:r>
              <a:rPr kumimoji="1" sz="1400" b="0" i="0" u="none" strike="noStrike" kern="1200" cap="none" spc="-15" normalizeH="0" baseline="0" noProof="0" dirty="0">
                <a:ln>
                  <a:noFill/>
                </a:ln>
                <a:solidFill>
                  <a:srgbClr val="000000"/>
                </a:solidFill>
                <a:effectLst/>
                <a:uLnTx/>
                <a:uFillTx/>
                <a:latin typeface="Arial"/>
                <a:ea typeface="+mn-ea"/>
                <a:cs typeface="Arial"/>
              </a:rPr>
              <a:t>Hodogaya-ku, </a:t>
            </a:r>
            <a:r>
              <a:rPr kumimoji="1" sz="1400" b="0" i="0" u="none" strike="noStrike" kern="1200" cap="none" spc="-25" normalizeH="0" baseline="0" noProof="0" dirty="0">
                <a:ln>
                  <a:noFill/>
                </a:ln>
                <a:solidFill>
                  <a:srgbClr val="000000"/>
                </a:solidFill>
                <a:effectLst/>
                <a:uLnTx/>
                <a:uFillTx/>
                <a:latin typeface="Arial"/>
                <a:ea typeface="+mn-ea"/>
                <a:cs typeface="Arial"/>
              </a:rPr>
              <a:t>Yokohama, </a:t>
            </a:r>
            <a:r>
              <a:rPr kumimoji="1" sz="1400" b="0" i="0" u="none" strike="noStrike" kern="1200" cap="none" spc="-15" normalizeH="0" baseline="0" noProof="0" dirty="0">
                <a:ln>
                  <a:noFill/>
                </a:ln>
                <a:solidFill>
                  <a:srgbClr val="000000"/>
                </a:solidFill>
                <a:effectLst/>
                <a:uLnTx/>
                <a:uFillTx/>
                <a:latin typeface="Arial"/>
                <a:ea typeface="+mn-ea"/>
                <a:cs typeface="Arial"/>
              </a:rPr>
              <a:t>Japan</a:t>
            </a:r>
            <a:r>
              <a:rPr kumimoji="1" sz="1400" b="0" i="0" u="none" strike="noStrike" kern="1200" cap="none" spc="260" normalizeH="0" baseline="0" noProof="0" dirty="0">
                <a:ln>
                  <a:noFill/>
                </a:ln>
                <a:solidFill>
                  <a:srgbClr val="000000"/>
                </a:solidFill>
                <a:effectLst/>
                <a:uLnTx/>
                <a:uFillTx/>
                <a:latin typeface="Arial"/>
                <a:ea typeface="+mn-ea"/>
                <a:cs typeface="Arial"/>
              </a:rPr>
              <a:t> </a:t>
            </a:r>
            <a:r>
              <a:rPr kumimoji="1" sz="1400" b="0" i="0" u="none" strike="noStrike" kern="1200" cap="none" spc="-15" normalizeH="0" baseline="0" noProof="0" dirty="0">
                <a:ln>
                  <a:noFill/>
                </a:ln>
                <a:solidFill>
                  <a:srgbClr val="000000"/>
                </a:solidFill>
                <a:effectLst/>
                <a:uLnTx/>
                <a:uFillTx/>
                <a:latin typeface="Arial"/>
                <a:ea typeface="+mn-ea"/>
                <a:cs typeface="Arial"/>
              </a:rPr>
              <a:t>240-8501</a:t>
            </a:r>
            <a:endParaRPr kumimoji="1" sz="1400" b="0" i="0" u="none" strike="noStrike" kern="1200" cap="none" spc="0" normalizeH="0" baseline="0" noProof="0" dirty="0">
              <a:ln>
                <a:noFill/>
              </a:ln>
              <a:solidFill>
                <a:srgbClr val="000000"/>
              </a:solidFill>
              <a:effectLst/>
              <a:uLnTx/>
              <a:uFillTx/>
              <a:latin typeface="Arial"/>
              <a:ea typeface="+mn-ea"/>
              <a:cs typeface="Arial"/>
            </a:endParaRPr>
          </a:p>
          <a:p>
            <a:pPr marL="12700" marR="1657985" lvl="0" indent="737235" algn="l" defTabSz="914400" rtl="0" eaLnBrk="1" fontAlgn="auto" latinLnBrk="0" hangingPunct="1">
              <a:lnSpc>
                <a:spcPct val="100000"/>
              </a:lnSpc>
              <a:spcBef>
                <a:spcPts val="0"/>
              </a:spcBef>
              <a:spcAft>
                <a:spcPts val="0"/>
              </a:spcAft>
              <a:buClrTx/>
              <a:buSzTx/>
              <a:buFontTx/>
              <a:buNone/>
              <a:tabLst/>
              <a:defRPr/>
            </a:pPr>
            <a:r>
              <a:rPr kumimoji="1" sz="1400" b="0" i="0" u="none" strike="noStrike" kern="1200" cap="none" spc="-10" normalizeH="0" baseline="0" noProof="0" dirty="0">
                <a:ln>
                  <a:noFill/>
                </a:ln>
                <a:solidFill>
                  <a:srgbClr val="000000"/>
                </a:solidFill>
                <a:effectLst/>
                <a:uLnTx/>
                <a:uFillTx/>
                <a:latin typeface="Arial"/>
                <a:ea typeface="+mn-ea"/>
                <a:cs typeface="Arial"/>
              </a:rPr>
              <a:t>2; YRP1 Blg., </a:t>
            </a:r>
            <a:r>
              <a:rPr kumimoji="1" sz="1400" b="0" i="0" u="none" strike="noStrike" kern="1200" cap="none" spc="-15" normalizeH="0" baseline="0" noProof="0" dirty="0">
                <a:ln>
                  <a:noFill/>
                </a:ln>
                <a:solidFill>
                  <a:srgbClr val="000000"/>
                </a:solidFill>
                <a:effectLst/>
                <a:uLnTx/>
                <a:uFillTx/>
                <a:latin typeface="Arial"/>
                <a:ea typeface="+mn-ea"/>
                <a:cs typeface="Arial"/>
              </a:rPr>
              <a:t>3-4 </a:t>
            </a:r>
            <a:r>
              <a:rPr kumimoji="1" sz="1400" b="0" i="0" u="none" strike="noStrike" kern="1200" cap="none" spc="-10" normalizeH="0" baseline="0" noProof="0" dirty="0">
                <a:ln>
                  <a:noFill/>
                </a:ln>
                <a:solidFill>
                  <a:srgbClr val="000000"/>
                </a:solidFill>
                <a:effectLst/>
                <a:uLnTx/>
                <a:uFillTx/>
                <a:latin typeface="Arial"/>
                <a:ea typeface="+mn-ea"/>
                <a:cs typeface="Arial"/>
              </a:rPr>
              <a:t>HikarinoOka, </a:t>
            </a:r>
            <a:r>
              <a:rPr kumimoji="1" sz="1400" b="0" i="0" u="none" strike="noStrike" kern="1200" cap="none" spc="-30" normalizeH="0" baseline="0" noProof="0" dirty="0">
                <a:ln>
                  <a:noFill/>
                </a:ln>
                <a:solidFill>
                  <a:srgbClr val="000000"/>
                </a:solidFill>
                <a:effectLst/>
                <a:uLnTx/>
                <a:uFillTx/>
                <a:latin typeface="Arial"/>
                <a:ea typeface="+mn-ea"/>
                <a:cs typeface="Arial"/>
              </a:rPr>
              <a:t>Yokosuka-City, </a:t>
            </a:r>
            <a:r>
              <a:rPr kumimoji="1" sz="1400" b="0" i="0" u="none" strike="noStrike" kern="1200" cap="none" spc="-15" normalizeH="0" baseline="0" noProof="0" dirty="0">
                <a:ln>
                  <a:noFill/>
                </a:ln>
                <a:solidFill>
                  <a:srgbClr val="000000"/>
                </a:solidFill>
                <a:effectLst/>
                <a:uLnTx/>
                <a:uFillTx/>
                <a:latin typeface="Arial"/>
                <a:ea typeface="+mn-ea"/>
                <a:cs typeface="Arial"/>
              </a:rPr>
              <a:t>Kanagawa, Japan 239-0847 </a:t>
            </a:r>
            <a:r>
              <a:rPr kumimoji="1" sz="1400" b="0" i="0" u="none" strike="noStrike" kern="1200" cap="none" spc="-5" normalizeH="0" baseline="0" noProof="0" dirty="0">
                <a:ln>
                  <a:noFill/>
                </a:ln>
                <a:solidFill>
                  <a:srgbClr val="000000"/>
                </a:solidFill>
                <a:effectLst/>
                <a:uLnTx/>
                <a:uFillTx/>
                <a:latin typeface="Arial"/>
                <a:ea typeface="+mn-ea"/>
                <a:cs typeface="Arial"/>
              </a:rPr>
              <a:t>]  </a:t>
            </a:r>
            <a:r>
              <a:rPr kumimoji="1" sz="1400" b="0" i="0" u="none" strike="noStrike" kern="1200" cap="none" spc="-20" normalizeH="0" baseline="0" noProof="0" dirty="0">
                <a:ln>
                  <a:noFill/>
                </a:ln>
                <a:solidFill>
                  <a:srgbClr val="000000"/>
                </a:solidFill>
                <a:effectLst/>
                <a:uLnTx/>
                <a:uFillTx/>
                <a:latin typeface="Arial"/>
                <a:ea typeface="+mn-ea"/>
                <a:cs typeface="Arial"/>
              </a:rPr>
              <a:t>Voice:[1; +81-90-5408-0611], </a:t>
            </a:r>
            <a:r>
              <a:rPr kumimoji="1" sz="1400" b="0" i="0" u="none" strike="noStrike" kern="1200" cap="none" spc="-40" normalizeH="0" baseline="0" noProof="0" dirty="0">
                <a:ln>
                  <a:noFill/>
                </a:ln>
                <a:solidFill>
                  <a:srgbClr val="000000"/>
                </a:solidFill>
                <a:effectLst/>
                <a:uLnTx/>
                <a:uFillTx/>
                <a:latin typeface="Arial"/>
                <a:ea typeface="+mn-ea"/>
                <a:cs typeface="Arial"/>
              </a:rPr>
              <a:t>FAX:</a:t>
            </a:r>
            <a:r>
              <a:rPr kumimoji="1" sz="1400" b="0" i="0" u="none" strike="noStrike" kern="1200" cap="none" spc="254" normalizeH="0" baseline="0" noProof="0" dirty="0">
                <a:ln>
                  <a:noFill/>
                </a:ln>
                <a:solidFill>
                  <a:srgbClr val="000000"/>
                </a:solidFill>
                <a:effectLst/>
                <a:uLnTx/>
                <a:uFillTx/>
                <a:latin typeface="Arial"/>
                <a:ea typeface="+mn-ea"/>
                <a:cs typeface="Arial"/>
              </a:rPr>
              <a:t> </a:t>
            </a:r>
            <a:r>
              <a:rPr kumimoji="1" sz="1400" b="0" i="0" u="none" strike="noStrike" kern="1200" cap="none" spc="-15" normalizeH="0" baseline="0" noProof="0" dirty="0">
                <a:ln>
                  <a:noFill/>
                </a:ln>
                <a:solidFill>
                  <a:srgbClr val="000000"/>
                </a:solidFill>
                <a:effectLst/>
                <a:uLnTx/>
                <a:uFillTx/>
                <a:latin typeface="Arial"/>
                <a:ea typeface="+mn-ea"/>
                <a:cs typeface="Arial"/>
              </a:rPr>
              <a:t>[+81-45-383-5528],</a:t>
            </a:r>
            <a:endParaRPr kumimoji="1" sz="1400" b="0" i="0" u="none" strike="noStrike" kern="1200" cap="none" spc="0" normalizeH="0" baseline="0" noProof="0" dirty="0">
              <a:ln>
                <a:noFill/>
              </a:ln>
              <a:solidFill>
                <a:srgbClr val="000000"/>
              </a:solidFill>
              <a:effectLst/>
              <a:uLnTx/>
              <a:uFillTx/>
              <a:latin typeface="Arial"/>
              <a:ea typeface="+mn-ea"/>
              <a:cs typeface="Arial"/>
            </a:endParaRPr>
          </a:p>
          <a:p>
            <a:pPr marL="12700" marR="106045" lvl="0" indent="-635" algn="l" defTabSz="914400" rtl="0" eaLnBrk="1" fontAlgn="auto" latinLnBrk="0" hangingPunct="1">
              <a:lnSpc>
                <a:spcPct val="100000"/>
              </a:lnSpc>
              <a:spcBef>
                <a:spcPts val="0"/>
              </a:spcBef>
              <a:spcAft>
                <a:spcPts val="0"/>
              </a:spcAft>
              <a:buClrTx/>
              <a:buSzTx/>
              <a:buFontTx/>
              <a:buNone/>
              <a:tabLst/>
              <a:defRPr/>
            </a:pPr>
            <a:r>
              <a:rPr kumimoji="1" sz="1400" b="0" i="0" u="none" strike="noStrike" kern="1200" cap="none" spc="-5" normalizeH="0" baseline="0" noProof="0" dirty="0">
                <a:ln>
                  <a:noFill/>
                </a:ln>
                <a:solidFill>
                  <a:srgbClr val="000000"/>
                </a:solidFill>
                <a:effectLst/>
                <a:uLnTx/>
                <a:uFillTx/>
                <a:latin typeface="Arial"/>
                <a:ea typeface="+mn-ea"/>
                <a:cs typeface="Arial"/>
              </a:rPr>
              <a:t>Email:[1:</a:t>
            </a:r>
            <a:r>
              <a:rPr kumimoji="1" lang="en-US" sz="1400" b="0" i="0" u="none" strike="noStrike" kern="1200" cap="none" spc="-5" normalizeH="0" baseline="0" noProof="0" dirty="0">
                <a:ln>
                  <a:noFill/>
                </a:ln>
                <a:solidFill>
                  <a:srgbClr val="000000"/>
                </a:solidFill>
                <a:effectLst/>
                <a:uLnTx/>
                <a:uFillTx/>
                <a:latin typeface="Arial"/>
                <a:ea typeface="+mn-ea"/>
                <a:cs typeface="Arial"/>
              </a:rPr>
              <a:t>kohno@ynu.ac.jp, kobayashi-takumi-ch@ynu.ac.jp, 2:kohno@yrp-iai.jp,</a:t>
            </a:r>
            <a:r>
              <a:rPr kumimoji="1" sz="1400" b="0" i="0" u="none" strike="noStrike" kern="1200" cap="none" spc="-10" normalizeH="0" baseline="0" noProof="0" dirty="0">
                <a:ln>
                  <a:noFill/>
                </a:ln>
                <a:solidFill>
                  <a:srgbClr val="000000"/>
                </a:solidFill>
                <a:effectLst/>
                <a:uLnTx/>
                <a:uFillTx/>
                <a:latin typeface="Arial"/>
                <a:ea typeface="+mn-ea"/>
                <a:cs typeface="Arial"/>
              </a:rPr>
              <a:t>]</a:t>
            </a:r>
            <a:endParaRPr kumimoji="1" sz="1400" b="0" i="0" u="none" strike="noStrike" kern="1200" cap="none" spc="0" normalizeH="0" baseline="0" noProof="0" dirty="0">
              <a:ln>
                <a:noFill/>
              </a:ln>
              <a:solidFill>
                <a:srgbClr val="000000"/>
              </a:solidFill>
              <a:effectLst/>
              <a:uLnTx/>
              <a:uFillTx/>
              <a:latin typeface="Arial"/>
              <a:ea typeface="+mn-ea"/>
              <a:cs typeface="Arial"/>
            </a:endParaRPr>
          </a:p>
          <a:p>
            <a:pPr marL="12700" marR="19050" lvl="0" indent="0" algn="l" defTabSz="914400" rtl="0" eaLnBrk="1" fontAlgn="auto" latinLnBrk="0" hangingPunct="1">
              <a:lnSpc>
                <a:spcPct val="100000"/>
              </a:lnSpc>
              <a:spcBef>
                <a:spcPts val="595"/>
              </a:spcBef>
              <a:spcAft>
                <a:spcPts val="0"/>
              </a:spcAft>
              <a:buClrTx/>
              <a:buSzTx/>
              <a:buFontTx/>
              <a:buNone/>
              <a:tabLst>
                <a:tab pos="927100" algn="l"/>
                <a:tab pos="8034020" algn="l"/>
              </a:tabLst>
              <a:defRPr/>
            </a:pPr>
            <a:r>
              <a:rPr kumimoji="1" sz="1400" b="1" i="0" u="none" strike="noStrike" kern="1200" cap="none" spc="-15" normalizeH="0" baseline="0" noProof="0" dirty="0">
                <a:ln>
                  <a:noFill/>
                </a:ln>
                <a:solidFill>
                  <a:srgbClr val="000000"/>
                </a:solidFill>
                <a:effectLst/>
                <a:uLnTx/>
                <a:uFillTx/>
                <a:latin typeface="Arial"/>
                <a:ea typeface="+mn-ea"/>
                <a:cs typeface="Arial"/>
              </a:rPr>
              <a:t>Abstract:	</a:t>
            </a:r>
            <a:r>
              <a:rPr kumimoji="1" sz="1400" b="0" i="0" u="none" strike="noStrike" kern="1200" cap="none" spc="-5" normalizeH="0" baseline="0" noProof="0" dirty="0">
                <a:ln>
                  <a:noFill/>
                </a:ln>
                <a:solidFill>
                  <a:srgbClr val="000000"/>
                </a:solidFill>
                <a:effectLst/>
                <a:uLnTx/>
                <a:uFillTx/>
                <a:latin typeface="Arial"/>
                <a:ea typeface="+mn-ea"/>
                <a:cs typeface="Arial"/>
              </a:rPr>
              <a:t>[This </a:t>
            </a:r>
            <a:r>
              <a:rPr kumimoji="1" sz="1400" b="0" i="0" u="none" strike="noStrike" kern="1200" cap="none" spc="-10" normalizeH="0" baseline="0" noProof="0" dirty="0">
                <a:ln>
                  <a:noFill/>
                </a:ln>
                <a:solidFill>
                  <a:srgbClr val="000000"/>
                </a:solidFill>
                <a:effectLst/>
                <a:uLnTx/>
                <a:uFillTx/>
                <a:latin typeface="Arial"/>
                <a:ea typeface="+mn-ea"/>
                <a:cs typeface="Arial"/>
              </a:rPr>
              <a:t>document  </a:t>
            </a:r>
            <a:r>
              <a:rPr kumimoji="1" lang="en-US" sz="1400" b="0" i="0" u="none" strike="noStrike" kern="1200" cap="none" spc="-10" normalizeH="0" baseline="0" noProof="0" dirty="0">
                <a:ln>
                  <a:noFill/>
                </a:ln>
                <a:solidFill>
                  <a:srgbClr val="000000"/>
                </a:solidFill>
                <a:effectLst/>
                <a:uLnTx/>
                <a:uFillTx/>
                <a:latin typeface="Arial"/>
                <a:ea typeface="+mn-ea"/>
                <a:cs typeface="Arial"/>
              </a:rPr>
              <a:t>is a copy of the original document  “SSA-UWB and Cognitive Radio: a suggestion for global harmonization and compromise in IEEE 802.15.3a WPAN” doc.: IEEE 802.15-04/0253r0  submitted in IEEE802.15.3a  May 2004.  This Soft Spectrum Adaptation(SSA) technology may be applicable to mitigate interference among IEEE802.15.6ma UWB dependable BAN and other coexisting radio.  </a:t>
            </a:r>
            <a:r>
              <a:rPr kumimoji="1" lang="en-US" sz="1400" spc="-10" dirty="0">
                <a:solidFill>
                  <a:srgbClr val="000000"/>
                </a:solidFill>
                <a:latin typeface="Arial"/>
                <a:cs typeface="Arial"/>
              </a:rPr>
              <a:t>The  SSA can be generally useful in coexistence between UWB radio and other narrow band radio.</a:t>
            </a:r>
            <a:r>
              <a:rPr kumimoji="1" lang="en-US" sz="1400" b="0" i="0" u="none" strike="noStrike" kern="1200" cap="none" spc="-10" normalizeH="0" baseline="0" noProof="0" dirty="0">
                <a:ln>
                  <a:noFill/>
                </a:ln>
                <a:solidFill>
                  <a:srgbClr val="000000"/>
                </a:solidFill>
                <a:effectLst/>
                <a:uLnTx/>
                <a:uFillTx/>
                <a:latin typeface="Arial"/>
                <a:ea typeface="+mn-ea"/>
                <a:cs typeface="Arial"/>
              </a:rPr>
              <a:t>]</a:t>
            </a:r>
          </a:p>
          <a:p>
            <a:pPr marL="12700" marR="19050" lvl="0" indent="0" algn="l" defTabSz="914400" rtl="0" eaLnBrk="1" fontAlgn="auto" latinLnBrk="0" hangingPunct="1">
              <a:lnSpc>
                <a:spcPct val="100000"/>
              </a:lnSpc>
              <a:spcBef>
                <a:spcPts val="595"/>
              </a:spcBef>
              <a:spcAft>
                <a:spcPts val="0"/>
              </a:spcAft>
              <a:buClrTx/>
              <a:buSzTx/>
              <a:buFontTx/>
              <a:buNone/>
              <a:tabLst>
                <a:tab pos="927100" algn="l"/>
                <a:tab pos="8034020" algn="l"/>
              </a:tabLst>
              <a:defRPr/>
            </a:pPr>
            <a:endParaRPr kumimoji="1" lang="en-US" sz="1400" b="0" i="0" u="none" strike="noStrike" kern="1200" cap="none" spc="-10" normalizeH="0" baseline="0" noProof="0" dirty="0">
              <a:ln>
                <a:noFill/>
              </a:ln>
              <a:solidFill>
                <a:srgbClr val="000000"/>
              </a:solidFill>
              <a:effectLst/>
              <a:uLnTx/>
              <a:uFillTx/>
              <a:latin typeface="Arial"/>
              <a:ea typeface="+mn-ea"/>
              <a:cs typeface="Arial"/>
            </a:endParaRPr>
          </a:p>
          <a:p>
            <a:pPr marL="12700" marR="19050" lvl="0" indent="0" algn="l" defTabSz="914400" rtl="0" eaLnBrk="1" fontAlgn="auto" latinLnBrk="0" hangingPunct="1">
              <a:lnSpc>
                <a:spcPct val="100000"/>
              </a:lnSpc>
              <a:spcBef>
                <a:spcPts val="595"/>
              </a:spcBef>
              <a:spcAft>
                <a:spcPts val="0"/>
              </a:spcAft>
              <a:buClrTx/>
              <a:buSzTx/>
              <a:buFontTx/>
              <a:buNone/>
              <a:tabLst>
                <a:tab pos="927100" algn="l"/>
                <a:tab pos="8034020" algn="l"/>
              </a:tabLst>
              <a:defRPr/>
            </a:pPr>
            <a:r>
              <a:rPr kumimoji="1" sz="1400" b="1" i="0" u="none" strike="noStrike" kern="1200" cap="none" spc="-15" normalizeH="0" baseline="0" noProof="0" dirty="0">
                <a:ln>
                  <a:noFill/>
                </a:ln>
                <a:solidFill>
                  <a:srgbClr val="000000"/>
                </a:solidFill>
                <a:effectLst/>
                <a:uLnTx/>
                <a:uFillTx/>
                <a:latin typeface="Arial"/>
                <a:ea typeface="+mn-ea"/>
                <a:cs typeface="Arial"/>
              </a:rPr>
              <a:t>Purpose:	</a:t>
            </a:r>
            <a:r>
              <a:rPr kumimoji="1" sz="1400" b="0" i="0" u="none" strike="noStrike" kern="1200" cap="none" spc="-10" normalizeH="0" baseline="0" noProof="0" dirty="0">
                <a:ln>
                  <a:noFill/>
                </a:ln>
                <a:solidFill>
                  <a:srgbClr val="000000"/>
                </a:solidFill>
                <a:effectLst/>
                <a:uLnTx/>
                <a:uFillTx/>
                <a:latin typeface="Arial"/>
                <a:ea typeface="+mn-ea"/>
                <a:cs typeface="Arial"/>
              </a:rPr>
              <a:t>[information]</a:t>
            </a:r>
            <a:endParaRPr kumimoji="1" sz="1400" b="0" i="0" u="none" strike="noStrike" kern="1200" cap="none" spc="0" normalizeH="0" baseline="0" noProof="0" dirty="0">
              <a:ln>
                <a:noFill/>
              </a:ln>
              <a:solidFill>
                <a:srgbClr val="000000"/>
              </a:solidFill>
              <a:effectLst/>
              <a:uLnTx/>
              <a:uFillTx/>
              <a:latin typeface="Arial"/>
              <a:ea typeface="+mn-ea"/>
              <a:cs typeface="Arial"/>
            </a:endParaRPr>
          </a:p>
          <a:p>
            <a:pPr marL="12700" marR="5080" lvl="0" indent="0" algn="l" defTabSz="914400" rtl="0" eaLnBrk="1" fontAlgn="auto" latinLnBrk="0" hangingPunct="1">
              <a:lnSpc>
                <a:spcPct val="100000"/>
              </a:lnSpc>
              <a:spcBef>
                <a:spcPts val="595"/>
              </a:spcBef>
              <a:spcAft>
                <a:spcPts val="0"/>
              </a:spcAft>
              <a:buClrTx/>
              <a:buSzTx/>
              <a:buFontTx/>
              <a:buNone/>
              <a:tabLst>
                <a:tab pos="927100" algn="l"/>
              </a:tabLst>
              <a:defRPr/>
            </a:pPr>
            <a:r>
              <a:rPr kumimoji="1" sz="1400" b="1" i="0" u="none" strike="noStrike" kern="1200" cap="none" spc="-15" normalizeH="0" baseline="0" noProof="0" dirty="0">
                <a:ln>
                  <a:noFill/>
                </a:ln>
                <a:solidFill>
                  <a:srgbClr val="000000"/>
                </a:solidFill>
                <a:effectLst/>
                <a:uLnTx/>
                <a:uFillTx/>
                <a:latin typeface="Arial"/>
                <a:ea typeface="+mn-ea"/>
                <a:cs typeface="Arial"/>
              </a:rPr>
              <a:t>Notice:	</a:t>
            </a:r>
            <a:r>
              <a:rPr kumimoji="1" sz="1400" b="0" i="0" u="none" strike="noStrike" kern="1200" cap="none" spc="-5" normalizeH="0" baseline="0" noProof="0" dirty="0">
                <a:ln>
                  <a:noFill/>
                </a:ln>
                <a:solidFill>
                  <a:srgbClr val="000000"/>
                </a:solidFill>
                <a:effectLst/>
                <a:uLnTx/>
                <a:uFillTx/>
                <a:latin typeface="Arial"/>
                <a:ea typeface="+mn-ea"/>
                <a:cs typeface="Arial"/>
              </a:rPr>
              <a:t>This </a:t>
            </a:r>
            <a:r>
              <a:rPr kumimoji="1" sz="1400" b="0" i="0" u="none" strike="noStrike" kern="1200" cap="none" spc="-10" normalizeH="0" baseline="0" noProof="0" dirty="0">
                <a:ln>
                  <a:noFill/>
                </a:ln>
                <a:solidFill>
                  <a:srgbClr val="000000"/>
                </a:solidFill>
                <a:effectLst/>
                <a:uLnTx/>
                <a:uFillTx/>
                <a:latin typeface="Arial"/>
                <a:ea typeface="+mn-ea"/>
                <a:cs typeface="Arial"/>
              </a:rPr>
              <a:t>document </a:t>
            </a:r>
            <a:r>
              <a:rPr kumimoji="1" sz="1400" b="0" i="0" u="none" strike="noStrike" kern="1200" cap="none" spc="-15" normalizeH="0" baseline="0" noProof="0" dirty="0">
                <a:ln>
                  <a:noFill/>
                </a:ln>
                <a:solidFill>
                  <a:srgbClr val="000000"/>
                </a:solidFill>
                <a:effectLst/>
                <a:uLnTx/>
                <a:uFillTx/>
                <a:latin typeface="Arial"/>
                <a:ea typeface="+mn-ea"/>
                <a:cs typeface="Arial"/>
              </a:rPr>
              <a:t>has been prepared </a:t>
            </a:r>
            <a:r>
              <a:rPr kumimoji="1" sz="1400" b="0" i="0" u="none" strike="noStrike" kern="1200" cap="none" spc="-10" normalizeH="0" baseline="0" noProof="0" dirty="0">
                <a:ln>
                  <a:noFill/>
                </a:ln>
                <a:solidFill>
                  <a:srgbClr val="000000"/>
                </a:solidFill>
                <a:effectLst/>
                <a:uLnTx/>
                <a:uFillTx/>
                <a:latin typeface="Arial"/>
                <a:ea typeface="+mn-ea"/>
                <a:cs typeface="Arial"/>
              </a:rPr>
              <a:t>to assist the IEEE </a:t>
            </a:r>
            <a:r>
              <a:rPr kumimoji="1" sz="1400" b="0" i="0" u="none" strike="noStrike" kern="1200" cap="none" spc="-15" normalizeH="0" baseline="0" noProof="0" dirty="0">
                <a:ln>
                  <a:noFill/>
                </a:ln>
                <a:solidFill>
                  <a:srgbClr val="000000"/>
                </a:solidFill>
                <a:effectLst/>
                <a:uLnTx/>
                <a:uFillTx/>
                <a:latin typeface="Arial"/>
                <a:ea typeface="+mn-ea"/>
                <a:cs typeface="Arial"/>
              </a:rPr>
              <a:t>P802.15.  </a:t>
            </a:r>
            <a:r>
              <a:rPr kumimoji="1" sz="1400" b="0" i="0" u="none" strike="noStrike" kern="1200" cap="none" spc="-20" normalizeH="0" baseline="0" noProof="0" dirty="0">
                <a:ln>
                  <a:noFill/>
                </a:ln>
                <a:solidFill>
                  <a:srgbClr val="000000"/>
                </a:solidFill>
                <a:effectLst/>
                <a:uLnTx/>
                <a:uFillTx/>
                <a:latin typeface="Arial"/>
                <a:ea typeface="+mn-ea"/>
                <a:cs typeface="Arial"/>
              </a:rPr>
              <a:t>It </a:t>
            </a:r>
            <a:r>
              <a:rPr kumimoji="1" sz="1400" b="0" i="0" u="none" strike="noStrike" kern="1200" cap="none" spc="-5" normalizeH="0" baseline="0" noProof="0" dirty="0">
                <a:ln>
                  <a:noFill/>
                </a:ln>
                <a:solidFill>
                  <a:srgbClr val="000000"/>
                </a:solidFill>
                <a:effectLst/>
                <a:uLnTx/>
                <a:uFillTx/>
                <a:latin typeface="Arial"/>
                <a:ea typeface="+mn-ea"/>
                <a:cs typeface="Arial"/>
              </a:rPr>
              <a:t>is </a:t>
            </a:r>
            <a:r>
              <a:rPr kumimoji="1" sz="1400" b="0" i="0" u="none" strike="noStrike" kern="1200" cap="none" spc="-15" normalizeH="0" baseline="0" noProof="0" dirty="0">
                <a:ln>
                  <a:noFill/>
                </a:ln>
                <a:solidFill>
                  <a:srgbClr val="000000"/>
                </a:solidFill>
                <a:effectLst/>
                <a:uLnTx/>
                <a:uFillTx/>
                <a:latin typeface="Arial"/>
                <a:ea typeface="+mn-ea"/>
                <a:cs typeface="Arial"/>
              </a:rPr>
              <a:t>offered </a:t>
            </a:r>
            <a:r>
              <a:rPr kumimoji="1" sz="1400" b="0" i="0" u="none" strike="noStrike" kern="1200" cap="none" spc="-10" normalizeH="0" baseline="0" noProof="0" dirty="0">
                <a:ln>
                  <a:noFill/>
                </a:ln>
                <a:solidFill>
                  <a:srgbClr val="000000"/>
                </a:solidFill>
                <a:effectLst/>
                <a:uLnTx/>
                <a:uFillTx/>
                <a:latin typeface="Arial"/>
                <a:ea typeface="+mn-ea"/>
                <a:cs typeface="Arial"/>
              </a:rPr>
              <a:t>as </a:t>
            </a:r>
            <a:r>
              <a:rPr kumimoji="1" sz="1400" b="0" i="0" u="none" strike="noStrike" kern="1200" cap="none" spc="-5" normalizeH="0" baseline="0" noProof="0" dirty="0">
                <a:ln>
                  <a:noFill/>
                </a:ln>
                <a:solidFill>
                  <a:srgbClr val="000000"/>
                </a:solidFill>
                <a:effectLst/>
                <a:uLnTx/>
                <a:uFillTx/>
                <a:latin typeface="Arial"/>
                <a:ea typeface="+mn-ea"/>
                <a:cs typeface="Arial"/>
              </a:rPr>
              <a:t>a </a:t>
            </a:r>
            <a:r>
              <a:rPr kumimoji="1" sz="1400" b="0" i="0" u="none" strike="noStrike" kern="1200" cap="none" spc="125" normalizeH="0" baseline="0" noProof="0" dirty="0">
                <a:ln>
                  <a:noFill/>
                </a:ln>
                <a:solidFill>
                  <a:srgbClr val="000000"/>
                </a:solidFill>
                <a:effectLst/>
                <a:uLnTx/>
                <a:uFillTx/>
                <a:latin typeface="Arial"/>
                <a:ea typeface="+mn-ea"/>
                <a:cs typeface="Arial"/>
              </a:rPr>
              <a:t> </a:t>
            </a:r>
            <a:r>
              <a:rPr kumimoji="1" sz="1400" b="0" i="0" u="none" strike="noStrike" kern="1200" cap="none" spc="-10" normalizeH="0" baseline="0" noProof="0" dirty="0">
                <a:ln>
                  <a:noFill/>
                </a:ln>
                <a:solidFill>
                  <a:srgbClr val="000000"/>
                </a:solidFill>
                <a:effectLst/>
                <a:uLnTx/>
                <a:uFillTx/>
                <a:latin typeface="Arial"/>
                <a:ea typeface="+mn-ea"/>
                <a:cs typeface="Arial"/>
              </a:rPr>
              <a:t>basis</a:t>
            </a:r>
            <a:r>
              <a:rPr kumimoji="1" sz="1400" b="0" i="0" u="none" strike="noStrike" kern="1200" cap="none" spc="15" normalizeH="0" baseline="0" noProof="0" dirty="0">
                <a:ln>
                  <a:noFill/>
                </a:ln>
                <a:solidFill>
                  <a:srgbClr val="000000"/>
                </a:solidFill>
                <a:effectLst/>
                <a:uLnTx/>
                <a:uFillTx/>
                <a:latin typeface="Arial"/>
                <a:ea typeface="+mn-ea"/>
                <a:cs typeface="Arial"/>
              </a:rPr>
              <a:t> </a:t>
            </a:r>
            <a:r>
              <a:rPr kumimoji="1" sz="1400" b="0" i="0" u="none" strike="noStrike" kern="1200" cap="none" spc="-15" normalizeH="0" baseline="0" noProof="0" dirty="0">
                <a:ln>
                  <a:noFill/>
                </a:ln>
                <a:solidFill>
                  <a:srgbClr val="000000"/>
                </a:solidFill>
                <a:effectLst/>
                <a:uLnTx/>
                <a:uFillTx/>
                <a:latin typeface="Arial"/>
                <a:ea typeface="+mn-ea"/>
                <a:cs typeface="Arial"/>
              </a:rPr>
              <a:t>for  </a:t>
            </a:r>
            <a:r>
              <a:rPr kumimoji="1" sz="1400" b="0" i="0" u="none" strike="noStrike" kern="1200" cap="none" spc="-10" normalizeH="0" baseline="0" noProof="0" dirty="0">
                <a:ln>
                  <a:noFill/>
                </a:ln>
                <a:solidFill>
                  <a:srgbClr val="000000"/>
                </a:solidFill>
                <a:effectLst/>
                <a:uLnTx/>
                <a:uFillTx/>
                <a:latin typeface="Arial"/>
                <a:ea typeface="+mn-ea"/>
                <a:cs typeface="Arial"/>
              </a:rPr>
              <a:t>discussion </a:t>
            </a:r>
            <a:r>
              <a:rPr kumimoji="1" sz="1400" b="0" i="0" u="none" strike="noStrike" kern="1200" cap="none" spc="-15" normalizeH="0" baseline="0" noProof="0" dirty="0">
                <a:ln>
                  <a:noFill/>
                </a:ln>
                <a:solidFill>
                  <a:srgbClr val="000000"/>
                </a:solidFill>
                <a:effectLst/>
                <a:uLnTx/>
                <a:uFillTx/>
                <a:latin typeface="Arial"/>
                <a:ea typeface="+mn-ea"/>
                <a:cs typeface="Arial"/>
              </a:rPr>
              <a:t>and </a:t>
            </a:r>
            <a:r>
              <a:rPr kumimoji="1" sz="1400" b="0" i="0" u="none" strike="noStrike" kern="1200" cap="none" spc="-5" normalizeH="0" baseline="0" noProof="0" dirty="0">
                <a:ln>
                  <a:noFill/>
                </a:ln>
                <a:solidFill>
                  <a:srgbClr val="000000"/>
                </a:solidFill>
                <a:effectLst/>
                <a:uLnTx/>
                <a:uFillTx/>
                <a:latin typeface="Arial"/>
                <a:ea typeface="+mn-ea"/>
                <a:cs typeface="Arial"/>
              </a:rPr>
              <a:t>is </a:t>
            </a:r>
            <a:r>
              <a:rPr kumimoji="1" sz="1400" b="0" i="0" u="none" strike="noStrike" kern="1200" cap="none" spc="-15" normalizeH="0" baseline="0" noProof="0" dirty="0">
                <a:ln>
                  <a:noFill/>
                </a:ln>
                <a:solidFill>
                  <a:srgbClr val="000000"/>
                </a:solidFill>
                <a:effectLst/>
                <a:uLnTx/>
                <a:uFillTx/>
                <a:latin typeface="Arial"/>
                <a:ea typeface="+mn-ea"/>
                <a:cs typeface="Arial"/>
              </a:rPr>
              <a:t>not </a:t>
            </a:r>
            <a:r>
              <a:rPr kumimoji="1" sz="1400" b="0" i="0" u="none" strike="noStrike" kern="1200" cap="none" spc="-10" normalizeH="0" baseline="0" noProof="0" dirty="0">
                <a:ln>
                  <a:noFill/>
                </a:ln>
                <a:solidFill>
                  <a:srgbClr val="000000"/>
                </a:solidFill>
                <a:effectLst/>
                <a:uLnTx/>
                <a:uFillTx/>
                <a:latin typeface="Arial"/>
                <a:ea typeface="+mn-ea"/>
                <a:cs typeface="Arial"/>
              </a:rPr>
              <a:t>binding on the contributing individual(s) or </a:t>
            </a:r>
            <a:r>
              <a:rPr kumimoji="1" sz="1400" b="0" i="0" u="none" strike="noStrike" kern="1200" cap="none" spc="-15" normalizeH="0" baseline="0" noProof="0" dirty="0">
                <a:ln>
                  <a:noFill/>
                </a:ln>
                <a:solidFill>
                  <a:srgbClr val="000000"/>
                </a:solidFill>
                <a:effectLst/>
                <a:uLnTx/>
                <a:uFillTx/>
                <a:latin typeface="Arial"/>
                <a:ea typeface="+mn-ea"/>
                <a:cs typeface="Arial"/>
              </a:rPr>
              <a:t>organization(s). </a:t>
            </a:r>
            <a:r>
              <a:rPr kumimoji="1" sz="1400" b="0" i="0" u="none" strike="noStrike" kern="1200" cap="none" spc="-5" normalizeH="0" baseline="0" noProof="0" dirty="0">
                <a:ln>
                  <a:noFill/>
                </a:ln>
                <a:solidFill>
                  <a:srgbClr val="000000"/>
                </a:solidFill>
                <a:effectLst/>
                <a:uLnTx/>
                <a:uFillTx/>
                <a:latin typeface="Arial"/>
                <a:ea typeface="+mn-ea"/>
                <a:cs typeface="Arial"/>
              </a:rPr>
              <a:t>The </a:t>
            </a:r>
            <a:r>
              <a:rPr kumimoji="1" sz="1400" b="0" i="0" u="none" strike="noStrike" kern="1200" cap="none" spc="-10" normalizeH="0" baseline="0" noProof="0" dirty="0">
                <a:ln>
                  <a:noFill/>
                </a:ln>
                <a:solidFill>
                  <a:srgbClr val="000000"/>
                </a:solidFill>
                <a:effectLst/>
                <a:uLnTx/>
                <a:uFillTx/>
                <a:latin typeface="Arial"/>
                <a:ea typeface="+mn-ea"/>
                <a:cs typeface="Arial"/>
              </a:rPr>
              <a:t>material </a:t>
            </a:r>
            <a:r>
              <a:rPr kumimoji="1" sz="1400" b="0" i="0" u="none" strike="noStrike" kern="1200" cap="none" spc="-5" normalizeH="0" baseline="0" noProof="0" dirty="0">
                <a:ln>
                  <a:noFill/>
                </a:ln>
                <a:solidFill>
                  <a:srgbClr val="000000"/>
                </a:solidFill>
                <a:effectLst/>
                <a:uLnTx/>
                <a:uFillTx/>
                <a:latin typeface="Arial"/>
                <a:ea typeface="+mn-ea"/>
                <a:cs typeface="Arial"/>
              </a:rPr>
              <a:t>in </a:t>
            </a:r>
            <a:r>
              <a:rPr kumimoji="1" sz="1400" b="0" i="0" u="none" strike="noStrike" kern="1200" cap="none" spc="-10" normalizeH="0" baseline="0" noProof="0" dirty="0">
                <a:ln>
                  <a:noFill/>
                </a:ln>
                <a:solidFill>
                  <a:srgbClr val="000000"/>
                </a:solidFill>
                <a:effectLst/>
                <a:uLnTx/>
                <a:uFillTx/>
                <a:latin typeface="Arial"/>
                <a:ea typeface="+mn-ea"/>
                <a:cs typeface="Arial"/>
              </a:rPr>
              <a:t>this  document </a:t>
            </a:r>
            <a:r>
              <a:rPr kumimoji="1" sz="1400" b="0" i="0" u="none" strike="noStrike" kern="1200" cap="none" spc="-5" normalizeH="0" baseline="0" noProof="0" dirty="0">
                <a:ln>
                  <a:noFill/>
                </a:ln>
                <a:solidFill>
                  <a:srgbClr val="000000"/>
                </a:solidFill>
                <a:effectLst/>
                <a:uLnTx/>
                <a:uFillTx/>
                <a:latin typeface="Arial"/>
                <a:ea typeface="+mn-ea"/>
                <a:cs typeface="Arial"/>
              </a:rPr>
              <a:t>is </a:t>
            </a:r>
            <a:r>
              <a:rPr kumimoji="1" sz="1400" b="0" i="0" u="none" strike="noStrike" kern="1200" cap="none" spc="-10" normalizeH="0" baseline="0" noProof="0" dirty="0">
                <a:ln>
                  <a:noFill/>
                </a:ln>
                <a:solidFill>
                  <a:srgbClr val="000000"/>
                </a:solidFill>
                <a:effectLst/>
                <a:uLnTx/>
                <a:uFillTx/>
                <a:latin typeface="Arial"/>
                <a:ea typeface="+mn-ea"/>
                <a:cs typeface="Arial"/>
              </a:rPr>
              <a:t>subject to </a:t>
            </a:r>
            <a:r>
              <a:rPr kumimoji="1" sz="1400" b="0" i="0" u="none" strike="noStrike" kern="1200" cap="none" spc="-15" normalizeH="0" baseline="0" noProof="0" dirty="0">
                <a:ln>
                  <a:noFill/>
                </a:ln>
                <a:solidFill>
                  <a:srgbClr val="000000"/>
                </a:solidFill>
                <a:effectLst/>
                <a:uLnTx/>
                <a:uFillTx/>
                <a:latin typeface="Arial"/>
                <a:ea typeface="+mn-ea"/>
                <a:cs typeface="Arial"/>
              </a:rPr>
              <a:t>change </a:t>
            </a:r>
            <a:r>
              <a:rPr kumimoji="1" sz="1400" b="0" i="0" u="none" strike="noStrike" kern="1200" cap="none" spc="-5" normalizeH="0" baseline="0" noProof="0" dirty="0">
                <a:ln>
                  <a:noFill/>
                </a:ln>
                <a:solidFill>
                  <a:srgbClr val="000000"/>
                </a:solidFill>
                <a:effectLst/>
                <a:uLnTx/>
                <a:uFillTx/>
                <a:latin typeface="Arial"/>
                <a:ea typeface="+mn-ea"/>
                <a:cs typeface="Arial"/>
              </a:rPr>
              <a:t>in </a:t>
            </a:r>
            <a:r>
              <a:rPr kumimoji="1" sz="1400" b="0" i="0" u="none" strike="noStrike" kern="1200" cap="none" spc="-15" normalizeH="0" baseline="0" noProof="0" dirty="0">
                <a:ln>
                  <a:noFill/>
                </a:ln>
                <a:solidFill>
                  <a:srgbClr val="000000"/>
                </a:solidFill>
                <a:effectLst/>
                <a:uLnTx/>
                <a:uFillTx/>
                <a:latin typeface="Arial"/>
                <a:ea typeface="+mn-ea"/>
                <a:cs typeface="Arial"/>
              </a:rPr>
              <a:t>form and content </a:t>
            </a:r>
            <a:r>
              <a:rPr kumimoji="1" sz="1400" b="0" i="0" u="none" strike="noStrike" kern="1200" cap="none" spc="-10" normalizeH="0" baseline="0" noProof="0" dirty="0">
                <a:ln>
                  <a:noFill/>
                </a:ln>
                <a:solidFill>
                  <a:srgbClr val="000000"/>
                </a:solidFill>
                <a:effectLst/>
                <a:uLnTx/>
                <a:uFillTx/>
                <a:latin typeface="Arial"/>
                <a:ea typeface="+mn-ea"/>
                <a:cs typeface="Arial"/>
              </a:rPr>
              <a:t>after </a:t>
            </a:r>
            <a:r>
              <a:rPr kumimoji="1" sz="1400" b="0" i="0" u="none" strike="noStrike" kern="1200" cap="none" spc="-15" normalizeH="0" baseline="0" noProof="0" dirty="0">
                <a:ln>
                  <a:noFill/>
                </a:ln>
                <a:solidFill>
                  <a:srgbClr val="000000"/>
                </a:solidFill>
                <a:effectLst/>
                <a:uLnTx/>
                <a:uFillTx/>
                <a:latin typeface="Arial"/>
                <a:ea typeface="+mn-ea"/>
                <a:cs typeface="Arial"/>
              </a:rPr>
              <a:t>further </a:t>
            </a:r>
            <a:r>
              <a:rPr kumimoji="1" sz="1400" b="0" i="0" u="none" strike="noStrike" kern="1200" cap="none" spc="-35" normalizeH="0" baseline="0" noProof="0" dirty="0">
                <a:ln>
                  <a:noFill/>
                </a:ln>
                <a:solidFill>
                  <a:srgbClr val="000000"/>
                </a:solidFill>
                <a:effectLst/>
                <a:uLnTx/>
                <a:uFillTx/>
                <a:latin typeface="Arial"/>
                <a:ea typeface="+mn-ea"/>
                <a:cs typeface="Arial"/>
              </a:rPr>
              <a:t>study. </a:t>
            </a:r>
            <a:r>
              <a:rPr kumimoji="1" sz="1400" b="0" i="0" u="none" strike="noStrike" kern="1200" cap="none" spc="-5" normalizeH="0" baseline="0" noProof="0" dirty="0">
                <a:ln>
                  <a:noFill/>
                </a:ln>
                <a:solidFill>
                  <a:srgbClr val="000000"/>
                </a:solidFill>
                <a:effectLst/>
                <a:uLnTx/>
                <a:uFillTx/>
                <a:latin typeface="Arial"/>
                <a:ea typeface="+mn-ea"/>
                <a:cs typeface="Arial"/>
              </a:rPr>
              <a:t>The </a:t>
            </a:r>
            <a:r>
              <a:rPr kumimoji="1" sz="1400" b="0" i="0" u="none" strike="noStrike" kern="1200" cap="none" spc="-15" normalizeH="0" baseline="0" noProof="0" dirty="0">
                <a:ln>
                  <a:noFill/>
                </a:ln>
                <a:solidFill>
                  <a:srgbClr val="000000"/>
                </a:solidFill>
                <a:effectLst/>
                <a:uLnTx/>
                <a:uFillTx/>
                <a:latin typeface="Arial"/>
                <a:ea typeface="+mn-ea"/>
                <a:cs typeface="Arial"/>
              </a:rPr>
              <a:t>contributor(s) </a:t>
            </a:r>
            <a:r>
              <a:rPr kumimoji="1" sz="1400" b="0" i="0" u="none" strike="noStrike" kern="1200" cap="none" spc="-10" normalizeH="0" baseline="0" noProof="0" dirty="0">
                <a:ln>
                  <a:noFill/>
                </a:ln>
                <a:solidFill>
                  <a:srgbClr val="000000"/>
                </a:solidFill>
                <a:effectLst/>
                <a:uLnTx/>
                <a:uFillTx/>
                <a:latin typeface="Arial"/>
                <a:ea typeface="+mn-ea"/>
                <a:cs typeface="Arial"/>
              </a:rPr>
              <a:t>reserve(s) the </a:t>
            </a:r>
            <a:r>
              <a:rPr kumimoji="1" sz="1400" b="0" i="0" u="none" strike="noStrike" kern="1200" cap="none" spc="-15" normalizeH="0" baseline="0" noProof="0" dirty="0">
                <a:ln>
                  <a:noFill/>
                </a:ln>
                <a:solidFill>
                  <a:srgbClr val="000000"/>
                </a:solidFill>
                <a:effectLst/>
                <a:uLnTx/>
                <a:uFillTx/>
                <a:latin typeface="Arial"/>
                <a:ea typeface="+mn-ea"/>
                <a:cs typeface="Arial"/>
              </a:rPr>
              <a:t>right  </a:t>
            </a:r>
            <a:r>
              <a:rPr kumimoji="1" sz="1400" b="0" i="0" u="none" strike="noStrike" kern="1200" cap="none" spc="-10" normalizeH="0" baseline="0" noProof="0" dirty="0">
                <a:ln>
                  <a:noFill/>
                </a:ln>
                <a:solidFill>
                  <a:srgbClr val="000000"/>
                </a:solidFill>
                <a:effectLst/>
                <a:uLnTx/>
                <a:uFillTx/>
                <a:latin typeface="Arial"/>
                <a:ea typeface="+mn-ea"/>
                <a:cs typeface="Arial"/>
              </a:rPr>
              <a:t>to </a:t>
            </a:r>
            <a:r>
              <a:rPr kumimoji="1" sz="1400" b="0" i="0" u="none" strike="noStrike" kern="1200" cap="none" spc="-15" normalizeH="0" baseline="0" noProof="0" dirty="0">
                <a:ln>
                  <a:noFill/>
                </a:ln>
                <a:solidFill>
                  <a:srgbClr val="000000"/>
                </a:solidFill>
                <a:effectLst/>
                <a:uLnTx/>
                <a:uFillTx/>
                <a:latin typeface="Arial"/>
                <a:ea typeface="+mn-ea"/>
                <a:cs typeface="Arial"/>
              </a:rPr>
              <a:t>add, </a:t>
            </a:r>
            <a:r>
              <a:rPr kumimoji="1" sz="1400" b="0" i="0" u="none" strike="noStrike" kern="1200" cap="none" spc="-10" normalizeH="0" baseline="0" noProof="0" dirty="0">
                <a:ln>
                  <a:noFill/>
                </a:ln>
                <a:solidFill>
                  <a:srgbClr val="000000"/>
                </a:solidFill>
                <a:effectLst/>
                <a:uLnTx/>
                <a:uFillTx/>
                <a:latin typeface="Arial"/>
                <a:ea typeface="+mn-ea"/>
                <a:cs typeface="Arial"/>
              </a:rPr>
              <a:t>amend or </a:t>
            </a:r>
            <a:r>
              <a:rPr kumimoji="1" sz="1400" b="0" i="0" u="none" strike="noStrike" kern="1200" cap="none" spc="-15" normalizeH="0" baseline="0" noProof="0" dirty="0">
                <a:ln>
                  <a:noFill/>
                </a:ln>
                <a:solidFill>
                  <a:srgbClr val="000000"/>
                </a:solidFill>
                <a:effectLst/>
                <a:uLnTx/>
                <a:uFillTx/>
                <a:latin typeface="Arial"/>
                <a:ea typeface="+mn-ea"/>
                <a:cs typeface="Arial"/>
              </a:rPr>
              <a:t>withdraw </a:t>
            </a:r>
            <a:r>
              <a:rPr kumimoji="1" sz="1400" b="0" i="0" u="none" strike="noStrike" kern="1200" cap="none" spc="-10" normalizeH="0" baseline="0" noProof="0" dirty="0">
                <a:ln>
                  <a:noFill/>
                </a:ln>
                <a:solidFill>
                  <a:srgbClr val="000000"/>
                </a:solidFill>
                <a:effectLst/>
                <a:uLnTx/>
                <a:uFillTx/>
                <a:latin typeface="Arial"/>
                <a:ea typeface="+mn-ea"/>
                <a:cs typeface="Arial"/>
              </a:rPr>
              <a:t>material contained</a:t>
            </a:r>
            <a:r>
              <a:rPr kumimoji="1" sz="1400" b="0" i="0" u="none" strike="noStrike" kern="1200" cap="none" spc="204" normalizeH="0" baseline="0" noProof="0" dirty="0">
                <a:ln>
                  <a:noFill/>
                </a:ln>
                <a:solidFill>
                  <a:srgbClr val="000000"/>
                </a:solidFill>
                <a:effectLst/>
                <a:uLnTx/>
                <a:uFillTx/>
                <a:latin typeface="Arial"/>
                <a:ea typeface="+mn-ea"/>
                <a:cs typeface="Arial"/>
              </a:rPr>
              <a:t> </a:t>
            </a:r>
            <a:r>
              <a:rPr kumimoji="1" sz="1400" b="0" i="0" u="none" strike="noStrike" kern="1200" cap="none" spc="-15" normalizeH="0" baseline="0" noProof="0" dirty="0">
                <a:ln>
                  <a:noFill/>
                </a:ln>
                <a:solidFill>
                  <a:srgbClr val="000000"/>
                </a:solidFill>
                <a:effectLst/>
                <a:uLnTx/>
                <a:uFillTx/>
                <a:latin typeface="Arial"/>
                <a:ea typeface="+mn-ea"/>
                <a:cs typeface="Arial"/>
              </a:rPr>
              <a:t>herein.</a:t>
            </a:r>
            <a:endParaRPr kumimoji="1" sz="1400" b="0" i="0" u="none" strike="noStrike" kern="1200" cap="none" spc="0" normalizeH="0" baseline="0" noProof="0" dirty="0">
              <a:ln>
                <a:noFill/>
              </a:ln>
              <a:solidFill>
                <a:srgbClr val="000000"/>
              </a:solidFill>
              <a:effectLst/>
              <a:uLnTx/>
              <a:uFillTx/>
              <a:latin typeface="Arial"/>
              <a:ea typeface="+mn-ea"/>
              <a:cs typeface="Arial"/>
            </a:endParaRPr>
          </a:p>
          <a:p>
            <a:pPr marL="12700" marR="81915" lvl="0" indent="0" algn="l" defTabSz="914400" rtl="0" eaLnBrk="1" fontAlgn="auto" latinLnBrk="0" hangingPunct="1">
              <a:lnSpc>
                <a:spcPct val="100000"/>
              </a:lnSpc>
              <a:spcBef>
                <a:spcPts val="0"/>
              </a:spcBef>
              <a:spcAft>
                <a:spcPts val="0"/>
              </a:spcAft>
              <a:buClrTx/>
              <a:buSzTx/>
              <a:buFontTx/>
              <a:buNone/>
              <a:tabLst>
                <a:tab pos="927100" algn="l"/>
              </a:tabLst>
              <a:defRPr/>
            </a:pPr>
            <a:r>
              <a:rPr kumimoji="1" sz="1400" b="1" i="0" u="none" strike="noStrike" kern="1200" cap="none" spc="-15" normalizeH="0" baseline="0" noProof="0" dirty="0">
                <a:ln>
                  <a:noFill/>
                </a:ln>
                <a:solidFill>
                  <a:srgbClr val="000000"/>
                </a:solidFill>
                <a:effectLst/>
                <a:uLnTx/>
                <a:uFillTx/>
                <a:latin typeface="Arial"/>
                <a:ea typeface="+mn-ea"/>
                <a:cs typeface="Arial"/>
              </a:rPr>
              <a:t>Release:	</a:t>
            </a:r>
            <a:r>
              <a:rPr kumimoji="1" sz="1400" b="0" i="0" u="none" strike="noStrike" kern="1200" cap="none" spc="-5" normalizeH="0" baseline="0" noProof="0" dirty="0">
                <a:ln>
                  <a:noFill/>
                </a:ln>
                <a:solidFill>
                  <a:srgbClr val="000000"/>
                </a:solidFill>
                <a:effectLst/>
                <a:uLnTx/>
                <a:uFillTx/>
                <a:latin typeface="Arial"/>
                <a:ea typeface="+mn-ea"/>
                <a:cs typeface="Arial"/>
              </a:rPr>
              <a:t>The </a:t>
            </a:r>
            <a:r>
              <a:rPr kumimoji="1" sz="1400" b="0" i="0" u="none" strike="noStrike" kern="1200" cap="none" spc="-10" normalizeH="0" baseline="0" noProof="0" dirty="0">
                <a:ln>
                  <a:noFill/>
                </a:ln>
                <a:solidFill>
                  <a:srgbClr val="000000"/>
                </a:solidFill>
                <a:effectLst/>
                <a:uLnTx/>
                <a:uFillTx/>
                <a:latin typeface="Arial"/>
                <a:ea typeface="+mn-ea"/>
                <a:cs typeface="Arial"/>
              </a:rPr>
              <a:t>contributor </a:t>
            </a:r>
            <a:r>
              <a:rPr kumimoji="1" sz="1400" b="0" i="0" u="none" strike="noStrike" kern="1200" cap="none" spc="-15" normalizeH="0" baseline="0" noProof="0" dirty="0">
                <a:ln>
                  <a:noFill/>
                </a:ln>
                <a:solidFill>
                  <a:srgbClr val="000000"/>
                </a:solidFill>
                <a:effectLst/>
                <a:uLnTx/>
                <a:uFillTx/>
                <a:latin typeface="Arial"/>
                <a:ea typeface="+mn-ea"/>
                <a:cs typeface="Arial"/>
              </a:rPr>
              <a:t>acknowledges and </a:t>
            </a:r>
            <a:r>
              <a:rPr kumimoji="1" sz="1400" b="0" i="0" u="none" strike="noStrike" kern="1200" cap="none" spc="-10" normalizeH="0" baseline="0" noProof="0" dirty="0">
                <a:ln>
                  <a:noFill/>
                </a:ln>
                <a:solidFill>
                  <a:srgbClr val="000000"/>
                </a:solidFill>
                <a:effectLst/>
                <a:uLnTx/>
                <a:uFillTx/>
                <a:latin typeface="Arial"/>
                <a:ea typeface="+mn-ea"/>
                <a:cs typeface="Arial"/>
              </a:rPr>
              <a:t>accepts that this contribution becomes the </a:t>
            </a:r>
            <a:r>
              <a:rPr kumimoji="1" sz="1400" b="0" i="0" u="none" strike="noStrike" kern="1200" cap="none" spc="-15" normalizeH="0" baseline="0" noProof="0" dirty="0">
                <a:ln>
                  <a:noFill/>
                </a:ln>
                <a:solidFill>
                  <a:srgbClr val="000000"/>
                </a:solidFill>
                <a:effectLst/>
                <a:uLnTx/>
                <a:uFillTx/>
                <a:latin typeface="Arial"/>
                <a:ea typeface="+mn-ea"/>
                <a:cs typeface="Arial"/>
              </a:rPr>
              <a:t>property </a:t>
            </a:r>
            <a:r>
              <a:rPr kumimoji="1" sz="1400" b="0" i="0" u="none" strike="noStrike" kern="1200" cap="none" spc="50" normalizeH="0" baseline="0" noProof="0" dirty="0">
                <a:ln>
                  <a:noFill/>
                </a:ln>
                <a:solidFill>
                  <a:srgbClr val="000000"/>
                </a:solidFill>
                <a:effectLst/>
                <a:uLnTx/>
                <a:uFillTx/>
                <a:latin typeface="Arial"/>
                <a:ea typeface="+mn-ea"/>
                <a:cs typeface="Arial"/>
              </a:rPr>
              <a:t> </a:t>
            </a:r>
            <a:r>
              <a:rPr kumimoji="1" sz="1400" b="0" i="0" u="none" strike="noStrike" kern="1200" cap="none" spc="-10" normalizeH="0" baseline="0" noProof="0" dirty="0">
                <a:ln>
                  <a:noFill/>
                </a:ln>
                <a:solidFill>
                  <a:srgbClr val="000000"/>
                </a:solidFill>
                <a:effectLst/>
                <a:uLnTx/>
                <a:uFillTx/>
                <a:latin typeface="Arial"/>
                <a:ea typeface="+mn-ea"/>
                <a:cs typeface="Arial"/>
              </a:rPr>
              <a:t>of</a:t>
            </a:r>
            <a:r>
              <a:rPr kumimoji="1" sz="1400" b="0" i="0" u="none" strike="noStrike" kern="1200" cap="none" spc="15" normalizeH="0" baseline="0" noProof="0" dirty="0">
                <a:ln>
                  <a:noFill/>
                </a:ln>
                <a:solidFill>
                  <a:srgbClr val="000000"/>
                </a:solidFill>
                <a:effectLst/>
                <a:uLnTx/>
                <a:uFillTx/>
                <a:latin typeface="Arial"/>
                <a:ea typeface="+mn-ea"/>
                <a:cs typeface="Arial"/>
              </a:rPr>
              <a:t> </a:t>
            </a:r>
            <a:r>
              <a:rPr kumimoji="1" sz="1400" b="0" i="0" u="none" strike="noStrike" kern="1200" cap="none" spc="-10" normalizeH="0" baseline="0" noProof="0" dirty="0">
                <a:ln>
                  <a:noFill/>
                </a:ln>
                <a:solidFill>
                  <a:srgbClr val="000000"/>
                </a:solidFill>
                <a:effectLst/>
                <a:uLnTx/>
                <a:uFillTx/>
                <a:latin typeface="Arial"/>
                <a:ea typeface="+mn-ea"/>
                <a:cs typeface="Arial"/>
              </a:rPr>
              <a:t>IEEE </a:t>
            </a:r>
            <a:r>
              <a:rPr kumimoji="1" sz="1400" b="0" i="0" u="none" strike="noStrike" kern="1200" cap="none" spc="-5" normalizeH="0" baseline="0" noProof="0" dirty="0">
                <a:ln>
                  <a:noFill/>
                </a:ln>
                <a:solidFill>
                  <a:srgbClr val="000000"/>
                </a:solidFill>
                <a:effectLst/>
                <a:uLnTx/>
                <a:uFillTx/>
                <a:latin typeface="Arial"/>
                <a:ea typeface="+mn-ea"/>
                <a:cs typeface="Arial"/>
              </a:rPr>
              <a:t> </a:t>
            </a:r>
            <a:r>
              <a:rPr kumimoji="1" sz="1400" b="0" i="0" u="none" strike="noStrike" kern="1200" cap="none" spc="-15" normalizeH="0" baseline="0" noProof="0" dirty="0">
                <a:ln>
                  <a:noFill/>
                </a:ln>
                <a:solidFill>
                  <a:srgbClr val="000000"/>
                </a:solidFill>
                <a:effectLst/>
                <a:uLnTx/>
                <a:uFillTx/>
                <a:latin typeface="Arial"/>
                <a:ea typeface="+mn-ea"/>
                <a:cs typeface="Arial"/>
              </a:rPr>
              <a:t>and </a:t>
            </a:r>
            <a:r>
              <a:rPr kumimoji="1" sz="1400" b="0" i="0" u="none" strike="noStrike" kern="1200" cap="none" spc="-5" normalizeH="0" baseline="0" noProof="0" dirty="0">
                <a:ln>
                  <a:noFill/>
                </a:ln>
                <a:solidFill>
                  <a:srgbClr val="000000"/>
                </a:solidFill>
                <a:effectLst/>
                <a:uLnTx/>
                <a:uFillTx/>
                <a:latin typeface="Arial"/>
                <a:ea typeface="+mn-ea"/>
                <a:cs typeface="Arial"/>
              </a:rPr>
              <a:t>may </a:t>
            </a:r>
            <a:r>
              <a:rPr kumimoji="1" sz="1400" b="0" i="0" u="none" strike="noStrike" kern="1200" cap="none" spc="-10" normalizeH="0" baseline="0" noProof="0" dirty="0">
                <a:ln>
                  <a:noFill/>
                </a:ln>
                <a:solidFill>
                  <a:srgbClr val="000000"/>
                </a:solidFill>
                <a:effectLst/>
                <a:uLnTx/>
                <a:uFillTx/>
                <a:latin typeface="Arial"/>
                <a:ea typeface="+mn-ea"/>
                <a:cs typeface="Arial"/>
              </a:rPr>
              <a:t>be made publicly available by</a:t>
            </a:r>
            <a:r>
              <a:rPr kumimoji="1" sz="1400" b="0" i="0" u="none" strike="noStrike" kern="1200" cap="none" spc="125" normalizeH="0" baseline="0" noProof="0" dirty="0">
                <a:ln>
                  <a:noFill/>
                </a:ln>
                <a:solidFill>
                  <a:srgbClr val="000000"/>
                </a:solidFill>
                <a:effectLst/>
                <a:uLnTx/>
                <a:uFillTx/>
                <a:latin typeface="Arial"/>
                <a:ea typeface="+mn-ea"/>
                <a:cs typeface="Arial"/>
              </a:rPr>
              <a:t> </a:t>
            </a:r>
            <a:r>
              <a:rPr kumimoji="1" sz="1400" b="0" i="0" u="none" strike="noStrike" kern="1200" cap="none" spc="-15" normalizeH="0" baseline="0" noProof="0" dirty="0">
                <a:ln>
                  <a:noFill/>
                </a:ln>
                <a:solidFill>
                  <a:srgbClr val="000000"/>
                </a:solidFill>
                <a:effectLst/>
                <a:uLnTx/>
                <a:uFillTx/>
                <a:latin typeface="Arial"/>
                <a:ea typeface="+mn-ea"/>
                <a:cs typeface="Arial"/>
              </a:rPr>
              <a:t>P802.15.</a:t>
            </a:r>
            <a:endParaRPr kumimoji="1"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object 7"/>
          <p:cNvSpPr txBox="1"/>
          <p:nvPr/>
        </p:nvSpPr>
        <p:spPr>
          <a:xfrm>
            <a:off x="4364228" y="6474100"/>
            <a:ext cx="501015"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200" b="0" i="0" u="none" strike="noStrike" kern="1200" cap="none" spc="5" normalizeH="0" baseline="0" noProof="0" dirty="0">
                <a:ln>
                  <a:noFill/>
                </a:ln>
                <a:solidFill>
                  <a:srgbClr val="000000"/>
                </a:solidFill>
                <a:effectLst/>
                <a:uLnTx/>
                <a:uFillTx/>
                <a:latin typeface="Arial"/>
                <a:ea typeface="+mn-ea"/>
                <a:cs typeface="Arial"/>
              </a:rPr>
              <a:t>Slide</a:t>
            </a:r>
            <a:r>
              <a:rPr kumimoji="1" sz="120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20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1</a:t>
            </a:fld>
            <a:endParaRPr kumimoji="1"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object 8"/>
          <p:cNvSpPr txBox="1"/>
          <p:nvPr/>
        </p:nvSpPr>
        <p:spPr>
          <a:xfrm>
            <a:off x="5565140" y="6473210"/>
            <a:ext cx="3058160" cy="194310"/>
          </a:xfrm>
          <a:prstGeom prst="rect">
            <a:avLst/>
          </a:prstGeom>
        </p:spPr>
        <p:txBody>
          <a:bodyPr vert="horz" wrap="square" lIns="0" tIns="0" rIns="0" bIns="0" rtlCol="0">
            <a:spAutoFit/>
          </a:bodyPr>
          <a:lstStyle/>
          <a:p>
            <a:pPr marL="12700" marR="0" lvl="0" indent="0" algn="l" defTabSz="914400" rtl="0" eaLnBrk="1" fontAlgn="auto" latinLnBrk="0" hangingPunct="1">
              <a:lnSpc>
                <a:spcPts val="1410"/>
              </a:lnSpc>
              <a:spcBef>
                <a:spcPts val="0"/>
              </a:spcBef>
              <a:spcAft>
                <a:spcPts val="0"/>
              </a:spcAft>
              <a:buClrTx/>
              <a:buSzTx/>
              <a:buFontTx/>
              <a:buNone/>
              <a:tabLst/>
              <a:defRPr/>
            </a:pPr>
            <a:r>
              <a:rPr kumimoji="1" sz="1200" b="0" i="0" u="none" strike="noStrike" kern="1200" cap="none" spc="-30" normalizeH="0" baseline="0" noProof="0" dirty="0">
                <a:ln>
                  <a:noFill/>
                </a:ln>
                <a:solidFill>
                  <a:srgbClr val="000000"/>
                </a:solidFill>
                <a:effectLst/>
                <a:uLnTx/>
                <a:uFillTx/>
                <a:latin typeface="Times New Roman"/>
                <a:ea typeface="+mn-ea"/>
                <a:cs typeface="Times New Roman"/>
              </a:rPr>
              <a:t>Ryuji </a:t>
            </a:r>
            <a:r>
              <a:rPr kumimoji="1" sz="1200" b="0" i="0" u="none" strike="noStrike" kern="1200" cap="none" spc="-10" normalizeH="0" baseline="0" noProof="0" dirty="0">
                <a:ln>
                  <a:noFill/>
                </a:ln>
                <a:solidFill>
                  <a:srgbClr val="000000"/>
                </a:solidFill>
                <a:effectLst/>
                <a:uLnTx/>
                <a:uFillTx/>
                <a:latin typeface="Times New Roman"/>
                <a:ea typeface="+mn-ea"/>
                <a:cs typeface="Times New Roman"/>
              </a:rPr>
              <a:t>Kohno, </a:t>
            </a:r>
            <a:r>
              <a:rPr kumimoji="1" sz="1200" b="0" i="0" u="none" strike="noStrike" kern="1200" cap="none" spc="-25" normalizeH="0" baseline="0" noProof="0" dirty="0">
                <a:ln>
                  <a:noFill/>
                </a:ln>
                <a:solidFill>
                  <a:srgbClr val="000000"/>
                </a:solidFill>
                <a:effectLst/>
                <a:uLnTx/>
                <a:uFillTx/>
                <a:latin typeface="Times New Roman"/>
                <a:ea typeface="+mn-ea"/>
                <a:cs typeface="Times New Roman"/>
              </a:rPr>
              <a:t>Takumi</a:t>
            </a:r>
            <a:r>
              <a:rPr kumimoji="1" sz="1200" b="0" i="0" u="none" strike="noStrike" kern="1200" cap="none" spc="175" normalizeH="0" baseline="0" noProof="0" dirty="0">
                <a:ln>
                  <a:noFill/>
                </a:ln>
                <a:solidFill>
                  <a:srgbClr val="000000"/>
                </a:solidFill>
                <a:effectLst/>
                <a:uLnTx/>
                <a:uFillTx/>
                <a:latin typeface="Times New Roman"/>
                <a:ea typeface="+mn-ea"/>
                <a:cs typeface="Times New Roman"/>
              </a:rPr>
              <a:t> </a:t>
            </a:r>
            <a:r>
              <a:rPr kumimoji="1" sz="1200" b="0" i="0" u="none" strike="noStrike" kern="1200" cap="none" spc="-10" normalizeH="0" baseline="0" noProof="0" dirty="0">
                <a:ln>
                  <a:noFill/>
                </a:ln>
                <a:solidFill>
                  <a:srgbClr val="000000"/>
                </a:solidFill>
                <a:effectLst/>
                <a:uLnTx/>
                <a:uFillTx/>
                <a:latin typeface="Times New Roman"/>
                <a:ea typeface="+mn-ea"/>
                <a:cs typeface="Times New Roman"/>
              </a:rPr>
              <a:t>Kobayashi(YNU/YRP-IAI)</a:t>
            </a:r>
            <a:endParaRPr kumimoji="1" sz="1200" b="0" i="0" u="none" strike="noStrike" kern="1200" cap="none" spc="0" normalizeH="0" baseline="0" noProof="0" dirty="0">
              <a:ln>
                <a:noFill/>
              </a:ln>
              <a:solidFill>
                <a:srgbClr val="000000"/>
              </a:solidFill>
              <a:effectLst/>
              <a:uLnTx/>
              <a:uFillTx/>
              <a:latin typeface="Times New Roman"/>
              <a:ea typeface="+mn-ea"/>
              <a:cs typeface="Times New Roman"/>
            </a:endParaRPr>
          </a:p>
        </p:txBody>
      </p:sp>
      <p:sp>
        <p:nvSpPr>
          <p:cNvPr id="9" name="フッター プレースホルダー 8">
            <a:extLst>
              <a:ext uri="{FF2B5EF4-FFF2-40B4-BE49-F238E27FC236}">
                <a16:creationId xmlns:a16="http://schemas.microsoft.com/office/drawing/2014/main" id="{B3B02248-4EB6-9C43-C63A-7DC025748812}"/>
              </a:ext>
            </a:extLst>
          </p:cNvPr>
          <p:cNvSpPr>
            <a:spLocks noGrp="1"/>
          </p:cNvSpPr>
          <p:nvPr>
            <p:ph type="ftr" sz="quarter" idx="5"/>
          </p:nvPr>
        </p:nvSpPr>
        <p:spPr/>
        <p:txBody>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cap="none" spc="-10" normalizeH="0" baseline="0" noProof="0" dirty="0">
                <a:ln>
                  <a:noFill/>
                </a:ln>
                <a:solidFill>
                  <a:srgbClr val="808080"/>
                </a:solidFill>
                <a:effectLst/>
                <a:uLnTx/>
                <a:uFillTx/>
                <a:latin typeface="ＭＳ Ｐゴシック"/>
                <a:ea typeface="ＭＳ Ｐゴシック" charset="-128"/>
              </a:rPr>
              <a:t>Ryuji Kohno’(, Takumi Kobayashi (YNU/YRP-IAI)</a:t>
            </a:r>
            <a:endParaRPr kumimoji="1" lang="en-US" sz="1000" b="0" i="0" u="none" strike="noStrike" kern="1200" cap="none" spc="-5" normalizeH="0" baseline="0" noProof="0" dirty="0">
              <a:ln>
                <a:noFill/>
              </a:ln>
              <a:solidFill>
                <a:srgbClr val="808080"/>
              </a:solidFill>
              <a:effectLst/>
              <a:uLnTx/>
              <a:uFillTx/>
              <a:latin typeface="ＭＳ Ｐゴシック"/>
              <a:ea typeface="ＭＳ Ｐゴシック" charset="-128"/>
            </a:endParaRPr>
          </a:p>
        </p:txBody>
      </p:sp>
      <p:sp>
        <p:nvSpPr>
          <p:cNvPr id="10" name="スライド番号プレースホルダー 9">
            <a:extLst>
              <a:ext uri="{FF2B5EF4-FFF2-40B4-BE49-F238E27FC236}">
                <a16:creationId xmlns:a16="http://schemas.microsoft.com/office/drawing/2014/main" id="{55AD0657-1475-5EAD-4DDB-6A0E31861599}"/>
              </a:ext>
            </a:extLst>
          </p:cNvPr>
          <p:cNvSpPr>
            <a:spLocks noGrp="1"/>
          </p:cNvSpPr>
          <p:nvPr>
            <p:ph type="sldNum" sz="quarter" idx="7"/>
          </p:nvPr>
        </p:nvSpPr>
        <p:spPr/>
        <p:txBody>
          <a:bodyPr/>
          <a:lstStyle/>
          <a:p>
            <a:pPr marL="25400" marR="0" lvl="0" indent="0" algn="ctr"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1" lang="en-US" altLang="ja-JP" sz="1000" b="0" i="0" u="none" strike="noStrike" kern="1200" cap="none" spc="-10" normalizeH="0" baseline="0" noProof="0" smtClean="0">
                <a:ln>
                  <a:noFill/>
                </a:ln>
                <a:solidFill>
                  <a:srgbClr val="000000"/>
                </a:solidFill>
                <a:effectLst/>
                <a:uLnTx/>
                <a:uFillTx/>
                <a:latin typeface="メイリオ"/>
                <a:ea typeface="ＭＳ Ｐゴシック" charset="-128"/>
              </a:rPr>
              <a:pPr marL="25400" marR="0" lvl="0" indent="0" algn="ctr" defTabSz="914400" rtl="0" eaLnBrk="1" fontAlgn="auto" latinLnBrk="0" hangingPunct="1">
                <a:lnSpc>
                  <a:spcPct val="100000"/>
                </a:lnSpc>
                <a:spcBef>
                  <a:spcPts val="0"/>
                </a:spcBef>
                <a:spcAft>
                  <a:spcPts val="0"/>
                </a:spcAft>
                <a:buClrTx/>
                <a:buSzTx/>
                <a:buFontTx/>
                <a:buNone/>
                <a:tabLst/>
                <a:defRPr/>
              </a:pPr>
              <a:t>1</a:t>
            </a:fld>
            <a:endParaRPr kumimoji="1" lang="en-US" altLang="ja-JP" sz="1000" b="0" i="0" u="none" strike="noStrike" kern="1200" cap="none" spc="-10" normalizeH="0" baseline="0" noProof="0" dirty="0">
              <a:ln>
                <a:noFill/>
              </a:ln>
              <a:solidFill>
                <a:srgbClr val="000000"/>
              </a:solidFill>
              <a:effectLst/>
              <a:uLnTx/>
              <a:uFillTx/>
              <a:latin typeface="メイリオ"/>
              <a:ea typeface="ＭＳ Ｐゴシック" charset="-128"/>
            </a:endParaRPr>
          </a:p>
        </p:txBody>
      </p:sp>
      <p:sp>
        <p:nvSpPr>
          <p:cNvPr id="11" name="日付プレースホルダー 10">
            <a:extLst>
              <a:ext uri="{FF2B5EF4-FFF2-40B4-BE49-F238E27FC236}">
                <a16:creationId xmlns:a16="http://schemas.microsoft.com/office/drawing/2014/main" id="{09BF24D2-A8FB-FCCD-4341-26C54F2185F7}"/>
              </a:ext>
            </a:extLst>
          </p:cNvPr>
          <p:cNvSpPr>
            <a:spLocks noGrp="1"/>
          </p:cNvSpPr>
          <p:nvPr>
            <p:ph type="dt" sz="half"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November 2022</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付プレースホルダー 1">
            <a:extLst>
              <a:ext uri="{FF2B5EF4-FFF2-40B4-BE49-F238E27FC236}">
                <a16:creationId xmlns:a16="http://schemas.microsoft.com/office/drawing/2014/main" id="{C5FE0428-2585-3ACF-18F0-F4B243D956A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2291" name="フッター プレースホルダー 2">
            <a:extLst>
              <a:ext uri="{FF2B5EF4-FFF2-40B4-BE49-F238E27FC236}">
                <a16:creationId xmlns:a16="http://schemas.microsoft.com/office/drawing/2014/main" id="{E21A831E-6ACD-FE9D-6B1D-89299B2AF02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2292" name="スライド番号プレースホルダー 3">
            <a:extLst>
              <a:ext uri="{FF2B5EF4-FFF2-40B4-BE49-F238E27FC236}">
                <a16:creationId xmlns:a16="http://schemas.microsoft.com/office/drawing/2014/main" id="{CDC24A5A-ADB5-8AEA-B7E0-6CDAC9F3FBF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F06B950B-560F-4E7D-9357-DAD879361584}" type="slidenum">
              <a:rPr lang="en-US" altLang="ja-JP" smtClean="0"/>
              <a:pPr/>
              <a:t>10</a:t>
            </a:fld>
            <a:endParaRPr lang="en-US" altLang="ja-JP"/>
          </a:p>
        </p:txBody>
      </p:sp>
      <p:sp>
        <p:nvSpPr>
          <p:cNvPr id="12293" name="Text Box 5">
            <a:extLst>
              <a:ext uri="{FF2B5EF4-FFF2-40B4-BE49-F238E27FC236}">
                <a16:creationId xmlns:a16="http://schemas.microsoft.com/office/drawing/2014/main" id="{A6DC1DD1-265F-26F2-C819-B74AA5C91360}"/>
              </a:ext>
            </a:extLst>
          </p:cNvPr>
          <p:cNvSpPr txBox="1">
            <a:spLocks noChangeArrowheads="1"/>
          </p:cNvSpPr>
          <p:nvPr/>
        </p:nvSpPr>
        <p:spPr bwMode="auto">
          <a:xfrm>
            <a:off x="152400" y="3352800"/>
            <a:ext cx="1143000" cy="955675"/>
          </a:xfrm>
          <a:prstGeom prst="rect">
            <a:avLst/>
          </a:prstGeom>
          <a:solidFill>
            <a:srgbClr val="009999"/>
          </a:solidFill>
          <a:ln w="12700">
            <a:solidFill>
              <a:srgbClr val="FF9933"/>
            </a:solidFill>
            <a:miter lim="800000"/>
            <a:headEnd type="none" w="sm" len="sm"/>
            <a:tailEnd type="none" w="sm" len="sm"/>
          </a:ln>
          <a:effectLst>
            <a:outerShdw dist="107763" dir="18900000" algn="ctr" rotWithShape="0">
              <a:schemeClr val="bg2"/>
            </a:outerShdw>
          </a:effec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400" b="1" i="1">
                <a:solidFill>
                  <a:srgbClr val="FF3300"/>
                </a:solidFill>
                <a:latin typeface="Arial" panose="020B0604020202020204" pitchFamily="34" charset="0"/>
                <a:ea typeface="ＭＳ Ｐゴシック" panose="020B0600070205080204" pitchFamily="50" charset="-128"/>
              </a:rPr>
              <a:t>Soft-Spectrum Adaptation</a:t>
            </a:r>
          </a:p>
          <a:p>
            <a:pPr algn="ctr"/>
            <a:r>
              <a:rPr lang="en-US" altLang="ja-JP" sz="1400" b="1" i="1">
                <a:solidFill>
                  <a:srgbClr val="FF0000"/>
                </a:solidFill>
                <a:latin typeface="Arial" panose="020B0604020202020204" pitchFamily="34" charset="0"/>
                <a:ea typeface="ＭＳ Ｐゴシック" panose="020B0600070205080204" pitchFamily="50" charset="-128"/>
              </a:rPr>
              <a:t>(SSA)</a:t>
            </a:r>
          </a:p>
        </p:txBody>
      </p:sp>
      <p:grpSp>
        <p:nvGrpSpPr>
          <p:cNvPr id="12294" name="Group 6">
            <a:extLst>
              <a:ext uri="{FF2B5EF4-FFF2-40B4-BE49-F238E27FC236}">
                <a16:creationId xmlns:a16="http://schemas.microsoft.com/office/drawing/2014/main" id="{31B1C31F-5F63-1374-6297-034BAAEF189F}"/>
              </a:ext>
            </a:extLst>
          </p:cNvPr>
          <p:cNvGrpSpPr>
            <a:grpSpLocks/>
          </p:cNvGrpSpPr>
          <p:nvPr/>
        </p:nvGrpSpPr>
        <p:grpSpPr bwMode="auto">
          <a:xfrm>
            <a:off x="1304925" y="1196975"/>
            <a:ext cx="7762875" cy="5226050"/>
            <a:chOff x="822" y="652"/>
            <a:chExt cx="4890" cy="3394"/>
          </a:xfrm>
        </p:grpSpPr>
        <p:sp>
          <p:nvSpPr>
            <p:cNvPr id="12296" name="AutoShape 7">
              <a:extLst>
                <a:ext uri="{FF2B5EF4-FFF2-40B4-BE49-F238E27FC236}">
                  <a16:creationId xmlns:a16="http://schemas.microsoft.com/office/drawing/2014/main" id="{963F8066-5C8C-9B7F-08F7-3AD70D7F14FF}"/>
                </a:ext>
              </a:extLst>
            </p:cNvPr>
            <p:cNvSpPr>
              <a:spLocks noChangeArrowheads="1"/>
            </p:cNvSpPr>
            <p:nvPr/>
          </p:nvSpPr>
          <p:spPr bwMode="auto">
            <a:xfrm>
              <a:off x="4848" y="1824"/>
              <a:ext cx="864" cy="1008"/>
            </a:xfrm>
            <a:prstGeom prst="verticalScroll">
              <a:avLst>
                <a:gd name="adj" fmla="val 12500"/>
              </a:avLst>
            </a:prstGeom>
            <a:solidFill>
              <a:srgbClr val="009999"/>
            </a:solidFill>
            <a:ln w="12700">
              <a:solidFill>
                <a:schemeClr val="accent2"/>
              </a:solidFill>
              <a:round/>
              <a:headEnd type="none" w="sm" len="sm"/>
              <a:tailEnd type="none" w="sm" len="sm"/>
            </a:ln>
            <a:effectLst>
              <a:outerShdw dist="35921" dir="2700000" algn="ctr" rotWithShape="0">
                <a:schemeClr val="bg2"/>
              </a:outerShdw>
            </a:effec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pic>
          <p:nvPicPr>
            <p:cNvPr id="12297" name="Picture 8">
              <a:extLst>
                <a:ext uri="{FF2B5EF4-FFF2-40B4-BE49-F238E27FC236}">
                  <a16:creationId xmlns:a16="http://schemas.microsoft.com/office/drawing/2014/main" id="{AF96BB7F-4873-AF62-4022-E59AE54D5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1872"/>
              <a:ext cx="6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9">
              <a:extLst>
                <a:ext uri="{FF2B5EF4-FFF2-40B4-BE49-F238E27FC236}">
                  <a16:creationId xmlns:a16="http://schemas.microsoft.com/office/drawing/2014/main" id="{6B7FDA2C-5353-E112-A3D5-7EA67F3EC790}"/>
                </a:ext>
              </a:extLst>
            </p:cNvPr>
            <p:cNvSpPr txBox="1">
              <a:spLocks noChangeArrowheads="1"/>
            </p:cNvSpPr>
            <p:nvPr/>
          </p:nvSpPr>
          <p:spPr bwMode="auto">
            <a:xfrm>
              <a:off x="1064" y="2938"/>
              <a:ext cx="545"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b="1" i="1">
                  <a:solidFill>
                    <a:schemeClr val="accent2"/>
                  </a:solidFill>
                  <a:latin typeface="Arial" panose="020B0604020202020204" pitchFamily="34" charset="0"/>
                  <a:ea typeface="ＭＳ Ｐゴシック" panose="020B0600070205080204" pitchFamily="50" charset="-128"/>
                </a:rPr>
                <a:t>Geo-</a:t>
              </a:r>
            </a:p>
            <a:p>
              <a:r>
                <a:rPr lang="en-US" altLang="ja-JP" sz="1400" b="1" i="1">
                  <a:solidFill>
                    <a:schemeClr val="accent2"/>
                  </a:solidFill>
                  <a:latin typeface="Arial" panose="020B0604020202020204" pitchFamily="34" charset="0"/>
                  <a:ea typeface="ＭＳ Ｐゴシック" panose="020B0600070205080204" pitchFamily="50" charset="-128"/>
                </a:rPr>
                <a:t>metrical</a:t>
              </a:r>
            </a:p>
          </p:txBody>
        </p:sp>
        <p:sp>
          <p:nvSpPr>
            <p:cNvPr id="12299" name="Text Box 10">
              <a:extLst>
                <a:ext uri="{FF2B5EF4-FFF2-40B4-BE49-F238E27FC236}">
                  <a16:creationId xmlns:a16="http://schemas.microsoft.com/office/drawing/2014/main" id="{764693C1-C7C8-E752-4DBE-B03365F68A3A}"/>
                </a:ext>
              </a:extLst>
            </p:cNvPr>
            <p:cNvSpPr txBox="1">
              <a:spLocks noChangeArrowheads="1"/>
            </p:cNvSpPr>
            <p:nvPr/>
          </p:nvSpPr>
          <p:spPr bwMode="auto">
            <a:xfrm>
              <a:off x="1113" y="1690"/>
              <a:ext cx="40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b="1" i="1">
                  <a:solidFill>
                    <a:schemeClr val="accent2"/>
                  </a:solidFill>
                  <a:latin typeface="Arial" panose="020B0604020202020204" pitchFamily="34" charset="0"/>
                  <a:ea typeface="ＭＳ Ｐゴシック" panose="020B0600070205080204" pitchFamily="50" charset="-128"/>
                </a:rPr>
                <a:t>Free-</a:t>
              </a:r>
            </a:p>
            <a:p>
              <a:r>
                <a:rPr lang="en-US" altLang="ja-JP" sz="1400" b="1" i="1">
                  <a:solidFill>
                    <a:schemeClr val="accent2"/>
                  </a:solidFill>
                  <a:latin typeface="Arial" panose="020B0604020202020204" pitchFamily="34" charset="0"/>
                  <a:ea typeface="ＭＳ Ｐゴシック" panose="020B0600070205080204" pitchFamily="50" charset="-128"/>
                </a:rPr>
                <a:t>verse</a:t>
              </a:r>
            </a:p>
          </p:txBody>
        </p:sp>
        <p:sp>
          <p:nvSpPr>
            <p:cNvPr id="12300" name="Text Box 11">
              <a:extLst>
                <a:ext uri="{FF2B5EF4-FFF2-40B4-BE49-F238E27FC236}">
                  <a16:creationId xmlns:a16="http://schemas.microsoft.com/office/drawing/2014/main" id="{A56B9764-56EA-456F-06A2-D841481B9B9C}"/>
                </a:ext>
              </a:extLst>
            </p:cNvPr>
            <p:cNvSpPr txBox="1">
              <a:spLocks noChangeArrowheads="1"/>
            </p:cNvSpPr>
            <p:nvPr/>
          </p:nvSpPr>
          <p:spPr bwMode="auto">
            <a:xfrm>
              <a:off x="1632" y="652"/>
              <a:ext cx="1126"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600" b="1" i="1" u="sng">
                  <a:latin typeface="Arial" panose="020B0604020202020204" pitchFamily="34" charset="0"/>
                  <a:ea typeface="ＭＳ Ｐゴシック" panose="020B0600070205080204" pitchFamily="50" charset="-128"/>
                </a:rPr>
                <a:t>Kernel functions</a:t>
              </a:r>
            </a:p>
          </p:txBody>
        </p:sp>
        <p:sp>
          <p:nvSpPr>
            <p:cNvPr id="12301" name="Line 12">
              <a:extLst>
                <a:ext uri="{FF2B5EF4-FFF2-40B4-BE49-F238E27FC236}">
                  <a16:creationId xmlns:a16="http://schemas.microsoft.com/office/drawing/2014/main" id="{746AF73C-46D2-E77D-D453-50C7E433457A}"/>
                </a:ext>
              </a:extLst>
            </p:cNvPr>
            <p:cNvSpPr>
              <a:spLocks noChangeShapeType="1"/>
            </p:cNvSpPr>
            <p:nvPr/>
          </p:nvSpPr>
          <p:spPr bwMode="auto">
            <a:xfrm flipH="1">
              <a:off x="960" y="1872"/>
              <a:ext cx="8" cy="1248"/>
            </a:xfrm>
            <a:prstGeom prst="line">
              <a:avLst/>
            </a:prstGeom>
            <a:noFill/>
            <a:ln w="28575">
              <a:solidFill>
                <a:srgbClr val="FF99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2" name="Line 13">
              <a:extLst>
                <a:ext uri="{FF2B5EF4-FFF2-40B4-BE49-F238E27FC236}">
                  <a16:creationId xmlns:a16="http://schemas.microsoft.com/office/drawing/2014/main" id="{D4C73D55-C117-13E1-61BB-4CE504B41713}"/>
                </a:ext>
              </a:extLst>
            </p:cNvPr>
            <p:cNvSpPr>
              <a:spLocks noChangeShapeType="1"/>
            </p:cNvSpPr>
            <p:nvPr/>
          </p:nvSpPr>
          <p:spPr bwMode="auto">
            <a:xfrm>
              <a:off x="968" y="3120"/>
              <a:ext cx="182"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3" name="Line 14">
              <a:extLst>
                <a:ext uri="{FF2B5EF4-FFF2-40B4-BE49-F238E27FC236}">
                  <a16:creationId xmlns:a16="http://schemas.microsoft.com/office/drawing/2014/main" id="{6CD4ADDA-F24C-EBB8-3174-41BE38DC6D6D}"/>
                </a:ext>
              </a:extLst>
            </p:cNvPr>
            <p:cNvSpPr>
              <a:spLocks noChangeShapeType="1"/>
            </p:cNvSpPr>
            <p:nvPr/>
          </p:nvSpPr>
          <p:spPr bwMode="auto">
            <a:xfrm>
              <a:off x="968" y="1872"/>
              <a:ext cx="182"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4" name="Line 15">
              <a:extLst>
                <a:ext uri="{FF2B5EF4-FFF2-40B4-BE49-F238E27FC236}">
                  <a16:creationId xmlns:a16="http://schemas.microsoft.com/office/drawing/2014/main" id="{7A65BE19-CD91-9608-4F6D-75B5EC6D4705}"/>
                </a:ext>
              </a:extLst>
            </p:cNvPr>
            <p:cNvSpPr>
              <a:spLocks noChangeShapeType="1"/>
            </p:cNvSpPr>
            <p:nvPr/>
          </p:nvSpPr>
          <p:spPr bwMode="auto">
            <a:xfrm>
              <a:off x="822" y="2400"/>
              <a:ext cx="137" cy="0"/>
            </a:xfrm>
            <a:prstGeom prst="line">
              <a:avLst/>
            </a:prstGeom>
            <a:noFill/>
            <a:ln w="28575">
              <a:solidFill>
                <a:srgbClr val="FF99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5" name="Text Box 16">
              <a:extLst>
                <a:ext uri="{FF2B5EF4-FFF2-40B4-BE49-F238E27FC236}">
                  <a16:creationId xmlns:a16="http://schemas.microsoft.com/office/drawing/2014/main" id="{AF7ED077-86B1-BDC1-2C89-6A6E20A98B48}"/>
                </a:ext>
              </a:extLst>
            </p:cNvPr>
            <p:cNvSpPr txBox="1">
              <a:spLocks noChangeArrowheads="1"/>
            </p:cNvSpPr>
            <p:nvPr/>
          </p:nvSpPr>
          <p:spPr bwMode="auto">
            <a:xfrm>
              <a:off x="919" y="1056"/>
              <a:ext cx="67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600" b="1" i="1" u="sng">
                  <a:latin typeface="Arial" panose="020B0604020202020204" pitchFamily="34" charset="0"/>
                  <a:ea typeface="ＭＳ Ｐゴシック" panose="020B0600070205080204" pitchFamily="50" charset="-128"/>
                </a:rPr>
                <a:t>SSA type</a:t>
              </a:r>
            </a:p>
          </p:txBody>
        </p:sp>
        <p:sp>
          <p:nvSpPr>
            <p:cNvPr id="12306" name="Rectangle 17">
              <a:extLst>
                <a:ext uri="{FF2B5EF4-FFF2-40B4-BE49-F238E27FC236}">
                  <a16:creationId xmlns:a16="http://schemas.microsoft.com/office/drawing/2014/main" id="{67697B17-3D21-5144-F06B-8D43670561B3}"/>
                </a:ext>
              </a:extLst>
            </p:cNvPr>
            <p:cNvSpPr>
              <a:spLocks noChangeArrowheads="1"/>
            </p:cNvSpPr>
            <p:nvPr/>
          </p:nvSpPr>
          <p:spPr bwMode="auto">
            <a:xfrm>
              <a:off x="1016" y="1344"/>
              <a:ext cx="581" cy="2160"/>
            </a:xfrm>
            <a:prstGeom prst="rect">
              <a:avLst/>
            </a:prstGeom>
            <a:noFill/>
            <a:ln w="28575">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2307" name="Text Box 18">
              <a:extLst>
                <a:ext uri="{FF2B5EF4-FFF2-40B4-BE49-F238E27FC236}">
                  <a16:creationId xmlns:a16="http://schemas.microsoft.com/office/drawing/2014/main" id="{14B315EB-7621-4AE0-B46B-8F7A5E537D75}"/>
                </a:ext>
              </a:extLst>
            </p:cNvPr>
            <p:cNvSpPr txBox="1">
              <a:spLocks noChangeArrowheads="1"/>
            </p:cNvSpPr>
            <p:nvPr/>
          </p:nvSpPr>
          <p:spPr bwMode="auto">
            <a:xfrm>
              <a:off x="1824" y="3617"/>
              <a:ext cx="680"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b="1">
                  <a:solidFill>
                    <a:schemeClr val="accent2"/>
                  </a:solidFill>
                  <a:latin typeface="Arial" panose="020B0604020202020204" pitchFamily="34" charset="0"/>
                  <a:ea typeface="ＭＳ Ｐゴシック" panose="020B0600070205080204" pitchFamily="50" charset="-128"/>
                </a:rPr>
                <a:t>Sinusoidal</a:t>
              </a:r>
            </a:p>
          </p:txBody>
        </p:sp>
        <p:sp>
          <p:nvSpPr>
            <p:cNvPr id="12308" name="Rectangle 19">
              <a:extLst>
                <a:ext uri="{FF2B5EF4-FFF2-40B4-BE49-F238E27FC236}">
                  <a16:creationId xmlns:a16="http://schemas.microsoft.com/office/drawing/2014/main" id="{AD5F57FF-B916-F3CF-B7D9-4F03B85458A7}"/>
                </a:ext>
              </a:extLst>
            </p:cNvPr>
            <p:cNvSpPr>
              <a:spLocks noChangeArrowheads="1"/>
            </p:cNvSpPr>
            <p:nvPr/>
          </p:nvSpPr>
          <p:spPr bwMode="auto">
            <a:xfrm>
              <a:off x="1680" y="864"/>
              <a:ext cx="960" cy="3072"/>
            </a:xfrm>
            <a:prstGeom prst="rect">
              <a:avLst/>
            </a:prstGeom>
            <a:noFill/>
            <a:ln w="28575">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2309" name="Line 20">
              <a:extLst>
                <a:ext uri="{FF2B5EF4-FFF2-40B4-BE49-F238E27FC236}">
                  <a16:creationId xmlns:a16="http://schemas.microsoft.com/office/drawing/2014/main" id="{F18B8A29-4ADB-218B-C194-AF0861ADFF31}"/>
                </a:ext>
              </a:extLst>
            </p:cNvPr>
            <p:cNvSpPr>
              <a:spLocks noChangeShapeType="1"/>
            </p:cNvSpPr>
            <p:nvPr/>
          </p:nvSpPr>
          <p:spPr bwMode="auto">
            <a:xfrm flipV="1">
              <a:off x="2688" y="3265"/>
              <a:ext cx="0" cy="336"/>
            </a:xfrm>
            <a:prstGeom prst="line">
              <a:avLst/>
            </a:prstGeom>
            <a:noFill/>
            <a:ln w="28575">
              <a:solidFill>
                <a:srgbClr val="FF99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0" name="Line 21">
              <a:extLst>
                <a:ext uri="{FF2B5EF4-FFF2-40B4-BE49-F238E27FC236}">
                  <a16:creationId xmlns:a16="http://schemas.microsoft.com/office/drawing/2014/main" id="{1CCB3610-E04C-4C07-55C7-4A1D466C907C}"/>
                </a:ext>
              </a:extLst>
            </p:cNvPr>
            <p:cNvSpPr>
              <a:spLocks noChangeShapeType="1"/>
            </p:cNvSpPr>
            <p:nvPr/>
          </p:nvSpPr>
          <p:spPr bwMode="auto">
            <a:xfrm flipV="1">
              <a:off x="2688" y="3264"/>
              <a:ext cx="624" cy="1"/>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1" name="Line 22">
              <a:extLst>
                <a:ext uri="{FF2B5EF4-FFF2-40B4-BE49-F238E27FC236}">
                  <a16:creationId xmlns:a16="http://schemas.microsoft.com/office/drawing/2014/main" id="{55890A87-3B22-F8A9-5DCE-FED7A239A54F}"/>
                </a:ext>
              </a:extLst>
            </p:cNvPr>
            <p:cNvSpPr>
              <a:spLocks noChangeShapeType="1"/>
            </p:cNvSpPr>
            <p:nvPr/>
          </p:nvSpPr>
          <p:spPr bwMode="auto">
            <a:xfrm>
              <a:off x="2688" y="3601"/>
              <a:ext cx="0" cy="335"/>
            </a:xfrm>
            <a:prstGeom prst="line">
              <a:avLst/>
            </a:prstGeom>
            <a:noFill/>
            <a:ln w="28575">
              <a:solidFill>
                <a:srgbClr val="FF99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2" name="Line 23">
              <a:extLst>
                <a:ext uri="{FF2B5EF4-FFF2-40B4-BE49-F238E27FC236}">
                  <a16:creationId xmlns:a16="http://schemas.microsoft.com/office/drawing/2014/main" id="{F3AE2884-DB56-9D06-BCD2-19934C55D621}"/>
                </a:ext>
              </a:extLst>
            </p:cNvPr>
            <p:cNvSpPr>
              <a:spLocks noChangeShapeType="1"/>
            </p:cNvSpPr>
            <p:nvPr/>
          </p:nvSpPr>
          <p:spPr bwMode="auto">
            <a:xfrm flipV="1">
              <a:off x="2688" y="3936"/>
              <a:ext cx="768"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3" name="Line 24">
              <a:extLst>
                <a:ext uri="{FF2B5EF4-FFF2-40B4-BE49-F238E27FC236}">
                  <a16:creationId xmlns:a16="http://schemas.microsoft.com/office/drawing/2014/main" id="{5E7C374A-884D-3686-C4DA-BAC0C9101F4F}"/>
                </a:ext>
              </a:extLst>
            </p:cNvPr>
            <p:cNvSpPr>
              <a:spLocks noChangeShapeType="1"/>
            </p:cNvSpPr>
            <p:nvPr/>
          </p:nvSpPr>
          <p:spPr bwMode="auto">
            <a:xfrm>
              <a:off x="2592" y="2112"/>
              <a:ext cx="864"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4" name="Line 25">
              <a:extLst>
                <a:ext uri="{FF2B5EF4-FFF2-40B4-BE49-F238E27FC236}">
                  <a16:creationId xmlns:a16="http://schemas.microsoft.com/office/drawing/2014/main" id="{7F9CB637-125A-D059-6F28-54EFDF74D8D4}"/>
                </a:ext>
              </a:extLst>
            </p:cNvPr>
            <p:cNvSpPr>
              <a:spLocks noChangeShapeType="1"/>
            </p:cNvSpPr>
            <p:nvPr/>
          </p:nvSpPr>
          <p:spPr bwMode="auto">
            <a:xfrm>
              <a:off x="2592" y="2736"/>
              <a:ext cx="864"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5" name="Text Box 26">
              <a:extLst>
                <a:ext uri="{FF2B5EF4-FFF2-40B4-BE49-F238E27FC236}">
                  <a16:creationId xmlns:a16="http://schemas.microsoft.com/office/drawing/2014/main" id="{2CB74FDA-DB7A-968A-C8EC-51E763AD8BAF}"/>
                </a:ext>
              </a:extLst>
            </p:cNvPr>
            <p:cNvSpPr txBox="1">
              <a:spLocks noChangeArrowheads="1"/>
            </p:cNvSpPr>
            <p:nvPr/>
          </p:nvSpPr>
          <p:spPr bwMode="auto">
            <a:xfrm>
              <a:off x="2544" y="2928"/>
              <a:ext cx="881"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400" b="1" i="1" u="sng">
                  <a:solidFill>
                    <a:srgbClr val="FF0000"/>
                  </a:solidFill>
                  <a:latin typeface="Arial" panose="020B0604020202020204" pitchFamily="34" charset="0"/>
                  <a:ea typeface="ＭＳ Ｐゴシック" panose="020B0600070205080204" pitchFamily="50" charset="-128"/>
                </a:rPr>
                <a:t>Multiband with carrier</a:t>
              </a:r>
            </a:p>
          </p:txBody>
        </p:sp>
        <p:sp>
          <p:nvSpPr>
            <p:cNvPr id="12316" name="Text Box 27">
              <a:extLst>
                <a:ext uri="{FF2B5EF4-FFF2-40B4-BE49-F238E27FC236}">
                  <a16:creationId xmlns:a16="http://schemas.microsoft.com/office/drawing/2014/main" id="{CC01221B-C53D-E763-0056-91AB2904D9CF}"/>
                </a:ext>
              </a:extLst>
            </p:cNvPr>
            <p:cNvSpPr txBox="1">
              <a:spLocks noChangeArrowheads="1"/>
            </p:cNvSpPr>
            <p:nvPr/>
          </p:nvSpPr>
          <p:spPr bwMode="auto">
            <a:xfrm>
              <a:off x="2690" y="3749"/>
              <a:ext cx="762"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b="1" i="1" u="sng">
                  <a:solidFill>
                    <a:srgbClr val="FF0000"/>
                  </a:solidFill>
                  <a:latin typeface="Arial" panose="020B0604020202020204" pitchFamily="34" charset="0"/>
                  <a:ea typeface="ＭＳ Ｐゴシック" panose="020B0600070205080204" pitchFamily="50" charset="-128"/>
                </a:rPr>
                <a:t>Multi-carrier</a:t>
              </a:r>
            </a:p>
          </p:txBody>
        </p:sp>
        <p:sp>
          <p:nvSpPr>
            <p:cNvPr id="12317" name="Line 28">
              <a:extLst>
                <a:ext uri="{FF2B5EF4-FFF2-40B4-BE49-F238E27FC236}">
                  <a16:creationId xmlns:a16="http://schemas.microsoft.com/office/drawing/2014/main" id="{7BAAEFEA-E374-55BA-98AD-5B70E3877557}"/>
                </a:ext>
              </a:extLst>
            </p:cNvPr>
            <p:cNvSpPr>
              <a:spLocks noChangeShapeType="1"/>
            </p:cNvSpPr>
            <p:nvPr/>
          </p:nvSpPr>
          <p:spPr bwMode="auto">
            <a:xfrm flipV="1">
              <a:off x="3312" y="3073"/>
              <a:ext cx="0" cy="210"/>
            </a:xfrm>
            <a:prstGeom prst="line">
              <a:avLst/>
            </a:prstGeom>
            <a:noFill/>
            <a:ln w="28575">
              <a:solidFill>
                <a:srgbClr val="FF99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8" name="Line 29">
              <a:extLst>
                <a:ext uri="{FF2B5EF4-FFF2-40B4-BE49-F238E27FC236}">
                  <a16:creationId xmlns:a16="http://schemas.microsoft.com/office/drawing/2014/main" id="{0C0F639A-2C2C-F754-A497-3A33CCD74647}"/>
                </a:ext>
              </a:extLst>
            </p:cNvPr>
            <p:cNvSpPr>
              <a:spLocks noChangeShapeType="1"/>
            </p:cNvSpPr>
            <p:nvPr/>
          </p:nvSpPr>
          <p:spPr bwMode="auto">
            <a:xfrm flipV="1">
              <a:off x="3312" y="3072"/>
              <a:ext cx="136" cy="1"/>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9" name="Line 30">
              <a:extLst>
                <a:ext uri="{FF2B5EF4-FFF2-40B4-BE49-F238E27FC236}">
                  <a16:creationId xmlns:a16="http://schemas.microsoft.com/office/drawing/2014/main" id="{96EB8229-9BCD-959B-D840-29BFAB9533B5}"/>
                </a:ext>
              </a:extLst>
            </p:cNvPr>
            <p:cNvSpPr>
              <a:spLocks noChangeShapeType="1"/>
            </p:cNvSpPr>
            <p:nvPr/>
          </p:nvSpPr>
          <p:spPr bwMode="auto">
            <a:xfrm>
              <a:off x="3312" y="3283"/>
              <a:ext cx="0" cy="211"/>
            </a:xfrm>
            <a:prstGeom prst="line">
              <a:avLst/>
            </a:prstGeom>
            <a:noFill/>
            <a:ln w="28575">
              <a:solidFill>
                <a:srgbClr val="FF99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0" name="Line 31">
              <a:extLst>
                <a:ext uri="{FF2B5EF4-FFF2-40B4-BE49-F238E27FC236}">
                  <a16:creationId xmlns:a16="http://schemas.microsoft.com/office/drawing/2014/main" id="{1B9C75C0-DD56-A8D4-104D-E720636DB206}"/>
                </a:ext>
              </a:extLst>
            </p:cNvPr>
            <p:cNvSpPr>
              <a:spLocks noChangeShapeType="1"/>
            </p:cNvSpPr>
            <p:nvPr/>
          </p:nvSpPr>
          <p:spPr bwMode="auto">
            <a:xfrm flipV="1">
              <a:off x="3312" y="3493"/>
              <a:ext cx="136" cy="1"/>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1" name="Text Box 32">
              <a:extLst>
                <a:ext uri="{FF2B5EF4-FFF2-40B4-BE49-F238E27FC236}">
                  <a16:creationId xmlns:a16="http://schemas.microsoft.com/office/drawing/2014/main" id="{EC585484-2FC0-5C55-CAE6-A65A2972A5B4}"/>
                </a:ext>
              </a:extLst>
            </p:cNvPr>
            <p:cNvSpPr txBox="1">
              <a:spLocks noChangeArrowheads="1"/>
            </p:cNvSpPr>
            <p:nvPr/>
          </p:nvSpPr>
          <p:spPr bwMode="auto">
            <a:xfrm>
              <a:off x="3456" y="3840"/>
              <a:ext cx="720" cy="206"/>
            </a:xfrm>
            <a:prstGeom prst="rect">
              <a:avLst/>
            </a:prstGeom>
            <a:solidFill>
              <a:srgbClr val="009999"/>
            </a:solidFill>
            <a:ln w="12700">
              <a:solidFill>
                <a:schemeClr val="tx1"/>
              </a:solidFill>
              <a:miter lim="800000"/>
              <a:headEnd type="none" w="sm" len="sm"/>
              <a:tailEnd type="none" w="sm" len="sm"/>
            </a:ln>
            <a:effectLst>
              <a:outerShdw dist="107763" dir="18900000" algn="ctr" rotWithShape="0">
                <a:schemeClr val="bg2"/>
              </a:outerShdw>
            </a:effec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400" b="1">
                  <a:solidFill>
                    <a:srgbClr val="FF3300"/>
                  </a:solidFill>
                  <a:latin typeface="Arial" panose="020B0604020202020204" pitchFamily="34" charset="0"/>
                  <a:ea typeface="ＭＳ Ｐゴシック" panose="020B0600070205080204" pitchFamily="50" charset="-128"/>
                </a:rPr>
                <a:t>TI</a:t>
              </a:r>
              <a:endParaRPr lang="en-US" altLang="ja-JP" sz="1400" b="1" u="sng">
                <a:solidFill>
                  <a:srgbClr val="FF3300"/>
                </a:solidFill>
                <a:latin typeface="Arial" panose="020B0604020202020204" pitchFamily="34" charset="0"/>
                <a:ea typeface="ＭＳ Ｐゴシック" panose="020B0600070205080204" pitchFamily="50" charset="-128"/>
              </a:endParaRPr>
            </a:p>
          </p:txBody>
        </p:sp>
        <p:sp>
          <p:nvSpPr>
            <p:cNvPr id="12322" name="Text Box 33">
              <a:extLst>
                <a:ext uri="{FF2B5EF4-FFF2-40B4-BE49-F238E27FC236}">
                  <a16:creationId xmlns:a16="http://schemas.microsoft.com/office/drawing/2014/main" id="{A7C29ADF-0C58-DDB5-D69C-7F5E402630A6}"/>
                </a:ext>
              </a:extLst>
            </p:cNvPr>
            <p:cNvSpPr txBox="1">
              <a:spLocks noChangeArrowheads="1"/>
            </p:cNvSpPr>
            <p:nvPr/>
          </p:nvSpPr>
          <p:spPr bwMode="auto">
            <a:xfrm>
              <a:off x="3485" y="2987"/>
              <a:ext cx="664" cy="187"/>
            </a:xfrm>
            <a:prstGeom prst="rect">
              <a:avLst/>
            </a:prstGeom>
            <a:solidFill>
              <a:schemeClr val="folHlink"/>
            </a:solidFill>
            <a:ln w="12700">
              <a:solidFill>
                <a:srgbClr val="FF9933"/>
              </a:solidFill>
              <a:miter lim="800000"/>
              <a:headEnd type="none" w="sm" len="sm"/>
              <a:tailEnd type="none" w="sm" len="sm"/>
            </a:ln>
            <a:effectLst>
              <a:outerShdw dist="107763" dir="18900000" algn="ctr" rotWithShape="0">
                <a:schemeClr val="bg2"/>
              </a:outerShdw>
            </a:effec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b="1">
                  <a:latin typeface="Arial" panose="020B0604020202020204" pitchFamily="34" charset="0"/>
                  <a:ea typeface="ＭＳ Ｐゴシック" panose="020B0600070205080204" pitchFamily="50" charset="-128"/>
                </a:rPr>
                <a:t>Intel, Wisair</a:t>
              </a:r>
              <a:endParaRPr lang="en-US" altLang="ja-JP">
                <a:latin typeface="Arial" panose="020B0604020202020204" pitchFamily="34" charset="0"/>
                <a:ea typeface="ＭＳ Ｐゴシック" panose="020B0600070205080204" pitchFamily="50" charset="-128"/>
              </a:endParaRPr>
            </a:p>
          </p:txBody>
        </p:sp>
        <p:sp>
          <p:nvSpPr>
            <p:cNvPr id="12323" name="Text Box 34">
              <a:extLst>
                <a:ext uri="{FF2B5EF4-FFF2-40B4-BE49-F238E27FC236}">
                  <a16:creationId xmlns:a16="http://schemas.microsoft.com/office/drawing/2014/main" id="{BEF52612-822E-4E8C-5869-2C23F53B3C35}"/>
                </a:ext>
              </a:extLst>
            </p:cNvPr>
            <p:cNvSpPr txBox="1">
              <a:spLocks noChangeArrowheads="1"/>
            </p:cNvSpPr>
            <p:nvPr/>
          </p:nvSpPr>
          <p:spPr bwMode="auto">
            <a:xfrm>
              <a:off x="3456" y="3425"/>
              <a:ext cx="720" cy="207"/>
            </a:xfrm>
            <a:prstGeom prst="rect">
              <a:avLst/>
            </a:prstGeom>
            <a:solidFill>
              <a:schemeClr val="folHlink"/>
            </a:solidFill>
            <a:ln w="12700">
              <a:solidFill>
                <a:srgbClr val="FF9933"/>
              </a:solidFill>
              <a:miter lim="800000"/>
              <a:headEnd type="none" w="sm" len="sm"/>
              <a:tailEnd type="none" w="sm" len="sm"/>
            </a:ln>
            <a:effectLst>
              <a:outerShdw dist="107763" dir="18900000" algn="ctr" rotWithShape="0">
                <a:schemeClr val="bg2"/>
              </a:outerShdw>
            </a:effec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b="1">
                  <a:latin typeface="Arial" panose="020B0604020202020204" pitchFamily="34" charset="0"/>
                  <a:ea typeface="ＭＳ Ｐゴシック" panose="020B0600070205080204" pitchFamily="50" charset="-128"/>
                </a:rPr>
                <a:t>GA</a:t>
              </a:r>
              <a:r>
                <a:rPr lang="en-US" altLang="ja-JP" sz="1400">
                  <a:latin typeface="Arial" panose="020B0604020202020204" pitchFamily="34" charset="0"/>
                  <a:ea typeface="ＭＳ Ｐゴシック" panose="020B0600070205080204" pitchFamily="50" charset="-128"/>
                </a:rPr>
                <a:t>, </a:t>
              </a:r>
              <a:r>
                <a:rPr lang="en-US" altLang="ja-JP" sz="1400" b="1">
                  <a:latin typeface="Arial" panose="020B0604020202020204" pitchFamily="34" charset="0"/>
                  <a:ea typeface="ＭＳ Ｐゴシック" panose="020B0600070205080204" pitchFamily="50" charset="-128"/>
                </a:rPr>
                <a:t>Philips</a:t>
              </a:r>
            </a:p>
          </p:txBody>
        </p:sp>
        <p:sp>
          <p:nvSpPr>
            <p:cNvPr id="12324" name="Text Box 35">
              <a:extLst>
                <a:ext uri="{FF2B5EF4-FFF2-40B4-BE49-F238E27FC236}">
                  <a16:creationId xmlns:a16="http://schemas.microsoft.com/office/drawing/2014/main" id="{2F5544A9-F100-9C27-1CB8-E2646A9B72D0}"/>
                </a:ext>
              </a:extLst>
            </p:cNvPr>
            <p:cNvSpPr txBox="1">
              <a:spLocks noChangeArrowheads="1"/>
            </p:cNvSpPr>
            <p:nvPr/>
          </p:nvSpPr>
          <p:spPr bwMode="auto">
            <a:xfrm>
              <a:off x="3506" y="2798"/>
              <a:ext cx="670"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  </a:t>
              </a:r>
              <a:r>
                <a:rPr lang="en-US" altLang="ja-JP" u="sng">
                  <a:latin typeface="Arial" panose="020B0604020202020204" pitchFamily="34" charset="0"/>
                  <a:ea typeface="ＭＳ Ｐゴシック" panose="020B0600070205080204" pitchFamily="50" charset="-128"/>
                </a:rPr>
                <a:t>TF Hopping</a:t>
              </a:r>
            </a:p>
          </p:txBody>
        </p:sp>
        <p:sp>
          <p:nvSpPr>
            <p:cNvPr id="12325" name="Text Box 36">
              <a:extLst>
                <a:ext uri="{FF2B5EF4-FFF2-40B4-BE49-F238E27FC236}">
                  <a16:creationId xmlns:a16="http://schemas.microsoft.com/office/drawing/2014/main" id="{23C355D2-75C9-94DD-D9A3-F96D7E83BF0B}"/>
                </a:ext>
              </a:extLst>
            </p:cNvPr>
            <p:cNvSpPr txBox="1">
              <a:spLocks noChangeArrowheads="1"/>
            </p:cNvSpPr>
            <p:nvPr/>
          </p:nvSpPr>
          <p:spPr bwMode="auto">
            <a:xfrm>
              <a:off x="3484" y="3230"/>
              <a:ext cx="644"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   </a:t>
              </a:r>
              <a:r>
                <a:rPr lang="en-US" altLang="ja-JP" u="sng">
                  <a:latin typeface="Arial" panose="020B0604020202020204" pitchFamily="34" charset="0"/>
                  <a:ea typeface="ＭＳ Ｐゴシック" panose="020B0600070205080204" pitchFamily="50" charset="-128"/>
                </a:rPr>
                <a:t>TF Coding</a:t>
              </a:r>
            </a:p>
          </p:txBody>
        </p:sp>
        <p:sp>
          <p:nvSpPr>
            <p:cNvPr id="12326" name="Text Box 37">
              <a:extLst>
                <a:ext uri="{FF2B5EF4-FFF2-40B4-BE49-F238E27FC236}">
                  <a16:creationId xmlns:a16="http://schemas.microsoft.com/office/drawing/2014/main" id="{341AAC77-44E4-8414-35A2-F078CF3F7867}"/>
                </a:ext>
              </a:extLst>
            </p:cNvPr>
            <p:cNvSpPr txBox="1">
              <a:spLocks noChangeArrowheads="1"/>
            </p:cNvSpPr>
            <p:nvPr/>
          </p:nvSpPr>
          <p:spPr bwMode="auto">
            <a:xfrm>
              <a:off x="3456" y="1930"/>
              <a:ext cx="1104" cy="386"/>
            </a:xfrm>
            <a:prstGeom prst="rect">
              <a:avLst/>
            </a:prstGeom>
            <a:solidFill>
              <a:srgbClr val="009999"/>
            </a:solidFill>
            <a:ln w="12700">
              <a:solidFill>
                <a:srgbClr val="FF9933"/>
              </a:solidFill>
              <a:miter lim="800000"/>
              <a:headEnd type="none" w="sm" len="sm"/>
              <a:tailEnd type="none" w="sm" len="sm"/>
            </a:ln>
            <a:effectLst>
              <a:outerShdw dist="107763" dir="18900000" algn="ctr" rotWithShape="0">
                <a:schemeClr val="bg2"/>
              </a:outerShdw>
            </a:effec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600" b="1">
                  <a:solidFill>
                    <a:srgbClr val="FF3300"/>
                  </a:solidFill>
                  <a:latin typeface="Arial" panose="020B0604020202020204" pitchFamily="34" charset="0"/>
                  <a:ea typeface="ＭＳ Ｐゴシック" panose="020B0600070205080204" pitchFamily="50" charset="-128"/>
                </a:rPr>
                <a:t>Optimized</a:t>
              </a:r>
            </a:p>
            <a:p>
              <a:pPr algn="ctr"/>
              <a:r>
                <a:rPr lang="en-US" altLang="ja-JP" sz="1600" b="1">
                  <a:solidFill>
                    <a:srgbClr val="FF3300"/>
                  </a:solidFill>
                  <a:latin typeface="Arial" panose="020B0604020202020204" pitchFamily="34" charset="0"/>
                  <a:ea typeface="ＭＳ Ｐゴシック" panose="020B0600070205080204" pitchFamily="50" charset="-128"/>
                </a:rPr>
                <a:t> SSA</a:t>
              </a:r>
            </a:p>
          </p:txBody>
        </p:sp>
        <p:sp>
          <p:nvSpPr>
            <p:cNvPr id="12327" name="Text Box 38">
              <a:extLst>
                <a:ext uri="{FF2B5EF4-FFF2-40B4-BE49-F238E27FC236}">
                  <a16:creationId xmlns:a16="http://schemas.microsoft.com/office/drawing/2014/main" id="{E61C61F1-78BE-CD01-51E0-022250BF79C7}"/>
                </a:ext>
              </a:extLst>
            </p:cNvPr>
            <p:cNvSpPr txBox="1">
              <a:spLocks noChangeArrowheads="1"/>
            </p:cNvSpPr>
            <p:nvPr/>
          </p:nvSpPr>
          <p:spPr bwMode="auto">
            <a:xfrm>
              <a:off x="2688" y="2544"/>
              <a:ext cx="698"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400" b="1" i="1" u="sng">
                  <a:solidFill>
                    <a:srgbClr val="FF0000"/>
                  </a:solidFill>
                  <a:latin typeface="Arial" panose="020B0604020202020204" pitchFamily="34" charset="0"/>
                  <a:ea typeface="ＭＳ Ｐゴシック" panose="020B0600070205080204" pitchFamily="50" charset="-128"/>
                </a:rPr>
                <a:t>Dual-band</a:t>
              </a:r>
            </a:p>
          </p:txBody>
        </p:sp>
        <p:sp>
          <p:nvSpPr>
            <p:cNvPr id="12328" name="Line 39">
              <a:extLst>
                <a:ext uri="{FF2B5EF4-FFF2-40B4-BE49-F238E27FC236}">
                  <a16:creationId xmlns:a16="http://schemas.microsoft.com/office/drawing/2014/main" id="{D17DC99E-4BC7-CE55-5F24-30C149E3D4BC}"/>
                </a:ext>
              </a:extLst>
            </p:cNvPr>
            <p:cNvSpPr>
              <a:spLocks noChangeShapeType="1"/>
            </p:cNvSpPr>
            <p:nvPr/>
          </p:nvSpPr>
          <p:spPr bwMode="auto">
            <a:xfrm flipV="1">
              <a:off x="1824" y="3408"/>
              <a:ext cx="640" cy="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2329" name="Group 40">
              <a:extLst>
                <a:ext uri="{FF2B5EF4-FFF2-40B4-BE49-F238E27FC236}">
                  <a16:creationId xmlns:a16="http://schemas.microsoft.com/office/drawing/2014/main" id="{23215499-9B96-DBF5-D8D4-BF78DAC228C8}"/>
                </a:ext>
              </a:extLst>
            </p:cNvPr>
            <p:cNvGrpSpPr>
              <a:grpSpLocks noChangeAspect="1"/>
            </p:cNvGrpSpPr>
            <p:nvPr/>
          </p:nvGrpSpPr>
          <p:grpSpPr bwMode="auto">
            <a:xfrm>
              <a:off x="2115" y="3024"/>
              <a:ext cx="269" cy="768"/>
              <a:chOff x="772" y="1915"/>
              <a:chExt cx="486" cy="925"/>
            </a:xfrm>
          </p:grpSpPr>
          <p:sp>
            <p:nvSpPr>
              <p:cNvPr id="12378" name="AutoShape 41">
                <a:extLst>
                  <a:ext uri="{FF2B5EF4-FFF2-40B4-BE49-F238E27FC236}">
                    <a16:creationId xmlns:a16="http://schemas.microsoft.com/office/drawing/2014/main" id="{B62684B9-3A8B-DB95-99BA-24AF5E6D28E3}"/>
                  </a:ext>
                </a:extLst>
              </p:cNvPr>
              <p:cNvSpPr>
                <a:spLocks noChangeAspect="1" noChangeArrowheads="1" noTextEdit="1"/>
              </p:cNvSpPr>
              <p:nvPr/>
            </p:nvSpPr>
            <p:spPr bwMode="auto">
              <a:xfrm>
                <a:off x="772" y="1915"/>
                <a:ext cx="486"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lstStyle/>
              <a:p>
                <a:endParaRPr lang="ja-JP" altLang="en-US"/>
              </a:p>
            </p:txBody>
          </p:sp>
          <p:sp>
            <p:nvSpPr>
              <p:cNvPr id="12379" name="Freeform 42">
                <a:extLst>
                  <a:ext uri="{FF2B5EF4-FFF2-40B4-BE49-F238E27FC236}">
                    <a16:creationId xmlns:a16="http://schemas.microsoft.com/office/drawing/2014/main" id="{821487B1-8B24-8F7E-B806-C0D9D53FA5CD}"/>
                  </a:ext>
                </a:extLst>
              </p:cNvPr>
              <p:cNvSpPr>
                <a:spLocks/>
              </p:cNvSpPr>
              <p:nvPr/>
            </p:nvSpPr>
            <p:spPr bwMode="auto">
              <a:xfrm>
                <a:off x="796" y="2080"/>
                <a:ext cx="438" cy="553"/>
              </a:xfrm>
              <a:custGeom>
                <a:avLst/>
                <a:gdLst>
                  <a:gd name="T0" fmla="*/ 10 w 90"/>
                  <a:gd name="T1" fmla="*/ 296 h 185"/>
                  <a:gd name="T2" fmla="*/ 15 w 90"/>
                  <a:gd name="T3" fmla="*/ 296 h 185"/>
                  <a:gd name="T4" fmla="*/ 24 w 90"/>
                  <a:gd name="T5" fmla="*/ 296 h 185"/>
                  <a:gd name="T6" fmla="*/ 34 w 90"/>
                  <a:gd name="T7" fmla="*/ 302 h 185"/>
                  <a:gd name="T8" fmla="*/ 44 w 90"/>
                  <a:gd name="T9" fmla="*/ 314 h 185"/>
                  <a:gd name="T10" fmla="*/ 49 w 90"/>
                  <a:gd name="T11" fmla="*/ 332 h 185"/>
                  <a:gd name="T12" fmla="*/ 58 w 90"/>
                  <a:gd name="T13" fmla="*/ 347 h 185"/>
                  <a:gd name="T14" fmla="*/ 68 w 90"/>
                  <a:gd name="T15" fmla="*/ 347 h 185"/>
                  <a:gd name="T16" fmla="*/ 78 w 90"/>
                  <a:gd name="T17" fmla="*/ 329 h 185"/>
                  <a:gd name="T18" fmla="*/ 83 w 90"/>
                  <a:gd name="T19" fmla="*/ 287 h 185"/>
                  <a:gd name="T20" fmla="*/ 92 w 90"/>
                  <a:gd name="T21" fmla="*/ 236 h 185"/>
                  <a:gd name="T22" fmla="*/ 102 w 90"/>
                  <a:gd name="T23" fmla="*/ 182 h 185"/>
                  <a:gd name="T24" fmla="*/ 112 w 90"/>
                  <a:gd name="T25" fmla="*/ 149 h 185"/>
                  <a:gd name="T26" fmla="*/ 117 w 90"/>
                  <a:gd name="T27" fmla="*/ 149 h 185"/>
                  <a:gd name="T28" fmla="*/ 127 w 90"/>
                  <a:gd name="T29" fmla="*/ 194 h 185"/>
                  <a:gd name="T30" fmla="*/ 136 w 90"/>
                  <a:gd name="T31" fmla="*/ 278 h 185"/>
                  <a:gd name="T32" fmla="*/ 146 w 90"/>
                  <a:gd name="T33" fmla="*/ 383 h 185"/>
                  <a:gd name="T34" fmla="*/ 151 w 90"/>
                  <a:gd name="T35" fmla="*/ 478 h 185"/>
                  <a:gd name="T36" fmla="*/ 161 w 90"/>
                  <a:gd name="T37" fmla="*/ 541 h 185"/>
                  <a:gd name="T38" fmla="*/ 170 w 90"/>
                  <a:gd name="T39" fmla="*/ 547 h 185"/>
                  <a:gd name="T40" fmla="*/ 180 w 90"/>
                  <a:gd name="T41" fmla="*/ 490 h 185"/>
                  <a:gd name="T42" fmla="*/ 185 w 90"/>
                  <a:gd name="T43" fmla="*/ 380 h 185"/>
                  <a:gd name="T44" fmla="*/ 195 w 90"/>
                  <a:gd name="T45" fmla="*/ 242 h 185"/>
                  <a:gd name="T46" fmla="*/ 204 w 90"/>
                  <a:gd name="T47" fmla="*/ 111 h 185"/>
                  <a:gd name="T48" fmla="*/ 214 w 90"/>
                  <a:gd name="T49" fmla="*/ 24 h 185"/>
                  <a:gd name="T50" fmla="*/ 224 w 90"/>
                  <a:gd name="T51" fmla="*/ 0 h 185"/>
                  <a:gd name="T52" fmla="*/ 229 w 90"/>
                  <a:gd name="T53" fmla="*/ 51 h 185"/>
                  <a:gd name="T54" fmla="*/ 238 w 90"/>
                  <a:gd name="T55" fmla="*/ 158 h 185"/>
                  <a:gd name="T56" fmla="*/ 248 w 90"/>
                  <a:gd name="T57" fmla="*/ 296 h 185"/>
                  <a:gd name="T58" fmla="*/ 258 w 90"/>
                  <a:gd name="T59" fmla="*/ 427 h 185"/>
                  <a:gd name="T60" fmla="*/ 263 w 90"/>
                  <a:gd name="T61" fmla="*/ 520 h 185"/>
                  <a:gd name="T62" fmla="*/ 273 w 90"/>
                  <a:gd name="T63" fmla="*/ 553 h 185"/>
                  <a:gd name="T64" fmla="*/ 282 w 90"/>
                  <a:gd name="T65" fmla="*/ 523 h 185"/>
                  <a:gd name="T66" fmla="*/ 292 w 90"/>
                  <a:gd name="T67" fmla="*/ 442 h 185"/>
                  <a:gd name="T68" fmla="*/ 297 w 90"/>
                  <a:gd name="T69" fmla="*/ 338 h 185"/>
                  <a:gd name="T70" fmla="*/ 307 w 90"/>
                  <a:gd name="T71" fmla="*/ 239 h 185"/>
                  <a:gd name="T72" fmla="*/ 316 w 90"/>
                  <a:gd name="T73" fmla="*/ 170 h 185"/>
                  <a:gd name="T74" fmla="*/ 326 w 90"/>
                  <a:gd name="T75" fmla="*/ 143 h 185"/>
                  <a:gd name="T76" fmla="*/ 331 w 90"/>
                  <a:gd name="T77" fmla="*/ 158 h 185"/>
                  <a:gd name="T78" fmla="*/ 341 w 90"/>
                  <a:gd name="T79" fmla="*/ 203 h 185"/>
                  <a:gd name="T80" fmla="*/ 350 w 90"/>
                  <a:gd name="T81" fmla="*/ 257 h 185"/>
                  <a:gd name="T82" fmla="*/ 360 w 90"/>
                  <a:gd name="T83" fmla="*/ 305 h 185"/>
                  <a:gd name="T84" fmla="*/ 365 w 90"/>
                  <a:gd name="T85" fmla="*/ 338 h 185"/>
                  <a:gd name="T86" fmla="*/ 375 w 90"/>
                  <a:gd name="T87" fmla="*/ 347 h 185"/>
                  <a:gd name="T88" fmla="*/ 384 w 90"/>
                  <a:gd name="T89" fmla="*/ 341 h 185"/>
                  <a:gd name="T90" fmla="*/ 394 w 90"/>
                  <a:gd name="T91" fmla="*/ 326 h 185"/>
                  <a:gd name="T92" fmla="*/ 399 w 90"/>
                  <a:gd name="T93" fmla="*/ 308 h 185"/>
                  <a:gd name="T94" fmla="*/ 409 w 90"/>
                  <a:gd name="T95" fmla="*/ 299 h 185"/>
                  <a:gd name="T96" fmla="*/ 419 w 90"/>
                  <a:gd name="T97" fmla="*/ 296 h 185"/>
                  <a:gd name="T98" fmla="*/ 428 w 90"/>
                  <a:gd name="T99" fmla="*/ 296 h 185"/>
                  <a:gd name="T100" fmla="*/ 433 w 90"/>
                  <a:gd name="T101" fmla="*/ 296 h 1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0" h="185">
                    <a:moveTo>
                      <a:pt x="0" y="100"/>
                    </a:moveTo>
                    <a:lnTo>
                      <a:pt x="1" y="99"/>
                    </a:lnTo>
                    <a:lnTo>
                      <a:pt x="2" y="99"/>
                    </a:lnTo>
                    <a:lnTo>
                      <a:pt x="3" y="99"/>
                    </a:lnTo>
                    <a:lnTo>
                      <a:pt x="4" y="99"/>
                    </a:lnTo>
                    <a:lnTo>
                      <a:pt x="5" y="99"/>
                    </a:lnTo>
                    <a:lnTo>
                      <a:pt x="6" y="100"/>
                    </a:lnTo>
                    <a:lnTo>
                      <a:pt x="7" y="100"/>
                    </a:lnTo>
                    <a:lnTo>
                      <a:pt x="7" y="101"/>
                    </a:lnTo>
                    <a:lnTo>
                      <a:pt x="7" y="102"/>
                    </a:lnTo>
                    <a:lnTo>
                      <a:pt x="8" y="103"/>
                    </a:lnTo>
                    <a:lnTo>
                      <a:pt x="8" y="104"/>
                    </a:lnTo>
                    <a:lnTo>
                      <a:pt x="9" y="105"/>
                    </a:lnTo>
                    <a:lnTo>
                      <a:pt x="9" y="107"/>
                    </a:lnTo>
                    <a:lnTo>
                      <a:pt x="9" y="108"/>
                    </a:lnTo>
                    <a:lnTo>
                      <a:pt x="10" y="109"/>
                    </a:lnTo>
                    <a:lnTo>
                      <a:pt x="10" y="110"/>
                    </a:lnTo>
                    <a:lnTo>
                      <a:pt x="10" y="111"/>
                    </a:lnTo>
                    <a:lnTo>
                      <a:pt x="11" y="112"/>
                    </a:lnTo>
                    <a:lnTo>
                      <a:pt x="11" y="113"/>
                    </a:lnTo>
                    <a:lnTo>
                      <a:pt x="11" y="114"/>
                    </a:lnTo>
                    <a:lnTo>
                      <a:pt x="12" y="115"/>
                    </a:lnTo>
                    <a:lnTo>
                      <a:pt x="12" y="116"/>
                    </a:lnTo>
                    <a:lnTo>
                      <a:pt x="13" y="116"/>
                    </a:lnTo>
                    <a:lnTo>
                      <a:pt x="14" y="116"/>
                    </a:lnTo>
                    <a:lnTo>
                      <a:pt x="14" y="115"/>
                    </a:lnTo>
                    <a:lnTo>
                      <a:pt x="15" y="114"/>
                    </a:lnTo>
                    <a:lnTo>
                      <a:pt x="15" y="113"/>
                    </a:lnTo>
                    <a:lnTo>
                      <a:pt x="15" y="111"/>
                    </a:lnTo>
                    <a:lnTo>
                      <a:pt x="16" y="110"/>
                    </a:lnTo>
                    <a:lnTo>
                      <a:pt x="16" y="107"/>
                    </a:lnTo>
                    <a:lnTo>
                      <a:pt x="16" y="105"/>
                    </a:lnTo>
                    <a:lnTo>
                      <a:pt x="17" y="102"/>
                    </a:lnTo>
                    <a:lnTo>
                      <a:pt x="17" y="100"/>
                    </a:lnTo>
                    <a:lnTo>
                      <a:pt x="17" y="96"/>
                    </a:lnTo>
                    <a:lnTo>
                      <a:pt x="18" y="93"/>
                    </a:lnTo>
                    <a:lnTo>
                      <a:pt x="18" y="90"/>
                    </a:lnTo>
                    <a:lnTo>
                      <a:pt x="18" y="86"/>
                    </a:lnTo>
                    <a:lnTo>
                      <a:pt x="19" y="82"/>
                    </a:lnTo>
                    <a:lnTo>
                      <a:pt x="19" y="79"/>
                    </a:lnTo>
                    <a:lnTo>
                      <a:pt x="20" y="75"/>
                    </a:lnTo>
                    <a:lnTo>
                      <a:pt x="20" y="71"/>
                    </a:lnTo>
                    <a:lnTo>
                      <a:pt x="20" y="68"/>
                    </a:lnTo>
                    <a:lnTo>
                      <a:pt x="21" y="64"/>
                    </a:lnTo>
                    <a:lnTo>
                      <a:pt x="21" y="61"/>
                    </a:lnTo>
                    <a:lnTo>
                      <a:pt x="21" y="58"/>
                    </a:lnTo>
                    <a:lnTo>
                      <a:pt x="22" y="55"/>
                    </a:lnTo>
                    <a:lnTo>
                      <a:pt x="22" y="53"/>
                    </a:lnTo>
                    <a:lnTo>
                      <a:pt x="22" y="51"/>
                    </a:lnTo>
                    <a:lnTo>
                      <a:pt x="23" y="50"/>
                    </a:lnTo>
                    <a:lnTo>
                      <a:pt x="23" y="49"/>
                    </a:lnTo>
                    <a:lnTo>
                      <a:pt x="23" y="48"/>
                    </a:lnTo>
                    <a:lnTo>
                      <a:pt x="24" y="48"/>
                    </a:lnTo>
                    <a:lnTo>
                      <a:pt x="24" y="49"/>
                    </a:lnTo>
                    <a:lnTo>
                      <a:pt x="24" y="50"/>
                    </a:lnTo>
                    <a:lnTo>
                      <a:pt x="25" y="52"/>
                    </a:lnTo>
                    <a:lnTo>
                      <a:pt x="25" y="54"/>
                    </a:lnTo>
                    <a:lnTo>
                      <a:pt x="25" y="57"/>
                    </a:lnTo>
                    <a:lnTo>
                      <a:pt x="26" y="61"/>
                    </a:lnTo>
                    <a:lnTo>
                      <a:pt x="26" y="65"/>
                    </a:lnTo>
                    <a:lnTo>
                      <a:pt x="27" y="70"/>
                    </a:lnTo>
                    <a:lnTo>
                      <a:pt x="27" y="75"/>
                    </a:lnTo>
                    <a:lnTo>
                      <a:pt x="27" y="80"/>
                    </a:lnTo>
                    <a:lnTo>
                      <a:pt x="28" y="87"/>
                    </a:lnTo>
                    <a:lnTo>
                      <a:pt x="28" y="93"/>
                    </a:lnTo>
                    <a:lnTo>
                      <a:pt x="28" y="99"/>
                    </a:lnTo>
                    <a:lnTo>
                      <a:pt x="29" y="106"/>
                    </a:lnTo>
                    <a:lnTo>
                      <a:pt x="29" y="113"/>
                    </a:lnTo>
                    <a:lnTo>
                      <a:pt x="29" y="120"/>
                    </a:lnTo>
                    <a:lnTo>
                      <a:pt x="30" y="128"/>
                    </a:lnTo>
                    <a:lnTo>
                      <a:pt x="30" y="135"/>
                    </a:lnTo>
                    <a:lnTo>
                      <a:pt x="30" y="141"/>
                    </a:lnTo>
                    <a:lnTo>
                      <a:pt x="31" y="148"/>
                    </a:lnTo>
                    <a:lnTo>
                      <a:pt x="31" y="154"/>
                    </a:lnTo>
                    <a:lnTo>
                      <a:pt x="31" y="160"/>
                    </a:lnTo>
                    <a:lnTo>
                      <a:pt x="32" y="166"/>
                    </a:lnTo>
                    <a:lnTo>
                      <a:pt x="32" y="170"/>
                    </a:lnTo>
                    <a:lnTo>
                      <a:pt x="33" y="175"/>
                    </a:lnTo>
                    <a:lnTo>
                      <a:pt x="33" y="178"/>
                    </a:lnTo>
                    <a:lnTo>
                      <a:pt x="33" y="181"/>
                    </a:lnTo>
                    <a:lnTo>
                      <a:pt x="34" y="183"/>
                    </a:lnTo>
                    <a:lnTo>
                      <a:pt x="34" y="185"/>
                    </a:lnTo>
                    <a:lnTo>
                      <a:pt x="35" y="185"/>
                    </a:lnTo>
                    <a:lnTo>
                      <a:pt x="35" y="183"/>
                    </a:lnTo>
                    <a:lnTo>
                      <a:pt x="35" y="181"/>
                    </a:lnTo>
                    <a:lnTo>
                      <a:pt x="36" y="178"/>
                    </a:lnTo>
                    <a:lnTo>
                      <a:pt x="36" y="174"/>
                    </a:lnTo>
                    <a:lnTo>
                      <a:pt x="36" y="170"/>
                    </a:lnTo>
                    <a:lnTo>
                      <a:pt x="37" y="164"/>
                    </a:lnTo>
                    <a:lnTo>
                      <a:pt x="37" y="158"/>
                    </a:lnTo>
                    <a:lnTo>
                      <a:pt x="37" y="151"/>
                    </a:lnTo>
                    <a:lnTo>
                      <a:pt x="38" y="143"/>
                    </a:lnTo>
                    <a:lnTo>
                      <a:pt x="38" y="135"/>
                    </a:lnTo>
                    <a:lnTo>
                      <a:pt x="38" y="127"/>
                    </a:lnTo>
                    <a:lnTo>
                      <a:pt x="39" y="118"/>
                    </a:lnTo>
                    <a:lnTo>
                      <a:pt x="39" y="109"/>
                    </a:lnTo>
                    <a:lnTo>
                      <a:pt x="40" y="100"/>
                    </a:lnTo>
                    <a:lnTo>
                      <a:pt x="40" y="90"/>
                    </a:lnTo>
                    <a:lnTo>
                      <a:pt x="40" y="81"/>
                    </a:lnTo>
                    <a:lnTo>
                      <a:pt x="41" y="71"/>
                    </a:lnTo>
                    <a:lnTo>
                      <a:pt x="41" y="62"/>
                    </a:lnTo>
                    <a:lnTo>
                      <a:pt x="41" y="53"/>
                    </a:lnTo>
                    <a:lnTo>
                      <a:pt x="42" y="45"/>
                    </a:lnTo>
                    <a:lnTo>
                      <a:pt x="42" y="37"/>
                    </a:lnTo>
                    <a:lnTo>
                      <a:pt x="42" y="30"/>
                    </a:lnTo>
                    <a:lnTo>
                      <a:pt x="43" y="23"/>
                    </a:lnTo>
                    <a:lnTo>
                      <a:pt x="43" y="17"/>
                    </a:lnTo>
                    <a:lnTo>
                      <a:pt x="43" y="12"/>
                    </a:lnTo>
                    <a:lnTo>
                      <a:pt x="44" y="8"/>
                    </a:lnTo>
                    <a:lnTo>
                      <a:pt x="44" y="4"/>
                    </a:lnTo>
                    <a:lnTo>
                      <a:pt x="44" y="2"/>
                    </a:lnTo>
                    <a:lnTo>
                      <a:pt x="45" y="0"/>
                    </a:lnTo>
                    <a:lnTo>
                      <a:pt x="46" y="0"/>
                    </a:lnTo>
                    <a:lnTo>
                      <a:pt x="46" y="2"/>
                    </a:lnTo>
                    <a:lnTo>
                      <a:pt x="46" y="4"/>
                    </a:lnTo>
                    <a:lnTo>
                      <a:pt x="47" y="8"/>
                    </a:lnTo>
                    <a:lnTo>
                      <a:pt x="47" y="12"/>
                    </a:lnTo>
                    <a:lnTo>
                      <a:pt x="47" y="17"/>
                    </a:lnTo>
                    <a:lnTo>
                      <a:pt x="48" y="23"/>
                    </a:lnTo>
                    <a:lnTo>
                      <a:pt x="48" y="30"/>
                    </a:lnTo>
                    <a:lnTo>
                      <a:pt x="48" y="37"/>
                    </a:lnTo>
                    <a:lnTo>
                      <a:pt x="49" y="45"/>
                    </a:lnTo>
                    <a:lnTo>
                      <a:pt x="49" y="53"/>
                    </a:lnTo>
                    <a:lnTo>
                      <a:pt x="49" y="62"/>
                    </a:lnTo>
                    <a:lnTo>
                      <a:pt x="50" y="71"/>
                    </a:lnTo>
                    <a:lnTo>
                      <a:pt x="50" y="81"/>
                    </a:lnTo>
                    <a:lnTo>
                      <a:pt x="50" y="90"/>
                    </a:lnTo>
                    <a:lnTo>
                      <a:pt x="51" y="99"/>
                    </a:lnTo>
                    <a:lnTo>
                      <a:pt x="51" y="109"/>
                    </a:lnTo>
                    <a:lnTo>
                      <a:pt x="52" y="118"/>
                    </a:lnTo>
                    <a:lnTo>
                      <a:pt x="52" y="127"/>
                    </a:lnTo>
                    <a:lnTo>
                      <a:pt x="52" y="135"/>
                    </a:lnTo>
                    <a:lnTo>
                      <a:pt x="53" y="143"/>
                    </a:lnTo>
                    <a:lnTo>
                      <a:pt x="53" y="151"/>
                    </a:lnTo>
                    <a:lnTo>
                      <a:pt x="53" y="158"/>
                    </a:lnTo>
                    <a:lnTo>
                      <a:pt x="54" y="164"/>
                    </a:lnTo>
                    <a:lnTo>
                      <a:pt x="54" y="170"/>
                    </a:lnTo>
                    <a:lnTo>
                      <a:pt x="54" y="174"/>
                    </a:lnTo>
                    <a:lnTo>
                      <a:pt x="55" y="178"/>
                    </a:lnTo>
                    <a:lnTo>
                      <a:pt x="55" y="181"/>
                    </a:lnTo>
                    <a:lnTo>
                      <a:pt x="55" y="183"/>
                    </a:lnTo>
                    <a:lnTo>
                      <a:pt x="56" y="185"/>
                    </a:lnTo>
                    <a:lnTo>
                      <a:pt x="57" y="183"/>
                    </a:lnTo>
                    <a:lnTo>
                      <a:pt x="57" y="181"/>
                    </a:lnTo>
                    <a:lnTo>
                      <a:pt x="57" y="178"/>
                    </a:lnTo>
                    <a:lnTo>
                      <a:pt x="58" y="175"/>
                    </a:lnTo>
                    <a:lnTo>
                      <a:pt x="58" y="170"/>
                    </a:lnTo>
                    <a:lnTo>
                      <a:pt x="59" y="166"/>
                    </a:lnTo>
                    <a:lnTo>
                      <a:pt x="59" y="160"/>
                    </a:lnTo>
                    <a:lnTo>
                      <a:pt x="59" y="154"/>
                    </a:lnTo>
                    <a:lnTo>
                      <a:pt x="60" y="148"/>
                    </a:lnTo>
                    <a:lnTo>
                      <a:pt x="60" y="141"/>
                    </a:lnTo>
                    <a:lnTo>
                      <a:pt x="60" y="135"/>
                    </a:lnTo>
                    <a:lnTo>
                      <a:pt x="61" y="128"/>
                    </a:lnTo>
                    <a:lnTo>
                      <a:pt x="61" y="120"/>
                    </a:lnTo>
                    <a:lnTo>
                      <a:pt x="61" y="113"/>
                    </a:lnTo>
                    <a:lnTo>
                      <a:pt x="62" y="106"/>
                    </a:lnTo>
                    <a:lnTo>
                      <a:pt x="62" y="100"/>
                    </a:lnTo>
                    <a:lnTo>
                      <a:pt x="62" y="93"/>
                    </a:lnTo>
                    <a:lnTo>
                      <a:pt x="63" y="87"/>
                    </a:lnTo>
                    <a:lnTo>
                      <a:pt x="63" y="80"/>
                    </a:lnTo>
                    <a:lnTo>
                      <a:pt x="63" y="75"/>
                    </a:lnTo>
                    <a:lnTo>
                      <a:pt x="64" y="70"/>
                    </a:lnTo>
                    <a:lnTo>
                      <a:pt x="64" y="65"/>
                    </a:lnTo>
                    <a:lnTo>
                      <a:pt x="65" y="61"/>
                    </a:lnTo>
                    <a:lnTo>
                      <a:pt x="65" y="57"/>
                    </a:lnTo>
                    <a:lnTo>
                      <a:pt x="65" y="54"/>
                    </a:lnTo>
                    <a:lnTo>
                      <a:pt x="66" y="52"/>
                    </a:lnTo>
                    <a:lnTo>
                      <a:pt x="66" y="50"/>
                    </a:lnTo>
                    <a:lnTo>
                      <a:pt x="66" y="49"/>
                    </a:lnTo>
                    <a:lnTo>
                      <a:pt x="67" y="48"/>
                    </a:lnTo>
                    <a:lnTo>
                      <a:pt x="67" y="49"/>
                    </a:lnTo>
                    <a:lnTo>
                      <a:pt x="68" y="50"/>
                    </a:lnTo>
                    <a:lnTo>
                      <a:pt x="68" y="51"/>
                    </a:lnTo>
                    <a:lnTo>
                      <a:pt x="68" y="53"/>
                    </a:lnTo>
                    <a:lnTo>
                      <a:pt x="69" y="55"/>
                    </a:lnTo>
                    <a:lnTo>
                      <a:pt x="69" y="58"/>
                    </a:lnTo>
                    <a:lnTo>
                      <a:pt x="69" y="61"/>
                    </a:lnTo>
                    <a:lnTo>
                      <a:pt x="70" y="64"/>
                    </a:lnTo>
                    <a:lnTo>
                      <a:pt x="70" y="68"/>
                    </a:lnTo>
                    <a:lnTo>
                      <a:pt x="70" y="71"/>
                    </a:lnTo>
                    <a:lnTo>
                      <a:pt x="71" y="75"/>
                    </a:lnTo>
                    <a:lnTo>
                      <a:pt x="71" y="79"/>
                    </a:lnTo>
                    <a:lnTo>
                      <a:pt x="72" y="82"/>
                    </a:lnTo>
                    <a:lnTo>
                      <a:pt x="72" y="86"/>
                    </a:lnTo>
                    <a:lnTo>
                      <a:pt x="72" y="90"/>
                    </a:lnTo>
                    <a:lnTo>
                      <a:pt x="73" y="93"/>
                    </a:lnTo>
                    <a:lnTo>
                      <a:pt x="73" y="96"/>
                    </a:lnTo>
                    <a:lnTo>
                      <a:pt x="73" y="100"/>
                    </a:lnTo>
                    <a:lnTo>
                      <a:pt x="74" y="102"/>
                    </a:lnTo>
                    <a:lnTo>
                      <a:pt x="74" y="105"/>
                    </a:lnTo>
                    <a:lnTo>
                      <a:pt x="74" y="107"/>
                    </a:lnTo>
                    <a:lnTo>
                      <a:pt x="75" y="110"/>
                    </a:lnTo>
                    <a:lnTo>
                      <a:pt x="75" y="111"/>
                    </a:lnTo>
                    <a:lnTo>
                      <a:pt x="75" y="113"/>
                    </a:lnTo>
                    <a:lnTo>
                      <a:pt x="76" y="114"/>
                    </a:lnTo>
                    <a:lnTo>
                      <a:pt x="76" y="115"/>
                    </a:lnTo>
                    <a:lnTo>
                      <a:pt x="76" y="116"/>
                    </a:lnTo>
                    <a:lnTo>
                      <a:pt x="77" y="116"/>
                    </a:lnTo>
                    <a:lnTo>
                      <a:pt x="78" y="116"/>
                    </a:lnTo>
                    <a:lnTo>
                      <a:pt x="79" y="115"/>
                    </a:lnTo>
                    <a:lnTo>
                      <a:pt x="79" y="114"/>
                    </a:lnTo>
                    <a:lnTo>
                      <a:pt x="79" y="113"/>
                    </a:lnTo>
                    <a:lnTo>
                      <a:pt x="80" y="112"/>
                    </a:lnTo>
                    <a:lnTo>
                      <a:pt x="80" y="111"/>
                    </a:lnTo>
                    <a:lnTo>
                      <a:pt x="80" y="110"/>
                    </a:lnTo>
                    <a:lnTo>
                      <a:pt x="81" y="109"/>
                    </a:lnTo>
                    <a:lnTo>
                      <a:pt x="81" y="108"/>
                    </a:lnTo>
                    <a:lnTo>
                      <a:pt x="81" y="107"/>
                    </a:lnTo>
                    <a:lnTo>
                      <a:pt x="82" y="105"/>
                    </a:lnTo>
                    <a:lnTo>
                      <a:pt x="82" y="104"/>
                    </a:lnTo>
                    <a:lnTo>
                      <a:pt x="82" y="103"/>
                    </a:lnTo>
                    <a:lnTo>
                      <a:pt x="83" y="103"/>
                    </a:lnTo>
                    <a:lnTo>
                      <a:pt x="83" y="102"/>
                    </a:lnTo>
                    <a:lnTo>
                      <a:pt x="83" y="101"/>
                    </a:lnTo>
                    <a:lnTo>
                      <a:pt x="84" y="100"/>
                    </a:lnTo>
                    <a:lnTo>
                      <a:pt x="85" y="100"/>
                    </a:lnTo>
                    <a:lnTo>
                      <a:pt x="85" y="99"/>
                    </a:lnTo>
                    <a:lnTo>
                      <a:pt x="86" y="99"/>
                    </a:lnTo>
                    <a:lnTo>
                      <a:pt x="87" y="99"/>
                    </a:lnTo>
                    <a:lnTo>
                      <a:pt x="88" y="99"/>
                    </a:lnTo>
                    <a:lnTo>
                      <a:pt x="89" y="99"/>
                    </a:lnTo>
                    <a:lnTo>
                      <a:pt x="90" y="99"/>
                    </a:lnTo>
                  </a:path>
                </a:pathLst>
              </a:custGeom>
              <a:noFill/>
              <a:ln w="1587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2330" name="Text Box 43">
              <a:extLst>
                <a:ext uri="{FF2B5EF4-FFF2-40B4-BE49-F238E27FC236}">
                  <a16:creationId xmlns:a16="http://schemas.microsoft.com/office/drawing/2014/main" id="{D95B64D2-4DC3-0D64-E5DF-3F0BF6FA536A}"/>
                </a:ext>
              </a:extLst>
            </p:cNvPr>
            <p:cNvSpPr txBox="1">
              <a:spLocks noChangeArrowheads="1"/>
            </p:cNvSpPr>
            <p:nvPr/>
          </p:nvSpPr>
          <p:spPr bwMode="auto">
            <a:xfrm>
              <a:off x="3456" y="2584"/>
              <a:ext cx="1104" cy="206"/>
            </a:xfrm>
            <a:prstGeom prst="rect">
              <a:avLst/>
            </a:prstGeom>
            <a:solidFill>
              <a:srgbClr val="009999"/>
            </a:solidFill>
            <a:ln w="12700">
              <a:solidFill>
                <a:srgbClr val="FF9933"/>
              </a:solidFill>
              <a:miter lim="800000"/>
              <a:headEnd type="none" w="sm" len="sm"/>
              <a:tailEnd type="none" w="sm" len="sm"/>
            </a:ln>
            <a:effectLst>
              <a:outerShdw dist="107763" dir="18900000" algn="ctr" rotWithShape="0">
                <a:schemeClr val="bg2"/>
              </a:outerShdw>
            </a:effec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400" b="1" i="1">
                  <a:solidFill>
                    <a:srgbClr val="FF3300"/>
                  </a:solidFill>
                  <a:latin typeface="Arial" panose="020B0604020202020204" pitchFamily="34" charset="0"/>
                  <a:ea typeface="ＭＳ Ｐゴシック" panose="020B0600070205080204" pitchFamily="50" charset="-128"/>
                </a:rPr>
                <a:t>Motorola/XSI</a:t>
              </a:r>
              <a:endParaRPr lang="en-US" altLang="ja-JP" sz="1400">
                <a:solidFill>
                  <a:srgbClr val="FF3300"/>
                </a:solidFill>
                <a:latin typeface="Arial" panose="020B0604020202020204" pitchFamily="34" charset="0"/>
                <a:ea typeface="ＭＳ Ｐゴシック" panose="020B0600070205080204" pitchFamily="50" charset="-128"/>
              </a:endParaRPr>
            </a:p>
          </p:txBody>
        </p:sp>
        <p:grpSp>
          <p:nvGrpSpPr>
            <p:cNvPr id="12331" name="Group 44">
              <a:extLst>
                <a:ext uri="{FF2B5EF4-FFF2-40B4-BE49-F238E27FC236}">
                  <a16:creationId xmlns:a16="http://schemas.microsoft.com/office/drawing/2014/main" id="{CCED76B6-1825-427E-DD92-015C74707623}"/>
                </a:ext>
              </a:extLst>
            </p:cNvPr>
            <p:cNvGrpSpPr>
              <a:grpSpLocks/>
            </p:cNvGrpSpPr>
            <p:nvPr/>
          </p:nvGrpSpPr>
          <p:grpSpPr bwMode="auto">
            <a:xfrm>
              <a:off x="1873" y="3120"/>
              <a:ext cx="242" cy="528"/>
              <a:chOff x="2835" y="3264"/>
              <a:chExt cx="1149" cy="672"/>
            </a:xfrm>
          </p:grpSpPr>
          <p:sp>
            <p:nvSpPr>
              <p:cNvPr id="12368" name="Freeform 45">
                <a:extLst>
                  <a:ext uri="{FF2B5EF4-FFF2-40B4-BE49-F238E27FC236}">
                    <a16:creationId xmlns:a16="http://schemas.microsoft.com/office/drawing/2014/main" id="{7AF1B774-6751-C12F-3C99-ADE69B8597FA}"/>
                  </a:ext>
                </a:extLst>
              </p:cNvPr>
              <p:cNvSpPr>
                <a:spLocks/>
              </p:cNvSpPr>
              <p:nvPr/>
            </p:nvSpPr>
            <p:spPr bwMode="auto">
              <a:xfrm>
                <a:off x="3180" y="3393"/>
                <a:ext cx="150" cy="543"/>
              </a:xfrm>
              <a:custGeom>
                <a:avLst/>
                <a:gdLst>
                  <a:gd name="T0" fmla="*/ 3 w 243"/>
                  <a:gd name="T1" fmla="*/ 418 h 915"/>
                  <a:gd name="T2" fmla="*/ 8 w 243"/>
                  <a:gd name="T3" fmla="*/ 411 h 915"/>
                  <a:gd name="T4" fmla="*/ 11 w 243"/>
                  <a:gd name="T5" fmla="*/ 401 h 915"/>
                  <a:gd name="T6" fmla="*/ 14 w 243"/>
                  <a:gd name="T7" fmla="*/ 386 h 915"/>
                  <a:gd name="T8" fmla="*/ 17 w 243"/>
                  <a:gd name="T9" fmla="*/ 367 h 915"/>
                  <a:gd name="T10" fmla="*/ 20 w 243"/>
                  <a:gd name="T11" fmla="*/ 347 h 915"/>
                  <a:gd name="T12" fmla="*/ 23 w 243"/>
                  <a:gd name="T13" fmla="*/ 322 h 915"/>
                  <a:gd name="T14" fmla="*/ 27 w 243"/>
                  <a:gd name="T15" fmla="*/ 297 h 915"/>
                  <a:gd name="T16" fmla="*/ 31 w 243"/>
                  <a:gd name="T17" fmla="*/ 269 h 915"/>
                  <a:gd name="T18" fmla="*/ 34 w 243"/>
                  <a:gd name="T19" fmla="*/ 240 h 915"/>
                  <a:gd name="T20" fmla="*/ 37 w 243"/>
                  <a:gd name="T21" fmla="*/ 211 h 915"/>
                  <a:gd name="T22" fmla="*/ 40 w 243"/>
                  <a:gd name="T23" fmla="*/ 181 h 915"/>
                  <a:gd name="T24" fmla="*/ 45 w 243"/>
                  <a:gd name="T25" fmla="*/ 151 h 915"/>
                  <a:gd name="T26" fmla="*/ 48 w 243"/>
                  <a:gd name="T27" fmla="*/ 123 h 915"/>
                  <a:gd name="T28" fmla="*/ 52 w 243"/>
                  <a:gd name="T29" fmla="*/ 97 h 915"/>
                  <a:gd name="T30" fmla="*/ 56 w 243"/>
                  <a:gd name="T31" fmla="*/ 73 h 915"/>
                  <a:gd name="T32" fmla="*/ 59 w 243"/>
                  <a:gd name="T33" fmla="*/ 50 h 915"/>
                  <a:gd name="T34" fmla="*/ 62 w 243"/>
                  <a:gd name="T35" fmla="*/ 33 h 915"/>
                  <a:gd name="T36" fmla="*/ 65 w 243"/>
                  <a:gd name="T37" fmla="*/ 18 h 915"/>
                  <a:gd name="T38" fmla="*/ 68 w 243"/>
                  <a:gd name="T39" fmla="*/ 8 h 915"/>
                  <a:gd name="T40" fmla="*/ 71 w 243"/>
                  <a:gd name="T41" fmla="*/ 2 h 915"/>
                  <a:gd name="T42" fmla="*/ 77 w 243"/>
                  <a:gd name="T43" fmla="*/ 2 h 915"/>
                  <a:gd name="T44" fmla="*/ 80 w 243"/>
                  <a:gd name="T45" fmla="*/ 9 h 915"/>
                  <a:gd name="T46" fmla="*/ 83 w 243"/>
                  <a:gd name="T47" fmla="*/ 23 h 915"/>
                  <a:gd name="T48" fmla="*/ 90 w 243"/>
                  <a:gd name="T49" fmla="*/ 37 h 915"/>
                  <a:gd name="T50" fmla="*/ 93 w 243"/>
                  <a:gd name="T51" fmla="*/ 58 h 915"/>
                  <a:gd name="T52" fmla="*/ 96 w 243"/>
                  <a:gd name="T53" fmla="*/ 83 h 915"/>
                  <a:gd name="T54" fmla="*/ 99 w 243"/>
                  <a:gd name="T55" fmla="*/ 112 h 915"/>
                  <a:gd name="T56" fmla="*/ 102 w 243"/>
                  <a:gd name="T57" fmla="*/ 142 h 915"/>
                  <a:gd name="T58" fmla="*/ 105 w 243"/>
                  <a:gd name="T59" fmla="*/ 178 h 915"/>
                  <a:gd name="T60" fmla="*/ 110 w 243"/>
                  <a:gd name="T61" fmla="*/ 214 h 915"/>
                  <a:gd name="T62" fmla="*/ 113 w 243"/>
                  <a:gd name="T63" fmla="*/ 252 h 915"/>
                  <a:gd name="T64" fmla="*/ 116 w 243"/>
                  <a:gd name="T65" fmla="*/ 291 h 915"/>
                  <a:gd name="T66" fmla="*/ 119 w 243"/>
                  <a:gd name="T67" fmla="*/ 326 h 915"/>
                  <a:gd name="T68" fmla="*/ 122 w 243"/>
                  <a:gd name="T69" fmla="*/ 365 h 915"/>
                  <a:gd name="T70" fmla="*/ 125 w 243"/>
                  <a:gd name="T71" fmla="*/ 401 h 915"/>
                  <a:gd name="T72" fmla="*/ 128 w 243"/>
                  <a:gd name="T73" fmla="*/ 433 h 915"/>
                  <a:gd name="T74" fmla="*/ 133 w 243"/>
                  <a:gd name="T75" fmla="*/ 463 h 915"/>
                  <a:gd name="T76" fmla="*/ 138 w 243"/>
                  <a:gd name="T77" fmla="*/ 488 h 915"/>
                  <a:gd name="T78" fmla="*/ 141 w 243"/>
                  <a:gd name="T79" fmla="*/ 512 h 915"/>
                  <a:gd name="T80" fmla="*/ 144 w 243"/>
                  <a:gd name="T81" fmla="*/ 527 h 915"/>
                  <a:gd name="T82" fmla="*/ 147 w 243"/>
                  <a:gd name="T83" fmla="*/ 539 h 9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3" h="915">
                    <a:moveTo>
                      <a:pt x="0" y="715"/>
                    </a:moveTo>
                    <a:lnTo>
                      <a:pt x="3" y="713"/>
                    </a:lnTo>
                    <a:lnTo>
                      <a:pt x="5" y="705"/>
                    </a:lnTo>
                    <a:lnTo>
                      <a:pt x="8" y="703"/>
                    </a:lnTo>
                    <a:lnTo>
                      <a:pt x="10" y="698"/>
                    </a:lnTo>
                    <a:lnTo>
                      <a:pt x="13" y="693"/>
                    </a:lnTo>
                    <a:lnTo>
                      <a:pt x="13" y="688"/>
                    </a:lnTo>
                    <a:lnTo>
                      <a:pt x="15" y="680"/>
                    </a:lnTo>
                    <a:lnTo>
                      <a:pt x="18" y="675"/>
                    </a:lnTo>
                    <a:lnTo>
                      <a:pt x="18" y="668"/>
                    </a:lnTo>
                    <a:lnTo>
                      <a:pt x="20" y="658"/>
                    </a:lnTo>
                    <a:lnTo>
                      <a:pt x="23" y="650"/>
                    </a:lnTo>
                    <a:lnTo>
                      <a:pt x="25" y="640"/>
                    </a:lnTo>
                    <a:lnTo>
                      <a:pt x="25" y="628"/>
                    </a:lnTo>
                    <a:lnTo>
                      <a:pt x="28" y="618"/>
                    </a:lnTo>
                    <a:lnTo>
                      <a:pt x="30" y="608"/>
                    </a:lnTo>
                    <a:lnTo>
                      <a:pt x="30" y="595"/>
                    </a:lnTo>
                    <a:lnTo>
                      <a:pt x="33" y="585"/>
                    </a:lnTo>
                    <a:lnTo>
                      <a:pt x="35" y="573"/>
                    </a:lnTo>
                    <a:lnTo>
                      <a:pt x="38" y="555"/>
                    </a:lnTo>
                    <a:lnTo>
                      <a:pt x="38" y="543"/>
                    </a:lnTo>
                    <a:lnTo>
                      <a:pt x="40" y="530"/>
                    </a:lnTo>
                    <a:lnTo>
                      <a:pt x="43" y="515"/>
                    </a:lnTo>
                    <a:lnTo>
                      <a:pt x="43" y="500"/>
                    </a:lnTo>
                    <a:lnTo>
                      <a:pt x="45" y="485"/>
                    </a:lnTo>
                    <a:lnTo>
                      <a:pt x="48" y="468"/>
                    </a:lnTo>
                    <a:lnTo>
                      <a:pt x="50" y="453"/>
                    </a:lnTo>
                    <a:lnTo>
                      <a:pt x="50" y="438"/>
                    </a:lnTo>
                    <a:lnTo>
                      <a:pt x="53" y="423"/>
                    </a:lnTo>
                    <a:lnTo>
                      <a:pt x="55" y="405"/>
                    </a:lnTo>
                    <a:lnTo>
                      <a:pt x="55" y="388"/>
                    </a:lnTo>
                    <a:lnTo>
                      <a:pt x="58" y="373"/>
                    </a:lnTo>
                    <a:lnTo>
                      <a:pt x="60" y="355"/>
                    </a:lnTo>
                    <a:lnTo>
                      <a:pt x="63" y="340"/>
                    </a:lnTo>
                    <a:lnTo>
                      <a:pt x="63" y="320"/>
                    </a:lnTo>
                    <a:lnTo>
                      <a:pt x="65" y="305"/>
                    </a:lnTo>
                    <a:lnTo>
                      <a:pt x="70" y="288"/>
                    </a:lnTo>
                    <a:lnTo>
                      <a:pt x="73" y="273"/>
                    </a:lnTo>
                    <a:lnTo>
                      <a:pt x="73" y="255"/>
                    </a:lnTo>
                    <a:lnTo>
                      <a:pt x="75" y="240"/>
                    </a:lnTo>
                    <a:lnTo>
                      <a:pt x="78" y="223"/>
                    </a:lnTo>
                    <a:lnTo>
                      <a:pt x="78" y="208"/>
                    </a:lnTo>
                    <a:lnTo>
                      <a:pt x="80" y="193"/>
                    </a:lnTo>
                    <a:lnTo>
                      <a:pt x="83" y="178"/>
                    </a:lnTo>
                    <a:lnTo>
                      <a:pt x="85" y="163"/>
                    </a:lnTo>
                    <a:lnTo>
                      <a:pt x="85" y="150"/>
                    </a:lnTo>
                    <a:lnTo>
                      <a:pt x="88" y="135"/>
                    </a:lnTo>
                    <a:lnTo>
                      <a:pt x="90" y="123"/>
                    </a:lnTo>
                    <a:lnTo>
                      <a:pt x="90" y="110"/>
                    </a:lnTo>
                    <a:lnTo>
                      <a:pt x="93" y="98"/>
                    </a:lnTo>
                    <a:lnTo>
                      <a:pt x="95" y="85"/>
                    </a:lnTo>
                    <a:lnTo>
                      <a:pt x="98" y="75"/>
                    </a:lnTo>
                    <a:lnTo>
                      <a:pt x="98" y="65"/>
                    </a:lnTo>
                    <a:lnTo>
                      <a:pt x="100" y="55"/>
                    </a:lnTo>
                    <a:lnTo>
                      <a:pt x="103" y="48"/>
                    </a:lnTo>
                    <a:lnTo>
                      <a:pt x="103" y="40"/>
                    </a:lnTo>
                    <a:lnTo>
                      <a:pt x="105" y="30"/>
                    </a:lnTo>
                    <a:lnTo>
                      <a:pt x="108" y="23"/>
                    </a:lnTo>
                    <a:lnTo>
                      <a:pt x="110" y="18"/>
                    </a:lnTo>
                    <a:lnTo>
                      <a:pt x="110" y="13"/>
                    </a:lnTo>
                    <a:lnTo>
                      <a:pt x="113" y="8"/>
                    </a:lnTo>
                    <a:lnTo>
                      <a:pt x="115" y="5"/>
                    </a:lnTo>
                    <a:lnTo>
                      <a:pt x="115" y="3"/>
                    </a:lnTo>
                    <a:lnTo>
                      <a:pt x="120" y="0"/>
                    </a:lnTo>
                    <a:lnTo>
                      <a:pt x="123" y="3"/>
                    </a:lnTo>
                    <a:lnTo>
                      <a:pt x="125" y="3"/>
                    </a:lnTo>
                    <a:lnTo>
                      <a:pt x="128" y="8"/>
                    </a:lnTo>
                    <a:lnTo>
                      <a:pt x="130" y="10"/>
                    </a:lnTo>
                    <a:lnTo>
                      <a:pt x="130" y="15"/>
                    </a:lnTo>
                    <a:lnTo>
                      <a:pt x="133" y="20"/>
                    </a:lnTo>
                    <a:lnTo>
                      <a:pt x="135" y="28"/>
                    </a:lnTo>
                    <a:lnTo>
                      <a:pt x="135" y="38"/>
                    </a:lnTo>
                    <a:lnTo>
                      <a:pt x="138" y="45"/>
                    </a:lnTo>
                    <a:lnTo>
                      <a:pt x="140" y="53"/>
                    </a:lnTo>
                    <a:lnTo>
                      <a:pt x="145" y="63"/>
                    </a:lnTo>
                    <a:lnTo>
                      <a:pt x="145" y="73"/>
                    </a:lnTo>
                    <a:lnTo>
                      <a:pt x="148" y="85"/>
                    </a:lnTo>
                    <a:lnTo>
                      <a:pt x="150" y="98"/>
                    </a:lnTo>
                    <a:lnTo>
                      <a:pt x="150" y="113"/>
                    </a:lnTo>
                    <a:lnTo>
                      <a:pt x="153" y="125"/>
                    </a:lnTo>
                    <a:lnTo>
                      <a:pt x="155" y="140"/>
                    </a:lnTo>
                    <a:lnTo>
                      <a:pt x="158" y="155"/>
                    </a:lnTo>
                    <a:lnTo>
                      <a:pt x="158" y="170"/>
                    </a:lnTo>
                    <a:lnTo>
                      <a:pt x="160" y="188"/>
                    </a:lnTo>
                    <a:lnTo>
                      <a:pt x="163" y="205"/>
                    </a:lnTo>
                    <a:lnTo>
                      <a:pt x="163" y="223"/>
                    </a:lnTo>
                    <a:lnTo>
                      <a:pt x="165" y="240"/>
                    </a:lnTo>
                    <a:lnTo>
                      <a:pt x="168" y="260"/>
                    </a:lnTo>
                    <a:lnTo>
                      <a:pt x="170" y="280"/>
                    </a:lnTo>
                    <a:lnTo>
                      <a:pt x="170" y="300"/>
                    </a:lnTo>
                    <a:lnTo>
                      <a:pt x="173" y="318"/>
                    </a:lnTo>
                    <a:lnTo>
                      <a:pt x="175" y="340"/>
                    </a:lnTo>
                    <a:lnTo>
                      <a:pt x="178" y="360"/>
                    </a:lnTo>
                    <a:lnTo>
                      <a:pt x="178" y="380"/>
                    </a:lnTo>
                    <a:lnTo>
                      <a:pt x="180" y="400"/>
                    </a:lnTo>
                    <a:lnTo>
                      <a:pt x="183" y="425"/>
                    </a:lnTo>
                    <a:lnTo>
                      <a:pt x="183" y="445"/>
                    </a:lnTo>
                    <a:lnTo>
                      <a:pt x="185" y="465"/>
                    </a:lnTo>
                    <a:lnTo>
                      <a:pt x="188" y="490"/>
                    </a:lnTo>
                    <a:lnTo>
                      <a:pt x="190" y="510"/>
                    </a:lnTo>
                    <a:lnTo>
                      <a:pt x="190" y="530"/>
                    </a:lnTo>
                    <a:lnTo>
                      <a:pt x="193" y="550"/>
                    </a:lnTo>
                    <a:lnTo>
                      <a:pt x="195" y="575"/>
                    </a:lnTo>
                    <a:lnTo>
                      <a:pt x="195" y="595"/>
                    </a:lnTo>
                    <a:lnTo>
                      <a:pt x="198" y="615"/>
                    </a:lnTo>
                    <a:lnTo>
                      <a:pt x="200" y="635"/>
                    </a:lnTo>
                    <a:lnTo>
                      <a:pt x="203" y="655"/>
                    </a:lnTo>
                    <a:lnTo>
                      <a:pt x="203" y="675"/>
                    </a:lnTo>
                    <a:lnTo>
                      <a:pt x="205" y="693"/>
                    </a:lnTo>
                    <a:lnTo>
                      <a:pt x="208" y="713"/>
                    </a:lnTo>
                    <a:lnTo>
                      <a:pt x="208" y="730"/>
                    </a:lnTo>
                    <a:lnTo>
                      <a:pt x="210" y="748"/>
                    </a:lnTo>
                    <a:lnTo>
                      <a:pt x="213" y="763"/>
                    </a:lnTo>
                    <a:lnTo>
                      <a:pt x="215" y="780"/>
                    </a:lnTo>
                    <a:lnTo>
                      <a:pt x="215" y="795"/>
                    </a:lnTo>
                    <a:lnTo>
                      <a:pt x="220" y="810"/>
                    </a:lnTo>
                    <a:lnTo>
                      <a:pt x="223" y="823"/>
                    </a:lnTo>
                    <a:lnTo>
                      <a:pt x="223" y="838"/>
                    </a:lnTo>
                    <a:lnTo>
                      <a:pt x="225" y="848"/>
                    </a:lnTo>
                    <a:lnTo>
                      <a:pt x="228" y="863"/>
                    </a:lnTo>
                    <a:lnTo>
                      <a:pt x="230" y="870"/>
                    </a:lnTo>
                    <a:lnTo>
                      <a:pt x="230" y="880"/>
                    </a:lnTo>
                    <a:lnTo>
                      <a:pt x="233" y="888"/>
                    </a:lnTo>
                    <a:lnTo>
                      <a:pt x="235" y="895"/>
                    </a:lnTo>
                    <a:lnTo>
                      <a:pt x="238" y="903"/>
                    </a:lnTo>
                    <a:lnTo>
                      <a:pt x="238" y="908"/>
                    </a:lnTo>
                    <a:lnTo>
                      <a:pt x="240" y="910"/>
                    </a:lnTo>
                    <a:lnTo>
                      <a:pt x="243" y="915"/>
                    </a:lnTo>
                  </a:path>
                </a:pathLst>
              </a:custGeom>
              <a:noFill/>
              <a:ln w="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69" name="Freeform 46">
                <a:extLst>
                  <a:ext uri="{FF2B5EF4-FFF2-40B4-BE49-F238E27FC236}">
                    <a16:creationId xmlns:a16="http://schemas.microsoft.com/office/drawing/2014/main" id="{9634AB66-37BB-E74D-2998-A1B4A377EF39}"/>
                  </a:ext>
                </a:extLst>
              </p:cNvPr>
              <p:cNvSpPr>
                <a:spLocks/>
              </p:cNvSpPr>
              <p:nvPr/>
            </p:nvSpPr>
            <p:spPr bwMode="auto">
              <a:xfrm>
                <a:off x="3330" y="3264"/>
                <a:ext cx="147" cy="672"/>
              </a:xfrm>
              <a:custGeom>
                <a:avLst/>
                <a:gdLst>
                  <a:gd name="T0" fmla="*/ 3 w 240"/>
                  <a:gd name="T1" fmla="*/ 672 h 1132"/>
                  <a:gd name="T2" fmla="*/ 7 w 240"/>
                  <a:gd name="T3" fmla="*/ 665 h 1132"/>
                  <a:gd name="T4" fmla="*/ 10 w 240"/>
                  <a:gd name="T5" fmla="*/ 653 h 1132"/>
                  <a:gd name="T6" fmla="*/ 13 w 240"/>
                  <a:gd name="T7" fmla="*/ 633 h 1132"/>
                  <a:gd name="T8" fmla="*/ 17 w 240"/>
                  <a:gd name="T9" fmla="*/ 610 h 1132"/>
                  <a:gd name="T10" fmla="*/ 20 w 240"/>
                  <a:gd name="T11" fmla="*/ 580 h 1132"/>
                  <a:gd name="T12" fmla="*/ 23 w 240"/>
                  <a:gd name="T13" fmla="*/ 546 h 1132"/>
                  <a:gd name="T14" fmla="*/ 28 w 240"/>
                  <a:gd name="T15" fmla="*/ 509 h 1132"/>
                  <a:gd name="T16" fmla="*/ 32 w 240"/>
                  <a:gd name="T17" fmla="*/ 467 h 1132"/>
                  <a:gd name="T18" fmla="*/ 35 w 240"/>
                  <a:gd name="T19" fmla="*/ 424 h 1132"/>
                  <a:gd name="T20" fmla="*/ 38 w 240"/>
                  <a:gd name="T21" fmla="*/ 378 h 1132"/>
                  <a:gd name="T22" fmla="*/ 41 w 240"/>
                  <a:gd name="T23" fmla="*/ 331 h 1132"/>
                  <a:gd name="T24" fmla="*/ 44 w 240"/>
                  <a:gd name="T25" fmla="*/ 285 h 1132"/>
                  <a:gd name="T26" fmla="*/ 49 w 240"/>
                  <a:gd name="T27" fmla="*/ 239 h 1132"/>
                  <a:gd name="T28" fmla="*/ 52 w 240"/>
                  <a:gd name="T29" fmla="*/ 194 h 1132"/>
                  <a:gd name="T30" fmla="*/ 55 w 240"/>
                  <a:gd name="T31" fmla="*/ 154 h 1132"/>
                  <a:gd name="T32" fmla="*/ 58 w 240"/>
                  <a:gd name="T33" fmla="*/ 116 h 1132"/>
                  <a:gd name="T34" fmla="*/ 61 w 240"/>
                  <a:gd name="T35" fmla="*/ 81 h 1132"/>
                  <a:gd name="T36" fmla="*/ 64 w 240"/>
                  <a:gd name="T37" fmla="*/ 53 h 1132"/>
                  <a:gd name="T38" fmla="*/ 69 w 240"/>
                  <a:gd name="T39" fmla="*/ 31 h 1132"/>
                  <a:gd name="T40" fmla="*/ 72 w 240"/>
                  <a:gd name="T41" fmla="*/ 13 h 1132"/>
                  <a:gd name="T42" fmla="*/ 75 w 240"/>
                  <a:gd name="T43" fmla="*/ 3 h 1132"/>
                  <a:gd name="T44" fmla="*/ 80 w 240"/>
                  <a:gd name="T45" fmla="*/ 0 h 1132"/>
                  <a:gd name="T46" fmla="*/ 84 w 240"/>
                  <a:gd name="T47" fmla="*/ 6 h 1132"/>
                  <a:gd name="T48" fmla="*/ 87 w 240"/>
                  <a:gd name="T49" fmla="*/ 19 h 1132"/>
                  <a:gd name="T50" fmla="*/ 90 w 240"/>
                  <a:gd name="T51" fmla="*/ 37 h 1132"/>
                  <a:gd name="T52" fmla="*/ 93 w 240"/>
                  <a:gd name="T53" fmla="*/ 62 h 1132"/>
                  <a:gd name="T54" fmla="*/ 98 w 240"/>
                  <a:gd name="T55" fmla="*/ 92 h 1132"/>
                  <a:gd name="T56" fmla="*/ 101 w 240"/>
                  <a:gd name="T57" fmla="*/ 128 h 1132"/>
                  <a:gd name="T58" fmla="*/ 104 w 240"/>
                  <a:gd name="T59" fmla="*/ 166 h 1132"/>
                  <a:gd name="T60" fmla="*/ 107 w 240"/>
                  <a:gd name="T61" fmla="*/ 209 h 1132"/>
                  <a:gd name="T62" fmla="*/ 110 w 240"/>
                  <a:gd name="T63" fmla="*/ 253 h 1132"/>
                  <a:gd name="T64" fmla="*/ 113 w 240"/>
                  <a:gd name="T65" fmla="*/ 300 h 1132"/>
                  <a:gd name="T66" fmla="*/ 116 w 240"/>
                  <a:gd name="T67" fmla="*/ 347 h 1132"/>
                  <a:gd name="T68" fmla="*/ 121 w 240"/>
                  <a:gd name="T69" fmla="*/ 393 h 1132"/>
                  <a:gd name="T70" fmla="*/ 126 w 240"/>
                  <a:gd name="T71" fmla="*/ 438 h 1132"/>
                  <a:gd name="T72" fmla="*/ 129 w 240"/>
                  <a:gd name="T73" fmla="*/ 482 h 1132"/>
                  <a:gd name="T74" fmla="*/ 132 w 240"/>
                  <a:gd name="T75" fmla="*/ 522 h 1132"/>
                  <a:gd name="T76" fmla="*/ 135 w 240"/>
                  <a:gd name="T77" fmla="*/ 559 h 1132"/>
                  <a:gd name="T78" fmla="*/ 138 w 240"/>
                  <a:gd name="T79" fmla="*/ 591 h 1132"/>
                  <a:gd name="T80" fmla="*/ 142 w 240"/>
                  <a:gd name="T81" fmla="*/ 619 h 1132"/>
                  <a:gd name="T82" fmla="*/ 145 w 240"/>
                  <a:gd name="T83" fmla="*/ 642 h 11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0" h="1132">
                    <a:moveTo>
                      <a:pt x="0" y="1132"/>
                    </a:moveTo>
                    <a:lnTo>
                      <a:pt x="2" y="1132"/>
                    </a:lnTo>
                    <a:lnTo>
                      <a:pt x="5" y="1132"/>
                    </a:lnTo>
                    <a:lnTo>
                      <a:pt x="7" y="1130"/>
                    </a:lnTo>
                    <a:lnTo>
                      <a:pt x="10" y="1125"/>
                    </a:lnTo>
                    <a:lnTo>
                      <a:pt x="12" y="1120"/>
                    </a:lnTo>
                    <a:lnTo>
                      <a:pt x="12" y="1115"/>
                    </a:lnTo>
                    <a:lnTo>
                      <a:pt x="15" y="1107"/>
                    </a:lnTo>
                    <a:lnTo>
                      <a:pt x="17" y="1100"/>
                    </a:lnTo>
                    <a:lnTo>
                      <a:pt x="20" y="1092"/>
                    </a:lnTo>
                    <a:lnTo>
                      <a:pt x="20" y="1082"/>
                    </a:lnTo>
                    <a:lnTo>
                      <a:pt x="22" y="1067"/>
                    </a:lnTo>
                    <a:lnTo>
                      <a:pt x="25" y="1055"/>
                    </a:lnTo>
                    <a:lnTo>
                      <a:pt x="25" y="1042"/>
                    </a:lnTo>
                    <a:lnTo>
                      <a:pt x="27" y="1027"/>
                    </a:lnTo>
                    <a:lnTo>
                      <a:pt x="30" y="1012"/>
                    </a:lnTo>
                    <a:lnTo>
                      <a:pt x="32" y="995"/>
                    </a:lnTo>
                    <a:lnTo>
                      <a:pt x="32" y="977"/>
                    </a:lnTo>
                    <a:lnTo>
                      <a:pt x="35" y="960"/>
                    </a:lnTo>
                    <a:lnTo>
                      <a:pt x="37" y="942"/>
                    </a:lnTo>
                    <a:lnTo>
                      <a:pt x="37" y="920"/>
                    </a:lnTo>
                    <a:lnTo>
                      <a:pt x="40" y="900"/>
                    </a:lnTo>
                    <a:lnTo>
                      <a:pt x="42" y="880"/>
                    </a:lnTo>
                    <a:lnTo>
                      <a:pt x="45" y="857"/>
                    </a:lnTo>
                    <a:lnTo>
                      <a:pt x="45" y="835"/>
                    </a:lnTo>
                    <a:lnTo>
                      <a:pt x="47" y="812"/>
                    </a:lnTo>
                    <a:lnTo>
                      <a:pt x="52" y="787"/>
                    </a:lnTo>
                    <a:lnTo>
                      <a:pt x="55" y="762"/>
                    </a:lnTo>
                    <a:lnTo>
                      <a:pt x="55" y="737"/>
                    </a:lnTo>
                    <a:lnTo>
                      <a:pt x="57" y="715"/>
                    </a:lnTo>
                    <a:lnTo>
                      <a:pt x="60" y="687"/>
                    </a:lnTo>
                    <a:lnTo>
                      <a:pt x="60" y="662"/>
                    </a:lnTo>
                    <a:lnTo>
                      <a:pt x="62" y="637"/>
                    </a:lnTo>
                    <a:lnTo>
                      <a:pt x="65" y="610"/>
                    </a:lnTo>
                    <a:lnTo>
                      <a:pt x="67" y="585"/>
                    </a:lnTo>
                    <a:lnTo>
                      <a:pt x="67" y="557"/>
                    </a:lnTo>
                    <a:lnTo>
                      <a:pt x="70" y="530"/>
                    </a:lnTo>
                    <a:lnTo>
                      <a:pt x="72" y="505"/>
                    </a:lnTo>
                    <a:lnTo>
                      <a:pt x="72" y="480"/>
                    </a:lnTo>
                    <a:lnTo>
                      <a:pt x="75" y="452"/>
                    </a:lnTo>
                    <a:lnTo>
                      <a:pt x="77" y="427"/>
                    </a:lnTo>
                    <a:lnTo>
                      <a:pt x="80" y="402"/>
                    </a:lnTo>
                    <a:lnTo>
                      <a:pt x="80" y="375"/>
                    </a:lnTo>
                    <a:lnTo>
                      <a:pt x="82" y="352"/>
                    </a:lnTo>
                    <a:lnTo>
                      <a:pt x="85" y="327"/>
                    </a:lnTo>
                    <a:lnTo>
                      <a:pt x="85" y="302"/>
                    </a:lnTo>
                    <a:lnTo>
                      <a:pt x="87" y="280"/>
                    </a:lnTo>
                    <a:lnTo>
                      <a:pt x="90" y="260"/>
                    </a:lnTo>
                    <a:lnTo>
                      <a:pt x="92" y="235"/>
                    </a:lnTo>
                    <a:lnTo>
                      <a:pt x="92" y="215"/>
                    </a:lnTo>
                    <a:lnTo>
                      <a:pt x="95" y="195"/>
                    </a:lnTo>
                    <a:lnTo>
                      <a:pt x="97" y="172"/>
                    </a:lnTo>
                    <a:lnTo>
                      <a:pt x="97" y="155"/>
                    </a:lnTo>
                    <a:lnTo>
                      <a:pt x="100" y="137"/>
                    </a:lnTo>
                    <a:lnTo>
                      <a:pt x="102" y="122"/>
                    </a:lnTo>
                    <a:lnTo>
                      <a:pt x="105" y="105"/>
                    </a:lnTo>
                    <a:lnTo>
                      <a:pt x="105" y="90"/>
                    </a:lnTo>
                    <a:lnTo>
                      <a:pt x="107" y="75"/>
                    </a:lnTo>
                    <a:lnTo>
                      <a:pt x="110" y="62"/>
                    </a:lnTo>
                    <a:lnTo>
                      <a:pt x="112" y="52"/>
                    </a:lnTo>
                    <a:lnTo>
                      <a:pt x="112" y="42"/>
                    </a:lnTo>
                    <a:lnTo>
                      <a:pt x="115" y="32"/>
                    </a:lnTo>
                    <a:lnTo>
                      <a:pt x="117" y="22"/>
                    </a:lnTo>
                    <a:lnTo>
                      <a:pt x="117" y="15"/>
                    </a:lnTo>
                    <a:lnTo>
                      <a:pt x="120" y="10"/>
                    </a:lnTo>
                    <a:lnTo>
                      <a:pt x="122" y="5"/>
                    </a:lnTo>
                    <a:lnTo>
                      <a:pt x="130" y="0"/>
                    </a:lnTo>
                    <a:lnTo>
                      <a:pt x="127" y="0"/>
                    </a:lnTo>
                    <a:lnTo>
                      <a:pt x="130" y="0"/>
                    </a:lnTo>
                    <a:lnTo>
                      <a:pt x="132" y="2"/>
                    </a:lnTo>
                    <a:lnTo>
                      <a:pt x="135" y="5"/>
                    </a:lnTo>
                    <a:lnTo>
                      <a:pt x="137" y="10"/>
                    </a:lnTo>
                    <a:lnTo>
                      <a:pt x="140" y="15"/>
                    </a:lnTo>
                    <a:lnTo>
                      <a:pt x="140" y="22"/>
                    </a:lnTo>
                    <a:lnTo>
                      <a:pt x="142" y="32"/>
                    </a:lnTo>
                    <a:lnTo>
                      <a:pt x="145" y="42"/>
                    </a:lnTo>
                    <a:lnTo>
                      <a:pt x="145" y="52"/>
                    </a:lnTo>
                    <a:lnTo>
                      <a:pt x="147" y="62"/>
                    </a:lnTo>
                    <a:lnTo>
                      <a:pt x="150" y="75"/>
                    </a:lnTo>
                    <a:lnTo>
                      <a:pt x="152" y="90"/>
                    </a:lnTo>
                    <a:lnTo>
                      <a:pt x="152" y="105"/>
                    </a:lnTo>
                    <a:lnTo>
                      <a:pt x="155" y="122"/>
                    </a:lnTo>
                    <a:lnTo>
                      <a:pt x="157" y="137"/>
                    </a:lnTo>
                    <a:lnTo>
                      <a:pt x="160" y="155"/>
                    </a:lnTo>
                    <a:lnTo>
                      <a:pt x="160" y="172"/>
                    </a:lnTo>
                    <a:lnTo>
                      <a:pt x="162" y="195"/>
                    </a:lnTo>
                    <a:lnTo>
                      <a:pt x="165" y="215"/>
                    </a:lnTo>
                    <a:lnTo>
                      <a:pt x="165" y="235"/>
                    </a:lnTo>
                    <a:lnTo>
                      <a:pt x="167" y="260"/>
                    </a:lnTo>
                    <a:lnTo>
                      <a:pt x="170" y="280"/>
                    </a:lnTo>
                    <a:lnTo>
                      <a:pt x="172" y="302"/>
                    </a:lnTo>
                    <a:lnTo>
                      <a:pt x="172" y="327"/>
                    </a:lnTo>
                    <a:lnTo>
                      <a:pt x="175" y="352"/>
                    </a:lnTo>
                    <a:lnTo>
                      <a:pt x="177" y="375"/>
                    </a:lnTo>
                    <a:lnTo>
                      <a:pt x="177" y="402"/>
                    </a:lnTo>
                    <a:lnTo>
                      <a:pt x="180" y="427"/>
                    </a:lnTo>
                    <a:lnTo>
                      <a:pt x="182" y="452"/>
                    </a:lnTo>
                    <a:lnTo>
                      <a:pt x="185" y="480"/>
                    </a:lnTo>
                    <a:lnTo>
                      <a:pt x="185" y="505"/>
                    </a:lnTo>
                    <a:lnTo>
                      <a:pt x="187" y="530"/>
                    </a:lnTo>
                    <a:lnTo>
                      <a:pt x="190" y="557"/>
                    </a:lnTo>
                    <a:lnTo>
                      <a:pt x="190" y="585"/>
                    </a:lnTo>
                    <a:lnTo>
                      <a:pt x="192" y="610"/>
                    </a:lnTo>
                    <a:lnTo>
                      <a:pt x="195" y="637"/>
                    </a:lnTo>
                    <a:lnTo>
                      <a:pt x="197" y="662"/>
                    </a:lnTo>
                    <a:lnTo>
                      <a:pt x="197" y="687"/>
                    </a:lnTo>
                    <a:lnTo>
                      <a:pt x="202" y="715"/>
                    </a:lnTo>
                    <a:lnTo>
                      <a:pt x="205" y="737"/>
                    </a:lnTo>
                    <a:lnTo>
                      <a:pt x="205" y="762"/>
                    </a:lnTo>
                    <a:lnTo>
                      <a:pt x="207" y="787"/>
                    </a:lnTo>
                    <a:lnTo>
                      <a:pt x="210" y="812"/>
                    </a:lnTo>
                    <a:lnTo>
                      <a:pt x="212" y="835"/>
                    </a:lnTo>
                    <a:lnTo>
                      <a:pt x="212" y="857"/>
                    </a:lnTo>
                    <a:lnTo>
                      <a:pt x="215" y="880"/>
                    </a:lnTo>
                    <a:lnTo>
                      <a:pt x="217" y="900"/>
                    </a:lnTo>
                    <a:lnTo>
                      <a:pt x="220" y="920"/>
                    </a:lnTo>
                    <a:lnTo>
                      <a:pt x="220" y="942"/>
                    </a:lnTo>
                    <a:lnTo>
                      <a:pt x="222" y="960"/>
                    </a:lnTo>
                    <a:lnTo>
                      <a:pt x="225" y="977"/>
                    </a:lnTo>
                    <a:lnTo>
                      <a:pt x="225" y="995"/>
                    </a:lnTo>
                    <a:lnTo>
                      <a:pt x="227" y="1012"/>
                    </a:lnTo>
                    <a:lnTo>
                      <a:pt x="230" y="1027"/>
                    </a:lnTo>
                    <a:lnTo>
                      <a:pt x="232" y="1042"/>
                    </a:lnTo>
                    <a:lnTo>
                      <a:pt x="232" y="1055"/>
                    </a:lnTo>
                    <a:lnTo>
                      <a:pt x="235" y="1067"/>
                    </a:lnTo>
                    <a:lnTo>
                      <a:pt x="237" y="1082"/>
                    </a:lnTo>
                    <a:lnTo>
                      <a:pt x="237" y="1092"/>
                    </a:lnTo>
                    <a:lnTo>
                      <a:pt x="240" y="1100"/>
                    </a:lnTo>
                  </a:path>
                </a:pathLst>
              </a:custGeom>
              <a:noFill/>
              <a:ln w="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70" name="Freeform 47">
                <a:extLst>
                  <a:ext uri="{FF2B5EF4-FFF2-40B4-BE49-F238E27FC236}">
                    <a16:creationId xmlns:a16="http://schemas.microsoft.com/office/drawing/2014/main" id="{F1229028-857D-6893-2D79-3F6058F100E4}"/>
                  </a:ext>
                </a:extLst>
              </p:cNvPr>
              <p:cNvSpPr>
                <a:spLocks/>
              </p:cNvSpPr>
              <p:nvPr/>
            </p:nvSpPr>
            <p:spPr bwMode="auto">
              <a:xfrm>
                <a:off x="3477" y="3393"/>
                <a:ext cx="150" cy="543"/>
              </a:xfrm>
              <a:custGeom>
                <a:avLst/>
                <a:gdLst>
                  <a:gd name="T0" fmla="*/ 3 w 242"/>
                  <a:gd name="T1" fmla="*/ 533 h 915"/>
                  <a:gd name="T2" fmla="*/ 7 w 242"/>
                  <a:gd name="T3" fmla="*/ 543 h 915"/>
                  <a:gd name="T4" fmla="*/ 9 w 242"/>
                  <a:gd name="T5" fmla="*/ 543 h 915"/>
                  <a:gd name="T6" fmla="*/ 14 w 242"/>
                  <a:gd name="T7" fmla="*/ 539 h 915"/>
                  <a:gd name="T8" fmla="*/ 17 w 242"/>
                  <a:gd name="T9" fmla="*/ 527 h 915"/>
                  <a:gd name="T10" fmla="*/ 20 w 242"/>
                  <a:gd name="T11" fmla="*/ 512 h 915"/>
                  <a:gd name="T12" fmla="*/ 25 w 242"/>
                  <a:gd name="T13" fmla="*/ 488 h 915"/>
                  <a:gd name="T14" fmla="*/ 28 w 242"/>
                  <a:gd name="T15" fmla="*/ 463 h 915"/>
                  <a:gd name="T16" fmla="*/ 32 w 242"/>
                  <a:gd name="T17" fmla="*/ 433 h 915"/>
                  <a:gd name="T18" fmla="*/ 35 w 242"/>
                  <a:gd name="T19" fmla="*/ 401 h 915"/>
                  <a:gd name="T20" fmla="*/ 38 w 242"/>
                  <a:gd name="T21" fmla="*/ 365 h 915"/>
                  <a:gd name="T22" fmla="*/ 42 w 242"/>
                  <a:gd name="T23" fmla="*/ 326 h 915"/>
                  <a:gd name="T24" fmla="*/ 45 w 242"/>
                  <a:gd name="T25" fmla="*/ 291 h 915"/>
                  <a:gd name="T26" fmla="*/ 48 w 242"/>
                  <a:gd name="T27" fmla="*/ 252 h 915"/>
                  <a:gd name="T28" fmla="*/ 51 w 242"/>
                  <a:gd name="T29" fmla="*/ 214 h 915"/>
                  <a:gd name="T30" fmla="*/ 56 w 242"/>
                  <a:gd name="T31" fmla="*/ 178 h 915"/>
                  <a:gd name="T32" fmla="*/ 59 w 242"/>
                  <a:gd name="T33" fmla="*/ 142 h 915"/>
                  <a:gd name="T34" fmla="*/ 62 w 242"/>
                  <a:gd name="T35" fmla="*/ 112 h 915"/>
                  <a:gd name="T36" fmla="*/ 65 w 242"/>
                  <a:gd name="T37" fmla="*/ 83 h 915"/>
                  <a:gd name="T38" fmla="*/ 69 w 242"/>
                  <a:gd name="T39" fmla="*/ 58 h 915"/>
                  <a:gd name="T40" fmla="*/ 73 w 242"/>
                  <a:gd name="T41" fmla="*/ 37 h 915"/>
                  <a:gd name="T42" fmla="*/ 77 w 242"/>
                  <a:gd name="T43" fmla="*/ 23 h 915"/>
                  <a:gd name="T44" fmla="*/ 81 w 242"/>
                  <a:gd name="T45" fmla="*/ 9 h 915"/>
                  <a:gd name="T46" fmla="*/ 84 w 242"/>
                  <a:gd name="T47" fmla="*/ 2 h 915"/>
                  <a:gd name="T48" fmla="*/ 88 w 242"/>
                  <a:gd name="T49" fmla="*/ 0 h 915"/>
                  <a:gd name="T50" fmla="*/ 93 w 242"/>
                  <a:gd name="T51" fmla="*/ 8 h 915"/>
                  <a:gd name="T52" fmla="*/ 96 w 242"/>
                  <a:gd name="T53" fmla="*/ 18 h 915"/>
                  <a:gd name="T54" fmla="*/ 99 w 242"/>
                  <a:gd name="T55" fmla="*/ 33 h 915"/>
                  <a:gd name="T56" fmla="*/ 102 w 242"/>
                  <a:gd name="T57" fmla="*/ 50 h 915"/>
                  <a:gd name="T58" fmla="*/ 105 w 242"/>
                  <a:gd name="T59" fmla="*/ 73 h 915"/>
                  <a:gd name="T60" fmla="*/ 108 w 242"/>
                  <a:gd name="T61" fmla="*/ 97 h 915"/>
                  <a:gd name="T62" fmla="*/ 113 w 242"/>
                  <a:gd name="T63" fmla="*/ 123 h 915"/>
                  <a:gd name="T64" fmla="*/ 118 w 242"/>
                  <a:gd name="T65" fmla="*/ 151 h 915"/>
                  <a:gd name="T66" fmla="*/ 121 w 242"/>
                  <a:gd name="T67" fmla="*/ 181 h 915"/>
                  <a:gd name="T68" fmla="*/ 124 w 242"/>
                  <a:gd name="T69" fmla="*/ 211 h 915"/>
                  <a:gd name="T70" fmla="*/ 127 w 242"/>
                  <a:gd name="T71" fmla="*/ 240 h 915"/>
                  <a:gd name="T72" fmla="*/ 130 w 242"/>
                  <a:gd name="T73" fmla="*/ 269 h 915"/>
                  <a:gd name="T74" fmla="*/ 135 w 242"/>
                  <a:gd name="T75" fmla="*/ 297 h 915"/>
                  <a:gd name="T76" fmla="*/ 138 w 242"/>
                  <a:gd name="T77" fmla="*/ 322 h 915"/>
                  <a:gd name="T78" fmla="*/ 141 w 242"/>
                  <a:gd name="T79" fmla="*/ 347 h 915"/>
                  <a:gd name="T80" fmla="*/ 144 w 242"/>
                  <a:gd name="T81" fmla="*/ 367 h 915"/>
                  <a:gd name="T82" fmla="*/ 147 w 242"/>
                  <a:gd name="T83" fmla="*/ 386 h 9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2" h="915">
                    <a:moveTo>
                      <a:pt x="0" y="883"/>
                    </a:moveTo>
                    <a:lnTo>
                      <a:pt x="2" y="890"/>
                    </a:lnTo>
                    <a:lnTo>
                      <a:pt x="5" y="898"/>
                    </a:lnTo>
                    <a:lnTo>
                      <a:pt x="5" y="903"/>
                    </a:lnTo>
                    <a:lnTo>
                      <a:pt x="7" y="908"/>
                    </a:lnTo>
                    <a:lnTo>
                      <a:pt x="12" y="915"/>
                    </a:lnTo>
                    <a:lnTo>
                      <a:pt x="10" y="915"/>
                    </a:lnTo>
                    <a:lnTo>
                      <a:pt x="12" y="915"/>
                    </a:lnTo>
                    <a:lnTo>
                      <a:pt x="15" y="915"/>
                    </a:lnTo>
                    <a:lnTo>
                      <a:pt x="17" y="913"/>
                    </a:lnTo>
                    <a:lnTo>
                      <a:pt x="20" y="910"/>
                    </a:lnTo>
                    <a:lnTo>
                      <a:pt x="22" y="908"/>
                    </a:lnTo>
                    <a:lnTo>
                      <a:pt x="22" y="903"/>
                    </a:lnTo>
                    <a:lnTo>
                      <a:pt x="25" y="895"/>
                    </a:lnTo>
                    <a:lnTo>
                      <a:pt x="27" y="888"/>
                    </a:lnTo>
                    <a:lnTo>
                      <a:pt x="30" y="880"/>
                    </a:lnTo>
                    <a:lnTo>
                      <a:pt x="30" y="870"/>
                    </a:lnTo>
                    <a:lnTo>
                      <a:pt x="32" y="863"/>
                    </a:lnTo>
                    <a:lnTo>
                      <a:pt x="37" y="848"/>
                    </a:lnTo>
                    <a:lnTo>
                      <a:pt x="40" y="838"/>
                    </a:lnTo>
                    <a:lnTo>
                      <a:pt x="40" y="823"/>
                    </a:lnTo>
                    <a:lnTo>
                      <a:pt x="42" y="810"/>
                    </a:lnTo>
                    <a:lnTo>
                      <a:pt x="45" y="795"/>
                    </a:lnTo>
                    <a:lnTo>
                      <a:pt x="45" y="780"/>
                    </a:lnTo>
                    <a:lnTo>
                      <a:pt x="47" y="763"/>
                    </a:lnTo>
                    <a:lnTo>
                      <a:pt x="50" y="748"/>
                    </a:lnTo>
                    <a:lnTo>
                      <a:pt x="52" y="730"/>
                    </a:lnTo>
                    <a:lnTo>
                      <a:pt x="52" y="713"/>
                    </a:lnTo>
                    <a:lnTo>
                      <a:pt x="55" y="693"/>
                    </a:lnTo>
                    <a:lnTo>
                      <a:pt x="57" y="675"/>
                    </a:lnTo>
                    <a:lnTo>
                      <a:pt x="57" y="655"/>
                    </a:lnTo>
                    <a:lnTo>
                      <a:pt x="60" y="635"/>
                    </a:lnTo>
                    <a:lnTo>
                      <a:pt x="62" y="615"/>
                    </a:lnTo>
                    <a:lnTo>
                      <a:pt x="65" y="595"/>
                    </a:lnTo>
                    <a:lnTo>
                      <a:pt x="65" y="575"/>
                    </a:lnTo>
                    <a:lnTo>
                      <a:pt x="67" y="550"/>
                    </a:lnTo>
                    <a:lnTo>
                      <a:pt x="70" y="530"/>
                    </a:lnTo>
                    <a:lnTo>
                      <a:pt x="70" y="510"/>
                    </a:lnTo>
                    <a:lnTo>
                      <a:pt x="72" y="490"/>
                    </a:lnTo>
                    <a:lnTo>
                      <a:pt x="75" y="465"/>
                    </a:lnTo>
                    <a:lnTo>
                      <a:pt x="77" y="445"/>
                    </a:lnTo>
                    <a:lnTo>
                      <a:pt x="77" y="425"/>
                    </a:lnTo>
                    <a:lnTo>
                      <a:pt x="80" y="400"/>
                    </a:lnTo>
                    <a:lnTo>
                      <a:pt x="82" y="380"/>
                    </a:lnTo>
                    <a:lnTo>
                      <a:pt x="82" y="360"/>
                    </a:lnTo>
                    <a:lnTo>
                      <a:pt x="85" y="340"/>
                    </a:lnTo>
                    <a:lnTo>
                      <a:pt x="87" y="318"/>
                    </a:lnTo>
                    <a:lnTo>
                      <a:pt x="90" y="300"/>
                    </a:lnTo>
                    <a:lnTo>
                      <a:pt x="90" y="280"/>
                    </a:lnTo>
                    <a:lnTo>
                      <a:pt x="92" y="260"/>
                    </a:lnTo>
                    <a:lnTo>
                      <a:pt x="95" y="240"/>
                    </a:lnTo>
                    <a:lnTo>
                      <a:pt x="97" y="223"/>
                    </a:lnTo>
                    <a:lnTo>
                      <a:pt x="97" y="205"/>
                    </a:lnTo>
                    <a:lnTo>
                      <a:pt x="100" y="188"/>
                    </a:lnTo>
                    <a:lnTo>
                      <a:pt x="102" y="170"/>
                    </a:lnTo>
                    <a:lnTo>
                      <a:pt x="102" y="155"/>
                    </a:lnTo>
                    <a:lnTo>
                      <a:pt x="105" y="140"/>
                    </a:lnTo>
                    <a:lnTo>
                      <a:pt x="107" y="125"/>
                    </a:lnTo>
                    <a:lnTo>
                      <a:pt x="112" y="113"/>
                    </a:lnTo>
                    <a:lnTo>
                      <a:pt x="112" y="98"/>
                    </a:lnTo>
                    <a:lnTo>
                      <a:pt x="115" y="85"/>
                    </a:lnTo>
                    <a:lnTo>
                      <a:pt x="117" y="73"/>
                    </a:lnTo>
                    <a:lnTo>
                      <a:pt x="117" y="63"/>
                    </a:lnTo>
                    <a:lnTo>
                      <a:pt x="120" y="53"/>
                    </a:lnTo>
                    <a:lnTo>
                      <a:pt x="122" y="45"/>
                    </a:lnTo>
                    <a:lnTo>
                      <a:pt x="125" y="38"/>
                    </a:lnTo>
                    <a:lnTo>
                      <a:pt x="125" y="28"/>
                    </a:lnTo>
                    <a:lnTo>
                      <a:pt x="127" y="20"/>
                    </a:lnTo>
                    <a:lnTo>
                      <a:pt x="130" y="15"/>
                    </a:lnTo>
                    <a:lnTo>
                      <a:pt x="130" y="10"/>
                    </a:lnTo>
                    <a:lnTo>
                      <a:pt x="132" y="8"/>
                    </a:lnTo>
                    <a:lnTo>
                      <a:pt x="135" y="3"/>
                    </a:lnTo>
                    <a:lnTo>
                      <a:pt x="137" y="0"/>
                    </a:lnTo>
                    <a:lnTo>
                      <a:pt x="140" y="0"/>
                    </a:lnTo>
                    <a:lnTo>
                      <a:pt x="142" y="0"/>
                    </a:lnTo>
                    <a:lnTo>
                      <a:pt x="145" y="5"/>
                    </a:lnTo>
                    <a:lnTo>
                      <a:pt x="147" y="8"/>
                    </a:lnTo>
                    <a:lnTo>
                      <a:pt x="150" y="13"/>
                    </a:lnTo>
                    <a:lnTo>
                      <a:pt x="150" y="18"/>
                    </a:lnTo>
                    <a:lnTo>
                      <a:pt x="152" y="23"/>
                    </a:lnTo>
                    <a:lnTo>
                      <a:pt x="155" y="30"/>
                    </a:lnTo>
                    <a:lnTo>
                      <a:pt x="157" y="40"/>
                    </a:lnTo>
                    <a:lnTo>
                      <a:pt x="157" y="48"/>
                    </a:lnTo>
                    <a:lnTo>
                      <a:pt x="160" y="55"/>
                    </a:lnTo>
                    <a:lnTo>
                      <a:pt x="162" y="65"/>
                    </a:lnTo>
                    <a:lnTo>
                      <a:pt x="162" y="75"/>
                    </a:lnTo>
                    <a:lnTo>
                      <a:pt x="165" y="85"/>
                    </a:lnTo>
                    <a:lnTo>
                      <a:pt x="167" y="98"/>
                    </a:lnTo>
                    <a:lnTo>
                      <a:pt x="170" y="110"/>
                    </a:lnTo>
                    <a:lnTo>
                      <a:pt x="170" y="123"/>
                    </a:lnTo>
                    <a:lnTo>
                      <a:pt x="172" y="135"/>
                    </a:lnTo>
                    <a:lnTo>
                      <a:pt x="175" y="150"/>
                    </a:lnTo>
                    <a:lnTo>
                      <a:pt x="175" y="163"/>
                    </a:lnTo>
                    <a:lnTo>
                      <a:pt x="177" y="178"/>
                    </a:lnTo>
                    <a:lnTo>
                      <a:pt x="180" y="193"/>
                    </a:lnTo>
                    <a:lnTo>
                      <a:pt x="182" y="208"/>
                    </a:lnTo>
                    <a:lnTo>
                      <a:pt x="182" y="223"/>
                    </a:lnTo>
                    <a:lnTo>
                      <a:pt x="187" y="240"/>
                    </a:lnTo>
                    <a:lnTo>
                      <a:pt x="190" y="255"/>
                    </a:lnTo>
                    <a:lnTo>
                      <a:pt x="190" y="273"/>
                    </a:lnTo>
                    <a:lnTo>
                      <a:pt x="192" y="288"/>
                    </a:lnTo>
                    <a:lnTo>
                      <a:pt x="195" y="305"/>
                    </a:lnTo>
                    <a:lnTo>
                      <a:pt x="197" y="320"/>
                    </a:lnTo>
                    <a:lnTo>
                      <a:pt x="197" y="340"/>
                    </a:lnTo>
                    <a:lnTo>
                      <a:pt x="200" y="355"/>
                    </a:lnTo>
                    <a:lnTo>
                      <a:pt x="202" y="373"/>
                    </a:lnTo>
                    <a:lnTo>
                      <a:pt x="205" y="388"/>
                    </a:lnTo>
                    <a:lnTo>
                      <a:pt x="205" y="405"/>
                    </a:lnTo>
                    <a:lnTo>
                      <a:pt x="207" y="423"/>
                    </a:lnTo>
                    <a:lnTo>
                      <a:pt x="210" y="438"/>
                    </a:lnTo>
                    <a:lnTo>
                      <a:pt x="210" y="453"/>
                    </a:lnTo>
                    <a:lnTo>
                      <a:pt x="212" y="468"/>
                    </a:lnTo>
                    <a:lnTo>
                      <a:pt x="215" y="485"/>
                    </a:lnTo>
                    <a:lnTo>
                      <a:pt x="217" y="500"/>
                    </a:lnTo>
                    <a:lnTo>
                      <a:pt x="217" y="515"/>
                    </a:lnTo>
                    <a:lnTo>
                      <a:pt x="220" y="530"/>
                    </a:lnTo>
                    <a:lnTo>
                      <a:pt x="222" y="543"/>
                    </a:lnTo>
                    <a:lnTo>
                      <a:pt x="222" y="555"/>
                    </a:lnTo>
                    <a:lnTo>
                      <a:pt x="225" y="573"/>
                    </a:lnTo>
                    <a:lnTo>
                      <a:pt x="227" y="585"/>
                    </a:lnTo>
                    <a:lnTo>
                      <a:pt x="230" y="595"/>
                    </a:lnTo>
                    <a:lnTo>
                      <a:pt x="230" y="608"/>
                    </a:lnTo>
                    <a:lnTo>
                      <a:pt x="232" y="618"/>
                    </a:lnTo>
                    <a:lnTo>
                      <a:pt x="235" y="628"/>
                    </a:lnTo>
                    <a:lnTo>
                      <a:pt x="235" y="640"/>
                    </a:lnTo>
                    <a:lnTo>
                      <a:pt x="237" y="650"/>
                    </a:lnTo>
                    <a:lnTo>
                      <a:pt x="240" y="658"/>
                    </a:lnTo>
                    <a:lnTo>
                      <a:pt x="242" y="668"/>
                    </a:lnTo>
                  </a:path>
                </a:pathLst>
              </a:custGeom>
              <a:noFill/>
              <a:ln w="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71" name="Line 48">
                <a:extLst>
                  <a:ext uri="{FF2B5EF4-FFF2-40B4-BE49-F238E27FC236}">
                    <a16:creationId xmlns:a16="http://schemas.microsoft.com/office/drawing/2014/main" id="{1896AE9A-C157-A2BD-9B7B-765034207D7A}"/>
                  </a:ext>
                </a:extLst>
              </p:cNvPr>
              <p:cNvSpPr>
                <a:spLocks noChangeShapeType="1"/>
              </p:cNvSpPr>
              <p:nvPr/>
            </p:nvSpPr>
            <p:spPr bwMode="auto">
              <a:xfrm>
                <a:off x="2835" y="3636"/>
                <a:ext cx="11" cy="1"/>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372" name="Line 49">
                <a:extLst>
                  <a:ext uri="{FF2B5EF4-FFF2-40B4-BE49-F238E27FC236}">
                    <a16:creationId xmlns:a16="http://schemas.microsoft.com/office/drawing/2014/main" id="{4AC417DA-1046-F696-531A-3B22ABC95032}"/>
                  </a:ext>
                </a:extLst>
              </p:cNvPr>
              <p:cNvSpPr>
                <a:spLocks noChangeShapeType="1"/>
              </p:cNvSpPr>
              <p:nvPr/>
            </p:nvSpPr>
            <p:spPr bwMode="auto">
              <a:xfrm flipH="1">
                <a:off x="3972" y="3636"/>
                <a:ext cx="12" cy="1"/>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373" name="Freeform 50">
                <a:extLst>
                  <a:ext uri="{FF2B5EF4-FFF2-40B4-BE49-F238E27FC236}">
                    <a16:creationId xmlns:a16="http://schemas.microsoft.com/office/drawing/2014/main" id="{4975A9DF-3754-AC26-A558-E9F0F35626E1}"/>
                  </a:ext>
                </a:extLst>
              </p:cNvPr>
              <p:cNvSpPr>
                <a:spLocks/>
              </p:cNvSpPr>
              <p:nvPr/>
            </p:nvSpPr>
            <p:spPr bwMode="auto">
              <a:xfrm>
                <a:off x="2835" y="3603"/>
                <a:ext cx="187" cy="91"/>
              </a:xfrm>
              <a:custGeom>
                <a:avLst/>
                <a:gdLst>
                  <a:gd name="T0" fmla="*/ 3 w 302"/>
                  <a:gd name="T1" fmla="*/ 33 h 153"/>
                  <a:gd name="T2" fmla="*/ 7 w 302"/>
                  <a:gd name="T3" fmla="*/ 33 h 153"/>
                  <a:gd name="T4" fmla="*/ 12 w 302"/>
                  <a:gd name="T5" fmla="*/ 33 h 153"/>
                  <a:gd name="T6" fmla="*/ 19 w 302"/>
                  <a:gd name="T7" fmla="*/ 30 h 153"/>
                  <a:gd name="T8" fmla="*/ 23 w 302"/>
                  <a:gd name="T9" fmla="*/ 30 h 153"/>
                  <a:gd name="T10" fmla="*/ 28 w 302"/>
                  <a:gd name="T11" fmla="*/ 30 h 153"/>
                  <a:gd name="T12" fmla="*/ 32 w 302"/>
                  <a:gd name="T13" fmla="*/ 30 h 153"/>
                  <a:gd name="T14" fmla="*/ 37 w 302"/>
                  <a:gd name="T15" fmla="*/ 29 h 153"/>
                  <a:gd name="T16" fmla="*/ 41 w 302"/>
                  <a:gd name="T17" fmla="*/ 29 h 153"/>
                  <a:gd name="T18" fmla="*/ 46 w 302"/>
                  <a:gd name="T19" fmla="*/ 27 h 153"/>
                  <a:gd name="T20" fmla="*/ 51 w 302"/>
                  <a:gd name="T21" fmla="*/ 26 h 153"/>
                  <a:gd name="T22" fmla="*/ 56 w 302"/>
                  <a:gd name="T23" fmla="*/ 24 h 153"/>
                  <a:gd name="T24" fmla="*/ 60 w 302"/>
                  <a:gd name="T25" fmla="*/ 23 h 153"/>
                  <a:gd name="T26" fmla="*/ 66 w 302"/>
                  <a:gd name="T27" fmla="*/ 20 h 153"/>
                  <a:gd name="T28" fmla="*/ 71 w 302"/>
                  <a:gd name="T29" fmla="*/ 17 h 153"/>
                  <a:gd name="T30" fmla="*/ 76 w 302"/>
                  <a:gd name="T31" fmla="*/ 15 h 153"/>
                  <a:gd name="T32" fmla="*/ 80 w 302"/>
                  <a:gd name="T33" fmla="*/ 12 h 153"/>
                  <a:gd name="T34" fmla="*/ 85 w 302"/>
                  <a:gd name="T35" fmla="*/ 9 h 153"/>
                  <a:gd name="T36" fmla="*/ 90 w 302"/>
                  <a:gd name="T37" fmla="*/ 6 h 153"/>
                  <a:gd name="T38" fmla="*/ 94 w 302"/>
                  <a:gd name="T39" fmla="*/ 3 h 153"/>
                  <a:gd name="T40" fmla="*/ 99 w 302"/>
                  <a:gd name="T41" fmla="*/ 2 h 153"/>
                  <a:gd name="T42" fmla="*/ 103 w 302"/>
                  <a:gd name="T43" fmla="*/ 2 h 153"/>
                  <a:gd name="T44" fmla="*/ 110 w 302"/>
                  <a:gd name="T45" fmla="*/ 0 h 153"/>
                  <a:gd name="T46" fmla="*/ 115 w 302"/>
                  <a:gd name="T47" fmla="*/ 2 h 153"/>
                  <a:gd name="T48" fmla="*/ 119 w 302"/>
                  <a:gd name="T49" fmla="*/ 3 h 153"/>
                  <a:gd name="T50" fmla="*/ 124 w 302"/>
                  <a:gd name="T51" fmla="*/ 6 h 153"/>
                  <a:gd name="T52" fmla="*/ 128 w 302"/>
                  <a:gd name="T53" fmla="*/ 11 h 153"/>
                  <a:gd name="T54" fmla="*/ 133 w 302"/>
                  <a:gd name="T55" fmla="*/ 17 h 153"/>
                  <a:gd name="T56" fmla="*/ 136 w 302"/>
                  <a:gd name="T57" fmla="*/ 21 h 153"/>
                  <a:gd name="T58" fmla="*/ 139 w 302"/>
                  <a:gd name="T59" fmla="*/ 26 h 153"/>
                  <a:gd name="T60" fmla="*/ 142 w 302"/>
                  <a:gd name="T61" fmla="*/ 33 h 153"/>
                  <a:gd name="T62" fmla="*/ 147 w 302"/>
                  <a:gd name="T63" fmla="*/ 39 h 153"/>
                  <a:gd name="T64" fmla="*/ 150 w 302"/>
                  <a:gd name="T65" fmla="*/ 45 h 153"/>
                  <a:gd name="T66" fmla="*/ 153 w 302"/>
                  <a:gd name="T67" fmla="*/ 51 h 153"/>
                  <a:gd name="T68" fmla="*/ 158 w 302"/>
                  <a:gd name="T69" fmla="*/ 57 h 153"/>
                  <a:gd name="T70" fmla="*/ 161 w 302"/>
                  <a:gd name="T71" fmla="*/ 62 h 153"/>
                  <a:gd name="T72" fmla="*/ 164 w 302"/>
                  <a:gd name="T73" fmla="*/ 68 h 153"/>
                  <a:gd name="T74" fmla="*/ 167 w 302"/>
                  <a:gd name="T75" fmla="*/ 73 h 153"/>
                  <a:gd name="T76" fmla="*/ 172 w 302"/>
                  <a:gd name="T77" fmla="*/ 80 h 153"/>
                  <a:gd name="T78" fmla="*/ 176 w 302"/>
                  <a:gd name="T79" fmla="*/ 85 h 153"/>
                  <a:gd name="T80" fmla="*/ 180 w 302"/>
                  <a:gd name="T81" fmla="*/ 89 h 153"/>
                  <a:gd name="T82" fmla="*/ 184 w 302"/>
                  <a:gd name="T83" fmla="*/ 91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2" h="153">
                    <a:moveTo>
                      <a:pt x="0" y="55"/>
                    </a:moveTo>
                    <a:lnTo>
                      <a:pt x="2" y="55"/>
                    </a:lnTo>
                    <a:lnTo>
                      <a:pt x="5" y="55"/>
                    </a:lnTo>
                    <a:lnTo>
                      <a:pt x="7" y="55"/>
                    </a:lnTo>
                    <a:lnTo>
                      <a:pt x="10" y="55"/>
                    </a:lnTo>
                    <a:lnTo>
                      <a:pt x="12" y="55"/>
                    </a:lnTo>
                    <a:lnTo>
                      <a:pt x="15" y="55"/>
                    </a:lnTo>
                    <a:lnTo>
                      <a:pt x="17" y="55"/>
                    </a:lnTo>
                    <a:lnTo>
                      <a:pt x="20" y="55"/>
                    </a:lnTo>
                    <a:lnTo>
                      <a:pt x="22" y="50"/>
                    </a:lnTo>
                    <a:lnTo>
                      <a:pt x="27" y="50"/>
                    </a:lnTo>
                    <a:lnTo>
                      <a:pt x="30" y="50"/>
                    </a:lnTo>
                    <a:lnTo>
                      <a:pt x="32" y="50"/>
                    </a:lnTo>
                    <a:lnTo>
                      <a:pt x="35" y="50"/>
                    </a:lnTo>
                    <a:lnTo>
                      <a:pt x="37" y="50"/>
                    </a:lnTo>
                    <a:lnTo>
                      <a:pt x="40" y="50"/>
                    </a:lnTo>
                    <a:lnTo>
                      <a:pt x="42" y="50"/>
                    </a:lnTo>
                    <a:lnTo>
                      <a:pt x="45" y="50"/>
                    </a:lnTo>
                    <a:lnTo>
                      <a:pt x="47" y="50"/>
                    </a:lnTo>
                    <a:lnTo>
                      <a:pt x="50" y="50"/>
                    </a:lnTo>
                    <a:lnTo>
                      <a:pt x="52" y="50"/>
                    </a:lnTo>
                    <a:lnTo>
                      <a:pt x="55" y="50"/>
                    </a:lnTo>
                    <a:lnTo>
                      <a:pt x="57" y="48"/>
                    </a:lnTo>
                    <a:lnTo>
                      <a:pt x="60" y="48"/>
                    </a:lnTo>
                    <a:lnTo>
                      <a:pt x="62" y="48"/>
                    </a:lnTo>
                    <a:lnTo>
                      <a:pt x="65" y="48"/>
                    </a:lnTo>
                    <a:lnTo>
                      <a:pt x="67" y="48"/>
                    </a:lnTo>
                    <a:lnTo>
                      <a:pt x="70" y="48"/>
                    </a:lnTo>
                    <a:lnTo>
                      <a:pt x="72" y="45"/>
                    </a:lnTo>
                    <a:lnTo>
                      <a:pt x="75" y="45"/>
                    </a:lnTo>
                    <a:lnTo>
                      <a:pt x="77" y="45"/>
                    </a:lnTo>
                    <a:lnTo>
                      <a:pt x="80" y="43"/>
                    </a:lnTo>
                    <a:lnTo>
                      <a:pt x="82" y="43"/>
                    </a:lnTo>
                    <a:lnTo>
                      <a:pt x="85" y="43"/>
                    </a:lnTo>
                    <a:lnTo>
                      <a:pt x="87" y="40"/>
                    </a:lnTo>
                    <a:lnTo>
                      <a:pt x="90" y="40"/>
                    </a:lnTo>
                    <a:lnTo>
                      <a:pt x="92" y="40"/>
                    </a:lnTo>
                    <a:lnTo>
                      <a:pt x="95" y="38"/>
                    </a:lnTo>
                    <a:lnTo>
                      <a:pt x="97" y="38"/>
                    </a:lnTo>
                    <a:lnTo>
                      <a:pt x="102" y="35"/>
                    </a:lnTo>
                    <a:lnTo>
                      <a:pt x="105" y="33"/>
                    </a:lnTo>
                    <a:lnTo>
                      <a:pt x="107" y="33"/>
                    </a:lnTo>
                    <a:lnTo>
                      <a:pt x="110" y="33"/>
                    </a:lnTo>
                    <a:lnTo>
                      <a:pt x="112" y="30"/>
                    </a:lnTo>
                    <a:lnTo>
                      <a:pt x="115" y="28"/>
                    </a:lnTo>
                    <a:lnTo>
                      <a:pt x="117" y="28"/>
                    </a:lnTo>
                    <a:lnTo>
                      <a:pt x="120" y="25"/>
                    </a:lnTo>
                    <a:lnTo>
                      <a:pt x="122" y="25"/>
                    </a:lnTo>
                    <a:lnTo>
                      <a:pt x="125" y="23"/>
                    </a:lnTo>
                    <a:lnTo>
                      <a:pt x="127" y="20"/>
                    </a:lnTo>
                    <a:lnTo>
                      <a:pt x="130" y="20"/>
                    </a:lnTo>
                    <a:lnTo>
                      <a:pt x="132" y="18"/>
                    </a:lnTo>
                    <a:lnTo>
                      <a:pt x="135" y="15"/>
                    </a:lnTo>
                    <a:lnTo>
                      <a:pt x="137" y="15"/>
                    </a:lnTo>
                    <a:lnTo>
                      <a:pt x="140" y="13"/>
                    </a:lnTo>
                    <a:lnTo>
                      <a:pt x="142" y="13"/>
                    </a:lnTo>
                    <a:lnTo>
                      <a:pt x="145" y="10"/>
                    </a:lnTo>
                    <a:lnTo>
                      <a:pt x="147" y="8"/>
                    </a:lnTo>
                    <a:lnTo>
                      <a:pt x="150" y="8"/>
                    </a:lnTo>
                    <a:lnTo>
                      <a:pt x="152" y="5"/>
                    </a:lnTo>
                    <a:lnTo>
                      <a:pt x="155" y="5"/>
                    </a:lnTo>
                    <a:lnTo>
                      <a:pt x="157" y="3"/>
                    </a:lnTo>
                    <a:lnTo>
                      <a:pt x="160" y="3"/>
                    </a:lnTo>
                    <a:lnTo>
                      <a:pt x="162" y="3"/>
                    </a:lnTo>
                    <a:lnTo>
                      <a:pt x="165" y="3"/>
                    </a:lnTo>
                    <a:lnTo>
                      <a:pt x="167" y="3"/>
                    </a:lnTo>
                    <a:lnTo>
                      <a:pt x="170" y="0"/>
                    </a:lnTo>
                    <a:lnTo>
                      <a:pt x="172" y="0"/>
                    </a:lnTo>
                    <a:lnTo>
                      <a:pt x="177" y="0"/>
                    </a:lnTo>
                    <a:lnTo>
                      <a:pt x="180" y="3"/>
                    </a:lnTo>
                    <a:lnTo>
                      <a:pt x="182" y="3"/>
                    </a:lnTo>
                    <a:lnTo>
                      <a:pt x="185" y="3"/>
                    </a:lnTo>
                    <a:lnTo>
                      <a:pt x="187" y="3"/>
                    </a:lnTo>
                    <a:lnTo>
                      <a:pt x="190" y="5"/>
                    </a:lnTo>
                    <a:lnTo>
                      <a:pt x="192" y="5"/>
                    </a:lnTo>
                    <a:lnTo>
                      <a:pt x="195" y="8"/>
                    </a:lnTo>
                    <a:lnTo>
                      <a:pt x="197" y="10"/>
                    </a:lnTo>
                    <a:lnTo>
                      <a:pt x="200" y="10"/>
                    </a:lnTo>
                    <a:lnTo>
                      <a:pt x="202" y="13"/>
                    </a:lnTo>
                    <a:lnTo>
                      <a:pt x="205" y="15"/>
                    </a:lnTo>
                    <a:lnTo>
                      <a:pt x="207" y="18"/>
                    </a:lnTo>
                    <a:lnTo>
                      <a:pt x="210" y="23"/>
                    </a:lnTo>
                    <a:lnTo>
                      <a:pt x="212" y="25"/>
                    </a:lnTo>
                    <a:lnTo>
                      <a:pt x="215" y="28"/>
                    </a:lnTo>
                    <a:lnTo>
                      <a:pt x="217" y="30"/>
                    </a:lnTo>
                    <a:lnTo>
                      <a:pt x="217" y="33"/>
                    </a:lnTo>
                    <a:lnTo>
                      <a:pt x="220" y="35"/>
                    </a:lnTo>
                    <a:lnTo>
                      <a:pt x="222" y="38"/>
                    </a:lnTo>
                    <a:lnTo>
                      <a:pt x="222" y="40"/>
                    </a:lnTo>
                    <a:lnTo>
                      <a:pt x="225" y="43"/>
                    </a:lnTo>
                    <a:lnTo>
                      <a:pt x="227" y="45"/>
                    </a:lnTo>
                    <a:lnTo>
                      <a:pt x="230" y="50"/>
                    </a:lnTo>
                    <a:lnTo>
                      <a:pt x="230" y="55"/>
                    </a:lnTo>
                    <a:lnTo>
                      <a:pt x="232" y="58"/>
                    </a:lnTo>
                    <a:lnTo>
                      <a:pt x="235" y="60"/>
                    </a:lnTo>
                    <a:lnTo>
                      <a:pt x="237" y="65"/>
                    </a:lnTo>
                    <a:lnTo>
                      <a:pt x="237" y="68"/>
                    </a:lnTo>
                    <a:lnTo>
                      <a:pt x="240" y="70"/>
                    </a:lnTo>
                    <a:lnTo>
                      <a:pt x="242" y="75"/>
                    </a:lnTo>
                    <a:lnTo>
                      <a:pt x="242" y="78"/>
                    </a:lnTo>
                    <a:lnTo>
                      <a:pt x="245" y="80"/>
                    </a:lnTo>
                    <a:lnTo>
                      <a:pt x="247" y="85"/>
                    </a:lnTo>
                    <a:lnTo>
                      <a:pt x="252" y="88"/>
                    </a:lnTo>
                    <a:lnTo>
                      <a:pt x="252" y="93"/>
                    </a:lnTo>
                    <a:lnTo>
                      <a:pt x="255" y="95"/>
                    </a:lnTo>
                    <a:lnTo>
                      <a:pt x="257" y="98"/>
                    </a:lnTo>
                    <a:lnTo>
                      <a:pt x="257" y="103"/>
                    </a:lnTo>
                    <a:lnTo>
                      <a:pt x="260" y="105"/>
                    </a:lnTo>
                    <a:lnTo>
                      <a:pt x="262" y="108"/>
                    </a:lnTo>
                    <a:lnTo>
                      <a:pt x="265" y="113"/>
                    </a:lnTo>
                    <a:lnTo>
                      <a:pt x="265" y="115"/>
                    </a:lnTo>
                    <a:lnTo>
                      <a:pt x="267" y="118"/>
                    </a:lnTo>
                    <a:lnTo>
                      <a:pt x="270" y="120"/>
                    </a:lnTo>
                    <a:lnTo>
                      <a:pt x="270" y="123"/>
                    </a:lnTo>
                    <a:lnTo>
                      <a:pt x="272" y="130"/>
                    </a:lnTo>
                    <a:lnTo>
                      <a:pt x="275" y="133"/>
                    </a:lnTo>
                    <a:lnTo>
                      <a:pt x="277" y="135"/>
                    </a:lnTo>
                    <a:lnTo>
                      <a:pt x="277" y="138"/>
                    </a:lnTo>
                    <a:lnTo>
                      <a:pt x="282" y="140"/>
                    </a:lnTo>
                    <a:lnTo>
                      <a:pt x="285" y="143"/>
                    </a:lnTo>
                    <a:lnTo>
                      <a:pt x="285" y="145"/>
                    </a:lnTo>
                    <a:lnTo>
                      <a:pt x="292" y="150"/>
                    </a:lnTo>
                    <a:lnTo>
                      <a:pt x="290" y="150"/>
                    </a:lnTo>
                    <a:lnTo>
                      <a:pt x="292" y="150"/>
                    </a:lnTo>
                    <a:lnTo>
                      <a:pt x="295" y="153"/>
                    </a:lnTo>
                    <a:lnTo>
                      <a:pt x="297" y="153"/>
                    </a:lnTo>
                    <a:lnTo>
                      <a:pt x="300" y="153"/>
                    </a:lnTo>
                    <a:lnTo>
                      <a:pt x="302" y="153"/>
                    </a:lnTo>
                  </a:path>
                </a:pathLst>
              </a:custGeom>
              <a:noFill/>
              <a:ln w="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74" name="Freeform 51">
                <a:extLst>
                  <a:ext uri="{FF2B5EF4-FFF2-40B4-BE49-F238E27FC236}">
                    <a16:creationId xmlns:a16="http://schemas.microsoft.com/office/drawing/2014/main" id="{C0E2F156-30D6-4B2A-113A-A79EC60C2A1F}"/>
                  </a:ext>
                </a:extLst>
              </p:cNvPr>
              <p:cNvSpPr>
                <a:spLocks/>
              </p:cNvSpPr>
              <p:nvPr/>
            </p:nvSpPr>
            <p:spPr bwMode="auto">
              <a:xfrm>
                <a:off x="3022" y="3513"/>
                <a:ext cx="157" cy="304"/>
              </a:xfrm>
              <a:custGeom>
                <a:avLst/>
                <a:gdLst>
                  <a:gd name="T0" fmla="*/ 3 w 255"/>
                  <a:gd name="T1" fmla="*/ 181 h 512"/>
                  <a:gd name="T2" fmla="*/ 8 w 255"/>
                  <a:gd name="T3" fmla="*/ 176 h 512"/>
                  <a:gd name="T4" fmla="*/ 12 w 255"/>
                  <a:gd name="T5" fmla="*/ 172 h 512"/>
                  <a:gd name="T6" fmla="*/ 17 w 255"/>
                  <a:gd name="T7" fmla="*/ 167 h 512"/>
                  <a:gd name="T8" fmla="*/ 20 w 255"/>
                  <a:gd name="T9" fmla="*/ 159 h 512"/>
                  <a:gd name="T10" fmla="*/ 23 w 255"/>
                  <a:gd name="T11" fmla="*/ 151 h 512"/>
                  <a:gd name="T12" fmla="*/ 26 w 255"/>
                  <a:gd name="T13" fmla="*/ 143 h 512"/>
                  <a:gd name="T14" fmla="*/ 30 w 255"/>
                  <a:gd name="T15" fmla="*/ 132 h 512"/>
                  <a:gd name="T16" fmla="*/ 34 w 255"/>
                  <a:gd name="T17" fmla="*/ 119 h 512"/>
                  <a:gd name="T18" fmla="*/ 37 w 255"/>
                  <a:gd name="T19" fmla="*/ 108 h 512"/>
                  <a:gd name="T20" fmla="*/ 40 w 255"/>
                  <a:gd name="T21" fmla="*/ 96 h 512"/>
                  <a:gd name="T22" fmla="*/ 43 w 255"/>
                  <a:gd name="T23" fmla="*/ 83 h 512"/>
                  <a:gd name="T24" fmla="*/ 46 w 255"/>
                  <a:gd name="T25" fmla="*/ 69 h 512"/>
                  <a:gd name="T26" fmla="*/ 49 w 255"/>
                  <a:gd name="T27" fmla="*/ 58 h 512"/>
                  <a:gd name="T28" fmla="*/ 52 w 255"/>
                  <a:gd name="T29" fmla="*/ 46 h 512"/>
                  <a:gd name="T30" fmla="*/ 57 w 255"/>
                  <a:gd name="T31" fmla="*/ 36 h 512"/>
                  <a:gd name="T32" fmla="*/ 62 w 255"/>
                  <a:gd name="T33" fmla="*/ 24 h 512"/>
                  <a:gd name="T34" fmla="*/ 65 w 255"/>
                  <a:gd name="T35" fmla="*/ 16 h 512"/>
                  <a:gd name="T36" fmla="*/ 68 w 255"/>
                  <a:gd name="T37" fmla="*/ 9 h 512"/>
                  <a:gd name="T38" fmla="*/ 71 w 255"/>
                  <a:gd name="T39" fmla="*/ 4 h 512"/>
                  <a:gd name="T40" fmla="*/ 77 w 255"/>
                  <a:gd name="T41" fmla="*/ 0 h 512"/>
                  <a:gd name="T42" fmla="*/ 82 w 255"/>
                  <a:gd name="T43" fmla="*/ 3 h 512"/>
                  <a:gd name="T44" fmla="*/ 86 w 255"/>
                  <a:gd name="T45" fmla="*/ 7 h 512"/>
                  <a:gd name="T46" fmla="*/ 89 w 255"/>
                  <a:gd name="T47" fmla="*/ 15 h 512"/>
                  <a:gd name="T48" fmla="*/ 92 w 255"/>
                  <a:gd name="T49" fmla="*/ 24 h 512"/>
                  <a:gd name="T50" fmla="*/ 95 w 255"/>
                  <a:gd name="T51" fmla="*/ 37 h 512"/>
                  <a:gd name="T52" fmla="*/ 99 w 255"/>
                  <a:gd name="T53" fmla="*/ 50 h 512"/>
                  <a:gd name="T54" fmla="*/ 102 w 255"/>
                  <a:gd name="T55" fmla="*/ 67 h 512"/>
                  <a:gd name="T56" fmla="*/ 108 w 255"/>
                  <a:gd name="T57" fmla="*/ 84 h 512"/>
                  <a:gd name="T58" fmla="*/ 111 w 255"/>
                  <a:gd name="T59" fmla="*/ 104 h 512"/>
                  <a:gd name="T60" fmla="*/ 114 w 255"/>
                  <a:gd name="T61" fmla="*/ 125 h 512"/>
                  <a:gd name="T62" fmla="*/ 117 w 255"/>
                  <a:gd name="T63" fmla="*/ 145 h 512"/>
                  <a:gd name="T64" fmla="*/ 120 w 255"/>
                  <a:gd name="T65" fmla="*/ 164 h 512"/>
                  <a:gd name="T66" fmla="*/ 123 w 255"/>
                  <a:gd name="T67" fmla="*/ 187 h 512"/>
                  <a:gd name="T68" fmla="*/ 128 w 255"/>
                  <a:gd name="T69" fmla="*/ 208 h 512"/>
                  <a:gd name="T70" fmla="*/ 131 w 255"/>
                  <a:gd name="T71" fmla="*/ 227 h 512"/>
                  <a:gd name="T72" fmla="*/ 134 w 255"/>
                  <a:gd name="T73" fmla="*/ 245 h 512"/>
                  <a:gd name="T74" fmla="*/ 137 w 255"/>
                  <a:gd name="T75" fmla="*/ 262 h 512"/>
                  <a:gd name="T76" fmla="*/ 140 w 255"/>
                  <a:gd name="T77" fmla="*/ 276 h 512"/>
                  <a:gd name="T78" fmla="*/ 143 w 255"/>
                  <a:gd name="T79" fmla="*/ 288 h 512"/>
                  <a:gd name="T80" fmla="*/ 147 w 255"/>
                  <a:gd name="T81" fmla="*/ 295 h 512"/>
                  <a:gd name="T82" fmla="*/ 151 w 255"/>
                  <a:gd name="T83" fmla="*/ 30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5" h="512">
                    <a:moveTo>
                      <a:pt x="0" y="305"/>
                    </a:moveTo>
                    <a:lnTo>
                      <a:pt x="3" y="305"/>
                    </a:lnTo>
                    <a:lnTo>
                      <a:pt x="5" y="305"/>
                    </a:lnTo>
                    <a:lnTo>
                      <a:pt x="8" y="302"/>
                    </a:lnTo>
                    <a:lnTo>
                      <a:pt x="10" y="300"/>
                    </a:lnTo>
                    <a:lnTo>
                      <a:pt x="13" y="297"/>
                    </a:lnTo>
                    <a:lnTo>
                      <a:pt x="15" y="295"/>
                    </a:lnTo>
                    <a:lnTo>
                      <a:pt x="18" y="292"/>
                    </a:lnTo>
                    <a:lnTo>
                      <a:pt x="20" y="290"/>
                    </a:lnTo>
                    <a:lnTo>
                      <a:pt x="20" y="287"/>
                    </a:lnTo>
                    <a:lnTo>
                      <a:pt x="25" y="285"/>
                    </a:lnTo>
                    <a:lnTo>
                      <a:pt x="28" y="282"/>
                    </a:lnTo>
                    <a:lnTo>
                      <a:pt x="28" y="275"/>
                    </a:lnTo>
                    <a:lnTo>
                      <a:pt x="30" y="272"/>
                    </a:lnTo>
                    <a:lnTo>
                      <a:pt x="33" y="267"/>
                    </a:lnTo>
                    <a:lnTo>
                      <a:pt x="35" y="262"/>
                    </a:lnTo>
                    <a:lnTo>
                      <a:pt x="35" y="260"/>
                    </a:lnTo>
                    <a:lnTo>
                      <a:pt x="38" y="255"/>
                    </a:lnTo>
                    <a:lnTo>
                      <a:pt x="40" y="250"/>
                    </a:lnTo>
                    <a:lnTo>
                      <a:pt x="43" y="245"/>
                    </a:lnTo>
                    <a:lnTo>
                      <a:pt x="43" y="240"/>
                    </a:lnTo>
                    <a:lnTo>
                      <a:pt x="45" y="232"/>
                    </a:lnTo>
                    <a:lnTo>
                      <a:pt x="48" y="227"/>
                    </a:lnTo>
                    <a:lnTo>
                      <a:pt x="48" y="222"/>
                    </a:lnTo>
                    <a:lnTo>
                      <a:pt x="50" y="215"/>
                    </a:lnTo>
                    <a:lnTo>
                      <a:pt x="53" y="210"/>
                    </a:lnTo>
                    <a:lnTo>
                      <a:pt x="55" y="200"/>
                    </a:lnTo>
                    <a:lnTo>
                      <a:pt x="55" y="195"/>
                    </a:lnTo>
                    <a:lnTo>
                      <a:pt x="58" y="187"/>
                    </a:lnTo>
                    <a:lnTo>
                      <a:pt x="60" y="182"/>
                    </a:lnTo>
                    <a:lnTo>
                      <a:pt x="60" y="175"/>
                    </a:lnTo>
                    <a:lnTo>
                      <a:pt x="63" y="167"/>
                    </a:lnTo>
                    <a:lnTo>
                      <a:pt x="65" y="162"/>
                    </a:lnTo>
                    <a:lnTo>
                      <a:pt x="68" y="155"/>
                    </a:lnTo>
                    <a:lnTo>
                      <a:pt x="68" y="147"/>
                    </a:lnTo>
                    <a:lnTo>
                      <a:pt x="70" y="140"/>
                    </a:lnTo>
                    <a:lnTo>
                      <a:pt x="73" y="135"/>
                    </a:lnTo>
                    <a:lnTo>
                      <a:pt x="73" y="125"/>
                    </a:lnTo>
                    <a:lnTo>
                      <a:pt x="75" y="117"/>
                    </a:lnTo>
                    <a:lnTo>
                      <a:pt x="78" y="110"/>
                    </a:lnTo>
                    <a:lnTo>
                      <a:pt x="80" y="105"/>
                    </a:lnTo>
                    <a:lnTo>
                      <a:pt x="80" y="97"/>
                    </a:lnTo>
                    <a:lnTo>
                      <a:pt x="83" y="90"/>
                    </a:lnTo>
                    <a:lnTo>
                      <a:pt x="85" y="85"/>
                    </a:lnTo>
                    <a:lnTo>
                      <a:pt x="85" y="77"/>
                    </a:lnTo>
                    <a:lnTo>
                      <a:pt x="88" y="72"/>
                    </a:lnTo>
                    <a:lnTo>
                      <a:pt x="90" y="65"/>
                    </a:lnTo>
                    <a:lnTo>
                      <a:pt x="93" y="60"/>
                    </a:lnTo>
                    <a:lnTo>
                      <a:pt x="93" y="52"/>
                    </a:lnTo>
                    <a:lnTo>
                      <a:pt x="95" y="45"/>
                    </a:lnTo>
                    <a:lnTo>
                      <a:pt x="100" y="40"/>
                    </a:lnTo>
                    <a:lnTo>
                      <a:pt x="103" y="35"/>
                    </a:lnTo>
                    <a:lnTo>
                      <a:pt x="103" y="32"/>
                    </a:lnTo>
                    <a:lnTo>
                      <a:pt x="105" y="27"/>
                    </a:lnTo>
                    <a:lnTo>
                      <a:pt x="108" y="22"/>
                    </a:lnTo>
                    <a:lnTo>
                      <a:pt x="108" y="20"/>
                    </a:lnTo>
                    <a:lnTo>
                      <a:pt x="110" y="15"/>
                    </a:lnTo>
                    <a:lnTo>
                      <a:pt x="113" y="12"/>
                    </a:lnTo>
                    <a:lnTo>
                      <a:pt x="115" y="10"/>
                    </a:lnTo>
                    <a:lnTo>
                      <a:pt x="115" y="7"/>
                    </a:lnTo>
                    <a:lnTo>
                      <a:pt x="118" y="5"/>
                    </a:lnTo>
                    <a:lnTo>
                      <a:pt x="123" y="2"/>
                    </a:lnTo>
                    <a:lnTo>
                      <a:pt x="125" y="0"/>
                    </a:lnTo>
                    <a:lnTo>
                      <a:pt x="128" y="2"/>
                    </a:lnTo>
                    <a:lnTo>
                      <a:pt x="130" y="2"/>
                    </a:lnTo>
                    <a:lnTo>
                      <a:pt x="133" y="5"/>
                    </a:lnTo>
                    <a:lnTo>
                      <a:pt x="135" y="7"/>
                    </a:lnTo>
                    <a:lnTo>
                      <a:pt x="138" y="10"/>
                    </a:lnTo>
                    <a:lnTo>
                      <a:pt x="140" y="12"/>
                    </a:lnTo>
                    <a:lnTo>
                      <a:pt x="140" y="17"/>
                    </a:lnTo>
                    <a:lnTo>
                      <a:pt x="143" y="20"/>
                    </a:lnTo>
                    <a:lnTo>
                      <a:pt x="145" y="25"/>
                    </a:lnTo>
                    <a:lnTo>
                      <a:pt x="145" y="30"/>
                    </a:lnTo>
                    <a:lnTo>
                      <a:pt x="148" y="35"/>
                    </a:lnTo>
                    <a:lnTo>
                      <a:pt x="150" y="40"/>
                    </a:lnTo>
                    <a:lnTo>
                      <a:pt x="153" y="47"/>
                    </a:lnTo>
                    <a:lnTo>
                      <a:pt x="153" y="52"/>
                    </a:lnTo>
                    <a:lnTo>
                      <a:pt x="155" y="62"/>
                    </a:lnTo>
                    <a:lnTo>
                      <a:pt x="158" y="70"/>
                    </a:lnTo>
                    <a:lnTo>
                      <a:pt x="160" y="77"/>
                    </a:lnTo>
                    <a:lnTo>
                      <a:pt x="160" y="85"/>
                    </a:lnTo>
                    <a:lnTo>
                      <a:pt x="163" y="95"/>
                    </a:lnTo>
                    <a:lnTo>
                      <a:pt x="165" y="102"/>
                    </a:lnTo>
                    <a:lnTo>
                      <a:pt x="165" y="112"/>
                    </a:lnTo>
                    <a:lnTo>
                      <a:pt x="168" y="122"/>
                    </a:lnTo>
                    <a:lnTo>
                      <a:pt x="170" y="132"/>
                    </a:lnTo>
                    <a:lnTo>
                      <a:pt x="175" y="142"/>
                    </a:lnTo>
                    <a:lnTo>
                      <a:pt x="175" y="152"/>
                    </a:lnTo>
                    <a:lnTo>
                      <a:pt x="178" y="165"/>
                    </a:lnTo>
                    <a:lnTo>
                      <a:pt x="180" y="175"/>
                    </a:lnTo>
                    <a:lnTo>
                      <a:pt x="180" y="185"/>
                    </a:lnTo>
                    <a:lnTo>
                      <a:pt x="183" y="197"/>
                    </a:lnTo>
                    <a:lnTo>
                      <a:pt x="185" y="210"/>
                    </a:lnTo>
                    <a:lnTo>
                      <a:pt x="188" y="222"/>
                    </a:lnTo>
                    <a:lnTo>
                      <a:pt x="188" y="232"/>
                    </a:lnTo>
                    <a:lnTo>
                      <a:pt x="190" y="245"/>
                    </a:lnTo>
                    <a:lnTo>
                      <a:pt x="193" y="255"/>
                    </a:lnTo>
                    <a:lnTo>
                      <a:pt x="193" y="267"/>
                    </a:lnTo>
                    <a:lnTo>
                      <a:pt x="195" y="277"/>
                    </a:lnTo>
                    <a:lnTo>
                      <a:pt x="198" y="292"/>
                    </a:lnTo>
                    <a:lnTo>
                      <a:pt x="200" y="305"/>
                    </a:lnTo>
                    <a:lnTo>
                      <a:pt x="200" y="315"/>
                    </a:lnTo>
                    <a:lnTo>
                      <a:pt x="203" y="327"/>
                    </a:lnTo>
                    <a:lnTo>
                      <a:pt x="205" y="337"/>
                    </a:lnTo>
                    <a:lnTo>
                      <a:pt x="208" y="350"/>
                    </a:lnTo>
                    <a:lnTo>
                      <a:pt x="208" y="362"/>
                    </a:lnTo>
                    <a:lnTo>
                      <a:pt x="210" y="372"/>
                    </a:lnTo>
                    <a:lnTo>
                      <a:pt x="213" y="382"/>
                    </a:lnTo>
                    <a:lnTo>
                      <a:pt x="213" y="392"/>
                    </a:lnTo>
                    <a:lnTo>
                      <a:pt x="215" y="402"/>
                    </a:lnTo>
                    <a:lnTo>
                      <a:pt x="218" y="412"/>
                    </a:lnTo>
                    <a:lnTo>
                      <a:pt x="220" y="422"/>
                    </a:lnTo>
                    <a:lnTo>
                      <a:pt x="220" y="435"/>
                    </a:lnTo>
                    <a:lnTo>
                      <a:pt x="223" y="442"/>
                    </a:lnTo>
                    <a:lnTo>
                      <a:pt x="225" y="450"/>
                    </a:lnTo>
                    <a:lnTo>
                      <a:pt x="225" y="457"/>
                    </a:lnTo>
                    <a:lnTo>
                      <a:pt x="228" y="465"/>
                    </a:lnTo>
                    <a:lnTo>
                      <a:pt x="230" y="472"/>
                    </a:lnTo>
                    <a:lnTo>
                      <a:pt x="233" y="477"/>
                    </a:lnTo>
                    <a:lnTo>
                      <a:pt x="233" y="485"/>
                    </a:lnTo>
                    <a:lnTo>
                      <a:pt x="235" y="490"/>
                    </a:lnTo>
                    <a:lnTo>
                      <a:pt x="238" y="495"/>
                    </a:lnTo>
                    <a:lnTo>
                      <a:pt x="238" y="497"/>
                    </a:lnTo>
                    <a:lnTo>
                      <a:pt x="240" y="502"/>
                    </a:lnTo>
                    <a:lnTo>
                      <a:pt x="243" y="507"/>
                    </a:lnTo>
                    <a:lnTo>
                      <a:pt x="245" y="510"/>
                    </a:lnTo>
                    <a:lnTo>
                      <a:pt x="253" y="512"/>
                    </a:lnTo>
                    <a:lnTo>
                      <a:pt x="255" y="512"/>
                    </a:lnTo>
                  </a:path>
                </a:pathLst>
              </a:custGeom>
              <a:noFill/>
              <a:ln w="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75" name="Freeform 52">
                <a:extLst>
                  <a:ext uri="{FF2B5EF4-FFF2-40B4-BE49-F238E27FC236}">
                    <a16:creationId xmlns:a16="http://schemas.microsoft.com/office/drawing/2014/main" id="{7B62F9DB-9E1D-6A67-9178-6D3DFF8B563A}"/>
                  </a:ext>
                </a:extLst>
              </p:cNvPr>
              <p:cNvSpPr>
                <a:spLocks/>
              </p:cNvSpPr>
              <p:nvPr/>
            </p:nvSpPr>
            <p:spPr bwMode="auto">
              <a:xfrm>
                <a:off x="3627" y="3513"/>
                <a:ext cx="154" cy="304"/>
              </a:xfrm>
              <a:custGeom>
                <a:avLst/>
                <a:gdLst>
                  <a:gd name="T0" fmla="*/ 2 w 250"/>
                  <a:gd name="T1" fmla="*/ 283 h 512"/>
                  <a:gd name="T2" fmla="*/ 5 w 250"/>
                  <a:gd name="T3" fmla="*/ 294 h 512"/>
                  <a:gd name="T4" fmla="*/ 8 w 250"/>
                  <a:gd name="T5" fmla="*/ 301 h 512"/>
                  <a:gd name="T6" fmla="*/ 15 w 250"/>
                  <a:gd name="T7" fmla="*/ 304 h 512"/>
                  <a:gd name="T8" fmla="*/ 20 w 250"/>
                  <a:gd name="T9" fmla="*/ 298 h 512"/>
                  <a:gd name="T10" fmla="*/ 25 w 250"/>
                  <a:gd name="T11" fmla="*/ 288 h 512"/>
                  <a:gd name="T12" fmla="*/ 28 w 250"/>
                  <a:gd name="T13" fmla="*/ 276 h 512"/>
                  <a:gd name="T14" fmla="*/ 31 w 250"/>
                  <a:gd name="T15" fmla="*/ 262 h 512"/>
                  <a:gd name="T16" fmla="*/ 34 w 250"/>
                  <a:gd name="T17" fmla="*/ 245 h 512"/>
                  <a:gd name="T18" fmla="*/ 37 w 250"/>
                  <a:gd name="T19" fmla="*/ 227 h 512"/>
                  <a:gd name="T20" fmla="*/ 40 w 250"/>
                  <a:gd name="T21" fmla="*/ 208 h 512"/>
                  <a:gd name="T22" fmla="*/ 45 w 250"/>
                  <a:gd name="T23" fmla="*/ 187 h 512"/>
                  <a:gd name="T24" fmla="*/ 48 w 250"/>
                  <a:gd name="T25" fmla="*/ 164 h 512"/>
                  <a:gd name="T26" fmla="*/ 51 w 250"/>
                  <a:gd name="T27" fmla="*/ 145 h 512"/>
                  <a:gd name="T28" fmla="*/ 54 w 250"/>
                  <a:gd name="T29" fmla="*/ 125 h 512"/>
                  <a:gd name="T30" fmla="*/ 59 w 250"/>
                  <a:gd name="T31" fmla="*/ 104 h 512"/>
                  <a:gd name="T32" fmla="*/ 62 w 250"/>
                  <a:gd name="T33" fmla="*/ 84 h 512"/>
                  <a:gd name="T34" fmla="*/ 67 w 250"/>
                  <a:gd name="T35" fmla="*/ 67 h 512"/>
                  <a:gd name="T36" fmla="*/ 70 w 250"/>
                  <a:gd name="T37" fmla="*/ 50 h 512"/>
                  <a:gd name="T38" fmla="*/ 73 w 250"/>
                  <a:gd name="T39" fmla="*/ 37 h 512"/>
                  <a:gd name="T40" fmla="*/ 76 w 250"/>
                  <a:gd name="T41" fmla="*/ 24 h 512"/>
                  <a:gd name="T42" fmla="*/ 79 w 250"/>
                  <a:gd name="T43" fmla="*/ 15 h 512"/>
                  <a:gd name="T44" fmla="*/ 82 w 250"/>
                  <a:gd name="T45" fmla="*/ 7 h 512"/>
                  <a:gd name="T46" fmla="*/ 88 w 250"/>
                  <a:gd name="T47" fmla="*/ 1 h 512"/>
                  <a:gd name="T48" fmla="*/ 89 w 250"/>
                  <a:gd name="T49" fmla="*/ 0 h 512"/>
                  <a:gd name="T50" fmla="*/ 94 w 250"/>
                  <a:gd name="T51" fmla="*/ 1 h 512"/>
                  <a:gd name="T52" fmla="*/ 99 w 250"/>
                  <a:gd name="T53" fmla="*/ 7 h 512"/>
                  <a:gd name="T54" fmla="*/ 102 w 250"/>
                  <a:gd name="T55" fmla="*/ 13 h 512"/>
                  <a:gd name="T56" fmla="*/ 107 w 250"/>
                  <a:gd name="T57" fmla="*/ 21 h 512"/>
                  <a:gd name="T58" fmla="*/ 111 w 250"/>
                  <a:gd name="T59" fmla="*/ 31 h 512"/>
                  <a:gd name="T60" fmla="*/ 114 w 250"/>
                  <a:gd name="T61" fmla="*/ 43 h 512"/>
                  <a:gd name="T62" fmla="*/ 117 w 250"/>
                  <a:gd name="T63" fmla="*/ 53 h 512"/>
                  <a:gd name="T64" fmla="*/ 120 w 250"/>
                  <a:gd name="T65" fmla="*/ 65 h 512"/>
                  <a:gd name="T66" fmla="*/ 123 w 250"/>
                  <a:gd name="T67" fmla="*/ 80 h 512"/>
                  <a:gd name="T68" fmla="*/ 126 w 250"/>
                  <a:gd name="T69" fmla="*/ 92 h 512"/>
                  <a:gd name="T70" fmla="*/ 131 w 250"/>
                  <a:gd name="T71" fmla="*/ 104 h 512"/>
                  <a:gd name="T72" fmla="*/ 134 w 250"/>
                  <a:gd name="T73" fmla="*/ 116 h 512"/>
                  <a:gd name="T74" fmla="*/ 137 w 250"/>
                  <a:gd name="T75" fmla="*/ 128 h 512"/>
                  <a:gd name="T76" fmla="*/ 140 w 250"/>
                  <a:gd name="T77" fmla="*/ 138 h 512"/>
                  <a:gd name="T78" fmla="*/ 144 w 250"/>
                  <a:gd name="T79" fmla="*/ 148 h 512"/>
                  <a:gd name="T80" fmla="*/ 147 w 250"/>
                  <a:gd name="T81" fmla="*/ 156 h 512"/>
                  <a:gd name="T82" fmla="*/ 153 w 250"/>
                  <a:gd name="T83" fmla="*/ 16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0" h="512">
                    <a:moveTo>
                      <a:pt x="0" y="465"/>
                    </a:moveTo>
                    <a:lnTo>
                      <a:pt x="0" y="472"/>
                    </a:lnTo>
                    <a:lnTo>
                      <a:pt x="3" y="477"/>
                    </a:lnTo>
                    <a:lnTo>
                      <a:pt x="5" y="485"/>
                    </a:lnTo>
                    <a:lnTo>
                      <a:pt x="5" y="490"/>
                    </a:lnTo>
                    <a:lnTo>
                      <a:pt x="8" y="495"/>
                    </a:lnTo>
                    <a:lnTo>
                      <a:pt x="10" y="500"/>
                    </a:lnTo>
                    <a:lnTo>
                      <a:pt x="13" y="502"/>
                    </a:lnTo>
                    <a:lnTo>
                      <a:pt x="13" y="507"/>
                    </a:lnTo>
                    <a:lnTo>
                      <a:pt x="15" y="510"/>
                    </a:lnTo>
                    <a:lnTo>
                      <a:pt x="23" y="512"/>
                    </a:lnTo>
                    <a:lnTo>
                      <a:pt x="25" y="512"/>
                    </a:lnTo>
                    <a:lnTo>
                      <a:pt x="28" y="510"/>
                    </a:lnTo>
                    <a:lnTo>
                      <a:pt x="30" y="507"/>
                    </a:lnTo>
                    <a:lnTo>
                      <a:pt x="33" y="502"/>
                    </a:lnTo>
                    <a:lnTo>
                      <a:pt x="35" y="495"/>
                    </a:lnTo>
                    <a:lnTo>
                      <a:pt x="38" y="490"/>
                    </a:lnTo>
                    <a:lnTo>
                      <a:pt x="40" y="485"/>
                    </a:lnTo>
                    <a:lnTo>
                      <a:pt x="40" y="477"/>
                    </a:lnTo>
                    <a:lnTo>
                      <a:pt x="43" y="472"/>
                    </a:lnTo>
                    <a:lnTo>
                      <a:pt x="45" y="465"/>
                    </a:lnTo>
                    <a:lnTo>
                      <a:pt x="48" y="457"/>
                    </a:lnTo>
                    <a:lnTo>
                      <a:pt x="48" y="450"/>
                    </a:lnTo>
                    <a:lnTo>
                      <a:pt x="50" y="442"/>
                    </a:lnTo>
                    <a:lnTo>
                      <a:pt x="53" y="435"/>
                    </a:lnTo>
                    <a:lnTo>
                      <a:pt x="53" y="422"/>
                    </a:lnTo>
                    <a:lnTo>
                      <a:pt x="55" y="412"/>
                    </a:lnTo>
                    <a:lnTo>
                      <a:pt x="58" y="402"/>
                    </a:lnTo>
                    <a:lnTo>
                      <a:pt x="60" y="392"/>
                    </a:lnTo>
                    <a:lnTo>
                      <a:pt x="60" y="382"/>
                    </a:lnTo>
                    <a:lnTo>
                      <a:pt x="63" y="372"/>
                    </a:lnTo>
                    <a:lnTo>
                      <a:pt x="65" y="362"/>
                    </a:lnTo>
                    <a:lnTo>
                      <a:pt x="65" y="350"/>
                    </a:lnTo>
                    <a:lnTo>
                      <a:pt x="68" y="337"/>
                    </a:lnTo>
                    <a:lnTo>
                      <a:pt x="70" y="327"/>
                    </a:lnTo>
                    <a:lnTo>
                      <a:pt x="73" y="315"/>
                    </a:lnTo>
                    <a:lnTo>
                      <a:pt x="73" y="305"/>
                    </a:lnTo>
                    <a:lnTo>
                      <a:pt x="75" y="292"/>
                    </a:lnTo>
                    <a:lnTo>
                      <a:pt x="78" y="277"/>
                    </a:lnTo>
                    <a:lnTo>
                      <a:pt x="80" y="267"/>
                    </a:lnTo>
                    <a:lnTo>
                      <a:pt x="80" y="255"/>
                    </a:lnTo>
                    <a:lnTo>
                      <a:pt x="83" y="245"/>
                    </a:lnTo>
                    <a:lnTo>
                      <a:pt x="85" y="232"/>
                    </a:lnTo>
                    <a:lnTo>
                      <a:pt x="85" y="222"/>
                    </a:lnTo>
                    <a:lnTo>
                      <a:pt x="88" y="210"/>
                    </a:lnTo>
                    <a:lnTo>
                      <a:pt x="90" y="197"/>
                    </a:lnTo>
                    <a:lnTo>
                      <a:pt x="95" y="185"/>
                    </a:lnTo>
                    <a:lnTo>
                      <a:pt x="95" y="175"/>
                    </a:lnTo>
                    <a:lnTo>
                      <a:pt x="98" y="165"/>
                    </a:lnTo>
                    <a:lnTo>
                      <a:pt x="100" y="152"/>
                    </a:lnTo>
                    <a:lnTo>
                      <a:pt x="100" y="142"/>
                    </a:lnTo>
                    <a:lnTo>
                      <a:pt x="103" y="132"/>
                    </a:lnTo>
                    <a:lnTo>
                      <a:pt x="105" y="122"/>
                    </a:lnTo>
                    <a:lnTo>
                      <a:pt x="108" y="112"/>
                    </a:lnTo>
                    <a:lnTo>
                      <a:pt x="108" y="102"/>
                    </a:lnTo>
                    <a:lnTo>
                      <a:pt x="110" y="95"/>
                    </a:lnTo>
                    <a:lnTo>
                      <a:pt x="113" y="85"/>
                    </a:lnTo>
                    <a:lnTo>
                      <a:pt x="113" y="77"/>
                    </a:lnTo>
                    <a:lnTo>
                      <a:pt x="115" y="70"/>
                    </a:lnTo>
                    <a:lnTo>
                      <a:pt x="118" y="62"/>
                    </a:lnTo>
                    <a:lnTo>
                      <a:pt x="120" y="52"/>
                    </a:lnTo>
                    <a:lnTo>
                      <a:pt x="120" y="47"/>
                    </a:lnTo>
                    <a:lnTo>
                      <a:pt x="123" y="40"/>
                    </a:lnTo>
                    <a:lnTo>
                      <a:pt x="125" y="35"/>
                    </a:lnTo>
                    <a:lnTo>
                      <a:pt x="128" y="30"/>
                    </a:lnTo>
                    <a:lnTo>
                      <a:pt x="128" y="25"/>
                    </a:lnTo>
                    <a:lnTo>
                      <a:pt x="130" y="20"/>
                    </a:lnTo>
                    <a:lnTo>
                      <a:pt x="133" y="17"/>
                    </a:lnTo>
                    <a:lnTo>
                      <a:pt x="133" y="12"/>
                    </a:lnTo>
                    <a:lnTo>
                      <a:pt x="135" y="10"/>
                    </a:lnTo>
                    <a:lnTo>
                      <a:pt x="138" y="7"/>
                    </a:lnTo>
                    <a:lnTo>
                      <a:pt x="143" y="2"/>
                    </a:lnTo>
                    <a:lnTo>
                      <a:pt x="140" y="2"/>
                    </a:lnTo>
                    <a:lnTo>
                      <a:pt x="143" y="2"/>
                    </a:lnTo>
                    <a:lnTo>
                      <a:pt x="145" y="0"/>
                    </a:lnTo>
                    <a:lnTo>
                      <a:pt x="148" y="0"/>
                    </a:lnTo>
                    <a:lnTo>
                      <a:pt x="150" y="2"/>
                    </a:lnTo>
                    <a:lnTo>
                      <a:pt x="153" y="2"/>
                    </a:lnTo>
                    <a:lnTo>
                      <a:pt x="155" y="5"/>
                    </a:lnTo>
                    <a:lnTo>
                      <a:pt x="158" y="10"/>
                    </a:lnTo>
                    <a:lnTo>
                      <a:pt x="160" y="12"/>
                    </a:lnTo>
                    <a:lnTo>
                      <a:pt x="163" y="15"/>
                    </a:lnTo>
                    <a:lnTo>
                      <a:pt x="165" y="20"/>
                    </a:lnTo>
                    <a:lnTo>
                      <a:pt x="165" y="22"/>
                    </a:lnTo>
                    <a:lnTo>
                      <a:pt x="170" y="27"/>
                    </a:lnTo>
                    <a:lnTo>
                      <a:pt x="173" y="32"/>
                    </a:lnTo>
                    <a:lnTo>
                      <a:pt x="173" y="35"/>
                    </a:lnTo>
                    <a:lnTo>
                      <a:pt x="175" y="40"/>
                    </a:lnTo>
                    <a:lnTo>
                      <a:pt x="178" y="45"/>
                    </a:lnTo>
                    <a:lnTo>
                      <a:pt x="180" y="52"/>
                    </a:lnTo>
                    <a:lnTo>
                      <a:pt x="180" y="60"/>
                    </a:lnTo>
                    <a:lnTo>
                      <a:pt x="183" y="65"/>
                    </a:lnTo>
                    <a:lnTo>
                      <a:pt x="185" y="72"/>
                    </a:lnTo>
                    <a:lnTo>
                      <a:pt x="188" y="77"/>
                    </a:lnTo>
                    <a:lnTo>
                      <a:pt x="188" y="85"/>
                    </a:lnTo>
                    <a:lnTo>
                      <a:pt x="190" y="90"/>
                    </a:lnTo>
                    <a:lnTo>
                      <a:pt x="193" y="97"/>
                    </a:lnTo>
                    <a:lnTo>
                      <a:pt x="193" y="105"/>
                    </a:lnTo>
                    <a:lnTo>
                      <a:pt x="195" y="110"/>
                    </a:lnTo>
                    <a:lnTo>
                      <a:pt x="198" y="117"/>
                    </a:lnTo>
                    <a:lnTo>
                      <a:pt x="200" y="125"/>
                    </a:lnTo>
                    <a:lnTo>
                      <a:pt x="200" y="135"/>
                    </a:lnTo>
                    <a:lnTo>
                      <a:pt x="203" y="140"/>
                    </a:lnTo>
                    <a:lnTo>
                      <a:pt x="205" y="147"/>
                    </a:lnTo>
                    <a:lnTo>
                      <a:pt x="205" y="155"/>
                    </a:lnTo>
                    <a:lnTo>
                      <a:pt x="208" y="162"/>
                    </a:lnTo>
                    <a:lnTo>
                      <a:pt x="210" y="167"/>
                    </a:lnTo>
                    <a:lnTo>
                      <a:pt x="213" y="175"/>
                    </a:lnTo>
                    <a:lnTo>
                      <a:pt x="213" y="182"/>
                    </a:lnTo>
                    <a:lnTo>
                      <a:pt x="215" y="187"/>
                    </a:lnTo>
                    <a:lnTo>
                      <a:pt x="218" y="195"/>
                    </a:lnTo>
                    <a:lnTo>
                      <a:pt x="218" y="200"/>
                    </a:lnTo>
                    <a:lnTo>
                      <a:pt x="220" y="210"/>
                    </a:lnTo>
                    <a:lnTo>
                      <a:pt x="223" y="215"/>
                    </a:lnTo>
                    <a:lnTo>
                      <a:pt x="225" y="222"/>
                    </a:lnTo>
                    <a:lnTo>
                      <a:pt x="225" y="227"/>
                    </a:lnTo>
                    <a:lnTo>
                      <a:pt x="228" y="232"/>
                    </a:lnTo>
                    <a:lnTo>
                      <a:pt x="230" y="240"/>
                    </a:lnTo>
                    <a:lnTo>
                      <a:pt x="230" y="245"/>
                    </a:lnTo>
                    <a:lnTo>
                      <a:pt x="233" y="250"/>
                    </a:lnTo>
                    <a:lnTo>
                      <a:pt x="235" y="255"/>
                    </a:lnTo>
                    <a:lnTo>
                      <a:pt x="238" y="260"/>
                    </a:lnTo>
                    <a:lnTo>
                      <a:pt x="238" y="262"/>
                    </a:lnTo>
                    <a:lnTo>
                      <a:pt x="240" y="267"/>
                    </a:lnTo>
                    <a:lnTo>
                      <a:pt x="245" y="272"/>
                    </a:lnTo>
                    <a:lnTo>
                      <a:pt x="248" y="275"/>
                    </a:lnTo>
                    <a:lnTo>
                      <a:pt x="248" y="282"/>
                    </a:lnTo>
                    <a:lnTo>
                      <a:pt x="250" y="285"/>
                    </a:lnTo>
                  </a:path>
                </a:pathLst>
              </a:custGeom>
              <a:noFill/>
              <a:ln w="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76" name="Freeform 53">
                <a:extLst>
                  <a:ext uri="{FF2B5EF4-FFF2-40B4-BE49-F238E27FC236}">
                    <a16:creationId xmlns:a16="http://schemas.microsoft.com/office/drawing/2014/main" id="{BB7E7849-C91B-7C42-4378-083E700B4285}"/>
                  </a:ext>
                </a:extLst>
              </p:cNvPr>
              <p:cNvSpPr>
                <a:spLocks/>
              </p:cNvSpPr>
              <p:nvPr/>
            </p:nvSpPr>
            <p:spPr bwMode="auto">
              <a:xfrm>
                <a:off x="3781" y="3603"/>
                <a:ext cx="184" cy="91"/>
              </a:xfrm>
              <a:custGeom>
                <a:avLst/>
                <a:gdLst>
                  <a:gd name="T0" fmla="*/ 2 w 298"/>
                  <a:gd name="T1" fmla="*/ 82 h 153"/>
                  <a:gd name="T2" fmla="*/ 8 w 298"/>
                  <a:gd name="T3" fmla="*/ 88 h 153"/>
                  <a:gd name="T4" fmla="*/ 9 w 298"/>
                  <a:gd name="T5" fmla="*/ 89 h 153"/>
                  <a:gd name="T6" fmla="*/ 14 w 298"/>
                  <a:gd name="T7" fmla="*/ 91 h 153"/>
                  <a:gd name="T8" fmla="*/ 19 w 298"/>
                  <a:gd name="T9" fmla="*/ 91 h 153"/>
                  <a:gd name="T10" fmla="*/ 23 w 298"/>
                  <a:gd name="T11" fmla="*/ 88 h 153"/>
                  <a:gd name="T12" fmla="*/ 28 w 298"/>
                  <a:gd name="T13" fmla="*/ 83 h 153"/>
                  <a:gd name="T14" fmla="*/ 33 w 298"/>
                  <a:gd name="T15" fmla="*/ 77 h 153"/>
                  <a:gd name="T16" fmla="*/ 36 w 298"/>
                  <a:gd name="T17" fmla="*/ 70 h 153"/>
                  <a:gd name="T18" fmla="*/ 39 w 298"/>
                  <a:gd name="T19" fmla="*/ 64 h 153"/>
                  <a:gd name="T20" fmla="*/ 43 w 298"/>
                  <a:gd name="T21" fmla="*/ 58 h 153"/>
                  <a:gd name="T22" fmla="*/ 46 w 298"/>
                  <a:gd name="T23" fmla="*/ 52 h 153"/>
                  <a:gd name="T24" fmla="*/ 51 w 298"/>
                  <a:gd name="T25" fmla="*/ 46 h 153"/>
                  <a:gd name="T26" fmla="*/ 54 w 298"/>
                  <a:gd name="T27" fmla="*/ 40 h 153"/>
                  <a:gd name="T28" fmla="*/ 57 w 298"/>
                  <a:gd name="T29" fmla="*/ 34 h 153"/>
                  <a:gd name="T30" fmla="*/ 61 w 298"/>
                  <a:gd name="T31" fmla="*/ 27 h 153"/>
                  <a:gd name="T32" fmla="*/ 64 w 298"/>
                  <a:gd name="T33" fmla="*/ 23 h 153"/>
                  <a:gd name="T34" fmla="*/ 67 w 298"/>
                  <a:gd name="T35" fmla="*/ 18 h 153"/>
                  <a:gd name="T36" fmla="*/ 71 w 298"/>
                  <a:gd name="T37" fmla="*/ 14 h 153"/>
                  <a:gd name="T38" fmla="*/ 74 w 298"/>
                  <a:gd name="T39" fmla="*/ 9 h 153"/>
                  <a:gd name="T40" fmla="*/ 79 w 298"/>
                  <a:gd name="T41" fmla="*/ 5 h 153"/>
                  <a:gd name="T42" fmla="*/ 83 w 298"/>
                  <a:gd name="T43" fmla="*/ 3 h 153"/>
                  <a:gd name="T44" fmla="*/ 90 w 298"/>
                  <a:gd name="T45" fmla="*/ 2 h 153"/>
                  <a:gd name="T46" fmla="*/ 94 w 298"/>
                  <a:gd name="T47" fmla="*/ 0 h 153"/>
                  <a:gd name="T48" fmla="*/ 99 w 298"/>
                  <a:gd name="T49" fmla="*/ 2 h 153"/>
                  <a:gd name="T50" fmla="*/ 104 w 298"/>
                  <a:gd name="T51" fmla="*/ 3 h 153"/>
                  <a:gd name="T52" fmla="*/ 108 w 298"/>
                  <a:gd name="T53" fmla="*/ 5 h 153"/>
                  <a:gd name="T54" fmla="*/ 113 w 298"/>
                  <a:gd name="T55" fmla="*/ 8 h 153"/>
                  <a:gd name="T56" fmla="*/ 117 w 298"/>
                  <a:gd name="T57" fmla="*/ 9 h 153"/>
                  <a:gd name="T58" fmla="*/ 122 w 298"/>
                  <a:gd name="T59" fmla="*/ 12 h 153"/>
                  <a:gd name="T60" fmla="*/ 127 w 298"/>
                  <a:gd name="T61" fmla="*/ 17 h 153"/>
                  <a:gd name="T62" fmla="*/ 132 w 298"/>
                  <a:gd name="T63" fmla="*/ 18 h 153"/>
                  <a:gd name="T64" fmla="*/ 138 w 298"/>
                  <a:gd name="T65" fmla="*/ 21 h 153"/>
                  <a:gd name="T66" fmla="*/ 142 w 298"/>
                  <a:gd name="T67" fmla="*/ 23 h 153"/>
                  <a:gd name="T68" fmla="*/ 147 w 298"/>
                  <a:gd name="T69" fmla="*/ 24 h 153"/>
                  <a:gd name="T70" fmla="*/ 151 w 298"/>
                  <a:gd name="T71" fmla="*/ 26 h 153"/>
                  <a:gd name="T72" fmla="*/ 156 w 298"/>
                  <a:gd name="T73" fmla="*/ 27 h 153"/>
                  <a:gd name="T74" fmla="*/ 161 w 298"/>
                  <a:gd name="T75" fmla="*/ 29 h 153"/>
                  <a:gd name="T76" fmla="*/ 165 w 298"/>
                  <a:gd name="T77" fmla="*/ 29 h 153"/>
                  <a:gd name="T78" fmla="*/ 170 w 298"/>
                  <a:gd name="T79" fmla="*/ 30 h 153"/>
                  <a:gd name="T80" fmla="*/ 175 w 298"/>
                  <a:gd name="T81" fmla="*/ 30 h 153"/>
                  <a:gd name="T82" fmla="*/ 179 w 298"/>
                  <a:gd name="T83" fmla="*/ 30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8" h="153">
                    <a:moveTo>
                      <a:pt x="0" y="133"/>
                    </a:moveTo>
                    <a:lnTo>
                      <a:pt x="3" y="135"/>
                    </a:lnTo>
                    <a:lnTo>
                      <a:pt x="3" y="138"/>
                    </a:lnTo>
                    <a:lnTo>
                      <a:pt x="5" y="140"/>
                    </a:lnTo>
                    <a:lnTo>
                      <a:pt x="8" y="143"/>
                    </a:lnTo>
                    <a:lnTo>
                      <a:pt x="13" y="148"/>
                    </a:lnTo>
                    <a:lnTo>
                      <a:pt x="10" y="148"/>
                    </a:lnTo>
                    <a:lnTo>
                      <a:pt x="13" y="148"/>
                    </a:lnTo>
                    <a:lnTo>
                      <a:pt x="15" y="150"/>
                    </a:lnTo>
                    <a:lnTo>
                      <a:pt x="18" y="153"/>
                    </a:lnTo>
                    <a:lnTo>
                      <a:pt x="20" y="153"/>
                    </a:lnTo>
                    <a:lnTo>
                      <a:pt x="23" y="153"/>
                    </a:lnTo>
                    <a:lnTo>
                      <a:pt x="25" y="153"/>
                    </a:lnTo>
                    <a:lnTo>
                      <a:pt x="28" y="153"/>
                    </a:lnTo>
                    <a:lnTo>
                      <a:pt x="30" y="153"/>
                    </a:lnTo>
                    <a:lnTo>
                      <a:pt x="33" y="150"/>
                    </a:lnTo>
                    <a:lnTo>
                      <a:pt x="35" y="148"/>
                    </a:lnTo>
                    <a:lnTo>
                      <a:pt x="38" y="148"/>
                    </a:lnTo>
                    <a:lnTo>
                      <a:pt x="40" y="143"/>
                    </a:lnTo>
                    <a:lnTo>
                      <a:pt x="43" y="140"/>
                    </a:lnTo>
                    <a:lnTo>
                      <a:pt x="45" y="140"/>
                    </a:lnTo>
                    <a:lnTo>
                      <a:pt x="48" y="135"/>
                    </a:lnTo>
                    <a:lnTo>
                      <a:pt x="50" y="133"/>
                    </a:lnTo>
                    <a:lnTo>
                      <a:pt x="53" y="130"/>
                    </a:lnTo>
                    <a:lnTo>
                      <a:pt x="55" y="123"/>
                    </a:lnTo>
                    <a:lnTo>
                      <a:pt x="55" y="120"/>
                    </a:lnTo>
                    <a:lnTo>
                      <a:pt x="58" y="118"/>
                    </a:lnTo>
                    <a:lnTo>
                      <a:pt x="60" y="115"/>
                    </a:lnTo>
                    <a:lnTo>
                      <a:pt x="60" y="113"/>
                    </a:lnTo>
                    <a:lnTo>
                      <a:pt x="63" y="108"/>
                    </a:lnTo>
                    <a:lnTo>
                      <a:pt x="65" y="105"/>
                    </a:lnTo>
                    <a:lnTo>
                      <a:pt x="70" y="103"/>
                    </a:lnTo>
                    <a:lnTo>
                      <a:pt x="70" y="98"/>
                    </a:lnTo>
                    <a:lnTo>
                      <a:pt x="73" y="95"/>
                    </a:lnTo>
                    <a:lnTo>
                      <a:pt x="75" y="93"/>
                    </a:lnTo>
                    <a:lnTo>
                      <a:pt x="75" y="88"/>
                    </a:lnTo>
                    <a:lnTo>
                      <a:pt x="78" y="85"/>
                    </a:lnTo>
                    <a:lnTo>
                      <a:pt x="80" y="80"/>
                    </a:lnTo>
                    <a:lnTo>
                      <a:pt x="83" y="78"/>
                    </a:lnTo>
                    <a:lnTo>
                      <a:pt x="83" y="75"/>
                    </a:lnTo>
                    <a:lnTo>
                      <a:pt x="85" y="70"/>
                    </a:lnTo>
                    <a:lnTo>
                      <a:pt x="88" y="68"/>
                    </a:lnTo>
                    <a:lnTo>
                      <a:pt x="88" y="65"/>
                    </a:lnTo>
                    <a:lnTo>
                      <a:pt x="90" y="60"/>
                    </a:lnTo>
                    <a:lnTo>
                      <a:pt x="93" y="58"/>
                    </a:lnTo>
                    <a:lnTo>
                      <a:pt x="95" y="55"/>
                    </a:lnTo>
                    <a:lnTo>
                      <a:pt x="95" y="50"/>
                    </a:lnTo>
                    <a:lnTo>
                      <a:pt x="98" y="45"/>
                    </a:lnTo>
                    <a:lnTo>
                      <a:pt x="100" y="43"/>
                    </a:lnTo>
                    <a:lnTo>
                      <a:pt x="103" y="40"/>
                    </a:lnTo>
                    <a:lnTo>
                      <a:pt x="103" y="38"/>
                    </a:lnTo>
                    <a:lnTo>
                      <a:pt x="105" y="35"/>
                    </a:lnTo>
                    <a:lnTo>
                      <a:pt x="108" y="33"/>
                    </a:lnTo>
                    <a:lnTo>
                      <a:pt x="108" y="30"/>
                    </a:lnTo>
                    <a:lnTo>
                      <a:pt x="110" y="28"/>
                    </a:lnTo>
                    <a:lnTo>
                      <a:pt x="113" y="25"/>
                    </a:lnTo>
                    <a:lnTo>
                      <a:pt x="115" y="23"/>
                    </a:lnTo>
                    <a:lnTo>
                      <a:pt x="115" y="20"/>
                    </a:lnTo>
                    <a:lnTo>
                      <a:pt x="118" y="18"/>
                    </a:lnTo>
                    <a:lnTo>
                      <a:pt x="120" y="15"/>
                    </a:lnTo>
                    <a:lnTo>
                      <a:pt x="123" y="13"/>
                    </a:lnTo>
                    <a:lnTo>
                      <a:pt x="130" y="8"/>
                    </a:lnTo>
                    <a:lnTo>
                      <a:pt x="128" y="8"/>
                    </a:lnTo>
                    <a:lnTo>
                      <a:pt x="130" y="8"/>
                    </a:lnTo>
                    <a:lnTo>
                      <a:pt x="133" y="5"/>
                    </a:lnTo>
                    <a:lnTo>
                      <a:pt x="135" y="5"/>
                    </a:lnTo>
                    <a:lnTo>
                      <a:pt x="138" y="3"/>
                    </a:lnTo>
                    <a:lnTo>
                      <a:pt x="140" y="3"/>
                    </a:lnTo>
                    <a:lnTo>
                      <a:pt x="145" y="3"/>
                    </a:lnTo>
                    <a:lnTo>
                      <a:pt x="148" y="0"/>
                    </a:lnTo>
                    <a:lnTo>
                      <a:pt x="150" y="0"/>
                    </a:lnTo>
                    <a:lnTo>
                      <a:pt x="153" y="0"/>
                    </a:lnTo>
                    <a:lnTo>
                      <a:pt x="155" y="0"/>
                    </a:lnTo>
                    <a:lnTo>
                      <a:pt x="158" y="3"/>
                    </a:lnTo>
                    <a:lnTo>
                      <a:pt x="160" y="3"/>
                    </a:lnTo>
                    <a:lnTo>
                      <a:pt x="163" y="3"/>
                    </a:lnTo>
                    <a:lnTo>
                      <a:pt x="165" y="3"/>
                    </a:lnTo>
                    <a:lnTo>
                      <a:pt x="168" y="5"/>
                    </a:lnTo>
                    <a:lnTo>
                      <a:pt x="170" y="5"/>
                    </a:lnTo>
                    <a:lnTo>
                      <a:pt x="173" y="5"/>
                    </a:lnTo>
                    <a:lnTo>
                      <a:pt x="175" y="8"/>
                    </a:lnTo>
                    <a:lnTo>
                      <a:pt x="178" y="8"/>
                    </a:lnTo>
                    <a:lnTo>
                      <a:pt x="180" y="10"/>
                    </a:lnTo>
                    <a:lnTo>
                      <a:pt x="183" y="13"/>
                    </a:lnTo>
                    <a:lnTo>
                      <a:pt x="185" y="13"/>
                    </a:lnTo>
                    <a:lnTo>
                      <a:pt x="188" y="15"/>
                    </a:lnTo>
                    <a:lnTo>
                      <a:pt x="190" y="15"/>
                    </a:lnTo>
                    <a:lnTo>
                      <a:pt x="193" y="18"/>
                    </a:lnTo>
                    <a:lnTo>
                      <a:pt x="195" y="20"/>
                    </a:lnTo>
                    <a:lnTo>
                      <a:pt x="198" y="20"/>
                    </a:lnTo>
                    <a:lnTo>
                      <a:pt x="200" y="23"/>
                    </a:lnTo>
                    <a:lnTo>
                      <a:pt x="203" y="25"/>
                    </a:lnTo>
                    <a:lnTo>
                      <a:pt x="205" y="28"/>
                    </a:lnTo>
                    <a:lnTo>
                      <a:pt x="208" y="28"/>
                    </a:lnTo>
                    <a:lnTo>
                      <a:pt x="210" y="28"/>
                    </a:lnTo>
                    <a:lnTo>
                      <a:pt x="213" y="30"/>
                    </a:lnTo>
                    <a:lnTo>
                      <a:pt x="215" y="33"/>
                    </a:lnTo>
                    <a:lnTo>
                      <a:pt x="220" y="33"/>
                    </a:lnTo>
                    <a:lnTo>
                      <a:pt x="223" y="35"/>
                    </a:lnTo>
                    <a:lnTo>
                      <a:pt x="225" y="35"/>
                    </a:lnTo>
                    <a:lnTo>
                      <a:pt x="228" y="38"/>
                    </a:lnTo>
                    <a:lnTo>
                      <a:pt x="230" y="38"/>
                    </a:lnTo>
                    <a:lnTo>
                      <a:pt x="233" y="40"/>
                    </a:lnTo>
                    <a:lnTo>
                      <a:pt x="235" y="40"/>
                    </a:lnTo>
                    <a:lnTo>
                      <a:pt x="238" y="40"/>
                    </a:lnTo>
                    <a:lnTo>
                      <a:pt x="240" y="43"/>
                    </a:lnTo>
                    <a:lnTo>
                      <a:pt x="243" y="43"/>
                    </a:lnTo>
                    <a:lnTo>
                      <a:pt x="245" y="43"/>
                    </a:lnTo>
                    <a:lnTo>
                      <a:pt x="248" y="45"/>
                    </a:lnTo>
                    <a:lnTo>
                      <a:pt x="250" y="45"/>
                    </a:lnTo>
                    <a:lnTo>
                      <a:pt x="253" y="45"/>
                    </a:lnTo>
                    <a:lnTo>
                      <a:pt x="255" y="48"/>
                    </a:lnTo>
                    <a:lnTo>
                      <a:pt x="258" y="48"/>
                    </a:lnTo>
                    <a:lnTo>
                      <a:pt x="260" y="48"/>
                    </a:lnTo>
                    <a:lnTo>
                      <a:pt x="263" y="48"/>
                    </a:lnTo>
                    <a:lnTo>
                      <a:pt x="265" y="48"/>
                    </a:lnTo>
                    <a:lnTo>
                      <a:pt x="268" y="48"/>
                    </a:lnTo>
                    <a:lnTo>
                      <a:pt x="270" y="50"/>
                    </a:lnTo>
                    <a:lnTo>
                      <a:pt x="273" y="50"/>
                    </a:lnTo>
                    <a:lnTo>
                      <a:pt x="275" y="50"/>
                    </a:lnTo>
                    <a:lnTo>
                      <a:pt x="278" y="50"/>
                    </a:lnTo>
                    <a:lnTo>
                      <a:pt x="280" y="50"/>
                    </a:lnTo>
                    <a:lnTo>
                      <a:pt x="283" y="50"/>
                    </a:lnTo>
                    <a:lnTo>
                      <a:pt x="285" y="50"/>
                    </a:lnTo>
                    <a:lnTo>
                      <a:pt x="288" y="50"/>
                    </a:lnTo>
                    <a:lnTo>
                      <a:pt x="290" y="50"/>
                    </a:lnTo>
                    <a:lnTo>
                      <a:pt x="295" y="50"/>
                    </a:lnTo>
                    <a:lnTo>
                      <a:pt x="298" y="50"/>
                    </a:lnTo>
                  </a:path>
                </a:pathLst>
              </a:custGeom>
              <a:noFill/>
              <a:ln w="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77" name="Freeform 54">
                <a:extLst>
                  <a:ext uri="{FF2B5EF4-FFF2-40B4-BE49-F238E27FC236}">
                    <a16:creationId xmlns:a16="http://schemas.microsoft.com/office/drawing/2014/main" id="{72FB446D-B5EF-408C-8D17-B26F27C9B8B8}"/>
                  </a:ext>
                </a:extLst>
              </p:cNvPr>
              <p:cNvSpPr>
                <a:spLocks/>
              </p:cNvSpPr>
              <p:nvPr/>
            </p:nvSpPr>
            <p:spPr bwMode="auto">
              <a:xfrm>
                <a:off x="3965" y="3633"/>
                <a:ext cx="19" cy="3"/>
              </a:xfrm>
              <a:custGeom>
                <a:avLst/>
                <a:gdLst>
                  <a:gd name="T0" fmla="*/ 0 w 30"/>
                  <a:gd name="T1" fmla="*/ 0 h 5"/>
                  <a:gd name="T2" fmla="*/ 1 w 30"/>
                  <a:gd name="T3" fmla="*/ 0 h 5"/>
                  <a:gd name="T4" fmla="*/ 3 w 30"/>
                  <a:gd name="T5" fmla="*/ 0 h 5"/>
                  <a:gd name="T6" fmla="*/ 4 w 30"/>
                  <a:gd name="T7" fmla="*/ 3 h 5"/>
                  <a:gd name="T8" fmla="*/ 6 w 30"/>
                  <a:gd name="T9" fmla="*/ 3 h 5"/>
                  <a:gd name="T10" fmla="*/ 8 w 30"/>
                  <a:gd name="T11" fmla="*/ 3 h 5"/>
                  <a:gd name="T12" fmla="*/ 10 w 30"/>
                  <a:gd name="T13" fmla="*/ 3 h 5"/>
                  <a:gd name="T14" fmla="*/ 11 w 30"/>
                  <a:gd name="T15" fmla="*/ 3 h 5"/>
                  <a:gd name="T16" fmla="*/ 13 w 30"/>
                  <a:gd name="T17" fmla="*/ 3 h 5"/>
                  <a:gd name="T18" fmla="*/ 14 w 30"/>
                  <a:gd name="T19" fmla="*/ 3 h 5"/>
                  <a:gd name="T20" fmla="*/ 16 w 30"/>
                  <a:gd name="T21" fmla="*/ 3 h 5"/>
                  <a:gd name="T22" fmla="*/ 17 w 30"/>
                  <a:gd name="T23" fmla="*/ 3 h 5"/>
                  <a:gd name="T24" fmla="*/ 19 w 30"/>
                  <a:gd name="T25" fmla="*/ 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5">
                    <a:moveTo>
                      <a:pt x="0" y="0"/>
                    </a:moveTo>
                    <a:lnTo>
                      <a:pt x="2" y="0"/>
                    </a:lnTo>
                    <a:lnTo>
                      <a:pt x="5" y="0"/>
                    </a:lnTo>
                    <a:lnTo>
                      <a:pt x="7" y="5"/>
                    </a:lnTo>
                    <a:lnTo>
                      <a:pt x="10" y="5"/>
                    </a:lnTo>
                    <a:lnTo>
                      <a:pt x="12" y="5"/>
                    </a:lnTo>
                    <a:lnTo>
                      <a:pt x="15" y="5"/>
                    </a:lnTo>
                    <a:lnTo>
                      <a:pt x="17" y="5"/>
                    </a:lnTo>
                    <a:lnTo>
                      <a:pt x="20" y="5"/>
                    </a:lnTo>
                    <a:lnTo>
                      <a:pt x="22" y="5"/>
                    </a:lnTo>
                    <a:lnTo>
                      <a:pt x="25" y="5"/>
                    </a:lnTo>
                    <a:lnTo>
                      <a:pt x="27" y="5"/>
                    </a:lnTo>
                    <a:lnTo>
                      <a:pt x="30" y="5"/>
                    </a:lnTo>
                  </a:path>
                </a:pathLst>
              </a:custGeom>
              <a:noFill/>
              <a:ln w="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2332" name="Line 55">
              <a:extLst>
                <a:ext uri="{FF2B5EF4-FFF2-40B4-BE49-F238E27FC236}">
                  <a16:creationId xmlns:a16="http://schemas.microsoft.com/office/drawing/2014/main" id="{ACA70521-12BA-905B-E4C3-AC209A1A2BBB}"/>
                </a:ext>
              </a:extLst>
            </p:cNvPr>
            <p:cNvSpPr>
              <a:spLocks noChangeShapeType="1"/>
            </p:cNvSpPr>
            <p:nvPr/>
          </p:nvSpPr>
          <p:spPr bwMode="auto">
            <a:xfrm>
              <a:off x="2544" y="3408"/>
              <a:ext cx="145" cy="0"/>
            </a:xfrm>
            <a:prstGeom prst="line">
              <a:avLst/>
            </a:prstGeom>
            <a:noFill/>
            <a:ln w="28575">
              <a:solidFill>
                <a:srgbClr val="FF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2333" name="Group 56">
              <a:extLst>
                <a:ext uri="{FF2B5EF4-FFF2-40B4-BE49-F238E27FC236}">
                  <a16:creationId xmlns:a16="http://schemas.microsoft.com/office/drawing/2014/main" id="{3792ED90-A2BD-2D78-F7C4-CCD50101A00F}"/>
                </a:ext>
              </a:extLst>
            </p:cNvPr>
            <p:cNvGrpSpPr>
              <a:grpSpLocks/>
            </p:cNvGrpSpPr>
            <p:nvPr/>
          </p:nvGrpSpPr>
          <p:grpSpPr bwMode="auto">
            <a:xfrm>
              <a:off x="1857" y="2544"/>
              <a:ext cx="608" cy="336"/>
              <a:chOff x="3656" y="1584"/>
              <a:chExt cx="1336" cy="195"/>
            </a:xfrm>
          </p:grpSpPr>
          <p:sp>
            <p:nvSpPr>
              <p:cNvPr id="12364" name="Freeform 57">
                <a:extLst>
                  <a:ext uri="{FF2B5EF4-FFF2-40B4-BE49-F238E27FC236}">
                    <a16:creationId xmlns:a16="http://schemas.microsoft.com/office/drawing/2014/main" id="{11A5E4AA-50E9-E090-D776-C835E6945AA0}"/>
                  </a:ext>
                </a:extLst>
              </p:cNvPr>
              <p:cNvSpPr>
                <a:spLocks/>
              </p:cNvSpPr>
              <p:nvPr/>
            </p:nvSpPr>
            <p:spPr bwMode="auto">
              <a:xfrm>
                <a:off x="3656" y="1681"/>
                <a:ext cx="1336" cy="1"/>
              </a:xfrm>
              <a:custGeom>
                <a:avLst/>
                <a:gdLst>
                  <a:gd name="T0" fmla="*/ 0 w 342"/>
                  <a:gd name="T1" fmla="*/ 0 h 1"/>
                  <a:gd name="T2" fmla="*/ 1336 w 342"/>
                  <a:gd name="T3" fmla="*/ 0 h 1"/>
                  <a:gd name="T4" fmla="*/ 1336 w 342"/>
                  <a:gd name="T5" fmla="*/ 0 h 1"/>
                  <a:gd name="T6" fmla="*/ 0 60000 65536"/>
                  <a:gd name="T7" fmla="*/ 0 60000 65536"/>
                  <a:gd name="T8" fmla="*/ 0 60000 65536"/>
                </a:gdLst>
                <a:ahLst/>
                <a:cxnLst>
                  <a:cxn ang="T6">
                    <a:pos x="T0" y="T1"/>
                  </a:cxn>
                  <a:cxn ang="T7">
                    <a:pos x="T2" y="T3"/>
                  </a:cxn>
                  <a:cxn ang="T8">
                    <a:pos x="T4" y="T5"/>
                  </a:cxn>
                </a:cxnLst>
                <a:rect l="0" t="0" r="r" b="b"/>
                <a:pathLst>
                  <a:path w="342" h="1">
                    <a:moveTo>
                      <a:pt x="0" y="0"/>
                    </a:moveTo>
                    <a:lnTo>
                      <a:pt x="342"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65" name="Line 58">
                <a:extLst>
                  <a:ext uri="{FF2B5EF4-FFF2-40B4-BE49-F238E27FC236}">
                    <a16:creationId xmlns:a16="http://schemas.microsoft.com/office/drawing/2014/main" id="{7623FD0A-51F2-FDF8-B12F-12B22CFA4D14}"/>
                  </a:ext>
                </a:extLst>
              </p:cNvPr>
              <p:cNvSpPr>
                <a:spLocks noChangeShapeType="1"/>
              </p:cNvSpPr>
              <p:nvPr/>
            </p:nvSpPr>
            <p:spPr bwMode="auto">
              <a:xfrm flipH="1">
                <a:off x="4976" y="1681"/>
                <a:ext cx="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366" name="Freeform 59">
                <a:extLst>
                  <a:ext uri="{FF2B5EF4-FFF2-40B4-BE49-F238E27FC236}">
                    <a16:creationId xmlns:a16="http://schemas.microsoft.com/office/drawing/2014/main" id="{E615D2B0-3789-C95B-E4D5-79B716F6FBEB}"/>
                  </a:ext>
                </a:extLst>
              </p:cNvPr>
              <p:cNvSpPr>
                <a:spLocks/>
              </p:cNvSpPr>
              <p:nvPr/>
            </p:nvSpPr>
            <p:spPr bwMode="auto">
              <a:xfrm>
                <a:off x="3656" y="1603"/>
                <a:ext cx="664" cy="176"/>
              </a:xfrm>
              <a:custGeom>
                <a:avLst/>
                <a:gdLst>
                  <a:gd name="T0" fmla="*/ 8 w 664"/>
                  <a:gd name="T1" fmla="*/ 78 h 176"/>
                  <a:gd name="T2" fmla="*/ 23 w 664"/>
                  <a:gd name="T3" fmla="*/ 82 h 176"/>
                  <a:gd name="T4" fmla="*/ 39 w 664"/>
                  <a:gd name="T5" fmla="*/ 82 h 176"/>
                  <a:gd name="T6" fmla="*/ 54 w 664"/>
                  <a:gd name="T7" fmla="*/ 74 h 176"/>
                  <a:gd name="T8" fmla="*/ 70 w 664"/>
                  <a:gd name="T9" fmla="*/ 71 h 176"/>
                  <a:gd name="T10" fmla="*/ 86 w 664"/>
                  <a:gd name="T11" fmla="*/ 78 h 176"/>
                  <a:gd name="T12" fmla="*/ 101 w 664"/>
                  <a:gd name="T13" fmla="*/ 86 h 176"/>
                  <a:gd name="T14" fmla="*/ 117 w 664"/>
                  <a:gd name="T15" fmla="*/ 82 h 176"/>
                  <a:gd name="T16" fmla="*/ 136 w 664"/>
                  <a:gd name="T17" fmla="*/ 78 h 176"/>
                  <a:gd name="T18" fmla="*/ 152 w 664"/>
                  <a:gd name="T19" fmla="*/ 78 h 176"/>
                  <a:gd name="T20" fmla="*/ 168 w 664"/>
                  <a:gd name="T21" fmla="*/ 78 h 176"/>
                  <a:gd name="T22" fmla="*/ 183 w 664"/>
                  <a:gd name="T23" fmla="*/ 74 h 176"/>
                  <a:gd name="T24" fmla="*/ 199 w 664"/>
                  <a:gd name="T25" fmla="*/ 71 h 176"/>
                  <a:gd name="T26" fmla="*/ 215 w 664"/>
                  <a:gd name="T27" fmla="*/ 78 h 176"/>
                  <a:gd name="T28" fmla="*/ 230 w 664"/>
                  <a:gd name="T29" fmla="*/ 90 h 176"/>
                  <a:gd name="T30" fmla="*/ 246 w 664"/>
                  <a:gd name="T31" fmla="*/ 86 h 176"/>
                  <a:gd name="T32" fmla="*/ 261 w 664"/>
                  <a:gd name="T33" fmla="*/ 71 h 176"/>
                  <a:gd name="T34" fmla="*/ 277 w 664"/>
                  <a:gd name="T35" fmla="*/ 67 h 176"/>
                  <a:gd name="T36" fmla="*/ 293 w 664"/>
                  <a:gd name="T37" fmla="*/ 78 h 176"/>
                  <a:gd name="T38" fmla="*/ 308 w 664"/>
                  <a:gd name="T39" fmla="*/ 82 h 176"/>
                  <a:gd name="T40" fmla="*/ 324 w 664"/>
                  <a:gd name="T41" fmla="*/ 78 h 176"/>
                  <a:gd name="T42" fmla="*/ 340 w 664"/>
                  <a:gd name="T43" fmla="*/ 78 h 176"/>
                  <a:gd name="T44" fmla="*/ 355 w 664"/>
                  <a:gd name="T45" fmla="*/ 86 h 176"/>
                  <a:gd name="T46" fmla="*/ 371 w 664"/>
                  <a:gd name="T47" fmla="*/ 82 h 176"/>
                  <a:gd name="T48" fmla="*/ 386 w 664"/>
                  <a:gd name="T49" fmla="*/ 67 h 176"/>
                  <a:gd name="T50" fmla="*/ 402 w 664"/>
                  <a:gd name="T51" fmla="*/ 59 h 176"/>
                  <a:gd name="T52" fmla="*/ 418 w 664"/>
                  <a:gd name="T53" fmla="*/ 78 h 176"/>
                  <a:gd name="T54" fmla="*/ 433 w 664"/>
                  <a:gd name="T55" fmla="*/ 98 h 176"/>
                  <a:gd name="T56" fmla="*/ 449 w 664"/>
                  <a:gd name="T57" fmla="*/ 90 h 176"/>
                  <a:gd name="T58" fmla="*/ 465 w 664"/>
                  <a:gd name="T59" fmla="*/ 71 h 176"/>
                  <a:gd name="T60" fmla="*/ 480 w 664"/>
                  <a:gd name="T61" fmla="*/ 71 h 176"/>
                  <a:gd name="T62" fmla="*/ 496 w 664"/>
                  <a:gd name="T63" fmla="*/ 78 h 176"/>
                  <a:gd name="T64" fmla="*/ 512 w 664"/>
                  <a:gd name="T65" fmla="*/ 71 h 176"/>
                  <a:gd name="T66" fmla="*/ 527 w 664"/>
                  <a:gd name="T67" fmla="*/ 59 h 176"/>
                  <a:gd name="T68" fmla="*/ 547 w 664"/>
                  <a:gd name="T69" fmla="*/ 86 h 176"/>
                  <a:gd name="T70" fmla="*/ 562 w 664"/>
                  <a:gd name="T71" fmla="*/ 125 h 176"/>
                  <a:gd name="T72" fmla="*/ 578 w 664"/>
                  <a:gd name="T73" fmla="*/ 110 h 176"/>
                  <a:gd name="T74" fmla="*/ 594 w 664"/>
                  <a:gd name="T75" fmla="*/ 35 h 176"/>
                  <a:gd name="T76" fmla="*/ 609 w 664"/>
                  <a:gd name="T77" fmla="*/ 0 h 176"/>
                  <a:gd name="T78" fmla="*/ 625 w 664"/>
                  <a:gd name="T79" fmla="*/ 74 h 176"/>
                  <a:gd name="T80" fmla="*/ 640 w 664"/>
                  <a:gd name="T81" fmla="*/ 164 h 176"/>
                  <a:gd name="T82" fmla="*/ 656 w 664"/>
                  <a:gd name="T83" fmla="*/ 149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4" h="176">
                    <a:moveTo>
                      <a:pt x="0" y="78"/>
                    </a:moveTo>
                    <a:lnTo>
                      <a:pt x="4" y="78"/>
                    </a:lnTo>
                    <a:lnTo>
                      <a:pt x="8" y="78"/>
                    </a:lnTo>
                    <a:lnTo>
                      <a:pt x="15" y="78"/>
                    </a:lnTo>
                    <a:lnTo>
                      <a:pt x="19" y="82"/>
                    </a:lnTo>
                    <a:lnTo>
                      <a:pt x="23" y="82"/>
                    </a:lnTo>
                    <a:lnTo>
                      <a:pt x="31" y="82"/>
                    </a:lnTo>
                    <a:lnTo>
                      <a:pt x="35" y="82"/>
                    </a:lnTo>
                    <a:lnTo>
                      <a:pt x="39" y="82"/>
                    </a:lnTo>
                    <a:lnTo>
                      <a:pt x="47" y="78"/>
                    </a:lnTo>
                    <a:lnTo>
                      <a:pt x="50" y="78"/>
                    </a:lnTo>
                    <a:lnTo>
                      <a:pt x="54" y="74"/>
                    </a:lnTo>
                    <a:lnTo>
                      <a:pt x="62" y="71"/>
                    </a:lnTo>
                    <a:lnTo>
                      <a:pt x="66" y="71"/>
                    </a:lnTo>
                    <a:lnTo>
                      <a:pt x="70" y="71"/>
                    </a:lnTo>
                    <a:lnTo>
                      <a:pt x="78" y="71"/>
                    </a:lnTo>
                    <a:lnTo>
                      <a:pt x="82" y="74"/>
                    </a:lnTo>
                    <a:lnTo>
                      <a:pt x="86" y="78"/>
                    </a:lnTo>
                    <a:lnTo>
                      <a:pt x="93" y="82"/>
                    </a:lnTo>
                    <a:lnTo>
                      <a:pt x="97" y="82"/>
                    </a:lnTo>
                    <a:lnTo>
                      <a:pt x="101" y="86"/>
                    </a:lnTo>
                    <a:lnTo>
                      <a:pt x="109" y="86"/>
                    </a:lnTo>
                    <a:lnTo>
                      <a:pt x="113" y="86"/>
                    </a:lnTo>
                    <a:lnTo>
                      <a:pt x="117" y="82"/>
                    </a:lnTo>
                    <a:lnTo>
                      <a:pt x="125" y="82"/>
                    </a:lnTo>
                    <a:lnTo>
                      <a:pt x="129" y="78"/>
                    </a:lnTo>
                    <a:lnTo>
                      <a:pt x="136" y="78"/>
                    </a:lnTo>
                    <a:lnTo>
                      <a:pt x="140" y="74"/>
                    </a:lnTo>
                    <a:lnTo>
                      <a:pt x="144" y="74"/>
                    </a:lnTo>
                    <a:lnTo>
                      <a:pt x="152" y="78"/>
                    </a:lnTo>
                    <a:lnTo>
                      <a:pt x="156" y="78"/>
                    </a:lnTo>
                    <a:lnTo>
                      <a:pt x="160" y="78"/>
                    </a:lnTo>
                    <a:lnTo>
                      <a:pt x="168" y="78"/>
                    </a:lnTo>
                    <a:lnTo>
                      <a:pt x="172" y="78"/>
                    </a:lnTo>
                    <a:lnTo>
                      <a:pt x="176" y="78"/>
                    </a:lnTo>
                    <a:lnTo>
                      <a:pt x="183" y="74"/>
                    </a:lnTo>
                    <a:lnTo>
                      <a:pt x="187" y="74"/>
                    </a:lnTo>
                    <a:lnTo>
                      <a:pt x="191" y="71"/>
                    </a:lnTo>
                    <a:lnTo>
                      <a:pt x="199" y="71"/>
                    </a:lnTo>
                    <a:lnTo>
                      <a:pt x="203" y="74"/>
                    </a:lnTo>
                    <a:lnTo>
                      <a:pt x="207" y="74"/>
                    </a:lnTo>
                    <a:lnTo>
                      <a:pt x="215" y="78"/>
                    </a:lnTo>
                    <a:lnTo>
                      <a:pt x="218" y="82"/>
                    </a:lnTo>
                    <a:lnTo>
                      <a:pt x="222" y="86"/>
                    </a:lnTo>
                    <a:lnTo>
                      <a:pt x="230" y="90"/>
                    </a:lnTo>
                    <a:lnTo>
                      <a:pt x="234" y="90"/>
                    </a:lnTo>
                    <a:lnTo>
                      <a:pt x="238" y="90"/>
                    </a:lnTo>
                    <a:lnTo>
                      <a:pt x="246" y="86"/>
                    </a:lnTo>
                    <a:lnTo>
                      <a:pt x="250" y="82"/>
                    </a:lnTo>
                    <a:lnTo>
                      <a:pt x="254" y="74"/>
                    </a:lnTo>
                    <a:lnTo>
                      <a:pt x="261" y="71"/>
                    </a:lnTo>
                    <a:lnTo>
                      <a:pt x="265" y="67"/>
                    </a:lnTo>
                    <a:lnTo>
                      <a:pt x="273" y="67"/>
                    </a:lnTo>
                    <a:lnTo>
                      <a:pt x="277" y="67"/>
                    </a:lnTo>
                    <a:lnTo>
                      <a:pt x="281" y="71"/>
                    </a:lnTo>
                    <a:lnTo>
                      <a:pt x="289" y="74"/>
                    </a:lnTo>
                    <a:lnTo>
                      <a:pt x="293" y="78"/>
                    </a:lnTo>
                    <a:lnTo>
                      <a:pt x="297" y="78"/>
                    </a:lnTo>
                    <a:lnTo>
                      <a:pt x="304" y="82"/>
                    </a:lnTo>
                    <a:lnTo>
                      <a:pt x="308" y="82"/>
                    </a:lnTo>
                    <a:lnTo>
                      <a:pt x="312" y="82"/>
                    </a:lnTo>
                    <a:lnTo>
                      <a:pt x="320" y="82"/>
                    </a:lnTo>
                    <a:lnTo>
                      <a:pt x="324" y="78"/>
                    </a:lnTo>
                    <a:lnTo>
                      <a:pt x="328" y="78"/>
                    </a:lnTo>
                    <a:lnTo>
                      <a:pt x="336" y="78"/>
                    </a:lnTo>
                    <a:lnTo>
                      <a:pt x="340" y="78"/>
                    </a:lnTo>
                    <a:lnTo>
                      <a:pt x="344" y="82"/>
                    </a:lnTo>
                    <a:lnTo>
                      <a:pt x="351" y="86"/>
                    </a:lnTo>
                    <a:lnTo>
                      <a:pt x="355" y="86"/>
                    </a:lnTo>
                    <a:lnTo>
                      <a:pt x="359" y="86"/>
                    </a:lnTo>
                    <a:lnTo>
                      <a:pt x="367" y="86"/>
                    </a:lnTo>
                    <a:lnTo>
                      <a:pt x="371" y="82"/>
                    </a:lnTo>
                    <a:lnTo>
                      <a:pt x="375" y="78"/>
                    </a:lnTo>
                    <a:lnTo>
                      <a:pt x="383" y="74"/>
                    </a:lnTo>
                    <a:lnTo>
                      <a:pt x="386" y="67"/>
                    </a:lnTo>
                    <a:lnTo>
                      <a:pt x="390" y="63"/>
                    </a:lnTo>
                    <a:lnTo>
                      <a:pt x="398" y="59"/>
                    </a:lnTo>
                    <a:lnTo>
                      <a:pt x="402" y="59"/>
                    </a:lnTo>
                    <a:lnTo>
                      <a:pt x="410" y="63"/>
                    </a:lnTo>
                    <a:lnTo>
                      <a:pt x="414" y="71"/>
                    </a:lnTo>
                    <a:lnTo>
                      <a:pt x="418" y="78"/>
                    </a:lnTo>
                    <a:lnTo>
                      <a:pt x="426" y="86"/>
                    </a:lnTo>
                    <a:lnTo>
                      <a:pt x="429" y="94"/>
                    </a:lnTo>
                    <a:lnTo>
                      <a:pt x="433" y="98"/>
                    </a:lnTo>
                    <a:lnTo>
                      <a:pt x="441" y="98"/>
                    </a:lnTo>
                    <a:lnTo>
                      <a:pt x="445" y="98"/>
                    </a:lnTo>
                    <a:lnTo>
                      <a:pt x="449" y="90"/>
                    </a:lnTo>
                    <a:lnTo>
                      <a:pt x="457" y="82"/>
                    </a:lnTo>
                    <a:lnTo>
                      <a:pt x="461" y="78"/>
                    </a:lnTo>
                    <a:lnTo>
                      <a:pt x="465" y="71"/>
                    </a:lnTo>
                    <a:lnTo>
                      <a:pt x="472" y="71"/>
                    </a:lnTo>
                    <a:lnTo>
                      <a:pt x="476" y="67"/>
                    </a:lnTo>
                    <a:lnTo>
                      <a:pt x="480" y="71"/>
                    </a:lnTo>
                    <a:lnTo>
                      <a:pt x="488" y="74"/>
                    </a:lnTo>
                    <a:lnTo>
                      <a:pt x="492" y="78"/>
                    </a:lnTo>
                    <a:lnTo>
                      <a:pt x="496" y="78"/>
                    </a:lnTo>
                    <a:lnTo>
                      <a:pt x="504" y="78"/>
                    </a:lnTo>
                    <a:lnTo>
                      <a:pt x="508" y="74"/>
                    </a:lnTo>
                    <a:lnTo>
                      <a:pt x="512" y="71"/>
                    </a:lnTo>
                    <a:lnTo>
                      <a:pt x="519" y="63"/>
                    </a:lnTo>
                    <a:lnTo>
                      <a:pt x="523" y="59"/>
                    </a:lnTo>
                    <a:lnTo>
                      <a:pt x="527" y="59"/>
                    </a:lnTo>
                    <a:lnTo>
                      <a:pt x="535" y="63"/>
                    </a:lnTo>
                    <a:lnTo>
                      <a:pt x="539" y="74"/>
                    </a:lnTo>
                    <a:lnTo>
                      <a:pt x="547" y="86"/>
                    </a:lnTo>
                    <a:lnTo>
                      <a:pt x="551" y="102"/>
                    </a:lnTo>
                    <a:lnTo>
                      <a:pt x="554" y="114"/>
                    </a:lnTo>
                    <a:lnTo>
                      <a:pt x="562" y="125"/>
                    </a:lnTo>
                    <a:lnTo>
                      <a:pt x="566" y="129"/>
                    </a:lnTo>
                    <a:lnTo>
                      <a:pt x="570" y="121"/>
                    </a:lnTo>
                    <a:lnTo>
                      <a:pt x="578" y="110"/>
                    </a:lnTo>
                    <a:lnTo>
                      <a:pt x="582" y="86"/>
                    </a:lnTo>
                    <a:lnTo>
                      <a:pt x="586" y="59"/>
                    </a:lnTo>
                    <a:lnTo>
                      <a:pt x="594" y="35"/>
                    </a:lnTo>
                    <a:lnTo>
                      <a:pt x="597" y="12"/>
                    </a:lnTo>
                    <a:lnTo>
                      <a:pt x="601" y="0"/>
                    </a:lnTo>
                    <a:lnTo>
                      <a:pt x="609" y="0"/>
                    </a:lnTo>
                    <a:lnTo>
                      <a:pt x="613" y="16"/>
                    </a:lnTo>
                    <a:lnTo>
                      <a:pt x="617" y="39"/>
                    </a:lnTo>
                    <a:lnTo>
                      <a:pt x="625" y="74"/>
                    </a:lnTo>
                    <a:lnTo>
                      <a:pt x="629" y="110"/>
                    </a:lnTo>
                    <a:lnTo>
                      <a:pt x="633" y="141"/>
                    </a:lnTo>
                    <a:lnTo>
                      <a:pt x="640" y="164"/>
                    </a:lnTo>
                    <a:lnTo>
                      <a:pt x="644" y="176"/>
                    </a:lnTo>
                    <a:lnTo>
                      <a:pt x="648" y="168"/>
                    </a:lnTo>
                    <a:lnTo>
                      <a:pt x="656" y="149"/>
                    </a:lnTo>
                    <a:lnTo>
                      <a:pt x="660" y="117"/>
                    </a:lnTo>
                    <a:lnTo>
                      <a:pt x="664" y="7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67" name="Freeform 60">
                <a:extLst>
                  <a:ext uri="{FF2B5EF4-FFF2-40B4-BE49-F238E27FC236}">
                    <a16:creationId xmlns:a16="http://schemas.microsoft.com/office/drawing/2014/main" id="{BBDC1C31-A945-7AF3-26E1-A333F128700E}"/>
                  </a:ext>
                </a:extLst>
              </p:cNvPr>
              <p:cNvSpPr>
                <a:spLocks/>
              </p:cNvSpPr>
              <p:nvPr/>
            </p:nvSpPr>
            <p:spPr bwMode="auto">
              <a:xfrm>
                <a:off x="4320" y="1584"/>
                <a:ext cx="668" cy="176"/>
              </a:xfrm>
              <a:custGeom>
                <a:avLst/>
                <a:gdLst>
                  <a:gd name="T0" fmla="*/ 12 w 668"/>
                  <a:gd name="T1" fmla="*/ 27 h 176"/>
                  <a:gd name="T2" fmla="*/ 27 w 668"/>
                  <a:gd name="T3" fmla="*/ 11 h 176"/>
                  <a:gd name="T4" fmla="*/ 43 w 668"/>
                  <a:gd name="T5" fmla="*/ 101 h 176"/>
                  <a:gd name="T6" fmla="*/ 59 w 668"/>
                  <a:gd name="T7" fmla="*/ 176 h 176"/>
                  <a:gd name="T8" fmla="*/ 74 w 668"/>
                  <a:gd name="T9" fmla="*/ 140 h 176"/>
                  <a:gd name="T10" fmla="*/ 90 w 668"/>
                  <a:gd name="T11" fmla="*/ 66 h 176"/>
                  <a:gd name="T12" fmla="*/ 105 w 668"/>
                  <a:gd name="T13" fmla="*/ 50 h 176"/>
                  <a:gd name="T14" fmla="*/ 121 w 668"/>
                  <a:gd name="T15" fmla="*/ 90 h 176"/>
                  <a:gd name="T16" fmla="*/ 141 w 668"/>
                  <a:gd name="T17" fmla="*/ 117 h 176"/>
                  <a:gd name="T18" fmla="*/ 156 w 668"/>
                  <a:gd name="T19" fmla="*/ 105 h 176"/>
                  <a:gd name="T20" fmla="*/ 172 w 668"/>
                  <a:gd name="T21" fmla="*/ 97 h 176"/>
                  <a:gd name="T22" fmla="*/ 187 w 668"/>
                  <a:gd name="T23" fmla="*/ 105 h 176"/>
                  <a:gd name="T24" fmla="*/ 203 w 668"/>
                  <a:gd name="T25" fmla="*/ 105 h 176"/>
                  <a:gd name="T26" fmla="*/ 219 w 668"/>
                  <a:gd name="T27" fmla="*/ 86 h 176"/>
                  <a:gd name="T28" fmla="*/ 234 w 668"/>
                  <a:gd name="T29" fmla="*/ 78 h 176"/>
                  <a:gd name="T30" fmla="*/ 250 w 668"/>
                  <a:gd name="T31" fmla="*/ 97 h 176"/>
                  <a:gd name="T32" fmla="*/ 266 w 668"/>
                  <a:gd name="T33" fmla="*/ 117 h 176"/>
                  <a:gd name="T34" fmla="*/ 281 w 668"/>
                  <a:gd name="T35" fmla="*/ 109 h 176"/>
                  <a:gd name="T36" fmla="*/ 297 w 668"/>
                  <a:gd name="T37" fmla="*/ 93 h 176"/>
                  <a:gd name="T38" fmla="*/ 312 w 668"/>
                  <a:gd name="T39" fmla="*/ 90 h 176"/>
                  <a:gd name="T40" fmla="*/ 328 w 668"/>
                  <a:gd name="T41" fmla="*/ 97 h 176"/>
                  <a:gd name="T42" fmla="*/ 344 w 668"/>
                  <a:gd name="T43" fmla="*/ 97 h 176"/>
                  <a:gd name="T44" fmla="*/ 359 w 668"/>
                  <a:gd name="T45" fmla="*/ 93 h 176"/>
                  <a:gd name="T46" fmla="*/ 375 w 668"/>
                  <a:gd name="T47" fmla="*/ 97 h 176"/>
                  <a:gd name="T48" fmla="*/ 391 w 668"/>
                  <a:gd name="T49" fmla="*/ 109 h 176"/>
                  <a:gd name="T50" fmla="*/ 406 w 668"/>
                  <a:gd name="T51" fmla="*/ 105 h 176"/>
                  <a:gd name="T52" fmla="*/ 422 w 668"/>
                  <a:gd name="T53" fmla="*/ 90 h 176"/>
                  <a:gd name="T54" fmla="*/ 437 w 668"/>
                  <a:gd name="T55" fmla="*/ 86 h 176"/>
                  <a:gd name="T56" fmla="*/ 453 w 668"/>
                  <a:gd name="T57" fmla="*/ 97 h 176"/>
                  <a:gd name="T58" fmla="*/ 469 w 668"/>
                  <a:gd name="T59" fmla="*/ 105 h 176"/>
                  <a:gd name="T60" fmla="*/ 484 w 668"/>
                  <a:gd name="T61" fmla="*/ 101 h 176"/>
                  <a:gd name="T62" fmla="*/ 500 w 668"/>
                  <a:gd name="T63" fmla="*/ 97 h 176"/>
                  <a:gd name="T64" fmla="*/ 516 w 668"/>
                  <a:gd name="T65" fmla="*/ 97 h 176"/>
                  <a:gd name="T66" fmla="*/ 531 w 668"/>
                  <a:gd name="T67" fmla="*/ 97 h 176"/>
                  <a:gd name="T68" fmla="*/ 551 w 668"/>
                  <a:gd name="T69" fmla="*/ 93 h 176"/>
                  <a:gd name="T70" fmla="*/ 566 w 668"/>
                  <a:gd name="T71" fmla="*/ 90 h 176"/>
                  <a:gd name="T72" fmla="*/ 582 w 668"/>
                  <a:gd name="T73" fmla="*/ 97 h 176"/>
                  <a:gd name="T74" fmla="*/ 598 w 668"/>
                  <a:gd name="T75" fmla="*/ 105 h 176"/>
                  <a:gd name="T76" fmla="*/ 613 w 668"/>
                  <a:gd name="T77" fmla="*/ 101 h 176"/>
                  <a:gd name="T78" fmla="*/ 629 w 668"/>
                  <a:gd name="T79" fmla="*/ 93 h 176"/>
                  <a:gd name="T80" fmla="*/ 645 w 668"/>
                  <a:gd name="T81" fmla="*/ 93 h 176"/>
                  <a:gd name="T82" fmla="*/ 660 w 668"/>
                  <a:gd name="T83" fmla="*/ 97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8" h="176">
                    <a:moveTo>
                      <a:pt x="0" y="97"/>
                    </a:moveTo>
                    <a:lnTo>
                      <a:pt x="8" y="58"/>
                    </a:lnTo>
                    <a:lnTo>
                      <a:pt x="12" y="27"/>
                    </a:lnTo>
                    <a:lnTo>
                      <a:pt x="19" y="7"/>
                    </a:lnTo>
                    <a:lnTo>
                      <a:pt x="23" y="0"/>
                    </a:lnTo>
                    <a:lnTo>
                      <a:pt x="27" y="11"/>
                    </a:lnTo>
                    <a:lnTo>
                      <a:pt x="35" y="35"/>
                    </a:lnTo>
                    <a:lnTo>
                      <a:pt x="39" y="66"/>
                    </a:lnTo>
                    <a:lnTo>
                      <a:pt x="43" y="101"/>
                    </a:lnTo>
                    <a:lnTo>
                      <a:pt x="51" y="136"/>
                    </a:lnTo>
                    <a:lnTo>
                      <a:pt x="55" y="160"/>
                    </a:lnTo>
                    <a:lnTo>
                      <a:pt x="59" y="176"/>
                    </a:lnTo>
                    <a:lnTo>
                      <a:pt x="66" y="176"/>
                    </a:lnTo>
                    <a:lnTo>
                      <a:pt x="70" y="164"/>
                    </a:lnTo>
                    <a:lnTo>
                      <a:pt x="74" y="140"/>
                    </a:lnTo>
                    <a:lnTo>
                      <a:pt x="82" y="117"/>
                    </a:lnTo>
                    <a:lnTo>
                      <a:pt x="86" y="90"/>
                    </a:lnTo>
                    <a:lnTo>
                      <a:pt x="90" y="66"/>
                    </a:lnTo>
                    <a:lnTo>
                      <a:pt x="98" y="54"/>
                    </a:lnTo>
                    <a:lnTo>
                      <a:pt x="101" y="47"/>
                    </a:lnTo>
                    <a:lnTo>
                      <a:pt x="105" y="50"/>
                    </a:lnTo>
                    <a:lnTo>
                      <a:pt x="113" y="62"/>
                    </a:lnTo>
                    <a:lnTo>
                      <a:pt x="117" y="74"/>
                    </a:lnTo>
                    <a:lnTo>
                      <a:pt x="121" y="90"/>
                    </a:lnTo>
                    <a:lnTo>
                      <a:pt x="129" y="101"/>
                    </a:lnTo>
                    <a:lnTo>
                      <a:pt x="133" y="113"/>
                    </a:lnTo>
                    <a:lnTo>
                      <a:pt x="141" y="117"/>
                    </a:lnTo>
                    <a:lnTo>
                      <a:pt x="144" y="117"/>
                    </a:lnTo>
                    <a:lnTo>
                      <a:pt x="148" y="113"/>
                    </a:lnTo>
                    <a:lnTo>
                      <a:pt x="156" y="105"/>
                    </a:lnTo>
                    <a:lnTo>
                      <a:pt x="160" y="101"/>
                    </a:lnTo>
                    <a:lnTo>
                      <a:pt x="164" y="97"/>
                    </a:lnTo>
                    <a:lnTo>
                      <a:pt x="172" y="97"/>
                    </a:lnTo>
                    <a:lnTo>
                      <a:pt x="176" y="97"/>
                    </a:lnTo>
                    <a:lnTo>
                      <a:pt x="180" y="101"/>
                    </a:lnTo>
                    <a:lnTo>
                      <a:pt x="187" y="105"/>
                    </a:lnTo>
                    <a:lnTo>
                      <a:pt x="191" y="109"/>
                    </a:lnTo>
                    <a:lnTo>
                      <a:pt x="195" y="105"/>
                    </a:lnTo>
                    <a:lnTo>
                      <a:pt x="203" y="105"/>
                    </a:lnTo>
                    <a:lnTo>
                      <a:pt x="207" y="97"/>
                    </a:lnTo>
                    <a:lnTo>
                      <a:pt x="211" y="93"/>
                    </a:lnTo>
                    <a:lnTo>
                      <a:pt x="219" y="86"/>
                    </a:lnTo>
                    <a:lnTo>
                      <a:pt x="223" y="78"/>
                    </a:lnTo>
                    <a:lnTo>
                      <a:pt x="227" y="78"/>
                    </a:lnTo>
                    <a:lnTo>
                      <a:pt x="234" y="78"/>
                    </a:lnTo>
                    <a:lnTo>
                      <a:pt x="238" y="82"/>
                    </a:lnTo>
                    <a:lnTo>
                      <a:pt x="242" y="90"/>
                    </a:lnTo>
                    <a:lnTo>
                      <a:pt x="250" y="97"/>
                    </a:lnTo>
                    <a:lnTo>
                      <a:pt x="254" y="105"/>
                    </a:lnTo>
                    <a:lnTo>
                      <a:pt x="258" y="113"/>
                    </a:lnTo>
                    <a:lnTo>
                      <a:pt x="266" y="117"/>
                    </a:lnTo>
                    <a:lnTo>
                      <a:pt x="269" y="117"/>
                    </a:lnTo>
                    <a:lnTo>
                      <a:pt x="277" y="113"/>
                    </a:lnTo>
                    <a:lnTo>
                      <a:pt x="281" y="109"/>
                    </a:lnTo>
                    <a:lnTo>
                      <a:pt x="285" y="101"/>
                    </a:lnTo>
                    <a:lnTo>
                      <a:pt x="293" y="97"/>
                    </a:lnTo>
                    <a:lnTo>
                      <a:pt x="297" y="93"/>
                    </a:lnTo>
                    <a:lnTo>
                      <a:pt x="301" y="90"/>
                    </a:lnTo>
                    <a:lnTo>
                      <a:pt x="309" y="90"/>
                    </a:lnTo>
                    <a:lnTo>
                      <a:pt x="312" y="90"/>
                    </a:lnTo>
                    <a:lnTo>
                      <a:pt x="316" y="90"/>
                    </a:lnTo>
                    <a:lnTo>
                      <a:pt x="324" y="93"/>
                    </a:lnTo>
                    <a:lnTo>
                      <a:pt x="328" y="97"/>
                    </a:lnTo>
                    <a:lnTo>
                      <a:pt x="332" y="97"/>
                    </a:lnTo>
                    <a:lnTo>
                      <a:pt x="340" y="97"/>
                    </a:lnTo>
                    <a:lnTo>
                      <a:pt x="344" y="97"/>
                    </a:lnTo>
                    <a:lnTo>
                      <a:pt x="348" y="93"/>
                    </a:lnTo>
                    <a:lnTo>
                      <a:pt x="355" y="93"/>
                    </a:lnTo>
                    <a:lnTo>
                      <a:pt x="359" y="93"/>
                    </a:lnTo>
                    <a:lnTo>
                      <a:pt x="363" y="93"/>
                    </a:lnTo>
                    <a:lnTo>
                      <a:pt x="371" y="97"/>
                    </a:lnTo>
                    <a:lnTo>
                      <a:pt x="375" y="97"/>
                    </a:lnTo>
                    <a:lnTo>
                      <a:pt x="379" y="101"/>
                    </a:lnTo>
                    <a:lnTo>
                      <a:pt x="387" y="105"/>
                    </a:lnTo>
                    <a:lnTo>
                      <a:pt x="391" y="109"/>
                    </a:lnTo>
                    <a:lnTo>
                      <a:pt x="395" y="109"/>
                    </a:lnTo>
                    <a:lnTo>
                      <a:pt x="402" y="109"/>
                    </a:lnTo>
                    <a:lnTo>
                      <a:pt x="406" y="105"/>
                    </a:lnTo>
                    <a:lnTo>
                      <a:pt x="414" y="101"/>
                    </a:lnTo>
                    <a:lnTo>
                      <a:pt x="418" y="93"/>
                    </a:lnTo>
                    <a:lnTo>
                      <a:pt x="422" y="90"/>
                    </a:lnTo>
                    <a:lnTo>
                      <a:pt x="430" y="86"/>
                    </a:lnTo>
                    <a:lnTo>
                      <a:pt x="434" y="86"/>
                    </a:lnTo>
                    <a:lnTo>
                      <a:pt x="437" y="86"/>
                    </a:lnTo>
                    <a:lnTo>
                      <a:pt x="445" y="90"/>
                    </a:lnTo>
                    <a:lnTo>
                      <a:pt x="449" y="93"/>
                    </a:lnTo>
                    <a:lnTo>
                      <a:pt x="453" y="97"/>
                    </a:lnTo>
                    <a:lnTo>
                      <a:pt x="461" y="101"/>
                    </a:lnTo>
                    <a:lnTo>
                      <a:pt x="465" y="101"/>
                    </a:lnTo>
                    <a:lnTo>
                      <a:pt x="469" y="105"/>
                    </a:lnTo>
                    <a:lnTo>
                      <a:pt x="477" y="105"/>
                    </a:lnTo>
                    <a:lnTo>
                      <a:pt x="480" y="101"/>
                    </a:lnTo>
                    <a:lnTo>
                      <a:pt x="484" y="101"/>
                    </a:lnTo>
                    <a:lnTo>
                      <a:pt x="492" y="97"/>
                    </a:lnTo>
                    <a:lnTo>
                      <a:pt x="496" y="97"/>
                    </a:lnTo>
                    <a:lnTo>
                      <a:pt x="500" y="97"/>
                    </a:lnTo>
                    <a:lnTo>
                      <a:pt x="508" y="97"/>
                    </a:lnTo>
                    <a:lnTo>
                      <a:pt x="512" y="97"/>
                    </a:lnTo>
                    <a:lnTo>
                      <a:pt x="516" y="97"/>
                    </a:lnTo>
                    <a:lnTo>
                      <a:pt x="523" y="101"/>
                    </a:lnTo>
                    <a:lnTo>
                      <a:pt x="527" y="101"/>
                    </a:lnTo>
                    <a:lnTo>
                      <a:pt x="531" y="97"/>
                    </a:lnTo>
                    <a:lnTo>
                      <a:pt x="539" y="97"/>
                    </a:lnTo>
                    <a:lnTo>
                      <a:pt x="543" y="93"/>
                    </a:lnTo>
                    <a:lnTo>
                      <a:pt x="551" y="93"/>
                    </a:lnTo>
                    <a:lnTo>
                      <a:pt x="555" y="90"/>
                    </a:lnTo>
                    <a:lnTo>
                      <a:pt x="559" y="90"/>
                    </a:lnTo>
                    <a:lnTo>
                      <a:pt x="566" y="90"/>
                    </a:lnTo>
                    <a:lnTo>
                      <a:pt x="570" y="93"/>
                    </a:lnTo>
                    <a:lnTo>
                      <a:pt x="574" y="93"/>
                    </a:lnTo>
                    <a:lnTo>
                      <a:pt x="582" y="97"/>
                    </a:lnTo>
                    <a:lnTo>
                      <a:pt x="586" y="101"/>
                    </a:lnTo>
                    <a:lnTo>
                      <a:pt x="590" y="105"/>
                    </a:lnTo>
                    <a:lnTo>
                      <a:pt x="598" y="105"/>
                    </a:lnTo>
                    <a:lnTo>
                      <a:pt x="602" y="105"/>
                    </a:lnTo>
                    <a:lnTo>
                      <a:pt x="605" y="105"/>
                    </a:lnTo>
                    <a:lnTo>
                      <a:pt x="613" y="101"/>
                    </a:lnTo>
                    <a:lnTo>
                      <a:pt x="617" y="97"/>
                    </a:lnTo>
                    <a:lnTo>
                      <a:pt x="621" y="97"/>
                    </a:lnTo>
                    <a:lnTo>
                      <a:pt x="629" y="93"/>
                    </a:lnTo>
                    <a:lnTo>
                      <a:pt x="633" y="93"/>
                    </a:lnTo>
                    <a:lnTo>
                      <a:pt x="637" y="93"/>
                    </a:lnTo>
                    <a:lnTo>
                      <a:pt x="645" y="93"/>
                    </a:lnTo>
                    <a:lnTo>
                      <a:pt x="648" y="93"/>
                    </a:lnTo>
                    <a:lnTo>
                      <a:pt x="652" y="97"/>
                    </a:lnTo>
                    <a:lnTo>
                      <a:pt x="660" y="97"/>
                    </a:lnTo>
                    <a:lnTo>
                      <a:pt x="664" y="97"/>
                    </a:lnTo>
                    <a:lnTo>
                      <a:pt x="668" y="97"/>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2334" name="Text Box 61">
              <a:extLst>
                <a:ext uri="{FF2B5EF4-FFF2-40B4-BE49-F238E27FC236}">
                  <a16:creationId xmlns:a16="http://schemas.microsoft.com/office/drawing/2014/main" id="{9F9D80CE-1020-F72F-67E1-41FC913B439B}"/>
                </a:ext>
              </a:extLst>
            </p:cNvPr>
            <p:cNvSpPr txBox="1">
              <a:spLocks noChangeArrowheads="1"/>
            </p:cNvSpPr>
            <p:nvPr/>
          </p:nvSpPr>
          <p:spPr bwMode="auto">
            <a:xfrm>
              <a:off x="1655" y="2205"/>
              <a:ext cx="1078"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b="1">
                  <a:solidFill>
                    <a:schemeClr val="accent2"/>
                  </a:solidFill>
                  <a:latin typeface="Arial" panose="020B0604020202020204" pitchFamily="34" charset="0"/>
                  <a:ea typeface="ＭＳ Ｐゴシック" panose="020B0600070205080204" pitchFamily="50" charset="-128"/>
                </a:rPr>
                <a:t>Modulated</a:t>
              </a:r>
            </a:p>
            <a:p>
              <a:pPr algn="ctr"/>
              <a:r>
                <a:rPr lang="en-US" altLang="ja-JP" b="1">
                  <a:solidFill>
                    <a:schemeClr val="accent2"/>
                  </a:solidFill>
                  <a:latin typeface="Arial" panose="020B0604020202020204" pitchFamily="34" charset="0"/>
                  <a:ea typeface="ＭＳ Ｐゴシック" panose="020B0600070205080204" pitchFamily="50" charset="-128"/>
                </a:rPr>
                <a:t>modified SSA pulse</a:t>
              </a:r>
            </a:p>
          </p:txBody>
        </p:sp>
        <p:sp>
          <p:nvSpPr>
            <p:cNvPr id="12335" name="Rectangle 62">
              <a:extLst>
                <a:ext uri="{FF2B5EF4-FFF2-40B4-BE49-F238E27FC236}">
                  <a16:creationId xmlns:a16="http://schemas.microsoft.com/office/drawing/2014/main" id="{DE53EE81-89BD-5C3F-F90A-65D91A515D13}"/>
                </a:ext>
              </a:extLst>
            </p:cNvPr>
            <p:cNvSpPr>
              <a:spLocks noChangeArrowheads="1"/>
            </p:cNvSpPr>
            <p:nvPr/>
          </p:nvSpPr>
          <p:spPr bwMode="auto">
            <a:xfrm>
              <a:off x="2606" y="1920"/>
              <a:ext cx="890"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b="1" i="1" u="sng">
                  <a:solidFill>
                    <a:srgbClr val="FF0000"/>
                  </a:solidFill>
                  <a:latin typeface="Arial" panose="020B0604020202020204" pitchFamily="34" charset="0"/>
                  <a:ea typeface="ＭＳ Ｐゴシック" panose="020B0600070205080204" pitchFamily="50" charset="-128"/>
                </a:rPr>
                <a:t>Adaptive-band</a:t>
              </a:r>
              <a:endParaRPr lang="ja-JP" altLang="en-US" sz="1400" b="1" i="1" u="sng">
                <a:solidFill>
                  <a:srgbClr val="FF0000"/>
                </a:solidFill>
                <a:latin typeface="Arial" panose="020B0604020202020204" pitchFamily="34" charset="0"/>
                <a:ea typeface="ＭＳ Ｐゴシック" panose="020B0600070205080204" pitchFamily="50" charset="-128"/>
              </a:endParaRPr>
            </a:p>
          </p:txBody>
        </p:sp>
        <p:sp>
          <p:nvSpPr>
            <p:cNvPr id="12336" name="Line 63">
              <a:extLst>
                <a:ext uri="{FF2B5EF4-FFF2-40B4-BE49-F238E27FC236}">
                  <a16:creationId xmlns:a16="http://schemas.microsoft.com/office/drawing/2014/main" id="{715EAB5D-86E4-2D51-3EFC-C7799E744BF9}"/>
                </a:ext>
              </a:extLst>
            </p:cNvPr>
            <p:cNvSpPr>
              <a:spLocks noChangeShapeType="1"/>
            </p:cNvSpPr>
            <p:nvPr/>
          </p:nvSpPr>
          <p:spPr bwMode="auto">
            <a:xfrm>
              <a:off x="1488" y="1872"/>
              <a:ext cx="290"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7" name="Text Box 64">
              <a:extLst>
                <a:ext uri="{FF2B5EF4-FFF2-40B4-BE49-F238E27FC236}">
                  <a16:creationId xmlns:a16="http://schemas.microsoft.com/office/drawing/2014/main" id="{DC15CB6F-C961-F912-FF95-ACDA0F05D2CB}"/>
                </a:ext>
              </a:extLst>
            </p:cNvPr>
            <p:cNvSpPr txBox="1">
              <a:spLocks noChangeArrowheads="1"/>
            </p:cNvSpPr>
            <p:nvPr/>
          </p:nvSpPr>
          <p:spPr bwMode="auto">
            <a:xfrm>
              <a:off x="1776" y="2880"/>
              <a:ext cx="750"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b="1">
                  <a:solidFill>
                    <a:schemeClr val="accent2"/>
                  </a:solidFill>
                  <a:latin typeface="Arial" panose="020B0604020202020204" pitchFamily="34" charset="0"/>
                  <a:ea typeface="ＭＳ Ｐゴシック" panose="020B0600070205080204" pitchFamily="50" charset="-128"/>
                </a:rPr>
                <a:t>XSI Wavelet</a:t>
              </a:r>
            </a:p>
          </p:txBody>
        </p:sp>
        <p:sp>
          <p:nvSpPr>
            <p:cNvPr id="12338" name="AutoShape 65">
              <a:extLst>
                <a:ext uri="{FF2B5EF4-FFF2-40B4-BE49-F238E27FC236}">
                  <a16:creationId xmlns:a16="http://schemas.microsoft.com/office/drawing/2014/main" id="{C430E754-59EE-37C4-E6D4-454B289FF865}"/>
                </a:ext>
              </a:extLst>
            </p:cNvPr>
            <p:cNvSpPr>
              <a:spLocks/>
            </p:cNvSpPr>
            <p:nvPr/>
          </p:nvSpPr>
          <p:spPr bwMode="auto">
            <a:xfrm>
              <a:off x="4800" y="816"/>
              <a:ext cx="144" cy="3072"/>
            </a:xfrm>
            <a:prstGeom prst="rightBrace">
              <a:avLst>
                <a:gd name="adj1" fmla="val 177778"/>
                <a:gd name="adj2" fmla="val 50000"/>
              </a:avLst>
            </a:prstGeom>
            <a:solidFill>
              <a:srgbClr val="FFCC99"/>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endParaRPr lang="ja-JP" altLang="en-US" sz="1600">
                <a:solidFill>
                  <a:srgbClr val="FF9900"/>
                </a:solidFill>
                <a:latin typeface="Arial" panose="020B0604020202020204" pitchFamily="34" charset="0"/>
                <a:ea typeface="ＭＳ Ｐゴシック" panose="020B0600070205080204" pitchFamily="50" charset="-128"/>
              </a:endParaRPr>
            </a:p>
          </p:txBody>
        </p:sp>
        <p:sp>
          <p:nvSpPr>
            <p:cNvPr id="12339" name="Text Box 66">
              <a:extLst>
                <a:ext uri="{FF2B5EF4-FFF2-40B4-BE49-F238E27FC236}">
                  <a16:creationId xmlns:a16="http://schemas.microsoft.com/office/drawing/2014/main" id="{FFA70ED0-65B8-232E-1D04-2BC30E17E9D1}"/>
                </a:ext>
              </a:extLst>
            </p:cNvPr>
            <p:cNvSpPr txBox="1">
              <a:spLocks noChangeArrowheads="1"/>
            </p:cNvSpPr>
            <p:nvPr/>
          </p:nvSpPr>
          <p:spPr bwMode="auto">
            <a:xfrm rot="16200000" flipH="1">
              <a:off x="4228" y="3357"/>
              <a:ext cx="767" cy="200"/>
            </a:xfrm>
            <a:prstGeom prst="rect">
              <a:avLst/>
            </a:prstGeom>
            <a:solidFill>
              <a:srgbClr val="009999"/>
            </a:solidFill>
            <a:ln w="12700">
              <a:solidFill>
                <a:srgbClr val="FF9933"/>
              </a:solidFill>
              <a:miter lim="800000"/>
              <a:headEnd type="none" w="sm" len="sm"/>
              <a:tailEnd type="none" w="sm" len="sm"/>
            </a:ln>
            <a:effectLst>
              <a:outerShdw dist="107763" dir="18900000" algn="ctr" rotWithShape="0">
                <a:schemeClr val="bg2"/>
              </a:outerShdw>
            </a:effec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400" b="1">
                  <a:solidFill>
                    <a:srgbClr val="FF3300"/>
                  </a:solidFill>
                  <a:latin typeface="Arial" panose="020B0604020202020204" pitchFamily="34" charset="0"/>
                  <a:ea typeface="ＭＳ Ｐゴシック" panose="020B0600070205080204" pitchFamily="50" charset="-128"/>
                </a:rPr>
                <a:t>MB-OFDM</a:t>
              </a:r>
              <a:endParaRPr lang="en-US" altLang="ja-JP" sz="1400">
                <a:solidFill>
                  <a:srgbClr val="FF3300"/>
                </a:solidFill>
                <a:latin typeface="Arial" panose="020B0604020202020204" pitchFamily="34" charset="0"/>
                <a:ea typeface="ＭＳ Ｐゴシック" panose="020B0600070205080204" pitchFamily="50" charset="-128"/>
              </a:endParaRPr>
            </a:p>
          </p:txBody>
        </p:sp>
        <p:sp>
          <p:nvSpPr>
            <p:cNvPr id="12340" name="AutoShape 67">
              <a:extLst>
                <a:ext uri="{FF2B5EF4-FFF2-40B4-BE49-F238E27FC236}">
                  <a16:creationId xmlns:a16="http://schemas.microsoft.com/office/drawing/2014/main" id="{33DE037B-B74D-152B-4CA7-4CFA607D8084}"/>
                </a:ext>
              </a:extLst>
            </p:cNvPr>
            <p:cNvSpPr>
              <a:spLocks/>
            </p:cNvSpPr>
            <p:nvPr/>
          </p:nvSpPr>
          <p:spPr bwMode="auto">
            <a:xfrm>
              <a:off x="4270" y="2832"/>
              <a:ext cx="194" cy="1200"/>
            </a:xfrm>
            <a:prstGeom prst="rightBrace">
              <a:avLst>
                <a:gd name="adj1" fmla="val 51546"/>
                <a:gd name="adj2" fmla="val 50000"/>
              </a:avLst>
            </a:prstGeom>
            <a:solidFill>
              <a:srgbClr val="FFCC99"/>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endParaRPr lang="ja-JP" altLang="en-US" sz="1600">
                <a:solidFill>
                  <a:srgbClr val="FF9900"/>
                </a:solidFill>
                <a:latin typeface="Arial" panose="020B0604020202020204" pitchFamily="34" charset="0"/>
                <a:ea typeface="ＭＳ Ｐゴシック" panose="020B0600070205080204" pitchFamily="50" charset="-128"/>
              </a:endParaRPr>
            </a:p>
          </p:txBody>
        </p:sp>
        <p:sp>
          <p:nvSpPr>
            <p:cNvPr id="12341" name="Line 68">
              <a:extLst>
                <a:ext uri="{FF2B5EF4-FFF2-40B4-BE49-F238E27FC236}">
                  <a16:creationId xmlns:a16="http://schemas.microsoft.com/office/drawing/2014/main" id="{90529701-DC7A-1BE1-A01B-7226B6D73202}"/>
                </a:ext>
              </a:extLst>
            </p:cNvPr>
            <p:cNvSpPr>
              <a:spLocks noChangeShapeType="1"/>
            </p:cNvSpPr>
            <p:nvPr/>
          </p:nvSpPr>
          <p:spPr bwMode="auto">
            <a:xfrm>
              <a:off x="4608" y="2112"/>
              <a:ext cx="240"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42" name="Line 69">
              <a:extLst>
                <a:ext uri="{FF2B5EF4-FFF2-40B4-BE49-F238E27FC236}">
                  <a16:creationId xmlns:a16="http://schemas.microsoft.com/office/drawing/2014/main" id="{B922DAC5-9F53-FC0F-EA78-231B05F19D13}"/>
                </a:ext>
              </a:extLst>
            </p:cNvPr>
            <p:cNvSpPr>
              <a:spLocks noChangeShapeType="1"/>
            </p:cNvSpPr>
            <p:nvPr/>
          </p:nvSpPr>
          <p:spPr bwMode="auto">
            <a:xfrm flipV="1">
              <a:off x="4608" y="2688"/>
              <a:ext cx="240"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98" name="Text Box 70">
              <a:extLst>
                <a:ext uri="{FF2B5EF4-FFF2-40B4-BE49-F238E27FC236}">
                  <a16:creationId xmlns:a16="http://schemas.microsoft.com/office/drawing/2014/main" id="{E5AC61F3-B272-5775-81E5-EE872A5AF4C6}"/>
                </a:ext>
              </a:extLst>
            </p:cNvPr>
            <p:cNvSpPr txBox="1">
              <a:spLocks noChangeArrowheads="1"/>
            </p:cNvSpPr>
            <p:nvPr/>
          </p:nvSpPr>
          <p:spPr bwMode="auto">
            <a:xfrm>
              <a:off x="4848" y="2160"/>
              <a:ext cx="816" cy="377"/>
            </a:xfrm>
            <a:prstGeom prst="rect">
              <a:avLst/>
            </a:prstGeom>
            <a:noFill/>
            <a:ln>
              <a:noFill/>
            </a:ln>
            <a:effectLst/>
          </p:spPr>
          <p:txBody>
            <a:bodyPr>
              <a:spAutoFit/>
            </a:bodyPr>
            <a:lstStyle/>
            <a:p>
              <a:pPr algn="ctr">
                <a:defRPr/>
              </a:pPr>
              <a:r>
                <a:rPr lang="en-US" altLang="ja-JP" sz="1600" b="1" i="1" u="sng">
                  <a:solidFill>
                    <a:srgbClr val="FF3300"/>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Global standard</a:t>
              </a:r>
              <a:endParaRPr lang="ja-JP" altLang="en-US" sz="1600" b="1" i="1" u="sng">
                <a:solidFill>
                  <a:srgbClr val="FF3300"/>
                </a:solidFill>
                <a:effectLst>
                  <a:outerShdw blurRad="38100" dist="38100" dir="2700000" algn="tl">
                    <a:srgbClr val="C0C0C0"/>
                  </a:outerShdw>
                </a:effectLst>
                <a:latin typeface="Arial" panose="020B0604020202020204" pitchFamily="34" charset="0"/>
                <a:ea typeface="ＭＳ Ｐゴシック" panose="020B0600070205080204" pitchFamily="50" charset="-128"/>
              </a:endParaRPr>
            </a:p>
          </p:txBody>
        </p:sp>
        <p:sp>
          <p:nvSpPr>
            <p:cNvPr id="12344" name="Text Box 71">
              <a:extLst>
                <a:ext uri="{FF2B5EF4-FFF2-40B4-BE49-F238E27FC236}">
                  <a16:creationId xmlns:a16="http://schemas.microsoft.com/office/drawing/2014/main" id="{68DB2860-6B7C-7C22-312F-1CCF834F5695}"/>
                </a:ext>
              </a:extLst>
            </p:cNvPr>
            <p:cNvSpPr txBox="1">
              <a:spLocks noChangeArrowheads="1"/>
            </p:cNvSpPr>
            <p:nvPr/>
          </p:nvSpPr>
          <p:spPr bwMode="auto">
            <a:xfrm>
              <a:off x="1872" y="1728"/>
              <a:ext cx="548"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b="1">
                  <a:solidFill>
                    <a:schemeClr val="accent2"/>
                  </a:solidFill>
                  <a:latin typeface="Arial" panose="020B0604020202020204" pitchFamily="34" charset="0"/>
                  <a:ea typeface="ＭＳ Ｐゴシック" panose="020B0600070205080204" pitchFamily="50" charset="-128"/>
                </a:rPr>
                <a:t>Gaussian</a:t>
              </a:r>
            </a:p>
          </p:txBody>
        </p:sp>
        <p:sp>
          <p:nvSpPr>
            <p:cNvPr id="12345" name="Text Box 72">
              <a:extLst>
                <a:ext uri="{FF2B5EF4-FFF2-40B4-BE49-F238E27FC236}">
                  <a16:creationId xmlns:a16="http://schemas.microsoft.com/office/drawing/2014/main" id="{65E062B2-B7F6-EC91-810F-784BF4906C7E}"/>
                </a:ext>
              </a:extLst>
            </p:cNvPr>
            <p:cNvSpPr txBox="1">
              <a:spLocks noChangeArrowheads="1"/>
            </p:cNvSpPr>
            <p:nvPr/>
          </p:nvSpPr>
          <p:spPr bwMode="auto">
            <a:xfrm>
              <a:off x="1927" y="1248"/>
              <a:ext cx="521"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b="1">
                  <a:solidFill>
                    <a:schemeClr val="accent2"/>
                  </a:solidFill>
                  <a:latin typeface="Arial" panose="020B0604020202020204" pitchFamily="34" charset="0"/>
                  <a:ea typeface="ＭＳ Ｐゴシック" panose="020B0600070205080204" pitchFamily="50" charset="-128"/>
                </a:rPr>
                <a:t>Adaptive</a:t>
              </a:r>
            </a:p>
          </p:txBody>
        </p:sp>
        <p:sp>
          <p:nvSpPr>
            <p:cNvPr id="12346" name="Line 73">
              <a:extLst>
                <a:ext uri="{FF2B5EF4-FFF2-40B4-BE49-F238E27FC236}">
                  <a16:creationId xmlns:a16="http://schemas.microsoft.com/office/drawing/2014/main" id="{546BCA90-A51D-FAC5-187E-24D665216E96}"/>
                </a:ext>
              </a:extLst>
            </p:cNvPr>
            <p:cNvSpPr>
              <a:spLocks noChangeShapeType="1"/>
            </p:cNvSpPr>
            <p:nvPr/>
          </p:nvSpPr>
          <p:spPr bwMode="auto">
            <a:xfrm>
              <a:off x="2592" y="1104"/>
              <a:ext cx="624"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47" name="Line 74">
              <a:extLst>
                <a:ext uri="{FF2B5EF4-FFF2-40B4-BE49-F238E27FC236}">
                  <a16:creationId xmlns:a16="http://schemas.microsoft.com/office/drawing/2014/main" id="{7573C98D-CA8D-E392-315D-C025E7577F6B}"/>
                </a:ext>
              </a:extLst>
            </p:cNvPr>
            <p:cNvSpPr>
              <a:spLocks noChangeShapeType="1"/>
            </p:cNvSpPr>
            <p:nvPr/>
          </p:nvSpPr>
          <p:spPr bwMode="auto">
            <a:xfrm>
              <a:off x="2592" y="1680"/>
              <a:ext cx="288"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48" name="Text Box 75">
              <a:extLst>
                <a:ext uri="{FF2B5EF4-FFF2-40B4-BE49-F238E27FC236}">
                  <a16:creationId xmlns:a16="http://schemas.microsoft.com/office/drawing/2014/main" id="{EA4BA257-5051-D4FE-42D3-2B2EBCBE8425}"/>
                </a:ext>
              </a:extLst>
            </p:cNvPr>
            <p:cNvSpPr txBox="1">
              <a:spLocks noChangeArrowheads="1"/>
            </p:cNvSpPr>
            <p:nvPr/>
          </p:nvSpPr>
          <p:spPr bwMode="auto">
            <a:xfrm>
              <a:off x="3216" y="1008"/>
              <a:ext cx="1053" cy="186"/>
            </a:xfrm>
            <a:prstGeom prst="rect">
              <a:avLst/>
            </a:prstGeom>
            <a:solidFill>
              <a:schemeClr val="folHlink"/>
            </a:solidFill>
            <a:ln w="12700">
              <a:solidFill>
                <a:srgbClr val="FF9933"/>
              </a:solidFill>
              <a:miter lim="800000"/>
              <a:headEnd type="none" w="sm" len="sm"/>
              <a:tailEnd type="none" w="sm" len="sm"/>
            </a:ln>
            <a:effectLst>
              <a:outerShdw dist="107763" dir="18900000" algn="ctr" rotWithShape="0">
                <a:schemeClr val="bg2"/>
              </a:outerShdw>
            </a:effec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b="1">
                  <a:latin typeface="Arial" panose="020B0604020202020204" pitchFamily="34" charset="0"/>
                  <a:ea typeface="ＭＳ Ｐゴシック" panose="020B0600070205080204" pitchFamily="50" charset="-128"/>
                </a:rPr>
                <a:t>ST Microelectronics</a:t>
              </a:r>
            </a:p>
          </p:txBody>
        </p:sp>
        <p:grpSp>
          <p:nvGrpSpPr>
            <p:cNvPr id="12349" name="Group 76">
              <a:extLst>
                <a:ext uri="{FF2B5EF4-FFF2-40B4-BE49-F238E27FC236}">
                  <a16:creationId xmlns:a16="http://schemas.microsoft.com/office/drawing/2014/main" id="{FFEC4148-C42C-E14B-0383-715BBDCCA245}"/>
                </a:ext>
              </a:extLst>
            </p:cNvPr>
            <p:cNvGrpSpPr>
              <a:grpSpLocks/>
            </p:cNvGrpSpPr>
            <p:nvPr/>
          </p:nvGrpSpPr>
          <p:grpSpPr bwMode="auto">
            <a:xfrm>
              <a:off x="1920" y="1440"/>
              <a:ext cx="480" cy="336"/>
              <a:chOff x="1968" y="1344"/>
              <a:chExt cx="480" cy="336"/>
            </a:xfrm>
          </p:grpSpPr>
          <p:sp>
            <p:nvSpPr>
              <p:cNvPr id="12362" name="Line 77">
                <a:extLst>
                  <a:ext uri="{FF2B5EF4-FFF2-40B4-BE49-F238E27FC236}">
                    <a16:creationId xmlns:a16="http://schemas.microsoft.com/office/drawing/2014/main" id="{EDB14B3A-E2A9-7650-9D05-E815C0FACD76}"/>
                  </a:ext>
                </a:extLst>
              </p:cNvPr>
              <p:cNvSpPr>
                <a:spLocks noChangeShapeType="1"/>
              </p:cNvSpPr>
              <p:nvPr/>
            </p:nvSpPr>
            <p:spPr bwMode="auto">
              <a:xfrm>
                <a:off x="1968" y="1577"/>
                <a:ext cx="480" cy="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63" name="Freeform 78">
                <a:extLst>
                  <a:ext uri="{FF2B5EF4-FFF2-40B4-BE49-F238E27FC236}">
                    <a16:creationId xmlns:a16="http://schemas.microsoft.com/office/drawing/2014/main" id="{77DE2879-66EA-2881-D340-46EC6CD43C63}"/>
                  </a:ext>
                </a:extLst>
              </p:cNvPr>
              <p:cNvSpPr>
                <a:spLocks/>
              </p:cNvSpPr>
              <p:nvPr/>
            </p:nvSpPr>
            <p:spPr bwMode="auto">
              <a:xfrm>
                <a:off x="2075" y="1344"/>
                <a:ext cx="259" cy="336"/>
              </a:xfrm>
              <a:custGeom>
                <a:avLst/>
                <a:gdLst>
                  <a:gd name="T0" fmla="*/ 0 w 363"/>
                  <a:gd name="T1" fmla="*/ 237 h 514"/>
                  <a:gd name="T2" fmla="*/ 33 w 363"/>
                  <a:gd name="T3" fmla="*/ 237 h 514"/>
                  <a:gd name="T4" fmla="*/ 65 w 363"/>
                  <a:gd name="T5" fmla="*/ 296 h 514"/>
                  <a:gd name="T6" fmla="*/ 130 w 363"/>
                  <a:gd name="T7" fmla="*/ 0 h 514"/>
                  <a:gd name="T8" fmla="*/ 194 w 363"/>
                  <a:gd name="T9" fmla="*/ 296 h 514"/>
                  <a:gd name="T10" fmla="*/ 227 w 363"/>
                  <a:gd name="T11" fmla="*/ 237 h 514"/>
                  <a:gd name="T12" fmla="*/ 259 w 363"/>
                  <a:gd name="T13" fmla="*/ 237 h 5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514">
                    <a:moveTo>
                      <a:pt x="0" y="363"/>
                    </a:moveTo>
                    <a:cubicBezTo>
                      <a:pt x="15" y="355"/>
                      <a:pt x="31" y="348"/>
                      <a:pt x="46" y="363"/>
                    </a:cubicBezTo>
                    <a:cubicBezTo>
                      <a:pt x="61" y="378"/>
                      <a:pt x="68" y="514"/>
                      <a:pt x="91" y="453"/>
                    </a:cubicBezTo>
                    <a:cubicBezTo>
                      <a:pt x="114" y="392"/>
                      <a:pt x="152" y="0"/>
                      <a:pt x="182" y="0"/>
                    </a:cubicBezTo>
                    <a:cubicBezTo>
                      <a:pt x="212" y="0"/>
                      <a:pt x="249" y="392"/>
                      <a:pt x="272" y="453"/>
                    </a:cubicBezTo>
                    <a:cubicBezTo>
                      <a:pt x="295" y="514"/>
                      <a:pt x="303" y="378"/>
                      <a:pt x="318" y="363"/>
                    </a:cubicBezTo>
                    <a:cubicBezTo>
                      <a:pt x="333" y="348"/>
                      <a:pt x="348" y="355"/>
                      <a:pt x="363" y="363"/>
                    </a:cubicBezTo>
                  </a:path>
                </a:pathLst>
              </a:custGeom>
              <a:noFill/>
              <a:ln w="12700"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350" name="Text Box 79">
              <a:extLst>
                <a:ext uri="{FF2B5EF4-FFF2-40B4-BE49-F238E27FC236}">
                  <a16:creationId xmlns:a16="http://schemas.microsoft.com/office/drawing/2014/main" id="{2C37F6F8-FC29-40B5-2858-E39EB66C9B98}"/>
                </a:ext>
              </a:extLst>
            </p:cNvPr>
            <p:cNvSpPr txBox="1">
              <a:spLocks noChangeArrowheads="1"/>
            </p:cNvSpPr>
            <p:nvPr/>
          </p:nvSpPr>
          <p:spPr bwMode="auto">
            <a:xfrm>
              <a:off x="2952" y="1595"/>
              <a:ext cx="600" cy="187"/>
            </a:xfrm>
            <a:prstGeom prst="rect">
              <a:avLst/>
            </a:prstGeom>
            <a:solidFill>
              <a:schemeClr val="folHlink"/>
            </a:solidFill>
            <a:ln w="12700">
              <a:solidFill>
                <a:srgbClr val="FF9933"/>
              </a:solidFill>
              <a:miter lim="800000"/>
              <a:headEnd type="none" w="sm" len="sm"/>
              <a:tailEnd type="none" w="sm" len="sm"/>
            </a:ln>
            <a:effectLst>
              <a:outerShdw dist="107763" dir="18900000" algn="ctr" rotWithShape="0">
                <a:schemeClr val="bg2"/>
              </a:outerShdw>
            </a:effec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b="1" i="1">
                  <a:latin typeface="Arial" panose="020B0604020202020204" pitchFamily="34" charset="0"/>
                  <a:ea typeface="ＭＳ Ｐゴシック" panose="020B0600070205080204" pitchFamily="50" charset="-128"/>
                </a:rPr>
                <a:t>Mitsubishi</a:t>
              </a:r>
              <a:endParaRPr lang="en-US" altLang="ja-JP">
                <a:latin typeface="Arial" panose="020B0604020202020204" pitchFamily="34" charset="0"/>
                <a:ea typeface="ＭＳ Ｐゴシック" panose="020B0600070205080204" pitchFamily="50" charset="-128"/>
              </a:endParaRPr>
            </a:p>
          </p:txBody>
        </p:sp>
        <p:sp>
          <p:nvSpPr>
            <p:cNvPr id="12351" name="Text Box 80">
              <a:extLst>
                <a:ext uri="{FF2B5EF4-FFF2-40B4-BE49-F238E27FC236}">
                  <a16:creationId xmlns:a16="http://schemas.microsoft.com/office/drawing/2014/main" id="{933D7AE4-CC5F-842C-2199-6968AF6E34DA}"/>
                </a:ext>
              </a:extLst>
            </p:cNvPr>
            <p:cNvSpPr txBox="1">
              <a:spLocks noChangeArrowheads="1"/>
            </p:cNvSpPr>
            <p:nvPr/>
          </p:nvSpPr>
          <p:spPr bwMode="auto">
            <a:xfrm>
              <a:off x="3552" y="3648"/>
              <a:ext cx="507"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a:latin typeface="Arial" panose="020B0604020202020204" pitchFamily="34" charset="0"/>
                  <a:ea typeface="ＭＳ Ｐゴシック" panose="020B0600070205080204" pitchFamily="50" charset="-128"/>
                </a:rPr>
                <a:t>  </a:t>
              </a:r>
              <a:r>
                <a:rPr lang="en-US" altLang="ja-JP" sz="1400" u="sng">
                  <a:latin typeface="Arial" panose="020B0604020202020204" pitchFamily="34" charset="0"/>
                  <a:ea typeface="ＭＳ Ｐゴシック" panose="020B0600070205080204" pitchFamily="50" charset="-128"/>
                </a:rPr>
                <a:t>OFDM</a:t>
              </a:r>
            </a:p>
          </p:txBody>
        </p:sp>
        <p:sp>
          <p:nvSpPr>
            <p:cNvPr id="12352" name="Line 81">
              <a:extLst>
                <a:ext uri="{FF2B5EF4-FFF2-40B4-BE49-F238E27FC236}">
                  <a16:creationId xmlns:a16="http://schemas.microsoft.com/office/drawing/2014/main" id="{F6D08A31-C1BC-AFF0-5D51-91FB02916DB9}"/>
                </a:ext>
              </a:extLst>
            </p:cNvPr>
            <p:cNvSpPr>
              <a:spLocks noChangeShapeType="1"/>
            </p:cNvSpPr>
            <p:nvPr/>
          </p:nvSpPr>
          <p:spPr bwMode="auto">
            <a:xfrm>
              <a:off x="1920" y="1104"/>
              <a:ext cx="480" cy="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2353" name="Group 82">
              <a:extLst>
                <a:ext uri="{FF2B5EF4-FFF2-40B4-BE49-F238E27FC236}">
                  <a16:creationId xmlns:a16="http://schemas.microsoft.com/office/drawing/2014/main" id="{BDCD5D53-4EE9-6F52-E5B9-CBD77ABEF047}"/>
                </a:ext>
              </a:extLst>
            </p:cNvPr>
            <p:cNvGrpSpPr>
              <a:grpSpLocks/>
            </p:cNvGrpSpPr>
            <p:nvPr/>
          </p:nvGrpSpPr>
          <p:grpSpPr bwMode="auto">
            <a:xfrm>
              <a:off x="1963" y="912"/>
              <a:ext cx="341" cy="358"/>
              <a:chOff x="1787" y="144"/>
              <a:chExt cx="801" cy="757"/>
            </a:xfrm>
          </p:grpSpPr>
          <p:sp>
            <p:nvSpPr>
              <p:cNvPr id="12355" name="Freeform 83">
                <a:extLst>
                  <a:ext uri="{FF2B5EF4-FFF2-40B4-BE49-F238E27FC236}">
                    <a16:creationId xmlns:a16="http://schemas.microsoft.com/office/drawing/2014/main" id="{A8E896F1-3696-9462-853D-A261804EDFC7}"/>
                  </a:ext>
                </a:extLst>
              </p:cNvPr>
              <p:cNvSpPr>
                <a:spLocks/>
              </p:cNvSpPr>
              <p:nvPr/>
            </p:nvSpPr>
            <p:spPr bwMode="auto">
              <a:xfrm>
                <a:off x="1787" y="524"/>
                <a:ext cx="142" cy="9"/>
              </a:xfrm>
              <a:custGeom>
                <a:avLst/>
                <a:gdLst>
                  <a:gd name="T0" fmla="*/ 2 w 482"/>
                  <a:gd name="T1" fmla="*/ 0 h 21"/>
                  <a:gd name="T2" fmla="*/ 6 w 482"/>
                  <a:gd name="T3" fmla="*/ 0 h 21"/>
                  <a:gd name="T4" fmla="*/ 9 w 482"/>
                  <a:gd name="T5" fmla="*/ 0 h 21"/>
                  <a:gd name="T6" fmla="*/ 13 w 482"/>
                  <a:gd name="T7" fmla="*/ 0 h 21"/>
                  <a:gd name="T8" fmla="*/ 16 w 482"/>
                  <a:gd name="T9" fmla="*/ 0 h 21"/>
                  <a:gd name="T10" fmla="*/ 19 w 482"/>
                  <a:gd name="T11" fmla="*/ 0 h 21"/>
                  <a:gd name="T12" fmla="*/ 23 w 482"/>
                  <a:gd name="T13" fmla="*/ 0 h 21"/>
                  <a:gd name="T14" fmla="*/ 26 w 482"/>
                  <a:gd name="T15" fmla="*/ 0 h 21"/>
                  <a:gd name="T16" fmla="*/ 29 w 482"/>
                  <a:gd name="T17" fmla="*/ 0 h 21"/>
                  <a:gd name="T18" fmla="*/ 32 w 482"/>
                  <a:gd name="T19" fmla="*/ 0 h 21"/>
                  <a:gd name="T20" fmla="*/ 36 w 482"/>
                  <a:gd name="T21" fmla="*/ 0 h 21"/>
                  <a:gd name="T22" fmla="*/ 39 w 482"/>
                  <a:gd name="T23" fmla="*/ 0 h 21"/>
                  <a:gd name="T24" fmla="*/ 42 w 482"/>
                  <a:gd name="T25" fmla="*/ 0 h 21"/>
                  <a:gd name="T26" fmla="*/ 46 w 482"/>
                  <a:gd name="T27" fmla="*/ 0 h 21"/>
                  <a:gd name="T28" fmla="*/ 49 w 482"/>
                  <a:gd name="T29" fmla="*/ 0 h 21"/>
                  <a:gd name="T30" fmla="*/ 53 w 482"/>
                  <a:gd name="T31" fmla="*/ 0 h 21"/>
                  <a:gd name="T32" fmla="*/ 56 w 482"/>
                  <a:gd name="T33" fmla="*/ 0 h 21"/>
                  <a:gd name="T34" fmla="*/ 59 w 482"/>
                  <a:gd name="T35" fmla="*/ 0 h 21"/>
                  <a:gd name="T36" fmla="*/ 62 w 482"/>
                  <a:gd name="T37" fmla="*/ 0 h 21"/>
                  <a:gd name="T38" fmla="*/ 66 w 482"/>
                  <a:gd name="T39" fmla="*/ 0 h 21"/>
                  <a:gd name="T40" fmla="*/ 69 w 482"/>
                  <a:gd name="T41" fmla="*/ 0 h 21"/>
                  <a:gd name="T42" fmla="*/ 72 w 482"/>
                  <a:gd name="T43" fmla="*/ 0 h 21"/>
                  <a:gd name="T44" fmla="*/ 76 w 482"/>
                  <a:gd name="T45" fmla="*/ 0 h 21"/>
                  <a:gd name="T46" fmla="*/ 80 w 482"/>
                  <a:gd name="T47" fmla="*/ 0 h 21"/>
                  <a:gd name="T48" fmla="*/ 83 w 482"/>
                  <a:gd name="T49" fmla="*/ 1 h 21"/>
                  <a:gd name="T50" fmla="*/ 86 w 482"/>
                  <a:gd name="T51" fmla="*/ 1 h 21"/>
                  <a:gd name="T52" fmla="*/ 89 w 482"/>
                  <a:gd name="T53" fmla="*/ 1 h 21"/>
                  <a:gd name="T54" fmla="*/ 93 w 482"/>
                  <a:gd name="T55" fmla="*/ 1 h 21"/>
                  <a:gd name="T56" fmla="*/ 96 w 482"/>
                  <a:gd name="T57" fmla="*/ 1 h 21"/>
                  <a:gd name="T58" fmla="*/ 99 w 482"/>
                  <a:gd name="T59" fmla="*/ 1 h 21"/>
                  <a:gd name="T60" fmla="*/ 102 w 482"/>
                  <a:gd name="T61" fmla="*/ 1 h 21"/>
                  <a:gd name="T62" fmla="*/ 105 w 482"/>
                  <a:gd name="T63" fmla="*/ 3 h 21"/>
                  <a:gd name="T64" fmla="*/ 110 w 482"/>
                  <a:gd name="T65" fmla="*/ 3 h 21"/>
                  <a:gd name="T66" fmla="*/ 113 w 482"/>
                  <a:gd name="T67" fmla="*/ 3 h 21"/>
                  <a:gd name="T68" fmla="*/ 116 w 482"/>
                  <a:gd name="T69" fmla="*/ 3 h 21"/>
                  <a:gd name="T70" fmla="*/ 119 w 482"/>
                  <a:gd name="T71" fmla="*/ 5 h 21"/>
                  <a:gd name="T72" fmla="*/ 123 w 482"/>
                  <a:gd name="T73" fmla="*/ 5 h 21"/>
                  <a:gd name="T74" fmla="*/ 126 w 482"/>
                  <a:gd name="T75" fmla="*/ 5 h 21"/>
                  <a:gd name="T76" fmla="*/ 129 w 482"/>
                  <a:gd name="T77" fmla="*/ 6 h 21"/>
                  <a:gd name="T78" fmla="*/ 132 w 482"/>
                  <a:gd name="T79" fmla="*/ 6 h 21"/>
                  <a:gd name="T80" fmla="*/ 136 w 482"/>
                  <a:gd name="T81" fmla="*/ 8 h 21"/>
                  <a:gd name="T82" fmla="*/ 139 w 482"/>
                  <a:gd name="T83" fmla="*/ 9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2" h="21">
                    <a:moveTo>
                      <a:pt x="0" y="0"/>
                    </a:moveTo>
                    <a:lnTo>
                      <a:pt x="4" y="0"/>
                    </a:lnTo>
                    <a:lnTo>
                      <a:pt x="8" y="0"/>
                    </a:lnTo>
                    <a:lnTo>
                      <a:pt x="11" y="0"/>
                    </a:lnTo>
                    <a:lnTo>
                      <a:pt x="15" y="0"/>
                    </a:lnTo>
                    <a:lnTo>
                      <a:pt x="19" y="0"/>
                    </a:lnTo>
                    <a:lnTo>
                      <a:pt x="22" y="0"/>
                    </a:lnTo>
                    <a:lnTo>
                      <a:pt x="26" y="0"/>
                    </a:lnTo>
                    <a:lnTo>
                      <a:pt x="29" y="0"/>
                    </a:lnTo>
                    <a:lnTo>
                      <a:pt x="33" y="0"/>
                    </a:lnTo>
                    <a:lnTo>
                      <a:pt x="40" y="0"/>
                    </a:lnTo>
                    <a:lnTo>
                      <a:pt x="44" y="0"/>
                    </a:lnTo>
                    <a:lnTo>
                      <a:pt x="48" y="0"/>
                    </a:lnTo>
                    <a:lnTo>
                      <a:pt x="51" y="0"/>
                    </a:lnTo>
                    <a:lnTo>
                      <a:pt x="55" y="0"/>
                    </a:lnTo>
                    <a:lnTo>
                      <a:pt x="59" y="0"/>
                    </a:lnTo>
                    <a:lnTo>
                      <a:pt x="62" y="0"/>
                    </a:lnTo>
                    <a:lnTo>
                      <a:pt x="66" y="0"/>
                    </a:lnTo>
                    <a:lnTo>
                      <a:pt x="70" y="0"/>
                    </a:lnTo>
                    <a:lnTo>
                      <a:pt x="73" y="0"/>
                    </a:lnTo>
                    <a:lnTo>
                      <a:pt x="77" y="0"/>
                    </a:lnTo>
                    <a:lnTo>
                      <a:pt x="81" y="0"/>
                    </a:lnTo>
                    <a:lnTo>
                      <a:pt x="84" y="0"/>
                    </a:lnTo>
                    <a:lnTo>
                      <a:pt x="88" y="0"/>
                    </a:lnTo>
                    <a:lnTo>
                      <a:pt x="92" y="0"/>
                    </a:lnTo>
                    <a:lnTo>
                      <a:pt x="95" y="0"/>
                    </a:lnTo>
                    <a:lnTo>
                      <a:pt x="99" y="0"/>
                    </a:lnTo>
                    <a:lnTo>
                      <a:pt x="102" y="0"/>
                    </a:lnTo>
                    <a:lnTo>
                      <a:pt x="106" y="0"/>
                    </a:lnTo>
                    <a:lnTo>
                      <a:pt x="110" y="0"/>
                    </a:lnTo>
                    <a:lnTo>
                      <a:pt x="113" y="0"/>
                    </a:lnTo>
                    <a:lnTo>
                      <a:pt x="117" y="0"/>
                    </a:lnTo>
                    <a:lnTo>
                      <a:pt x="121" y="0"/>
                    </a:lnTo>
                    <a:lnTo>
                      <a:pt x="124" y="0"/>
                    </a:lnTo>
                    <a:lnTo>
                      <a:pt x="128" y="0"/>
                    </a:lnTo>
                    <a:lnTo>
                      <a:pt x="132" y="0"/>
                    </a:lnTo>
                    <a:lnTo>
                      <a:pt x="135" y="0"/>
                    </a:lnTo>
                    <a:lnTo>
                      <a:pt x="139" y="0"/>
                    </a:lnTo>
                    <a:lnTo>
                      <a:pt x="143" y="0"/>
                    </a:lnTo>
                    <a:lnTo>
                      <a:pt x="150" y="0"/>
                    </a:lnTo>
                    <a:lnTo>
                      <a:pt x="154" y="0"/>
                    </a:lnTo>
                    <a:lnTo>
                      <a:pt x="157" y="0"/>
                    </a:lnTo>
                    <a:lnTo>
                      <a:pt x="161" y="0"/>
                    </a:lnTo>
                    <a:lnTo>
                      <a:pt x="165" y="0"/>
                    </a:lnTo>
                    <a:lnTo>
                      <a:pt x="168" y="0"/>
                    </a:lnTo>
                    <a:lnTo>
                      <a:pt x="172" y="0"/>
                    </a:lnTo>
                    <a:lnTo>
                      <a:pt x="175" y="0"/>
                    </a:lnTo>
                    <a:lnTo>
                      <a:pt x="179" y="0"/>
                    </a:lnTo>
                    <a:lnTo>
                      <a:pt x="183" y="0"/>
                    </a:lnTo>
                    <a:lnTo>
                      <a:pt x="186" y="0"/>
                    </a:lnTo>
                    <a:lnTo>
                      <a:pt x="190" y="0"/>
                    </a:lnTo>
                    <a:lnTo>
                      <a:pt x="194" y="0"/>
                    </a:lnTo>
                    <a:lnTo>
                      <a:pt x="197" y="0"/>
                    </a:lnTo>
                    <a:lnTo>
                      <a:pt x="201" y="0"/>
                    </a:lnTo>
                    <a:lnTo>
                      <a:pt x="205" y="0"/>
                    </a:lnTo>
                    <a:lnTo>
                      <a:pt x="208" y="0"/>
                    </a:lnTo>
                    <a:lnTo>
                      <a:pt x="212" y="0"/>
                    </a:lnTo>
                    <a:lnTo>
                      <a:pt x="216" y="0"/>
                    </a:lnTo>
                    <a:lnTo>
                      <a:pt x="219" y="0"/>
                    </a:lnTo>
                    <a:lnTo>
                      <a:pt x="223" y="0"/>
                    </a:lnTo>
                    <a:lnTo>
                      <a:pt x="227" y="0"/>
                    </a:lnTo>
                    <a:lnTo>
                      <a:pt x="230" y="0"/>
                    </a:lnTo>
                    <a:lnTo>
                      <a:pt x="234" y="0"/>
                    </a:lnTo>
                    <a:lnTo>
                      <a:pt x="238" y="0"/>
                    </a:lnTo>
                    <a:lnTo>
                      <a:pt x="241" y="0"/>
                    </a:lnTo>
                    <a:lnTo>
                      <a:pt x="245" y="0"/>
                    </a:lnTo>
                    <a:lnTo>
                      <a:pt x="248" y="0"/>
                    </a:lnTo>
                    <a:lnTo>
                      <a:pt x="252" y="0"/>
                    </a:lnTo>
                    <a:lnTo>
                      <a:pt x="259" y="0"/>
                    </a:lnTo>
                    <a:lnTo>
                      <a:pt x="263" y="0"/>
                    </a:lnTo>
                    <a:lnTo>
                      <a:pt x="267" y="0"/>
                    </a:lnTo>
                    <a:lnTo>
                      <a:pt x="270" y="0"/>
                    </a:lnTo>
                    <a:lnTo>
                      <a:pt x="274" y="0"/>
                    </a:lnTo>
                    <a:lnTo>
                      <a:pt x="278" y="3"/>
                    </a:lnTo>
                    <a:lnTo>
                      <a:pt x="281" y="3"/>
                    </a:lnTo>
                    <a:lnTo>
                      <a:pt x="285" y="3"/>
                    </a:lnTo>
                    <a:lnTo>
                      <a:pt x="289" y="3"/>
                    </a:lnTo>
                    <a:lnTo>
                      <a:pt x="292" y="3"/>
                    </a:lnTo>
                    <a:lnTo>
                      <a:pt x="296" y="3"/>
                    </a:lnTo>
                    <a:lnTo>
                      <a:pt x="300" y="3"/>
                    </a:lnTo>
                    <a:lnTo>
                      <a:pt x="303" y="3"/>
                    </a:lnTo>
                    <a:lnTo>
                      <a:pt x="307" y="3"/>
                    </a:lnTo>
                    <a:lnTo>
                      <a:pt x="311" y="3"/>
                    </a:lnTo>
                    <a:lnTo>
                      <a:pt x="314" y="3"/>
                    </a:lnTo>
                    <a:lnTo>
                      <a:pt x="318" y="3"/>
                    </a:lnTo>
                    <a:lnTo>
                      <a:pt x="321" y="3"/>
                    </a:lnTo>
                    <a:lnTo>
                      <a:pt x="325" y="3"/>
                    </a:lnTo>
                    <a:lnTo>
                      <a:pt x="329" y="3"/>
                    </a:lnTo>
                    <a:lnTo>
                      <a:pt x="332" y="3"/>
                    </a:lnTo>
                    <a:lnTo>
                      <a:pt x="336" y="3"/>
                    </a:lnTo>
                    <a:lnTo>
                      <a:pt x="340" y="3"/>
                    </a:lnTo>
                    <a:lnTo>
                      <a:pt x="343" y="3"/>
                    </a:lnTo>
                    <a:lnTo>
                      <a:pt x="347" y="3"/>
                    </a:lnTo>
                    <a:lnTo>
                      <a:pt x="351" y="3"/>
                    </a:lnTo>
                    <a:lnTo>
                      <a:pt x="354" y="3"/>
                    </a:lnTo>
                    <a:lnTo>
                      <a:pt x="358" y="7"/>
                    </a:lnTo>
                    <a:lnTo>
                      <a:pt x="362" y="7"/>
                    </a:lnTo>
                    <a:lnTo>
                      <a:pt x="369" y="7"/>
                    </a:lnTo>
                    <a:lnTo>
                      <a:pt x="373" y="7"/>
                    </a:lnTo>
                    <a:lnTo>
                      <a:pt x="376" y="7"/>
                    </a:lnTo>
                    <a:lnTo>
                      <a:pt x="380" y="7"/>
                    </a:lnTo>
                    <a:lnTo>
                      <a:pt x="384" y="7"/>
                    </a:lnTo>
                    <a:lnTo>
                      <a:pt x="387" y="7"/>
                    </a:lnTo>
                    <a:lnTo>
                      <a:pt x="391" y="7"/>
                    </a:lnTo>
                    <a:lnTo>
                      <a:pt x="394" y="7"/>
                    </a:lnTo>
                    <a:lnTo>
                      <a:pt x="398" y="7"/>
                    </a:lnTo>
                    <a:lnTo>
                      <a:pt x="402" y="11"/>
                    </a:lnTo>
                    <a:lnTo>
                      <a:pt x="405" y="11"/>
                    </a:lnTo>
                    <a:lnTo>
                      <a:pt x="409" y="11"/>
                    </a:lnTo>
                    <a:lnTo>
                      <a:pt x="413" y="11"/>
                    </a:lnTo>
                    <a:lnTo>
                      <a:pt x="416" y="11"/>
                    </a:lnTo>
                    <a:lnTo>
                      <a:pt x="420" y="11"/>
                    </a:lnTo>
                    <a:lnTo>
                      <a:pt x="424" y="11"/>
                    </a:lnTo>
                    <a:lnTo>
                      <a:pt x="427" y="11"/>
                    </a:lnTo>
                    <a:lnTo>
                      <a:pt x="431" y="14"/>
                    </a:lnTo>
                    <a:lnTo>
                      <a:pt x="435" y="14"/>
                    </a:lnTo>
                    <a:lnTo>
                      <a:pt x="438" y="14"/>
                    </a:lnTo>
                    <a:lnTo>
                      <a:pt x="442" y="14"/>
                    </a:lnTo>
                    <a:lnTo>
                      <a:pt x="446" y="14"/>
                    </a:lnTo>
                    <a:lnTo>
                      <a:pt x="449" y="14"/>
                    </a:lnTo>
                    <a:lnTo>
                      <a:pt x="453" y="18"/>
                    </a:lnTo>
                    <a:lnTo>
                      <a:pt x="457" y="18"/>
                    </a:lnTo>
                    <a:lnTo>
                      <a:pt x="460" y="18"/>
                    </a:lnTo>
                    <a:lnTo>
                      <a:pt x="464" y="18"/>
                    </a:lnTo>
                    <a:lnTo>
                      <a:pt x="467" y="21"/>
                    </a:lnTo>
                    <a:lnTo>
                      <a:pt x="471" y="21"/>
                    </a:lnTo>
                    <a:lnTo>
                      <a:pt x="478" y="21"/>
                    </a:lnTo>
                    <a:lnTo>
                      <a:pt x="482" y="2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56" name="Freeform 84">
                <a:extLst>
                  <a:ext uri="{FF2B5EF4-FFF2-40B4-BE49-F238E27FC236}">
                    <a16:creationId xmlns:a16="http://schemas.microsoft.com/office/drawing/2014/main" id="{10EE36E1-199E-9C83-45BC-AFCA96DF215A}"/>
                  </a:ext>
                </a:extLst>
              </p:cNvPr>
              <p:cNvSpPr>
                <a:spLocks/>
              </p:cNvSpPr>
              <p:nvPr/>
            </p:nvSpPr>
            <p:spPr bwMode="auto">
              <a:xfrm>
                <a:off x="1929" y="533"/>
                <a:ext cx="119" cy="229"/>
              </a:xfrm>
              <a:custGeom>
                <a:avLst/>
                <a:gdLst>
                  <a:gd name="T0" fmla="*/ 2 w 402"/>
                  <a:gd name="T1" fmla="*/ 2 h 490"/>
                  <a:gd name="T2" fmla="*/ 5 w 402"/>
                  <a:gd name="T3" fmla="*/ 4 h 490"/>
                  <a:gd name="T4" fmla="*/ 9 w 402"/>
                  <a:gd name="T5" fmla="*/ 5 h 490"/>
                  <a:gd name="T6" fmla="*/ 12 w 402"/>
                  <a:gd name="T7" fmla="*/ 7 h 490"/>
                  <a:gd name="T8" fmla="*/ 15 w 402"/>
                  <a:gd name="T9" fmla="*/ 9 h 490"/>
                  <a:gd name="T10" fmla="*/ 18 w 402"/>
                  <a:gd name="T11" fmla="*/ 10 h 490"/>
                  <a:gd name="T12" fmla="*/ 22 w 402"/>
                  <a:gd name="T13" fmla="*/ 12 h 490"/>
                  <a:gd name="T14" fmla="*/ 25 w 402"/>
                  <a:gd name="T15" fmla="*/ 15 h 490"/>
                  <a:gd name="T16" fmla="*/ 28 w 402"/>
                  <a:gd name="T17" fmla="*/ 19 h 490"/>
                  <a:gd name="T18" fmla="*/ 33 w 402"/>
                  <a:gd name="T19" fmla="*/ 22 h 490"/>
                  <a:gd name="T20" fmla="*/ 36 w 402"/>
                  <a:gd name="T21" fmla="*/ 26 h 490"/>
                  <a:gd name="T22" fmla="*/ 39 w 402"/>
                  <a:gd name="T23" fmla="*/ 29 h 490"/>
                  <a:gd name="T24" fmla="*/ 42 w 402"/>
                  <a:gd name="T25" fmla="*/ 33 h 490"/>
                  <a:gd name="T26" fmla="*/ 45 w 402"/>
                  <a:gd name="T27" fmla="*/ 39 h 490"/>
                  <a:gd name="T28" fmla="*/ 49 w 402"/>
                  <a:gd name="T29" fmla="*/ 44 h 490"/>
                  <a:gd name="T30" fmla="*/ 52 w 402"/>
                  <a:gd name="T31" fmla="*/ 50 h 490"/>
                  <a:gd name="T32" fmla="*/ 55 w 402"/>
                  <a:gd name="T33" fmla="*/ 55 h 490"/>
                  <a:gd name="T34" fmla="*/ 58 w 402"/>
                  <a:gd name="T35" fmla="*/ 60 h 490"/>
                  <a:gd name="T36" fmla="*/ 62 w 402"/>
                  <a:gd name="T37" fmla="*/ 65 h 490"/>
                  <a:gd name="T38" fmla="*/ 65 w 402"/>
                  <a:gd name="T39" fmla="*/ 70 h 490"/>
                  <a:gd name="T40" fmla="*/ 67 w 402"/>
                  <a:gd name="T41" fmla="*/ 75 h 490"/>
                  <a:gd name="T42" fmla="*/ 69 w 402"/>
                  <a:gd name="T43" fmla="*/ 80 h 490"/>
                  <a:gd name="T44" fmla="*/ 71 w 402"/>
                  <a:gd name="T45" fmla="*/ 86 h 490"/>
                  <a:gd name="T46" fmla="*/ 75 w 402"/>
                  <a:gd name="T47" fmla="*/ 93 h 490"/>
                  <a:gd name="T48" fmla="*/ 77 w 402"/>
                  <a:gd name="T49" fmla="*/ 98 h 490"/>
                  <a:gd name="T50" fmla="*/ 79 w 402"/>
                  <a:gd name="T51" fmla="*/ 104 h 490"/>
                  <a:gd name="T52" fmla="*/ 81 w 402"/>
                  <a:gd name="T53" fmla="*/ 109 h 490"/>
                  <a:gd name="T54" fmla="*/ 83 w 402"/>
                  <a:gd name="T55" fmla="*/ 116 h 490"/>
                  <a:gd name="T56" fmla="*/ 85 w 402"/>
                  <a:gd name="T57" fmla="*/ 123 h 490"/>
                  <a:gd name="T58" fmla="*/ 89 w 402"/>
                  <a:gd name="T59" fmla="*/ 128 h 490"/>
                  <a:gd name="T60" fmla="*/ 91 w 402"/>
                  <a:gd name="T61" fmla="*/ 135 h 490"/>
                  <a:gd name="T62" fmla="*/ 93 w 402"/>
                  <a:gd name="T63" fmla="*/ 143 h 490"/>
                  <a:gd name="T64" fmla="*/ 96 w 402"/>
                  <a:gd name="T65" fmla="*/ 152 h 490"/>
                  <a:gd name="T66" fmla="*/ 98 w 402"/>
                  <a:gd name="T67" fmla="*/ 159 h 490"/>
                  <a:gd name="T68" fmla="*/ 101 w 402"/>
                  <a:gd name="T69" fmla="*/ 166 h 490"/>
                  <a:gd name="T70" fmla="*/ 104 w 402"/>
                  <a:gd name="T71" fmla="*/ 174 h 490"/>
                  <a:gd name="T72" fmla="*/ 106 w 402"/>
                  <a:gd name="T73" fmla="*/ 181 h 490"/>
                  <a:gd name="T74" fmla="*/ 108 w 402"/>
                  <a:gd name="T75" fmla="*/ 190 h 490"/>
                  <a:gd name="T76" fmla="*/ 110 w 402"/>
                  <a:gd name="T77" fmla="*/ 198 h 490"/>
                  <a:gd name="T78" fmla="*/ 112 w 402"/>
                  <a:gd name="T79" fmla="*/ 207 h 490"/>
                  <a:gd name="T80" fmla="*/ 115 w 402"/>
                  <a:gd name="T81" fmla="*/ 215 h 490"/>
                  <a:gd name="T82" fmla="*/ 117 w 402"/>
                  <a:gd name="T83" fmla="*/ 224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2" h="490">
                    <a:moveTo>
                      <a:pt x="0" y="0"/>
                    </a:moveTo>
                    <a:lnTo>
                      <a:pt x="4" y="4"/>
                    </a:lnTo>
                    <a:lnTo>
                      <a:pt x="7" y="4"/>
                    </a:lnTo>
                    <a:lnTo>
                      <a:pt x="11" y="4"/>
                    </a:lnTo>
                    <a:lnTo>
                      <a:pt x="15" y="4"/>
                    </a:lnTo>
                    <a:lnTo>
                      <a:pt x="18" y="8"/>
                    </a:lnTo>
                    <a:lnTo>
                      <a:pt x="22" y="8"/>
                    </a:lnTo>
                    <a:lnTo>
                      <a:pt x="26" y="8"/>
                    </a:lnTo>
                    <a:lnTo>
                      <a:pt x="29" y="11"/>
                    </a:lnTo>
                    <a:lnTo>
                      <a:pt x="33" y="11"/>
                    </a:lnTo>
                    <a:lnTo>
                      <a:pt x="37" y="11"/>
                    </a:lnTo>
                    <a:lnTo>
                      <a:pt x="40" y="15"/>
                    </a:lnTo>
                    <a:lnTo>
                      <a:pt x="44" y="15"/>
                    </a:lnTo>
                    <a:lnTo>
                      <a:pt x="48" y="19"/>
                    </a:lnTo>
                    <a:lnTo>
                      <a:pt x="51" y="19"/>
                    </a:lnTo>
                    <a:lnTo>
                      <a:pt x="55" y="19"/>
                    </a:lnTo>
                    <a:lnTo>
                      <a:pt x="58" y="22"/>
                    </a:lnTo>
                    <a:lnTo>
                      <a:pt x="62" y="22"/>
                    </a:lnTo>
                    <a:lnTo>
                      <a:pt x="66" y="26"/>
                    </a:lnTo>
                    <a:lnTo>
                      <a:pt x="69" y="26"/>
                    </a:lnTo>
                    <a:lnTo>
                      <a:pt x="73" y="26"/>
                    </a:lnTo>
                    <a:lnTo>
                      <a:pt x="77" y="30"/>
                    </a:lnTo>
                    <a:lnTo>
                      <a:pt x="80" y="33"/>
                    </a:lnTo>
                    <a:lnTo>
                      <a:pt x="84" y="33"/>
                    </a:lnTo>
                    <a:lnTo>
                      <a:pt x="88" y="37"/>
                    </a:lnTo>
                    <a:lnTo>
                      <a:pt x="91" y="37"/>
                    </a:lnTo>
                    <a:lnTo>
                      <a:pt x="95" y="41"/>
                    </a:lnTo>
                    <a:lnTo>
                      <a:pt x="99" y="41"/>
                    </a:lnTo>
                    <a:lnTo>
                      <a:pt x="106" y="44"/>
                    </a:lnTo>
                    <a:lnTo>
                      <a:pt x="110" y="48"/>
                    </a:lnTo>
                    <a:lnTo>
                      <a:pt x="113" y="48"/>
                    </a:lnTo>
                    <a:lnTo>
                      <a:pt x="117" y="52"/>
                    </a:lnTo>
                    <a:lnTo>
                      <a:pt x="121" y="55"/>
                    </a:lnTo>
                    <a:lnTo>
                      <a:pt x="124" y="55"/>
                    </a:lnTo>
                    <a:lnTo>
                      <a:pt x="128" y="59"/>
                    </a:lnTo>
                    <a:lnTo>
                      <a:pt x="131" y="63"/>
                    </a:lnTo>
                    <a:lnTo>
                      <a:pt x="135" y="66"/>
                    </a:lnTo>
                    <a:lnTo>
                      <a:pt x="139" y="66"/>
                    </a:lnTo>
                    <a:lnTo>
                      <a:pt x="142" y="70"/>
                    </a:lnTo>
                    <a:lnTo>
                      <a:pt x="146" y="73"/>
                    </a:lnTo>
                    <a:lnTo>
                      <a:pt x="150" y="77"/>
                    </a:lnTo>
                    <a:lnTo>
                      <a:pt x="153" y="84"/>
                    </a:lnTo>
                    <a:lnTo>
                      <a:pt x="157" y="88"/>
                    </a:lnTo>
                    <a:lnTo>
                      <a:pt x="161" y="88"/>
                    </a:lnTo>
                    <a:lnTo>
                      <a:pt x="164" y="95"/>
                    </a:lnTo>
                    <a:lnTo>
                      <a:pt x="168" y="95"/>
                    </a:lnTo>
                    <a:lnTo>
                      <a:pt x="172" y="103"/>
                    </a:lnTo>
                    <a:lnTo>
                      <a:pt x="175" y="106"/>
                    </a:lnTo>
                    <a:lnTo>
                      <a:pt x="179" y="106"/>
                    </a:lnTo>
                    <a:lnTo>
                      <a:pt x="183" y="114"/>
                    </a:lnTo>
                    <a:lnTo>
                      <a:pt x="186" y="117"/>
                    </a:lnTo>
                    <a:lnTo>
                      <a:pt x="190" y="117"/>
                    </a:lnTo>
                    <a:lnTo>
                      <a:pt x="194" y="125"/>
                    </a:lnTo>
                    <a:lnTo>
                      <a:pt x="197" y="128"/>
                    </a:lnTo>
                    <a:lnTo>
                      <a:pt x="201" y="132"/>
                    </a:lnTo>
                    <a:lnTo>
                      <a:pt x="204" y="136"/>
                    </a:lnTo>
                    <a:lnTo>
                      <a:pt x="208" y="139"/>
                    </a:lnTo>
                    <a:lnTo>
                      <a:pt x="215" y="143"/>
                    </a:lnTo>
                    <a:lnTo>
                      <a:pt x="215" y="146"/>
                    </a:lnTo>
                    <a:lnTo>
                      <a:pt x="219" y="150"/>
                    </a:lnTo>
                    <a:lnTo>
                      <a:pt x="223" y="154"/>
                    </a:lnTo>
                    <a:lnTo>
                      <a:pt x="223" y="157"/>
                    </a:lnTo>
                    <a:lnTo>
                      <a:pt x="226" y="161"/>
                    </a:lnTo>
                    <a:lnTo>
                      <a:pt x="230" y="165"/>
                    </a:lnTo>
                    <a:lnTo>
                      <a:pt x="234" y="168"/>
                    </a:lnTo>
                    <a:lnTo>
                      <a:pt x="234" y="172"/>
                    </a:lnTo>
                    <a:lnTo>
                      <a:pt x="237" y="176"/>
                    </a:lnTo>
                    <a:lnTo>
                      <a:pt x="241" y="179"/>
                    </a:lnTo>
                    <a:lnTo>
                      <a:pt x="241" y="183"/>
                    </a:lnTo>
                    <a:lnTo>
                      <a:pt x="245" y="187"/>
                    </a:lnTo>
                    <a:lnTo>
                      <a:pt x="248" y="194"/>
                    </a:lnTo>
                    <a:lnTo>
                      <a:pt x="252" y="198"/>
                    </a:lnTo>
                    <a:lnTo>
                      <a:pt x="252" y="201"/>
                    </a:lnTo>
                    <a:lnTo>
                      <a:pt x="256" y="205"/>
                    </a:lnTo>
                    <a:lnTo>
                      <a:pt x="259" y="209"/>
                    </a:lnTo>
                    <a:lnTo>
                      <a:pt x="263" y="212"/>
                    </a:lnTo>
                    <a:lnTo>
                      <a:pt x="263" y="216"/>
                    </a:lnTo>
                    <a:lnTo>
                      <a:pt x="267" y="223"/>
                    </a:lnTo>
                    <a:lnTo>
                      <a:pt x="270" y="227"/>
                    </a:lnTo>
                    <a:lnTo>
                      <a:pt x="270" y="230"/>
                    </a:lnTo>
                    <a:lnTo>
                      <a:pt x="274" y="234"/>
                    </a:lnTo>
                    <a:lnTo>
                      <a:pt x="277" y="238"/>
                    </a:lnTo>
                    <a:lnTo>
                      <a:pt x="281" y="245"/>
                    </a:lnTo>
                    <a:lnTo>
                      <a:pt x="281" y="249"/>
                    </a:lnTo>
                    <a:lnTo>
                      <a:pt x="285" y="252"/>
                    </a:lnTo>
                    <a:lnTo>
                      <a:pt x="288" y="256"/>
                    </a:lnTo>
                    <a:lnTo>
                      <a:pt x="288" y="263"/>
                    </a:lnTo>
                    <a:lnTo>
                      <a:pt x="292" y="267"/>
                    </a:lnTo>
                    <a:lnTo>
                      <a:pt x="296" y="271"/>
                    </a:lnTo>
                    <a:lnTo>
                      <a:pt x="299" y="274"/>
                    </a:lnTo>
                    <a:lnTo>
                      <a:pt x="299" y="282"/>
                    </a:lnTo>
                    <a:lnTo>
                      <a:pt x="303" y="285"/>
                    </a:lnTo>
                    <a:lnTo>
                      <a:pt x="307" y="289"/>
                    </a:lnTo>
                    <a:lnTo>
                      <a:pt x="307" y="296"/>
                    </a:lnTo>
                    <a:lnTo>
                      <a:pt x="310" y="303"/>
                    </a:lnTo>
                    <a:lnTo>
                      <a:pt x="314" y="307"/>
                    </a:lnTo>
                    <a:lnTo>
                      <a:pt x="318" y="314"/>
                    </a:lnTo>
                    <a:lnTo>
                      <a:pt x="318" y="318"/>
                    </a:lnTo>
                    <a:lnTo>
                      <a:pt x="325" y="325"/>
                    </a:lnTo>
                    <a:lnTo>
                      <a:pt x="329" y="329"/>
                    </a:lnTo>
                    <a:lnTo>
                      <a:pt x="329" y="333"/>
                    </a:lnTo>
                    <a:lnTo>
                      <a:pt x="332" y="340"/>
                    </a:lnTo>
                    <a:lnTo>
                      <a:pt x="336" y="344"/>
                    </a:lnTo>
                    <a:lnTo>
                      <a:pt x="340" y="351"/>
                    </a:lnTo>
                    <a:lnTo>
                      <a:pt x="340" y="355"/>
                    </a:lnTo>
                    <a:lnTo>
                      <a:pt x="343" y="362"/>
                    </a:lnTo>
                    <a:lnTo>
                      <a:pt x="347" y="365"/>
                    </a:lnTo>
                    <a:lnTo>
                      <a:pt x="350" y="373"/>
                    </a:lnTo>
                    <a:lnTo>
                      <a:pt x="350" y="376"/>
                    </a:lnTo>
                    <a:lnTo>
                      <a:pt x="354" y="384"/>
                    </a:lnTo>
                    <a:lnTo>
                      <a:pt x="358" y="387"/>
                    </a:lnTo>
                    <a:lnTo>
                      <a:pt x="358" y="395"/>
                    </a:lnTo>
                    <a:lnTo>
                      <a:pt x="361" y="398"/>
                    </a:lnTo>
                    <a:lnTo>
                      <a:pt x="365" y="406"/>
                    </a:lnTo>
                    <a:lnTo>
                      <a:pt x="369" y="413"/>
                    </a:lnTo>
                    <a:lnTo>
                      <a:pt x="369" y="420"/>
                    </a:lnTo>
                    <a:lnTo>
                      <a:pt x="372" y="424"/>
                    </a:lnTo>
                    <a:lnTo>
                      <a:pt x="376" y="431"/>
                    </a:lnTo>
                    <a:lnTo>
                      <a:pt x="376" y="438"/>
                    </a:lnTo>
                    <a:lnTo>
                      <a:pt x="380" y="442"/>
                    </a:lnTo>
                    <a:lnTo>
                      <a:pt x="383" y="449"/>
                    </a:lnTo>
                    <a:lnTo>
                      <a:pt x="387" y="453"/>
                    </a:lnTo>
                    <a:lnTo>
                      <a:pt x="387" y="460"/>
                    </a:lnTo>
                    <a:lnTo>
                      <a:pt x="391" y="464"/>
                    </a:lnTo>
                    <a:lnTo>
                      <a:pt x="394" y="471"/>
                    </a:lnTo>
                    <a:lnTo>
                      <a:pt x="394" y="479"/>
                    </a:lnTo>
                    <a:lnTo>
                      <a:pt x="398" y="482"/>
                    </a:lnTo>
                    <a:lnTo>
                      <a:pt x="402" y="49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57" name="Freeform 85">
                <a:extLst>
                  <a:ext uri="{FF2B5EF4-FFF2-40B4-BE49-F238E27FC236}">
                    <a16:creationId xmlns:a16="http://schemas.microsoft.com/office/drawing/2014/main" id="{FB9C7320-500E-E138-5330-FF03BC728D2E}"/>
                  </a:ext>
                </a:extLst>
              </p:cNvPr>
              <p:cNvSpPr>
                <a:spLocks/>
              </p:cNvSpPr>
              <p:nvPr/>
            </p:nvSpPr>
            <p:spPr bwMode="auto">
              <a:xfrm>
                <a:off x="2048" y="729"/>
                <a:ext cx="112" cy="172"/>
              </a:xfrm>
              <a:custGeom>
                <a:avLst/>
                <a:gdLst>
                  <a:gd name="T0" fmla="*/ 1 w 379"/>
                  <a:gd name="T1" fmla="*/ 38 h 369"/>
                  <a:gd name="T2" fmla="*/ 3 w 379"/>
                  <a:gd name="T3" fmla="*/ 48 h 369"/>
                  <a:gd name="T4" fmla="*/ 6 w 379"/>
                  <a:gd name="T5" fmla="*/ 55 h 369"/>
                  <a:gd name="T6" fmla="*/ 9 w 379"/>
                  <a:gd name="T7" fmla="*/ 63 h 369"/>
                  <a:gd name="T8" fmla="*/ 12 w 379"/>
                  <a:gd name="T9" fmla="*/ 72 h 369"/>
                  <a:gd name="T10" fmla="*/ 14 w 379"/>
                  <a:gd name="T11" fmla="*/ 78 h 369"/>
                  <a:gd name="T12" fmla="*/ 16 w 379"/>
                  <a:gd name="T13" fmla="*/ 87 h 369"/>
                  <a:gd name="T14" fmla="*/ 18 w 379"/>
                  <a:gd name="T15" fmla="*/ 94 h 369"/>
                  <a:gd name="T16" fmla="*/ 22 w 379"/>
                  <a:gd name="T17" fmla="*/ 102 h 369"/>
                  <a:gd name="T18" fmla="*/ 24 w 379"/>
                  <a:gd name="T19" fmla="*/ 110 h 369"/>
                  <a:gd name="T20" fmla="*/ 26 w 379"/>
                  <a:gd name="T21" fmla="*/ 117 h 369"/>
                  <a:gd name="T22" fmla="*/ 28 w 379"/>
                  <a:gd name="T23" fmla="*/ 123 h 369"/>
                  <a:gd name="T24" fmla="*/ 30 w 379"/>
                  <a:gd name="T25" fmla="*/ 130 h 369"/>
                  <a:gd name="T26" fmla="*/ 32 w 379"/>
                  <a:gd name="T27" fmla="*/ 136 h 369"/>
                  <a:gd name="T28" fmla="*/ 35 w 379"/>
                  <a:gd name="T29" fmla="*/ 141 h 369"/>
                  <a:gd name="T30" fmla="*/ 38 w 379"/>
                  <a:gd name="T31" fmla="*/ 146 h 369"/>
                  <a:gd name="T32" fmla="*/ 40 w 379"/>
                  <a:gd name="T33" fmla="*/ 153 h 369"/>
                  <a:gd name="T34" fmla="*/ 45 w 379"/>
                  <a:gd name="T35" fmla="*/ 160 h 369"/>
                  <a:gd name="T36" fmla="*/ 46 w 379"/>
                  <a:gd name="T37" fmla="*/ 162 h 369"/>
                  <a:gd name="T38" fmla="*/ 49 w 379"/>
                  <a:gd name="T39" fmla="*/ 167 h 369"/>
                  <a:gd name="T40" fmla="*/ 53 w 379"/>
                  <a:gd name="T41" fmla="*/ 170 h 369"/>
                  <a:gd name="T42" fmla="*/ 56 w 379"/>
                  <a:gd name="T43" fmla="*/ 172 h 369"/>
                  <a:gd name="T44" fmla="*/ 59 w 379"/>
                  <a:gd name="T45" fmla="*/ 172 h 369"/>
                  <a:gd name="T46" fmla="*/ 62 w 379"/>
                  <a:gd name="T47" fmla="*/ 172 h 369"/>
                  <a:gd name="T48" fmla="*/ 66 w 379"/>
                  <a:gd name="T49" fmla="*/ 170 h 369"/>
                  <a:gd name="T50" fmla="*/ 69 w 379"/>
                  <a:gd name="T51" fmla="*/ 165 h 369"/>
                  <a:gd name="T52" fmla="*/ 72 w 379"/>
                  <a:gd name="T53" fmla="*/ 160 h 369"/>
                  <a:gd name="T54" fmla="*/ 77 w 379"/>
                  <a:gd name="T55" fmla="*/ 155 h 369"/>
                  <a:gd name="T56" fmla="*/ 79 w 379"/>
                  <a:gd name="T57" fmla="*/ 150 h 369"/>
                  <a:gd name="T58" fmla="*/ 82 w 379"/>
                  <a:gd name="T59" fmla="*/ 141 h 369"/>
                  <a:gd name="T60" fmla="*/ 84 w 379"/>
                  <a:gd name="T61" fmla="*/ 135 h 369"/>
                  <a:gd name="T62" fmla="*/ 86 w 379"/>
                  <a:gd name="T63" fmla="*/ 128 h 369"/>
                  <a:gd name="T64" fmla="*/ 88 w 379"/>
                  <a:gd name="T65" fmla="*/ 119 h 369"/>
                  <a:gd name="T66" fmla="*/ 90 w 379"/>
                  <a:gd name="T67" fmla="*/ 109 h 369"/>
                  <a:gd name="T68" fmla="*/ 92 w 379"/>
                  <a:gd name="T69" fmla="*/ 101 h 369"/>
                  <a:gd name="T70" fmla="*/ 95 w 379"/>
                  <a:gd name="T71" fmla="*/ 89 h 369"/>
                  <a:gd name="T72" fmla="*/ 98 w 379"/>
                  <a:gd name="T73" fmla="*/ 76 h 369"/>
                  <a:gd name="T74" fmla="*/ 100 w 379"/>
                  <a:gd name="T75" fmla="*/ 65 h 369"/>
                  <a:gd name="T76" fmla="*/ 102 w 379"/>
                  <a:gd name="T77" fmla="*/ 53 h 369"/>
                  <a:gd name="T78" fmla="*/ 105 w 379"/>
                  <a:gd name="T79" fmla="*/ 38 h 369"/>
                  <a:gd name="T80" fmla="*/ 108 w 379"/>
                  <a:gd name="T81" fmla="*/ 24 h 369"/>
                  <a:gd name="T82" fmla="*/ 110 w 379"/>
                  <a:gd name="T83" fmla="*/ 8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9" h="369">
                    <a:moveTo>
                      <a:pt x="0" y="70"/>
                    </a:moveTo>
                    <a:lnTo>
                      <a:pt x="3" y="73"/>
                    </a:lnTo>
                    <a:lnTo>
                      <a:pt x="3" y="81"/>
                    </a:lnTo>
                    <a:lnTo>
                      <a:pt x="7" y="84"/>
                    </a:lnTo>
                    <a:lnTo>
                      <a:pt x="11" y="91"/>
                    </a:lnTo>
                    <a:lnTo>
                      <a:pt x="11" y="102"/>
                    </a:lnTo>
                    <a:lnTo>
                      <a:pt x="14" y="106"/>
                    </a:lnTo>
                    <a:lnTo>
                      <a:pt x="18" y="113"/>
                    </a:lnTo>
                    <a:lnTo>
                      <a:pt x="21" y="117"/>
                    </a:lnTo>
                    <a:lnTo>
                      <a:pt x="21" y="124"/>
                    </a:lnTo>
                    <a:lnTo>
                      <a:pt x="25" y="128"/>
                    </a:lnTo>
                    <a:lnTo>
                      <a:pt x="32" y="135"/>
                    </a:lnTo>
                    <a:lnTo>
                      <a:pt x="36" y="143"/>
                    </a:lnTo>
                    <a:lnTo>
                      <a:pt x="36" y="146"/>
                    </a:lnTo>
                    <a:lnTo>
                      <a:pt x="40" y="154"/>
                    </a:lnTo>
                    <a:lnTo>
                      <a:pt x="43" y="157"/>
                    </a:lnTo>
                    <a:lnTo>
                      <a:pt x="43" y="164"/>
                    </a:lnTo>
                    <a:lnTo>
                      <a:pt x="47" y="168"/>
                    </a:lnTo>
                    <a:lnTo>
                      <a:pt x="51" y="175"/>
                    </a:lnTo>
                    <a:lnTo>
                      <a:pt x="54" y="179"/>
                    </a:lnTo>
                    <a:lnTo>
                      <a:pt x="54" y="186"/>
                    </a:lnTo>
                    <a:lnTo>
                      <a:pt x="58" y="190"/>
                    </a:lnTo>
                    <a:lnTo>
                      <a:pt x="62" y="197"/>
                    </a:lnTo>
                    <a:lnTo>
                      <a:pt x="62" y="201"/>
                    </a:lnTo>
                    <a:lnTo>
                      <a:pt x="65" y="212"/>
                    </a:lnTo>
                    <a:lnTo>
                      <a:pt x="69" y="216"/>
                    </a:lnTo>
                    <a:lnTo>
                      <a:pt x="73" y="219"/>
                    </a:lnTo>
                    <a:lnTo>
                      <a:pt x="73" y="227"/>
                    </a:lnTo>
                    <a:lnTo>
                      <a:pt x="76" y="230"/>
                    </a:lnTo>
                    <a:lnTo>
                      <a:pt x="80" y="237"/>
                    </a:lnTo>
                    <a:lnTo>
                      <a:pt x="80" y="241"/>
                    </a:lnTo>
                    <a:lnTo>
                      <a:pt x="84" y="245"/>
                    </a:lnTo>
                    <a:lnTo>
                      <a:pt x="87" y="252"/>
                    </a:lnTo>
                    <a:lnTo>
                      <a:pt x="91" y="256"/>
                    </a:lnTo>
                    <a:lnTo>
                      <a:pt x="91" y="259"/>
                    </a:lnTo>
                    <a:lnTo>
                      <a:pt x="94" y="263"/>
                    </a:lnTo>
                    <a:lnTo>
                      <a:pt x="98" y="270"/>
                    </a:lnTo>
                    <a:lnTo>
                      <a:pt x="98" y="274"/>
                    </a:lnTo>
                    <a:lnTo>
                      <a:pt x="102" y="278"/>
                    </a:lnTo>
                    <a:lnTo>
                      <a:pt x="105" y="281"/>
                    </a:lnTo>
                    <a:lnTo>
                      <a:pt x="109" y="285"/>
                    </a:lnTo>
                    <a:lnTo>
                      <a:pt x="109" y="292"/>
                    </a:lnTo>
                    <a:lnTo>
                      <a:pt x="113" y="296"/>
                    </a:lnTo>
                    <a:lnTo>
                      <a:pt x="116" y="300"/>
                    </a:lnTo>
                    <a:lnTo>
                      <a:pt x="120" y="303"/>
                    </a:lnTo>
                    <a:lnTo>
                      <a:pt x="120" y="307"/>
                    </a:lnTo>
                    <a:lnTo>
                      <a:pt x="124" y="310"/>
                    </a:lnTo>
                    <a:lnTo>
                      <a:pt x="127" y="314"/>
                    </a:lnTo>
                    <a:lnTo>
                      <a:pt x="127" y="321"/>
                    </a:lnTo>
                    <a:lnTo>
                      <a:pt x="131" y="325"/>
                    </a:lnTo>
                    <a:lnTo>
                      <a:pt x="135" y="329"/>
                    </a:lnTo>
                    <a:lnTo>
                      <a:pt x="142" y="332"/>
                    </a:lnTo>
                    <a:lnTo>
                      <a:pt x="146" y="336"/>
                    </a:lnTo>
                    <a:lnTo>
                      <a:pt x="153" y="343"/>
                    </a:lnTo>
                    <a:lnTo>
                      <a:pt x="149" y="343"/>
                    </a:lnTo>
                    <a:lnTo>
                      <a:pt x="153" y="343"/>
                    </a:lnTo>
                    <a:lnTo>
                      <a:pt x="157" y="347"/>
                    </a:lnTo>
                    <a:lnTo>
                      <a:pt x="160" y="351"/>
                    </a:lnTo>
                    <a:lnTo>
                      <a:pt x="164" y="354"/>
                    </a:lnTo>
                    <a:lnTo>
                      <a:pt x="167" y="358"/>
                    </a:lnTo>
                    <a:lnTo>
                      <a:pt x="171" y="358"/>
                    </a:lnTo>
                    <a:lnTo>
                      <a:pt x="175" y="362"/>
                    </a:lnTo>
                    <a:lnTo>
                      <a:pt x="178" y="365"/>
                    </a:lnTo>
                    <a:lnTo>
                      <a:pt x="182" y="365"/>
                    </a:lnTo>
                    <a:lnTo>
                      <a:pt x="186" y="365"/>
                    </a:lnTo>
                    <a:lnTo>
                      <a:pt x="189" y="369"/>
                    </a:lnTo>
                    <a:lnTo>
                      <a:pt x="193" y="369"/>
                    </a:lnTo>
                    <a:lnTo>
                      <a:pt x="197" y="369"/>
                    </a:lnTo>
                    <a:lnTo>
                      <a:pt x="200" y="369"/>
                    </a:lnTo>
                    <a:lnTo>
                      <a:pt x="204" y="369"/>
                    </a:lnTo>
                    <a:lnTo>
                      <a:pt x="208" y="369"/>
                    </a:lnTo>
                    <a:lnTo>
                      <a:pt x="211" y="369"/>
                    </a:lnTo>
                    <a:lnTo>
                      <a:pt x="215" y="365"/>
                    </a:lnTo>
                    <a:lnTo>
                      <a:pt x="219" y="365"/>
                    </a:lnTo>
                    <a:lnTo>
                      <a:pt x="222" y="365"/>
                    </a:lnTo>
                    <a:lnTo>
                      <a:pt x="226" y="362"/>
                    </a:lnTo>
                    <a:lnTo>
                      <a:pt x="230" y="358"/>
                    </a:lnTo>
                    <a:lnTo>
                      <a:pt x="233" y="354"/>
                    </a:lnTo>
                    <a:lnTo>
                      <a:pt x="237" y="354"/>
                    </a:lnTo>
                    <a:lnTo>
                      <a:pt x="240" y="351"/>
                    </a:lnTo>
                    <a:lnTo>
                      <a:pt x="244" y="343"/>
                    </a:lnTo>
                    <a:lnTo>
                      <a:pt x="251" y="343"/>
                    </a:lnTo>
                    <a:lnTo>
                      <a:pt x="255" y="336"/>
                    </a:lnTo>
                    <a:lnTo>
                      <a:pt x="259" y="332"/>
                    </a:lnTo>
                    <a:lnTo>
                      <a:pt x="262" y="329"/>
                    </a:lnTo>
                    <a:lnTo>
                      <a:pt x="266" y="325"/>
                    </a:lnTo>
                    <a:lnTo>
                      <a:pt x="266" y="321"/>
                    </a:lnTo>
                    <a:lnTo>
                      <a:pt x="270" y="314"/>
                    </a:lnTo>
                    <a:lnTo>
                      <a:pt x="273" y="307"/>
                    </a:lnTo>
                    <a:lnTo>
                      <a:pt x="277" y="303"/>
                    </a:lnTo>
                    <a:lnTo>
                      <a:pt x="277" y="300"/>
                    </a:lnTo>
                    <a:lnTo>
                      <a:pt x="281" y="296"/>
                    </a:lnTo>
                    <a:lnTo>
                      <a:pt x="284" y="289"/>
                    </a:lnTo>
                    <a:lnTo>
                      <a:pt x="284" y="285"/>
                    </a:lnTo>
                    <a:lnTo>
                      <a:pt x="288" y="278"/>
                    </a:lnTo>
                    <a:lnTo>
                      <a:pt x="292" y="274"/>
                    </a:lnTo>
                    <a:lnTo>
                      <a:pt x="295" y="267"/>
                    </a:lnTo>
                    <a:lnTo>
                      <a:pt x="295" y="259"/>
                    </a:lnTo>
                    <a:lnTo>
                      <a:pt x="299" y="256"/>
                    </a:lnTo>
                    <a:lnTo>
                      <a:pt x="303" y="248"/>
                    </a:lnTo>
                    <a:lnTo>
                      <a:pt x="303" y="241"/>
                    </a:lnTo>
                    <a:lnTo>
                      <a:pt x="306" y="234"/>
                    </a:lnTo>
                    <a:lnTo>
                      <a:pt x="310" y="230"/>
                    </a:lnTo>
                    <a:lnTo>
                      <a:pt x="313" y="223"/>
                    </a:lnTo>
                    <a:lnTo>
                      <a:pt x="313" y="216"/>
                    </a:lnTo>
                    <a:lnTo>
                      <a:pt x="317" y="205"/>
                    </a:lnTo>
                    <a:lnTo>
                      <a:pt x="321" y="197"/>
                    </a:lnTo>
                    <a:lnTo>
                      <a:pt x="321" y="190"/>
                    </a:lnTo>
                    <a:lnTo>
                      <a:pt x="324" y="179"/>
                    </a:lnTo>
                    <a:lnTo>
                      <a:pt x="328" y="172"/>
                    </a:lnTo>
                    <a:lnTo>
                      <a:pt x="332" y="164"/>
                    </a:lnTo>
                    <a:lnTo>
                      <a:pt x="332" y="157"/>
                    </a:lnTo>
                    <a:lnTo>
                      <a:pt x="335" y="146"/>
                    </a:lnTo>
                    <a:lnTo>
                      <a:pt x="339" y="139"/>
                    </a:lnTo>
                    <a:lnTo>
                      <a:pt x="339" y="132"/>
                    </a:lnTo>
                    <a:lnTo>
                      <a:pt x="343" y="121"/>
                    </a:lnTo>
                    <a:lnTo>
                      <a:pt x="346" y="113"/>
                    </a:lnTo>
                    <a:lnTo>
                      <a:pt x="350" y="102"/>
                    </a:lnTo>
                    <a:lnTo>
                      <a:pt x="350" y="91"/>
                    </a:lnTo>
                    <a:lnTo>
                      <a:pt x="354" y="81"/>
                    </a:lnTo>
                    <a:lnTo>
                      <a:pt x="361" y="70"/>
                    </a:lnTo>
                    <a:lnTo>
                      <a:pt x="365" y="62"/>
                    </a:lnTo>
                    <a:lnTo>
                      <a:pt x="365" y="51"/>
                    </a:lnTo>
                    <a:lnTo>
                      <a:pt x="368" y="40"/>
                    </a:lnTo>
                    <a:lnTo>
                      <a:pt x="372" y="29"/>
                    </a:lnTo>
                    <a:lnTo>
                      <a:pt x="372" y="18"/>
                    </a:lnTo>
                    <a:lnTo>
                      <a:pt x="376" y="11"/>
                    </a:lnTo>
                    <a:lnTo>
                      <a:pt x="37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58" name="Freeform 86">
                <a:extLst>
                  <a:ext uri="{FF2B5EF4-FFF2-40B4-BE49-F238E27FC236}">
                    <a16:creationId xmlns:a16="http://schemas.microsoft.com/office/drawing/2014/main" id="{0526F471-3077-7156-2594-E61A1C877CF7}"/>
                  </a:ext>
                </a:extLst>
              </p:cNvPr>
              <p:cNvSpPr>
                <a:spLocks/>
              </p:cNvSpPr>
              <p:nvPr/>
            </p:nvSpPr>
            <p:spPr bwMode="auto">
              <a:xfrm>
                <a:off x="2160" y="144"/>
                <a:ext cx="103" cy="585"/>
              </a:xfrm>
              <a:custGeom>
                <a:avLst/>
                <a:gdLst>
                  <a:gd name="T0" fmla="*/ 1 w 354"/>
                  <a:gd name="T1" fmla="*/ 573 h 1255"/>
                  <a:gd name="T2" fmla="*/ 3 w 354"/>
                  <a:gd name="T3" fmla="*/ 558 h 1255"/>
                  <a:gd name="T4" fmla="*/ 6 w 354"/>
                  <a:gd name="T5" fmla="*/ 541 h 1255"/>
                  <a:gd name="T6" fmla="*/ 8 w 354"/>
                  <a:gd name="T7" fmla="*/ 524 h 1255"/>
                  <a:gd name="T8" fmla="*/ 11 w 354"/>
                  <a:gd name="T9" fmla="*/ 507 h 1255"/>
                  <a:gd name="T10" fmla="*/ 13 w 354"/>
                  <a:gd name="T11" fmla="*/ 490 h 1255"/>
                  <a:gd name="T12" fmla="*/ 15 w 354"/>
                  <a:gd name="T13" fmla="*/ 471 h 1255"/>
                  <a:gd name="T14" fmla="*/ 17 w 354"/>
                  <a:gd name="T15" fmla="*/ 453 h 1255"/>
                  <a:gd name="T16" fmla="*/ 20 w 354"/>
                  <a:gd name="T17" fmla="*/ 435 h 1255"/>
                  <a:gd name="T18" fmla="*/ 22 w 354"/>
                  <a:gd name="T19" fmla="*/ 415 h 1255"/>
                  <a:gd name="T20" fmla="*/ 24 w 354"/>
                  <a:gd name="T21" fmla="*/ 398 h 1255"/>
                  <a:gd name="T22" fmla="*/ 28 w 354"/>
                  <a:gd name="T23" fmla="*/ 379 h 1255"/>
                  <a:gd name="T24" fmla="*/ 30 w 354"/>
                  <a:gd name="T25" fmla="*/ 359 h 1255"/>
                  <a:gd name="T26" fmla="*/ 32 w 354"/>
                  <a:gd name="T27" fmla="*/ 342 h 1255"/>
                  <a:gd name="T28" fmla="*/ 34 w 354"/>
                  <a:gd name="T29" fmla="*/ 321 h 1255"/>
                  <a:gd name="T30" fmla="*/ 37 w 354"/>
                  <a:gd name="T31" fmla="*/ 304 h 1255"/>
                  <a:gd name="T32" fmla="*/ 39 w 354"/>
                  <a:gd name="T33" fmla="*/ 286 h 1255"/>
                  <a:gd name="T34" fmla="*/ 42 w 354"/>
                  <a:gd name="T35" fmla="*/ 267 h 1255"/>
                  <a:gd name="T36" fmla="*/ 44 w 354"/>
                  <a:gd name="T37" fmla="*/ 250 h 1255"/>
                  <a:gd name="T38" fmla="*/ 46 w 354"/>
                  <a:gd name="T39" fmla="*/ 233 h 1255"/>
                  <a:gd name="T40" fmla="*/ 48 w 354"/>
                  <a:gd name="T41" fmla="*/ 216 h 1255"/>
                  <a:gd name="T42" fmla="*/ 51 w 354"/>
                  <a:gd name="T43" fmla="*/ 199 h 1255"/>
                  <a:gd name="T44" fmla="*/ 53 w 354"/>
                  <a:gd name="T45" fmla="*/ 184 h 1255"/>
                  <a:gd name="T46" fmla="*/ 55 w 354"/>
                  <a:gd name="T47" fmla="*/ 166 h 1255"/>
                  <a:gd name="T48" fmla="*/ 58 w 354"/>
                  <a:gd name="T49" fmla="*/ 153 h 1255"/>
                  <a:gd name="T50" fmla="*/ 61 w 354"/>
                  <a:gd name="T51" fmla="*/ 139 h 1255"/>
                  <a:gd name="T52" fmla="*/ 63 w 354"/>
                  <a:gd name="T53" fmla="*/ 126 h 1255"/>
                  <a:gd name="T54" fmla="*/ 66 w 354"/>
                  <a:gd name="T55" fmla="*/ 110 h 1255"/>
                  <a:gd name="T56" fmla="*/ 68 w 354"/>
                  <a:gd name="T57" fmla="*/ 98 h 1255"/>
                  <a:gd name="T58" fmla="*/ 70 w 354"/>
                  <a:gd name="T59" fmla="*/ 88 h 1255"/>
                  <a:gd name="T60" fmla="*/ 72 w 354"/>
                  <a:gd name="T61" fmla="*/ 76 h 1255"/>
                  <a:gd name="T62" fmla="*/ 74 w 354"/>
                  <a:gd name="T63" fmla="*/ 64 h 1255"/>
                  <a:gd name="T64" fmla="*/ 77 w 354"/>
                  <a:gd name="T65" fmla="*/ 56 h 1255"/>
                  <a:gd name="T66" fmla="*/ 79 w 354"/>
                  <a:gd name="T67" fmla="*/ 48 h 1255"/>
                  <a:gd name="T68" fmla="*/ 82 w 354"/>
                  <a:gd name="T69" fmla="*/ 39 h 1255"/>
                  <a:gd name="T70" fmla="*/ 84 w 354"/>
                  <a:gd name="T71" fmla="*/ 32 h 1255"/>
                  <a:gd name="T72" fmla="*/ 86 w 354"/>
                  <a:gd name="T73" fmla="*/ 25 h 1255"/>
                  <a:gd name="T74" fmla="*/ 88 w 354"/>
                  <a:gd name="T75" fmla="*/ 20 h 1255"/>
                  <a:gd name="T76" fmla="*/ 91 w 354"/>
                  <a:gd name="T77" fmla="*/ 14 h 1255"/>
                  <a:gd name="T78" fmla="*/ 95 w 354"/>
                  <a:gd name="T79" fmla="*/ 8 h 1255"/>
                  <a:gd name="T80" fmla="*/ 98 w 354"/>
                  <a:gd name="T81" fmla="*/ 5 h 1255"/>
                  <a:gd name="T82" fmla="*/ 101 w 354"/>
                  <a:gd name="T83" fmla="*/ 1 h 1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4" h="1255">
                    <a:moveTo>
                      <a:pt x="0" y="1255"/>
                    </a:moveTo>
                    <a:lnTo>
                      <a:pt x="4" y="1241"/>
                    </a:lnTo>
                    <a:lnTo>
                      <a:pt x="4" y="1230"/>
                    </a:lnTo>
                    <a:lnTo>
                      <a:pt x="7" y="1219"/>
                    </a:lnTo>
                    <a:lnTo>
                      <a:pt x="11" y="1208"/>
                    </a:lnTo>
                    <a:lnTo>
                      <a:pt x="11" y="1197"/>
                    </a:lnTo>
                    <a:lnTo>
                      <a:pt x="15" y="1186"/>
                    </a:lnTo>
                    <a:lnTo>
                      <a:pt x="18" y="1171"/>
                    </a:lnTo>
                    <a:lnTo>
                      <a:pt x="22" y="1160"/>
                    </a:lnTo>
                    <a:lnTo>
                      <a:pt x="22" y="1149"/>
                    </a:lnTo>
                    <a:lnTo>
                      <a:pt x="26" y="1138"/>
                    </a:lnTo>
                    <a:lnTo>
                      <a:pt x="29" y="1124"/>
                    </a:lnTo>
                    <a:lnTo>
                      <a:pt x="29" y="1109"/>
                    </a:lnTo>
                    <a:lnTo>
                      <a:pt x="33" y="1098"/>
                    </a:lnTo>
                    <a:lnTo>
                      <a:pt x="37" y="1087"/>
                    </a:lnTo>
                    <a:lnTo>
                      <a:pt x="40" y="1073"/>
                    </a:lnTo>
                    <a:lnTo>
                      <a:pt x="40" y="1062"/>
                    </a:lnTo>
                    <a:lnTo>
                      <a:pt x="44" y="1051"/>
                    </a:lnTo>
                    <a:lnTo>
                      <a:pt x="48" y="1036"/>
                    </a:lnTo>
                    <a:lnTo>
                      <a:pt x="48" y="1022"/>
                    </a:lnTo>
                    <a:lnTo>
                      <a:pt x="51" y="1011"/>
                    </a:lnTo>
                    <a:lnTo>
                      <a:pt x="55" y="996"/>
                    </a:lnTo>
                    <a:lnTo>
                      <a:pt x="59" y="985"/>
                    </a:lnTo>
                    <a:lnTo>
                      <a:pt x="59" y="971"/>
                    </a:lnTo>
                    <a:lnTo>
                      <a:pt x="62" y="960"/>
                    </a:lnTo>
                    <a:lnTo>
                      <a:pt x="66" y="945"/>
                    </a:lnTo>
                    <a:lnTo>
                      <a:pt x="70" y="934"/>
                    </a:lnTo>
                    <a:lnTo>
                      <a:pt x="70" y="919"/>
                    </a:lnTo>
                    <a:lnTo>
                      <a:pt x="73" y="905"/>
                    </a:lnTo>
                    <a:lnTo>
                      <a:pt x="77" y="890"/>
                    </a:lnTo>
                    <a:lnTo>
                      <a:pt x="77" y="879"/>
                    </a:lnTo>
                    <a:lnTo>
                      <a:pt x="80" y="865"/>
                    </a:lnTo>
                    <a:lnTo>
                      <a:pt x="84" y="854"/>
                    </a:lnTo>
                    <a:lnTo>
                      <a:pt x="91" y="839"/>
                    </a:lnTo>
                    <a:lnTo>
                      <a:pt x="91" y="828"/>
                    </a:lnTo>
                    <a:lnTo>
                      <a:pt x="95" y="814"/>
                    </a:lnTo>
                    <a:lnTo>
                      <a:pt x="99" y="795"/>
                    </a:lnTo>
                    <a:lnTo>
                      <a:pt x="99" y="784"/>
                    </a:lnTo>
                    <a:lnTo>
                      <a:pt x="102" y="770"/>
                    </a:lnTo>
                    <a:lnTo>
                      <a:pt x="106" y="759"/>
                    </a:lnTo>
                    <a:lnTo>
                      <a:pt x="110" y="744"/>
                    </a:lnTo>
                    <a:lnTo>
                      <a:pt x="110" y="733"/>
                    </a:lnTo>
                    <a:lnTo>
                      <a:pt x="113" y="719"/>
                    </a:lnTo>
                    <a:lnTo>
                      <a:pt x="117" y="708"/>
                    </a:lnTo>
                    <a:lnTo>
                      <a:pt x="117" y="689"/>
                    </a:lnTo>
                    <a:lnTo>
                      <a:pt x="121" y="679"/>
                    </a:lnTo>
                    <a:lnTo>
                      <a:pt x="124" y="664"/>
                    </a:lnTo>
                    <a:lnTo>
                      <a:pt x="128" y="653"/>
                    </a:lnTo>
                    <a:lnTo>
                      <a:pt x="128" y="638"/>
                    </a:lnTo>
                    <a:lnTo>
                      <a:pt x="132" y="627"/>
                    </a:lnTo>
                    <a:lnTo>
                      <a:pt x="135" y="613"/>
                    </a:lnTo>
                    <a:lnTo>
                      <a:pt x="139" y="602"/>
                    </a:lnTo>
                    <a:lnTo>
                      <a:pt x="139" y="591"/>
                    </a:lnTo>
                    <a:lnTo>
                      <a:pt x="143" y="573"/>
                    </a:lnTo>
                    <a:lnTo>
                      <a:pt x="146" y="562"/>
                    </a:lnTo>
                    <a:lnTo>
                      <a:pt x="146" y="551"/>
                    </a:lnTo>
                    <a:lnTo>
                      <a:pt x="150" y="536"/>
                    </a:lnTo>
                    <a:lnTo>
                      <a:pt x="153" y="525"/>
                    </a:lnTo>
                    <a:lnTo>
                      <a:pt x="157" y="514"/>
                    </a:lnTo>
                    <a:lnTo>
                      <a:pt x="157" y="500"/>
                    </a:lnTo>
                    <a:lnTo>
                      <a:pt x="161" y="489"/>
                    </a:lnTo>
                    <a:lnTo>
                      <a:pt x="164" y="474"/>
                    </a:lnTo>
                    <a:lnTo>
                      <a:pt x="164" y="463"/>
                    </a:lnTo>
                    <a:lnTo>
                      <a:pt x="168" y="452"/>
                    </a:lnTo>
                    <a:lnTo>
                      <a:pt x="172" y="438"/>
                    </a:lnTo>
                    <a:lnTo>
                      <a:pt x="175" y="427"/>
                    </a:lnTo>
                    <a:lnTo>
                      <a:pt x="175" y="416"/>
                    </a:lnTo>
                    <a:lnTo>
                      <a:pt x="179" y="405"/>
                    </a:lnTo>
                    <a:lnTo>
                      <a:pt x="183" y="394"/>
                    </a:lnTo>
                    <a:lnTo>
                      <a:pt x="183" y="383"/>
                    </a:lnTo>
                    <a:lnTo>
                      <a:pt x="186" y="372"/>
                    </a:lnTo>
                    <a:lnTo>
                      <a:pt x="190" y="357"/>
                    </a:lnTo>
                    <a:lnTo>
                      <a:pt x="194" y="350"/>
                    </a:lnTo>
                    <a:lnTo>
                      <a:pt x="194" y="339"/>
                    </a:lnTo>
                    <a:lnTo>
                      <a:pt x="201" y="328"/>
                    </a:lnTo>
                    <a:lnTo>
                      <a:pt x="205" y="317"/>
                    </a:lnTo>
                    <a:lnTo>
                      <a:pt x="205" y="306"/>
                    </a:lnTo>
                    <a:lnTo>
                      <a:pt x="208" y="299"/>
                    </a:lnTo>
                    <a:lnTo>
                      <a:pt x="212" y="288"/>
                    </a:lnTo>
                    <a:lnTo>
                      <a:pt x="216" y="277"/>
                    </a:lnTo>
                    <a:lnTo>
                      <a:pt x="216" y="270"/>
                    </a:lnTo>
                    <a:lnTo>
                      <a:pt x="219" y="255"/>
                    </a:lnTo>
                    <a:lnTo>
                      <a:pt x="223" y="248"/>
                    </a:lnTo>
                    <a:lnTo>
                      <a:pt x="226" y="237"/>
                    </a:lnTo>
                    <a:lnTo>
                      <a:pt x="226" y="230"/>
                    </a:lnTo>
                    <a:lnTo>
                      <a:pt x="230" y="222"/>
                    </a:lnTo>
                    <a:lnTo>
                      <a:pt x="234" y="211"/>
                    </a:lnTo>
                    <a:lnTo>
                      <a:pt x="234" y="204"/>
                    </a:lnTo>
                    <a:lnTo>
                      <a:pt x="237" y="197"/>
                    </a:lnTo>
                    <a:lnTo>
                      <a:pt x="241" y="189"/>
                    </a:lnTo>
                    <a:lnTo>
                      <a:pt x="245" y="178"/>
                    </a:lnTo>
                    <a:lnTo>
                      <a:pt x="245" y="171"/>
                    </a:lnTo>
                    <a:lnTo>
                      <a:pt x="248" y="164"/>
                    </a:lnTo>
                    <a:lnTo>
                      <a:pt x="252" y="157"/>
                    </a:lnTo>
                    <a:lnTo>
                      <a:pt x="252" y="146"/>
                    </a:lnTo>
                    <a:lnTo>
                      <a:pt x="256" y="138"/>
                    </a:lnTo>
                    <a:lnTo>
                      <a:pt x="259" y="135"/>
                    </a:lnTo>
                    <a:lnTo>
                      <a:pt x="263" y="127"/>
                    </a:lnTo>
                    <a:lnTo>
                      <a:pt x="263" y="120"/>
                    </a:lnTo>
                    <a:lnTo>
                      <a:pt x="267" y="113"/>
                    </a:lnTo>
                    <a:lnTo>
                      <a:pt x="270" y="109"/>
                    </a:lnTo>
                    <a:lnTo>
                      <a:pt x="270" y="102"/>
                    </a:lnTo>
                    <a:lnTo>
                      <a:pt x="274" y="95"/>
                    </a:lnTo>
                    <a:lnTo>
                      <a:pt x="278" y="91"/>
                    </a:lnTo>
                    <a:lnTo>
                      <a:pt x="281" y="84"/>
                    </a:lnTo>
                    <a:lnTo>
                      <a:pt x="281" y="80"/>
                    </a:lnTo>
                    <a:lnTo>
                      <a:pt x="285" y="73"/>
                    </a:lnTo>
                    <a:lnTo>
                      <a:pt x="289" y="69"/>
                    </a:lnTo>
                    <a:lnTo>
                      <a:pt x="289" y="65"/>
                    </a:lnTo>
                    <a:lnTo>
                      <a:pt x="292" y="62"/>
                    </a:lnTo>
                    <a:lnTo>
                      <a:pt x="296" y="54"/>
                    </a:lnTo>
                    <a:lnTo>
                      <a:pt x="299" y="51"/>
                    </a:lnTo>
                    <a:lnTo>
                      <a:pt x="299" y="47"/>
                    </a:lnTo>
                    <a:lnTo>
                      <a:pt x="303" y="43"/>
                    </a:lnTo>
                    <a:lnTo>
                      <a:pt x="310" y="36"/>
                    </a:lnTo>
                    <a:lnTo>
                      <a:pt x="314" y="32"/>
                    </a:lnTo>
                    <a:lnTo>
                      <a:pt x="314" y="29"/>
                    </a:lnTo>
                    <a:lnTo>
                      <a:pt x="321" y="25"/>
                    </a:lnTo>
                    <a:lnTo>
                      <a:pt x="321" y="22"/>
                    </a:lnTo>
                    <a:lnTo>
                      <a:pt x="325" y="18"/>
                    </a:lnTo>
                    <a:lnTo>
                      <a:pt x="336" y="11"/>
                    </a:lnTo>
                    <a:lnTo>
                      <a:pt x="332" y="11"/>
                    </a:lnTo>
                    <a:lnTo>
                      <a:pt x="336" y="11"/>
                    </a:lnTo>
                    <a:lnTo>
                      <a:pt x="340" y="7"/>
                    </a:lnTo>
                    <a:lnTo>
                      <a:pt x="343" y="3"/>
                    </a:lnTo>
                    <a:lnTo>
                      <a:pt x="347" y="3"/>
                    </a:lnTo>
                    <a:lnTo>
                      <a:pt x="351" y="3"/>
                    </a:lnTo>
                    <a:lnTo>
                      <a:pt x="354"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59" name="Freeform 87">
                <a:extLst>
                  <a:ext uri="{FF2B5EF4-FFF2-40B4-BE49-F238E27FC236}">
                    <a16:creationId xmlns:a16="http://schemas.microsoft.com/office/drawing/2014/main" id="{87BDE785-6F89-C0AC-79BC-7B34C81FE319}"/>
                  </a:ext>
                </a:extLst>
              </p:cNvPr>
              <p:cNvSpPr>
                <a:spLocks/>
              </p:cNvSpPr>
              <p:nvPr/>
            </p:nvSpPr>
            <p:spPr bwMode="auto">
              <a:xfrm>
                <a:off x="2263" y="144"/>
                <a:ext cx="108" cy="279"/>
              </a:xfrm>
              <a:custGeom>
                <a:avLst/>
                <a:gdLst>
                  <a:gd name="T0" fmla="*/ 2 w 365"/>
                  <a:gd name="T1" fmla="*/ 0 h 598"/>
                  <a:gd name="T2" fmla="*/ 5 w 365"/>
                  <a:gd name="T3" fmla="*/ 0 h 598"/>
                  <a:gd name="T4" fmla="*/ 9 w 365"/>
                  <a:gd name="T5" fmla="*/ 1 h 598"/>
                  <a:gd name="T6" fmla="*/ 12 w 365"/>
                  <a:gd name="T7" fmla="*/ 5 h 598"/>
                  <a:gd name="T8" fmla="*/ 15 w 365"/>
                  <a:gd name="T9" fmla="*/ 8 h 598"/>
                  <a:gd name="T10" fmla="*/ 20 w 365"/>
                  <a:gd name="T11" fmla="*/ 14 h 598"/>
                  <a:gd name="T12" fmla="*/ 23 w 365"/>
                  <a:gd name="T13" fmla="*/ 20 h 598"/>
                  <a:gd name="T14" fmla="*/ 25 w 365"/>
                  <a:gd name="T15" fmla="*/ 25 h 598"/>
                  <a:gd name="T16" fmla="*/ 27 w 365"/>
                  <a:gd name="T17" fmla="*/ 30 h 598"/>
                  <a:gd name="T18" fmla="*/ 30 w 365"/>
                  <a:gd name="T19" fmla="*/ 35 h 598"/>
                  <a:gd name="T20" fmla="*/ 33 w 365"/>
                  <a:gd name="T21" fmla="*/ 42 h 598"/>
                  <a:gd name="T22" fmla="*/ 35 w 365"/>
                  <a:gd name="T23" fmla="*/ 49 h 598"/>
                  <a:gd name="T24" fmla="*/ 37 w 365"/>
                  <a:gd name="T25" fmla="*/ 54 h 598"/>
                  <a:gd name="T26" fmla="*/ 39 w 365"/>
                  <a:gd name="T27" fmla="*/ 61 h 598"/>
                  <a:gd name="T28" fmla="*/ 41 w 365"/>
                  <a:gd name="T29" fmla="*/ 71 h 598"/>
                  <a:gd name="T30" fmla="*/ 44 w 365"/>
                  <a:gd name="T31" fmla="*/ 78 h 598"/>
                  <a:gd name="T32" fmla="*/ 46 w 365"/>
                  <a:gd name="T33" fmla="*/ 85 h 598"/>
                  <a:gd name="T34" fmla="*/ 49 w 365"/>
                  <a:gd name="T35" fmla="*/ 93 h 598"/>
                  <a:gd name="T36" fmla="*/ 52 w 365"/>
                  <a:gd name="T37" fmla="*/ 100 h 598"/>
                  <a:gd name="T38" fmla="*/ 54 w 365"/>
                  <a:gd name="T39" fmla="*/ 109 h 598"/>
                  <a:gd name="T40" fmla="*/ 56 w 365"/>
                  <a:gd name="T41" fmla="*/ 117 h 598"/>
                  <a:gd name="T42" fmla="*/ 59 w 365"/>
                  <a:gd name="T43" fmla="*/ 126 h 598"/>
                  <a:gd name="T44" fmla="*/ 62 w 365"/>
                  <a:gd name="T45" fmla="*/ 134 h 598"/>
                  <a:gd name="T46" fmla="*/ 64 w 365"/>
                  <a:gd name="T47" fmla="*/ 143 h 598"/>
                  <a:gd name="T48" fmla="*/ 66 w 365"/>
                  <a:gd name="T49" fmla="*/ 151 h 598"/>
                  <a:gd name="T50" fmla="*/ 68 w 365"/>
                  <a:gd name="T51" fmla="*/ 158 h 598"/>
                  <a:gd name="T52" fmla="*/ 70 w 365"/>
                  <a:gd name="T53" fmla="*/ 167 h 598"/>
                  <a:gd name="T54" fmla="*/ 72 w 365"/>
                  <a:gd name="T55" fmla="*/ 177 h 598"/>
                  <a:gd name="T56" fmla="*/ 76 w 365"/>
                  <a:gd name="T57" fmla="*/ 184 h 598"/>
                  <a:gd name="T58" fmla="*/ 78 w 365"/>
                  <a:gd name="T59" fmla="*/ 192 h 598"/>
                  <a:gd name="T60" fmla="*/ 80 w 365"/>
                  <a:gd name="T61" fmla="*/ 199 h 598"/>
                  <a:gd name="T62" fmla="*/ 82 w 365"/>
                  <a:gd name="T63" fmla="*/ 208 h 598"/>
                  <a:gd name="T64" fmla="*/ 86 w 365"/>
                  <a:gd name="T65" fmla="*/ 215 h 598"/>
                  <a:gd name="T66" fmla="*/ 88 w 365"/>
                  <a:gd name="T67" fmla="*/ 221 h 598"/>
                  <a:gd name="T68" fmla="*/ 91 w 365"/>
                  <a:gd name="T69" fmla="*/ 230 h 598"/>
                  <a:gd name="T70" fmla="*/ 93 w 365"/>
                  <a:gd name="T71" fmla="*/ 237 h 598"/>
                  <a:gd name="T72" fmla="*/ 95 w 365"/>
                  <a:gd name="T73" fmla="*/ 244 h 598"/>
                  <a:gd name="T74" fmla="*/ 97 w 365"/>
                  <a:gd name="T75" fmla="*/ 250 h 598"/>
                  <a:gd name="T76" fmla="*/ 99 w 365"/>
                  <a:gd name="T77" fmla="*/ 257 h 598"/>
                  <a:gd name="T78" fmla="*/ 101 w 365"/>
                  <a:gd name="T79" fmla="*/ 262 h 598"/>
                  <a:gd name="T80" fmla="*/ 104 w 365"/>
                  <a:gd name="T81" fmla="*/ 269 h 598"/>
                  <a:gd name="T82" fmla="*/ 107 w 365"/>
                  <a:gd name="T83" fmla="*/ 276 h 5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5" h="598">
                    <a:moveTo>
                      <a:pt x="0" y="0"/>
                    </a:moveTo>
                    <a:lnTo>
                      <a:pt x="4" y="0"/>
                    </a:lnTo>
                    <a:lnTo>
                      <a:pt x="8" y="0"/>
                    </a:lnTo>
                    <a:lnTo>
                      <a:pt x="11" y="0"/>
                    </a:lnTo>
                    <a:lnTo>
                      <a:pt x="15" y="0"/>
                    </a:lnTo>
                    <a:lnTo>
                      <a:pt x="18" y="0"/>
                    </a:lnTo>
                    <a:lnTo>
                      <a:pt x="22" y="3"/>
                    </a:lnTo>
                    <a:lnTo>
                      <a:pt x="26" y="3"/>
                    </a:lnTo>
                    <a:lnTo>
                      <a:pt x="29" y="3"/>
                    </a:lnTo>
                    <a:lnTo>
                      <a:pt x="33" y="7"/>
                    </a:lnTo>
                    <a:lnTo>
                      <a:pt x="37" y="7"/>
                    </a:lnTo>
                    <a:lnTo>
                      <a:pt x="40" y="11"/>
                    </a:lnTo>
                    <a:lnTo>
                      <a:pt x="44" y="14"/>
                    </a:lnTo>
                    <a:lnTo>
                      <a:pt x="48" y="14"/>
                    </a:lnTo>
                    <a:lnTo>
                      <a:pt x="51" y="18"/>
                    </a:lnTo>
                    <a:lnTo>
                      <a:pt x="55" y="22"/>
                    </a:lnTo>
                    <a:lnTo>
                      <a:pt x="59" y="25"/>
                    </a:lnTo>
                    <a:lnTo>
                      <a:pt x="66" y="29"/>
                    </a:lnTo>
                    <a:lnTo>
                      <a:pt x="70" y="32"/>
                    </a:lnTo>
                    <a:lnTo>
                      <a:pt x="73" y="36"/>
                    </a:lnTo>
                    <a:lnTo>
                      <a:pt x="77" y="43"/>
                    </a:lnTo>
                    <a:lnTo>
                      <a:pt x="81" y="47"/>
                    </a:lnTo>
                    <a:lnTo>
                      <a:pt x="84" y="51"/>
                    </a:lnTo>
                    <a:lnTo>
                      <a:pt x="84" y="54"/>
                    </a:lnTo>
                    <a:lnTo>
                      <a:pt x="88" y="58"/>
                    </a:lnTo>
                    <a:lnTo>
                      <a:pt x="91" y="62"/>
                    </a:lnTo>
                    <a:lnTo>
                      <a:pt x="91" y="65"/>
                    </a:lnTo>
                    <a:lnTo>
                      <a:pt x="95" y="69"/>
                    </a:lnTo>
                    <a:lnTo>
                      <a:pt x="99" y="73"/>
                    </a:lnTo>
                    <a:lnTo>
                      <a:pt x="102" y="76"/>
                    </a:lnTo>
                    <a:lnTo>
                      <a:pt x="102" y="84"/>
                    </a:lnTo>
                    <a:lnTo>
                      <a:pt x="106" y="87"/>
                    </a:lnTo>
                    <a:lnTo>
                      <a:pt x="110" y="91"/>
                    </a:lnTo>
                    <a:lnTo>
                      <a:pt x="113" y="95"/>
                    </a:lnTo>
                    <a:lnTo>
                      <a:pt x="113" y="98"/>
                    </a:lnTo>
                    <a:lnTo>
                      <a:pt x="117" y="105"/>
                    </a:lnTo>
                    <a:lnTo>
                      <a:pt x="121" y="109"/>
                    </a:lnTo>
                    <a:lnTo>
                      <a:pt x="121" y="113"/>
                    </a:lnTo>
                    <a:lnTo>
                      <a:pt x="124" y="116"/>
                    </a:lnTo>
                    <a:lnTo>
                      <a:pt x="128" y="124"/>
                    </a:lnTo>
                    <a:lnTo>
                      <a:pt x="132" y="127"/>
                    </a:lnTo>
                    <a:lnTo>
                      <a:pt x="132" y="131"/>
                    </a:lnTo>
                    <a:lnTo>
                      <a:pt x="135" y="138"/>
                    </a:lnTo>
                    <a:lnTo>
                      <a:pt x="139" y="142"/>
                    </a:lnTo>
                    <a:lnTo>
                      <a:pt x="139" y="153"/>
                    </a:lnTo>
                    <a:lnTo>
                      <a:pt x="143" y="157"/>
                    </a:lnTo>
                    <a:lnTo>
                      <a:pt x="146" y="160"/>
                    </a:lnTo>
                    <a:lnTo>
                      <a:pt x="150" y="168"/>
                    </a:lnTo>
                    <a:lnTo>
                      <a:pt x="150" y="171"/>
                    </a:lnTo>
                    <a:lnTo>
                      <a:pt x="154" y="178"/>
                    </a:lnTo>
                    <a:lnTo>
                      <a:pt x="157" y="182"/>
                    </a:lnTo>
                    <a:lnTo>
                      <a:pt x="157" y="189"/>
                    </a:lnTo>
                    <a:lnTo>
                      <a:pt x="161" y="193"/>
                    </a:lnTo>
                    <a:lnTo>
                      <a:pt x="164" y="200"/>
                    </a:lnTo>
                    <a:lnTo>
                      <a:pt x="168" y="204"/>
                    </a:lnTo>
                    <a:lnTo>
                      <a:pt x="168" y="211"/>
                    </a:lnTo>
                    <a:lnTo>
                      <a:pt x="175" y="215"/>
                    </a:lnTo>
                    <a:lnTo>
                      <a:pt x="179" y="222"/>
                    </a:lnTo>
                    <a:lnTo>
                      <a:pt x="179" y="226"/>
                    </a:lnTo>
                    <a:lnTo>
                      <a:pt x="183" y="233"/>
                    </a:lnTo>
                    <a:lnTo>
                      <a:pt x="186" y="241"/>
                    </a:lnTo>
                    <a:lnTo>
                      <a:pt x="190" y="244"/>
                    </a:lnTo>
                    <a:lnTo>
                      <a:pt x="190" y="251"/>
                    </a:lnTo>
                    <a:lnTo>
                      <a:pt x="194" y="255"/>
                    </a:lnTo>
                    <a:lnTo>
                      <a:pt x="197" y="266"/>
                    </a:lnTo>
                    <a:lnTo>
                      <a:pt x="201" y="270"/>
                    </a:lnTo>
                    <a:lnTo>
                      <a:pt x="201" y="277"/>
                    </a:lnTo>
                    <a:lnTo>
                      <a:pt x="205" y="284"/>
                    </a:lnTo>
                    <a:lnTo>
                      <a:pt x="208" y="288"/>
                    </a:lnTo>
                    <a:lnTo>
                      <a:pt x="208" y="295"/>
                    </a:lnTo>
                    <a:lnTo>
                      <a:pt x="212" y="299"/>
                    </a:lnTo>
                    <a:lnTo>
                      <a:pt x="216" y="306"/>
                    </a:lnTo>
                    <a:lnTo>
                      <a:pt x="219" y="310"/>
                    </a:lnTo>
                    <a:lnTo>
                      <a:pt x="219" y="317"/>
                    </a:lnTo>
                    <a:lnTo>
                      <a:pt x="223" y="324"/>
                    </a:lnTo>
                    <a:lnTo>
                      <a:pt x="227" y="328"/>
                    </a:lnTo>
                    <a:lnTo>
                      <a:pt x="227" y="335"/>
                    </a:lnTo>
                    <a:lnTo>
                      <a:pt x="230" y="339"/>
                    </a:lnTo>
                    <a:lnTo>
                      <a:pt x="234" y="346"/>
                    </a:lnTo>
                    <a:lnTo>
                      <a:pt x="237" y="350"/>
                    </a:lnTo>
                    <a:lnTo>
                      <a:pt x="237" y="357"/>
                    </a:lnTo>
                    <a:lnTo>
                      <a:pt x="241" y="365"/>
                    </a:lnTo>
                    <a:lnTo>
                      <a:pt x="245" y="372"/>
                    </a:lnTo>
                    <a:lnTo>
                      <a:pt x="245" y="379"/>
                    </a:lnTo>
                    <a:lnTo>
                      <a:pt x="248" y="383"/>
                    </a:lnTo>
                    <a:lnTo>
                      <a:pt x="252" y="390"/>
                    </a:lnTo>
                    <a:lnTo>
                      <a:pt x="256" y="394"/>
                    </a:lnTo>
                    <a:lnTo>
                      <a:pt x="256" y="401"/>
                    </a:lnTo>
                    <a:lnTo>
                      <a:pt x="259" y="405"/>
                    </a:lnTo>
                    <a:lnTo>
                      <a:pt x="263" y="412"/>
                    </a:lnTo>
                    <a:lnTo>
                      <a:pt x="263" y="416"/>
                    </a:lnTo>
                    <a:lnTo>
                      <a:pt x="267" y="423"/>
                    </a:lnTo>
                    <a:lnTo>
                      <a:pt x="270" y="427"/>
                    </a:lnTo>
                    <a:lnTo>
                      <a:pt x="274" y="434"/>
                    </a:lnTo>
                    <a:lnTo>
                      <a:pt x="274" y="438"/>
                    </a:lnTo>
                    <a:lnTo>
                      <a:pt x="278" y="445"/>
                    </a:lnTo>
                    <a:lnTo>
                      <a:pt x="285" y="449"/>
                    </a:lnTo>
                    <a:lnTo>
                      <a:pt x="289" y="456"/>
                    </a:lnTo>
                    <a:lnTo>
                      <a:pt x="289" y="460"/>
                    </a:lnTo>
                    <a:lnTo>
                      <a:pt x="292" y="463"/>
                    </a:lnTo>
                    <a:lnTo>
                      <a:pt x="296" y="470"/>
                    </a:lnTo>
                    <a:lnTo>
                      <a:pt x="296" y="474"/>
                    </a:lnTo>
                    <a:lnTo>
                      <a:pt x="300" y="485"/>
                    </a:lnTo>
                    <a:lnTo>
                      <a:pt x="303" y="489"/>
                    </a:lnTo>
                    <a:lnTo>
                      <a:pt x="307" y="492"/>
                    </a:lnTo>
                    <a:lnTo>
                      <a:pt x="307" y="500"/>
                    </a:lnTo>
                    <a:lnTo>
                      <a:pt x="310" y="503"/>
                    </a:lnTo>
                    <a:lnTo>
                      <a:pt x="314" y="507"/>
                    </a:lnTo>
                    <a:lnTo>
                      <a:pt x="314" y="514"/>
                    </a:lnTo>
                    <a:lnTo>
                      <a:pt x="318" y="518"/>
                    </a:lnTo>
                    <a:lnTo>
                      <a:pt x="321" y="522"/>
                    </a:lnTo>
                    <a:lnTo>
                      <a:pt x="325" y="525"/>
                    </a:lnTo>
                    <a:lnTo>
                      <a:pt x="325" y="533"/>
                    </a:lnTo>
                    <a:lnTo>
                      <a:pt x="329" y="536"/>
                    </a:lnTo>
                    <a:lnTo>
                      <a:pt x="332" y="540"/>
                    </a:lnTo>
                    <a:lnTo>
                      <a:pt x="332" y="543"/>
                    </a:lnTo>
                    <a:lnTo>
                      <a:pt x="336" y="551"/>
                    </a:lnTo>
                    <a:lnTo>
                      <a:pt x="340" y="554"/>
                    </a:lnTo>
                    <a:lnTo>
                      <a:pt x="343" y="558"/>
                    </a:lnTo>
                    <a:lnTo>
                      <a:pt x="343" y="562"/>
                    </a:lnTo>
                    <a:lnTo>
                      <a:pt x="347" y="565"/>
                    </a:lnTo>
                    <a:lnTo>
                      <a:pt x="351" y="573"/>
                    </a:lnTo>
                    <a:lnTo>
                      <a:pt x="351" y="576"/>
                    </a:lnTo>
                    <a:lnTo>
                      <a:pt x="354" y="580"/>
                    </a:lnTo>
                    <a:lnTo>
                      <a:pt x="358" y="584"/>
                    </a:lnTo>
                    <a:lnTo>
                      <a:pt x="362" y="591"/>
                    </a:lnTo>
                    <a:lnTo>
                      <a:pt x="362" y="595"/>
                    </a:lnTo>
                    <a:lnTo>
                      <a:pt x="365" y="59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60" name="Freeform 88">
                <a:extLst>
                  <a:ext uri="{FF2B5EF4-FFF2-40B4-BE49-F238E27FC236}">
                    <a16:creationId xmlns:a16="http://schemas.microsoft.com/office/drawing/2014/main" id="{55C59D49-F536-6265-BEAD-AE1359412DC1}"/>
                  </a:ext>
                </a:extLst>
              </p:cNvPr>
              <p:cNvSpPr>
                <a:spLocks/>
              </p:cNvSpPr>
              <p:nvPr/>
            </p:nvSpPr>
            <p:spPr bwMode="auto">
              <a:xfrm>
                <a:off x="2371" y="423"/>
                <a:ext cx="136" cy="101"/>
              </a:xfrm>
              <a:custGeom>
                <a:avLst/>
                <a:gdLst>
                  <a:gd name="T0" fmla="*/ 2 w 460"/>
                  <a:gd name="T1" fmla="*/ 4 h 216"/>
                  <a:gd name="T2" fmla="*/ 4 w 460"/>
                  <a:gd name="T3" fmla="*/ 8 h 216"/>
                  <a:gd name="T4" fmla="*/ 7 w 460"/>
                  <a:gd name="T5" fmla="*/ 14 h 216"/>
                  <a:gd name="T6" fmla="*/ 10 w 460"/>
                  <a:gd name="T7" fmla="*/ 19 h 216"/>
                  <a:gd name="T8" fmla="*/ 12 w 460"/>
                  <a:gd name="T9" fmla="*/ 24 h 216"/>
                  <a:gd name="T10" fmla="*/ 15 w 460"/>
                  <a:gd name="T11" fmla="*/ 29 h 216"/>
                  <a:gd name="T12" fmla="*/ 18 w 460"/>
                  <a:gd name="T13" fmla="*/ 34 h 216"/>
                  <a:gd name="T14" fmla="*/ 22 w 460"/>
                  <a:gd name="T15" fmla="*/ 39 h 216"/>
                  <a:gd name="T16" fmla="*/ 25 w 460"/>
                  <a:gd name="T17" fmla="*/ 44 h 216"/>
                  <a:gd name="T18" fmla="*/ 29 w 460"/>
                  <a:gd name="T19" fmla="*/ 53 h 216"/>
                  <a:gd name="T20" fmla="*/ 30 w 460"/>
                  <a:gd name="T21" fmla="*/ 55 h 216"/>
                  <a:gd name="T22" fmla="*/ 33 w 460"/>
                  <a:gd name="T23" fmla="*/ 60 h 216"/>
                  <a:gd name="T24" fmla="*/ 37 w 460"/>
                  <a:gd name="T25" fmla="*/ 63 h 216"/>
                  <a:gd name="T26" fmla="*/ 41 w 460"/>
                  <a:gd name="T27" fmla="*/ 67 h 216"/>
                  <a:gd name="T28" fmla="*/ 44 w 460"/>
                  <a:gd name="T29" fmla="*/ 70 h 216"/>
                  <a:gd name="T30" fmla="*/ 48 w 460"/>
                  <a:gd name="T31" fmla="*/ 72 h 216"/>
                  <a:gd name="T32" fmla="*/ 51 w 460"/>
                  <a:gd name="T33" fmla="*/ 75 h 216"/>
                  <a:gd name="T34" fmla="*/ 54 w 460"/>
                  <a:gd name="T35" fmla="*/ 79 h 216"/>
                  <a:gd name="T36" fmla="*/ 57 w 460"/>
                  <a:gd name="T37" fmla="*/ 80 h 216"/>
                  <a:gd name="T38" fmla="*/ 61 w 460"/>
                  <a:gd name="T39" fmla="*/ 82 h 216"/>
                  <a:gd name="T40" fmla="*/ 64 w 460"/>
                  <a:gd name="T41" fmla="*/ 84 h 216"/>
                  <a:gd name="T42" fmla="*/ 67 w 460"/>
                  <a:gd name="T43" fmla="*/ 86 h 216"/>
                  <a:gd name="T44" fmla="*/ 70 w 460"/>
                  <a:gd name="T45" fmla="*/ 87 h 216"/>
                  <a:gd name="T46" fmla="*/ 75 w 460"/>
                  <a:gd name="T47" fmla="*/ 89 h 216"/>
                  <a:gd name="T48" fmla="*/ 78 w 460"/>
                  <a:gd name="T49" fmla="*/ 89 h 216"/>
                  <a:gd name="T50" fmla="*/ 81 w 460"/>
                  <a:gd name="T51" fmla="*/ 91 h 216"/>
                  <a:gd name="T52" fmla="*/ 84 w 460"/>
                  <a:gd name="T53" fmla="*/ 92 h 216"/>
                  <a:gd name="T54" fmla="*/ 88 w 460"/>
                  <a:gd name="T55" fmla="*/ 92 h 216"/>
                  <a:gd name="T56" fmla="*/ 91 w 460"/>
                  <a:gd name="T57" fmla="*/ 94 h 216"/>
                  <a:gd name="T58" fmla="*/ 94 w 460"/>
                  <a:gd name="T59" fmla="*/ 94 h 216"/>
                  <a:gd name="T60" fmla="*/ 97 w 460"/>
                  <a:gd name="T61" fmla="*/ 94 h 216"/>
                  <a:gd name="T62" fmla="*/ 101 w 460"/>
                  <a:gd name="T63" fmla="*/ 96 h 216"/>
                  <a:gd name="T64" fmla="*/ 104 w 460"/>
                  <a:gd name="T65" fmla="*/ 96 h 216"/>
                  <a:gd name="T66" fmla="*/ 108 w 460"/>
                  <a:gd name="T67" fmla="*/ 96 h 216"/>
                  <a:gd name="T68" fmla="*/ 111 w 460"/>
                  <a:gd name="T69" fmla="*/ 99 h 216"/>
                  <a:gd name="T70" fmla="*/ 114 w 460"/>
                  <a:gd name="T71" fmla="*/ 99 h 216"/>
                  <a:gd name="T72" fmla="*/ 118 w 460"/>
                  <a:gd name="T73" fmla="*/ 99 h 216"/>
                  <a:gd name="T74" fmla="*/ 121 w 460"/>
                  <a:gd name="T75" fmla="*/ 99 h 216"/>
                  <a:gd name="T76" fmla="*/ 124 w 460"/>
                  <a:gd name="T77" fmla="*/ 99 h 216"/>
                  <a:gd name="T78" fmla="*/ 127 w 460"/>
                  <a:gd name="T79" fmla="*/ 99 h 216"/>
                  <a:gd name="T80" fmla="*/ 131 w 460"/>
                  <a:gd name="T81" fmla="*/ 99 h 216"/>
                  <a:gd name="T82" fmla="*/ 134 w 460"/>
                  <a:gd name="T83" fmla="*/ 99 h 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0" h="216">
                    <a:moveTo>
                      <a:pt x="0" y="0"/>
                    </a:moveTo>
                    <a:lnTo>
                      <a:pt x="4" y="4"/>
                    </a:lnTo>
                    <a:lnTo>
                      <a:pt x="8" y="8"/>
                    </a:lnTo>
                    <a:lnTo>
                      <a:pt x="8" y="11"/>
                    </a:lnTo>
                    <a:lnTo>
                      <a:pt x="11" y="15"/>
                    </a:lnTo>
                    <a:lnTo>
                      <a:pt x="15" y="18"/>
                    </a:lnTo>
                    <a:lnTo>
                      <a:pt x="15" y="22"/>
                    </a:lnTo>
                    <a:lnTo>
                      <a:pt x="18" y="26"/>
                    </a:lnTo>
                    <a:lnTo>
                      <a:pt x="22" y="29"/>
                    </a:lnTo>
                    <a:lnTo>
                      <a:pt x="29" y="33"/>
                    </a:lnTo>
                    <a:lnTo>
                      <a:pt x="29" y="37"/>
                    </a:lnTo>
                    <a:lnTo>
                      <a:pt x="33" y="40"/>
                    </a:lnTo>
                    <a:lnTo>
                      <a:pt x="37" y="44"/>
                    </a:lnTo>
                    <a:lnTo>
                      <a:pt x="37" y="48"/>
                    </a:lnTo>
                    <a:lnTo>
                      <a:pt x="40" y="51"/>
                    </a:lnTo>
                    <a:lnTo>
                      <a:pt x="44" y="55"/>
                    </a:lnTo>
                    <a:lnTo>
                      <a:pt x="48" y="59"/>
                    </a:lnTo>
                    <a:lnTo>
                      <a:pt x="51" y="62"/>
                    </a:lnTo>
                    <a:lnTo>
                      <a:pt x="55" y="66"/>
                    </a:lnTo>
                    <a:lnTo>
                      <a:pt x="55" y="70"/>
                    </a:lnTo>
                    <a:lnTo>
                      <a:pt x="62" y="73"/>
                    </a:lnTo>
                    <a:lnTo>
                      <a:pt x="66" y="77"/>
                    </a:lnTo>
                    <a:lnTo>
                      <a:pt x="66" y="81"/>
                    </a:lnTo>
                    <a:lnTo>
                      <a:pt x="73" y="84"/>
                    </a:lnTo>
                    <a:lnTo>
                      <a:pt x="77" y="88"/>
                    </a:lnTo>
                    <a:lnTo>
                      <a:pt x="77" y="91"/>
                    </a:lnTo>
                    <a:lnTo>
                      <a:pt x="84" y="95"/>
                    </a:lnTo>
                    <a:lnTo>
                      <a:pt x="84" y="102"/>
                    </a:lnTo>
                    <a:lnTo>
                      <a:pt x="91" y="106"/>
                    </a:lnTo>
                    <a:lnTo>
                      <a:pt x="99" y="113"/>
                    </a:lnTo>
                    <a:lnTo>
                      <a:pt x="95" y="113"/>
                    </a:lnTo>
                    <a:lnTo>
                      <a:pt x="99" y="113"/>
                    </a:lnTo>
                    <a:lnTo>
                      <a:pt x="102" y="117"/>
                    </a:lnTo>
                    <a:lnTo>
                      <a:pt x="106" y="121"/>
                    </a:lnTo>
                    <a:lnTo>
                      <a:pt x="110" y="124"/>
                    </a:lnTo>
                    <a:lnTo>
                      <a:pt x="113" y="128"/>
                    </a:lnTo>
                    <a:lnTo>
                      <a:pt x="117" y="128"/>
                    </a:lnTo>
                    <a:lnTo>
                      <a:pt x="121" y="132"/>
                    </a:lnTo>
                    <a:lnTo>
                      <a:pt x="124" y="135"/>
                    </a:lnTo>
                    <a:lnTo>
                      <a:pt x="128" y="135"/>
                    </a:lnTo>
                    <a:lnTo>
                      <a:pt x="132" y="139"/>
                    </a:lnTo>
                    <a:lnTo>
                      <a:pt x="139" y="143"/>
                    </a:lnTo>
                    <a:lnTo>
                      <a:pt x="143" y="146"/>
                    </a:lnTo>
                    <a:lnTo>
                      <a:pt x="146" y="146"/>
                    </a:lnTo>
                    <a:lnTo>
                      <a:pt x="150" y="150"/>
                    </a:lnTo>
                    <a:lnTo>
                      <a:pt x="154" y="150"/>
                    </a:lnTo>
                    <a:lnTo>
                      <a:pt x="157" y="154"/>
                    </a:lnTo>
                    <a:lnTo>
                      <a:pt x="161" y="154"/>
                    </a:lnTo>
                    <a:lnTo>
                      <a:pt x="164" y="157"/>
                    </a:lnTo>
                    <a:lnTo>
                      <a:pt x="168" y="157"/>
                    </a:lnTo>
                    <a:lnTo>
                      <a:pt x="172" y="161"/>
                    </a:lnTo>
                    <a:lnTo>
                      <a:pt x="175" y="164"/>
                    </a:lnTo>
                    <a:lnTo>
                      <a:pt x="179" y="164"/>
                    </a:lnTo>
                    <a:lnTo>
                      <a:pt x="183" y="168"/>
                    </a:lnTo>
                    <a:lnTo>
                      <a:pt x="186" y="168"/>
                    </a:lnTo>
                    <a:lnTo>
                      <a:pt x="190" y="172"/>
                    </a:lnTo>
                    <a:lnTo>
                      <a:pt x="194" y="172"/>
                    </a:lnTo>
                    <a:lnTo>
                      <a:pt x="197" y="172"/>
                    </a:lnTo>
                    <a:lnTo>
                      <a:pt x="201" y="175"/>
                    </a:lnTo>
                    <a:lnTo>
                      <a:pt x="205" y="175"/>
                    </a:lnTo>
                    <a:lnTo>
                      <a:pt x="208" y="175"/>
                    </a:lnTo>
                    <a:lnTo>
                      <a:pt x="212" y="179"/>
                    </a:lnTo>
                    <a:lnTo>
                      <a:pt x="216" y="179"/>
                    </a:lnTo>
                    <a:lnTo>
                      <a:pt x="219" y="179"/>
                    </a:lnTo>
                    <a:lnTo>
                      <a:pt x="223" y="183"/>
                    </a:lnTo>
                    <a:lnTo>
                      <a:pt x="227" y="183"/>
                    </a:lnTo>
                    <a:lnTo>
                      <a:pt x="230" y="183"/>
                    </a:lnTo>
                    <a:lnTo>
                      <a:pt x="234" y="186"/>
                    </a:lnTo>
                    <a:lnTo>
                      <a:pt x="237" y="186"/>
                    </a:lnTo>
                    <a:lnTo>
                      <a:pt x="241" y="186"/>
                    </a:lnTo>
                    <a:lnTo>
                      <a:pt x="248" y="186"/>
                    </a:lnTo>
                    <a:lnTo>
                      <a:pt x="252" y="190"/>
                    </a:lnTo>
                    <a:lnTo>
                      <a:pt x="256" y="190"/>
                    </a:lnTo>
                    <a:lnTo>
                      <a:pt x="259" y="190"/>
                    </a:lnTo>
                    <a:lnTo>
                      <a:pt x="263" y="190"/>
                    </a:lnTo>
                    <a:lnTo>
                      <a:pt x="267" y="194"/>
                    </a:lnTo>
                    <a:lnTo>
                      <a:pt x="270" y="194"/>
                    </a:lnTo>
                    <a:lnTo>
                      <a:pt x="274" y="194"/>
                    </a:lnTo>
                    <a:lnTo>
                      <a:pt x="278" y="194"/>
                    </a:lnTo>
                    <a:lnTo>
                      <a:pt x="281" y="197"/>
                    </a:lnTo>
                    <a:lnTo>
                      <a:pt x="285" y="197"/>
                    </a:lnTo>
                    <a:lnTo>
                      <a:pt x="289" y="197"/>
                    </a:lnTo>
                    <a:lnTo>
                      <a:pt x="292" y="197"/>
                    </a:lnTo>
                    <a:lnTo>
                      <a:pt x="296" y="197"/>
                    </a:lnTo>
                    <a:lnTo>
                      <a:pt x="300" y="197"/>
                    </a:lnTo>
                    <a:lnTo>
                      <a:pt x="303" y="201"/>
                    </a:lnTo>
                    <a:lnTo>
                      <a:pt x="307" y="201"/>
                    </a:lnTo>
                    <a:lnTo>
                      <a:pt x="310" y="201"/>
                    </a:lnTo>
                    <a:lnTo>
                      <a:pt x="314" y="201"/>
                    </a:lnTo>
                    <a:lnTo>
                      <a:pt x="318" y="201"/>
                    </a:lnTo>
                    <a:lnTo>
                      <a:pt x="321" y="201"/>
                    </a:lnTo>
                    <a:lnTo>
                      <a:pt x="325" y="201"/>
                    </a:lnTo>
                    <a:lnTo>
                      <a:pt x="329" y="201"/>
                    </a:lnTo>
                    <a:lnTo>
                      <a:pt x="332" y="205"/>
                    </a:lnTo>
                    <a:lnTo>
                      <a:pt x="336" y="205"/>
                    </a:lnTo>
                    <a:lnTo>
                      <a:pt x="340" y="205"/>
                    </a:lnTo>
                    <a:lnTo>
                      <a:pt x="343" y="205"/>
                    </a:lnTo>
                    <a:lnTo>
                      <a:pt x="347" y="205"/>
                    </a:lnTo>
                    <a:lnTo>
                      <a:pt x="351" y="205"/>
                    </a:lnTo>
                    <a:lnTo>
                      <a:pt x="358" y="205"/>
                    </a:lnTo>
                    <a:lnTo>
                      <a:pt x="362" y="205"/>
                    </a:lnTo>
                    <a:lnTo>
                      <a:pt x="365" y="205"/>
                    </a:lnTo>
                    <a:lnTo>
                      <a:pt x="369" y="205"/>
                    </a:lnTo>
                    <a:lnTo>
                      <a:pt x="373" y="205"/>
                    </a:lnTo>
                    <a:lnTo>
                      <a:pt x="376" y="212"/>
                    </a:lnTo>
                    <a:lnTo>
                      <a:pt x="380" y="212"/>
                    </a:lnTo>
                    <a:lnTo>
                      <a:pt x="383" y="212"/>
                    </a:lnTo>
                    <a:lnTo>
                      <a:pt x="387" y="212"/>
                    </a:lnTo>
                    <a:lnTo>
                      <a:pt x="391" y="212"/>
                    </a:lnTo>
                    <a:lnTo>
                      <a:pt x="394" y="212"/>
                    </a:lnTo>
                    <a:lnTo>
                      <a:pt x="398" y="212"/>
                    </a:lnTo>
                    <a:lnTo>
                      <a:pt x="402" y="212"/>
                    </a:lnTo>
                    <a:lnTo>
                      <a:pt x="405" y="212"/>
                    </a:lnTo>
                    <a:lnTo>
                      <a:pt x="409" y="212"/>
                    </a:lnTo>
                    <a:lnTo>
                      <a:pt x="413" y="212"/>
                    </a:lnTo>
                    <a:lnTo>
                      <a:pt x="416" y="212"/>
                    </a:lnTo>
                    <a:lnTo>
                      <a:pt x="420" y="212"/>
                    </a:lnTo>
                    <a:lnTo>
                      <a:pt x="424" y="212"/>
                    </a:lnTo>
                    <a:lnTo>
                      <a:pt x="427" y="212"/>
                    </a:lnTo>
                    <a:lnTo>
                      <a:pt x="431" y="212"/>
                    </a:lnTo>
                    <a:lnTo>
                      <a:pt x="435" y="212"/>
                    </a:lnTo>
                    <a:lnTo>
                      <a:pt x="438" y="212"/>
                    </a:lnTo>
                    <a:lnTo>
                      <a:pt x="442" y="212"/>
                    </a:lnTo>
                    <a:lnTo>
                      <a:pt x="446" y="212"/>
                    </a:lnTo>
                    <a:lnTo>
                      <a:pt x="449" y="212"/>
                    </a:lnTo>
                    <a:lnTo>
                      <a:pt x="453" y="212"/>
                    </a:lnTo>
                    <a:lnTo>
                      <a:pt x="456" y="216"/>
                    </a:lnTo>
                    <a:lnTo>
                      <a:pt x="460" y="21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61" name="Freeform 89">
                <a:extLst>
                  <a:ext uri="{FF2B5EF4-FFF2-40B4-BE49-F238E27FC236}">
                    <a16:creationId xmlns:a16="http://schemas.microsoft.com/office/drawing/2014/main" id="{2A162732-0E5E-7F92-B2D1-619C4DC128B7}"/>
                  </a:ext>
                </a:extLst>
              </p:cNvPr>
              <p:cNvSpPr>
                <a:spLocks/>
              </p:cNvSpPr>
              <p:nvPr/>
            </p:nvSpPr>
            <p:spPr bwMode="auto">
              <a:xfrm>
                <a:off x="2507" y="524"/>
                <a:ext cx="81" cy="0"/>
              </a:xfrm>
              <a:custGeom>
                <a:avLst/>
                <a:gdLst>
                  <a:gd name="T0" fmla="*/ 2 w 274"/>
                  <a:gd name="T1" fmla="*/ 4 w 274"/>
                  <a:gd name="T2" fmla="*/ 7 w 274"/>
                  <a:gd name="T3" fmla="*/ 9 w 274"/>
                  <a:gd name="T4" fmla="*/ 11 w 274"/>
                  <a:gd name="T5" fmla="*/ 13 w 274"/>
                  <a:gd name="T6" fmla="*/ 15 w 274"/>
                  <a:gd name="T7" fmla="*/ 17 w 274"/>
                  <a:gd name="T8" fmla="*/ 20 w 274"/>
                  <a:gd name="T9" fmla="*/ 22 w 274"/>
                  <a:gd name="T10" fmla="*/ 24 w 274"/>
                  <a:gd name="T11" fmla="*/ 26 w 274"/>
                  <a:gd name="T12" fmla="*/ 28 w 274"/>
                  <a:gd name="T13" fmla="*/ 30 w 274"/>
                  <a:gd name="T14" fmla="*/ 33 w 274"/>
                  <a:gd name="T15" fmla="*/ 36 w 274"/>
                  <a:gd name="T16" fmla="*/ 38 w 274"/>
                  <a:gd name="T17" fmla="*/ 40 w 274"/>
                  <a:gd name="T18" fmla="*/ 42 w 274"/>
                  <a:gd name="T19" fmla="*/ 44 w 274"/>
                  <a:gd name="T20" fmla="*/ 46 w 274"/>
                  <a:gd name="T21" fmla="*/ 48 w 274"/>
                  <a:gd name="T22" fmla="*/ 51 w 274"/>
                  <a:gd name="T23" fmla="*/ 53 w 274"/>
                  <a:gd name="T24" fmla="*/ 55 w 274"/>
                  <a:gd name="T25" fmla="*/ 57 w 274"/>
                  <a:gd name="T26" fmla="*/ 59 w 274"/>
                  <a:gd name="T27" fmla="*/ 61 w 274"/>
                  <a:gd name="T28" fmla="*/ 64 w 274"/>
                  <a:gd name="T29" fmla="*/ 67 w 274"/>
                  <a:gd name="T30" fmla="*/ 69 w 274"/>
                  <a:gd name="T31" fmla="*/ 71 w 274"/>
                  <a:gd name="T32" fmla="*/ 73 w 274"/>
                  <a:gd name="T33" fmla="*/ 76 w 274"/>
                  <a:gd name="T34" fmla="*/ 78 w 274"/>
                  <a:gd name="T35" fmla="*/ 80 w 2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36">
                    <a:pos x="T0" y="0"/>
                  </a:cxn>
                  <a:cxn ang="T37">
                    <a:pos x="T1" y="0"/>
                  </a:cxn>
                  <a:cxn ang="T38">
                    <a:pos x="T2" y="0"/>
                  </a:cxn>
                  <a:cxn ang="T39">
                    <a:pos x="T3" y="0"/>
                  </a:cxn>
                  <a:cxn ang="T40">
                    <a:pos x="T4" y="0"/>
                  </a:cxn>
                  <a:cxn ang="T41">
                    <a:pos x="T5" y="0"/>
                  </a:cxn>
                  <a:cxn ang="T42">
                    <a:pos x="T6" y="0"/>
                  </a:cxn>
                  <a:cxn ang="T43">
                    <a:pos x="T7" y="0"/>
                  </a:cxn>
                  <a:cxn ang="T44">
                    <a:pos x="T8" y="0"/>
                  </a:cxn>
                  <a:cxn ang="T45">
                    <a:pos x="T9" y="0"/>
                  </a:cxn>
                  <a:cxn ang="T46">
                    <a:pos x="T10" y="0"/>
                  </a:cxn>
                  <a:cxn ang="T47">
                    <a:pos x="T11" y="0"/>
                  </a:cxn>
                  <a:cxn ang="T48">
                    <a:pos x="T12" y="0"/>
                  </a:cxn>
                  <a:cxn ang="T49">
                    <a:pos x="T13" y="0"/>
                  </a:cxn>
                  <a:cxn ang="T50">
                    <a:pos x="T14" y="0"/>
                  </a:cxn>
                  <a:cxn ang="T51">
                    <a:pos x="T15" y="0"/>
                  </a:cxn>
                  <a:cxn ang="T52">
                    <a:pos x="T16" y="0"/>
                  </a:cxn>
                  <a:cxn ang="T53">
                    <a:pos x="T17" y="0"/>
                  </a:cxn>
                  <a:cxn ang="T54">
                    <a:pos x="T18" y="0"/>
                  </a:cxn>
                  <a:cxn ang="T55">
                    <a:pos x="T19" y="0"/>
                  </a:cxn>
                  <a:cxn ang="T56">
                    <a:pos x="T20" y="0"/>
                  </a:cxn>
                  <a:cxn ang="T57">
                    <a:pos x="T21" y="0"/>
                  </a:cxn>
                  <a:cxn ang="T58">
                    <a:pos x="T22" y="0"/>
                  </a:cxn>
                  <a:cxn ang="T59">
                    <a:pos x="T23" y="0"/>
                  </a:cxn>
                  <a:cxn ang="T60">
                    <a:pos x="T24" y="0"/>
                  </a:cxn>
                  <a:cxn ang="T61">
                    <a:pos x="T25" y="0"/>
                  </a:cxn>
                  <a:cxn ang="T62">
                    <a:pos x="T26" y="0"/>
                  </a:cxn>
                  <a:cxn ang="T63">
                    <a:pos x="T27" y="0"/>
                  </a:cxn>
                  <a:cxn ang="T64">
                    <a:pos x="T28" y="0"/>
                  </a:cxn>
                  <a:cxn ang="T65">
                    <a:pos x="T29" y="0"/>
                  </a:cxn>
                  <a:cxn ang="T66">
                    <a:pos x="T30" y="0"/>
                  </a:cxn>
                  <a:cxn ang="T67">
                    <a:pos x="T31" y="0"/>
                  </a:cxn>
                  <a:cxn ang="T68">
                    <a:pos x="T32" y="0"/>
                  </a:cxn>
                  <a:cxn ang="T69">
                    <a:pos x="T33" y="0"/>
                  </a:cxn>
                  <a:cxn ang="T70">
                    <a:pos x="T34" y="0"/>
                  </a:cxn>
                  <a:cxn ang="T71">
                    <a:pos x="T35" y="0"/>
                  </a:cxn>
                </a:cxnLst>
                <a:rect l="0" t="0" r="r" b="b"/>
                <a:pathLst>
                  <a:path w="274">
                    <a:moveTo>
                      <a:pt x="0" y="0"/>
                    </a:moveTo>
                    <a:lnTo>
                      <a:pt x="7" y="0"/>
                    </a:lnTo>
                    <a:lnTo>
                      <a:pt x="11" y="0"/>
                    </a:lnTo>
                    <a:lnTo>
                      <a:pt x="15" y="0"/>
                    </a:lnTo>
                    <a:lnTo>
                      <a:pt x="18" y="0"/>
                    </a:lnTo>
                    <a:lnTo>
                      <a:pt x="22" y="0"/>
                    </a:lnTo>
                    <a:lnTo>
                      <a:pt x="26" y="0"/>
                    </a:lnTo>
                    <a:lnTo>
                      <a:pt x="29" y="0"/>
                    </a:lnTo>
                    <a:lnTo>
                      <a:pt x="33" y="0"/>
                    </a:lnTo>
                    <a:lnTo>
                      <a:pt x="37" y="0"/>
                    </a:lnTo>
                    <a:lnTo>
                      <a:pt x="40" y="0"/>
                    </a:lnTo>
                    <a:lnTo>
                      <a:pt x="44" y="0"/>
                    </a:lnTo>
                    <a:lnTo>
                      <a:pt x="48" y="0"/>
                    </a:lnTo>
                    <a:lnTo>
                      <a:pt x="51" y="0"/>
                    </a:lnTo>
                    <a:lnTo>
                      <a:pt x="55" y="0"/>
                    </a:lnTo>
                    <a:lnTo>
                      <a:pt x="59" y="0"/>
                    </a:lnTo>
                    <a:lnTo>
                      <a:pt x="62" y="0"/>
                    </a:lnTo>
                    <a:lnTo>
                      <a:pt x="66" y="0"/>
                    </a:lnTo>
                    <a:lnTo>
                      <a:pt x="69" y="0"/>
                    </a:lnTo>
                    <a:lnTo>
                      <a:pt x="73" y="0"/>
                    </a:lnTo>
                    <a:lnTo>
                      <a:pt x="77" y="0"/>
                    </a:lnTo>
                    <a:lnTo>
                      <a:pt x="80" y="0"/>
                    </a:lnTo>
                    <a:lnTo>
                      <a:pt x="84" y="0"/>
                    </a:lnTo>
                    <a:lnTo>
                      <a:pt x="88" y="0"/>
                    </a:lnTo>
                    <a:lnTo>
                      <a:pt x="91" y="0"/>
                    </a:lnTo>
                    <a:lnTo>
                      <a:pt x="95" y="0"/>
                    </a:lnTo>
                    <a:lnTo>
                      <a:pt x="99" y="0"/>
                    </a:lnTo>
                    <a:lnTo>
                      <a:pt x="102" y="0"/>
                    </a:lnTo>
                    <a:lnTo>
                      <a:pt x="106" y="0"/>
                    </a:lnTo>
                    <a:lnTo>
                      <a:pt x="110" y="0"/>
                    </a:lnTo>
                    <a:lnTo>
                      <a:pt x="117" y="0"/>
                    </a:lnTo>
                    <a:lnTo>
                      <a:pt x="121" y="0"/>
                    </a:lnTo>
                    <a:lnTo>
                      <a:pt x="124" y="0"/>
                    </a:lnTo>
                    <a:lnTo>
                      <a:pt x="128" y="0"/>
                    </a:lnTo>
                    <a:lnTo>
                      <a:pt x="132" y="0"/>
                    </a:lnTo>
                    <a:lnTo>
                      <a:pt x="135" y="0"/>
                    </a:lnTo>
                    <a:lnTo>
                      <a:pt x="139" y="0"/>
                    </a:lnTo>
                    <a:lnTo>
                      <a:pt x="142" y="0"/>
                    </a:lnTo>
                    <a:lnTo>
                      <a:pt x="146" y="0"/>
                    </a:lnTo>
                    <a:lnTo>
                      <a:pt x="150" y="0"/>
                    </a:lnTo>
                    <a:lnTo>
                      <a:pt x="153" y="0"/>
                    </a:lnTo>
                    <a:lnTo>
                      <a:pt x="157" y="0"/>
                    </a:lnTo>
                    <a:lnTo>
                      <a:pt x="161" y="0"/>
                    </a:lnTo>
                    <a:lnTo>
                      <a:pt x="164" y="0"/>
                    </a:lnTo>
                    <a:lnTo>
                      <a:pt x="168" y="0"/>
                    </a:lnTo>
                    <a:lnTo>
                      <a:pt x="172" y="0"/>
                    </a:lnTo>
                    <a:lnTo>
                      <a:pt x="175" y="0"/>
                    </a:lnTo>
                    <a:lnTo>
                      <a:pt x="179" y="0"/>
                    </a:lnTo>
                    <a:lnTo>
                      <a:pt x="183" y="0"/>
                    </a:lnTo>
                    <a:lnTo>
                      <a:pt x="186" y="0"/>
                    </a:lnTo>
                    <a:lnTo>
                      <a:pt x="190" y="0"/>
                    </a:lnTo>
                    <a:lnTo>
                      <a:pt x="194" y="0"/>
                    </a:lnTo>
                    <a:lnTo>
                      <a:pt x="197" y="0"/>
                    </a:lnTo>
                    <a:lnTo>
                      <a:pt x="201" y="0"/>
                    </a:lnTo>
                    <a:lnTo>
                      <a:pt x="205" y="0"/>
                    </a:lnTo>
                    <a:lnTo>
                      <a:pt x="208" y="0"/>
                    </a:lnTo>
                    <a:lnTo>
                      <a:pt x="212" y="0"/>
                    </a:lnTo>
                    <a:lnTo>
                      <a:pt x="215" y="0"/>
                    </a:lnTo>
                    <a:lnTo>
                      <a:pt x="219" y="0"/>
                    </a:lnTo>
                    <a:lnTo>
                      <a:pt x="226" y="0"/>
                    </a:lnTo>
                    <a:lnTo>
                      <a:pt x="230" y="0"/>
                    </a:lnTo>
                    <a:lnTo>
                      <a:pt x="234" y="0"/>
                    </a:lnTo>
                    <a:lnTo>
                      <a:pt x="237" y="0"/>
                    </a:lnTo>
                    <a:lnTo>
                      <a:pt x="241" y="0"/>
                    </a:lnTo>
                    <a:lnTo>
                      <a:pt x="245" y="0"/>
                    </a:lnTo>
                    <a:lnTo>
                      <a:pt x="248" y="0"/>
                    </a:lnTo>
                    <a:lnTo>
                      <a:pt x="252" y="0"/>
                    </a:lnTo>
                    <a:lnTo>
                      <a:pt x="256" y="0"/>
                    </a:lnTo>
                    <a:lnTo>
                      <a:pt x="259" y="0"/>
                    </a:lnTo>
                    <a:lnTo>
                      <a:pt x="263" y="0"/>
                    </a:lnTo>
                    <a:lnTo>
                      <a:pt x="267" y="0"/>
                    </a:lnTo>
                    <a:lnTo>
                      <a:pt x="270" y="0"/>
                    </a:lnTo>
                    <a:lnTo>
                      <a:pt x="274"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2354" name="Line 90">
              <a:extLst>
                <a:ext uri="{FF2B5EF4-FFF2-40B4-BE49-F238E27FC236}">
                  <a16:creationId xmlns:a16="http://schemas.microsoft.com/office/drawing/2014/main" id="{081E76FB-A932-201D-FB63-53AFEF7B2203}"/>
                </a:ext>
              </a:extLst>
            </p:cNvPr>
            <p:cNvSpPr>
              <a:spLocks noChangeShapeType="1"/>
            </p:cNvSpPr>
            <p:nvPr/>
          </p:nvSpPr>
          <p:spPr bwMode="auto">
            <a:xfrm>
              <a:off x="1488" y="3120"/>
              <a:ext cx="290" cy="0"/>
            </a:xfrm>
            <a:prstGeom prst="line">
              <a:avLst/>
            </a:prstGeom>
            <a:noFill/>
            <a:ln w="28575">
              <a:solidFill>
                <a:srgbClr val="FF99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295" name="Rectangle 91">
            <a:extLst>
              <a:ext uri="{FF2B5EF4-FFF2-40B4-BE49-F238E27FC236}">
                <a16:creationId xmlns:a16="http://schemas.microsoft.com/office/drawing/2014/main" id="{99045AD5-BCF5-DC2E-B883-B5EB72895D42}"/>
              </a:ext>
            </a:extLst>
          </p:cNvPr>
          <p:cNvSpPr>
            <a:spLocks noChangeArrowheads="1"/>
          </p:cNvSpPr>
          <p:nvPr/>
        </p:nvSpPr>
        <p:spPr bwMode="auto">
          <a:xfrm>
            <a:off x="457200" y="609600"/>
            <a:ext cx="8305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Global harmonization and compromise based on SSA-UWB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付プレースホルダー 1">
            <a:extLst>
              <a:ext uri="{FF2B5EF4-FFF2-40B4-BE49-F238E27FC236}">
                <a16:creationId xmlns:a16="http://schemas.microsoft.com/office/drawing/2014/main" id="{BBA1D963-6CA9-B489-41AA-780538524CA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3315" name="フッター プレースホルダー 2">
            <a:extLst>
              <a:ext uri="{FF2B5EF4-FFF2-40B4-BE49-F238E27FC236}">
                <a16:creationId xmlns:a16="http://schemas.microsoft.com/office/drawing/2014/main" id="{919BA6BA-DBA0-D00C-B627-43BAD629685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3316" name="スライド番号プレースホルダー 3">
            <a:extLst>
              <a:ext uri="{FF2B5EF4-FFF2-40B4-BE49-F238E27FC236}">
                <a16:creationId xmlns:a16="http://schemas.microsoft.com/office/drawing/2014/main" id="{F6C9DB2B-2AAC-486F-CE7D-53712BB82EC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AECC0E12-67E3-49F2-8820-33BEDD3E9DD6}" type="slidenum">
              <a:rPr lang="en-US" altLang="ja-JP" smtClean="0"/>
              <a:pPr/>
              <a:t>11</a:t>
            </a:fld>
            <a:endParaRPr lang="en-US" altLang="ja-JP"/>
          </a:p>
        </p:txBody>
      </p:sp>
      <p:sp>
        <p:nvSpPr>
          <p:cNvPr id="13317" name="Rectangle 4">
            <a:extLst>
              <a:ext uri="{FF2B5EF4-FFF2-40B4-BE49-F238E27FC236}">
                <a16:creationId xmlns:a16="http://schemas.microsoft.com/office/drawing/2014/main" id="{97652EAF-1F88-D451-BF21-0FB4659B6C73}"/>
              </a:ext>
            </a:extLst>
          </p:cNvPr>
          <p:cNvSpPr>
            <a:spLocks noChangeArrowheads="1"/>
          </p:cNvSpPr>
          <p:nvPr/>
        </p:nvSpPr>
        <p:spPr bwMode="auto">
          <a:xfrm>
            <a:off x="684213" y="836613"/>
            <a:ext cx="77041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u="sng">
                <a:solidFill>
                  <a:srgbClr val="0000FF"/>
                </a:solidFill>
                <a:latin typeface="Arial" panose="020B0604020202020204" pitchFamily="34" charset="0"/>
                <a:ea typeface="ＭＳ Ｐゴシック" panose="020B0600070205080204" pitchFamily="50" charset="-128"/>
              </a:rPr>
              <a:t>2. Improving spectrum usage through Cognitive Radio (CR) technology</a:t>
            </a:r>
            <a:r>
              <a:rPr lang="en-US" altLang="ja-JP" sz="3200">
                <a:solidFill>
                  <a:srgbClr val="0000FF"/>
                </a:solidFill>
                <a:latin typeface="Arial" panose="020B0604020202020204" pitchFamily="34" charset="0"/>
                <a:ea typeface="ＭＳ Ｐゴシック" panose="020B0600070205080204" pitchFamily="50" charset="-128"/>
              </a:rPr>
              <a:t> </a:t>
            </a:r>
          </a:p>
        </p:txBody>
      </p:sp>
      <p:sp>
        <p:nvSpPr>
          <p:cNvPr id="13318" name="Rectangle 5">
            <a:extLst>
              <a:ext uri="{FF2B5EF4-FFF2-40B4-BE49-F238E27FC236}">
                <a16:creationId xmlns:a16="http://schemas.microsoft.com/office/drawing/2014/main" id="{D78E587D-4F68-0500-C999-32A566CA1766}"/>
              </a:ext>
            </a:extLst>
          </p:cNvPr>
          <p:cNvSpPr>
            <a:spLocks noChangeArrowheads="1"/>
          </p:cNvSpPr>
          <p:nvPr/>
        </p:nvSpPr>
        <p:spPr bwMode="auto">
          <a:xfrm>
            <a:off x="900113" y="2492375"/>
            <a:ext cx="7489825" cy="34417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2400">
                <a:latin typeface="Arial" panose="020B0604020202020204" pitchFamily="34" charset="0"/>
                <a:ea typeface="ＭＳ Ｐゴシック" panose="020B0600070205080204" pitchFamily="50" charset="-128"/>
              </a:rPr>
              <a:t>“ A Cognitive Radio is a radio frequency transmitter/receiver that is designed to </a:t>
            </a:r>
            <a:r>
              <a:rPr lang="en-US" altLang="ja-JP" sz="2400" i="1">
                <a:solidFill>
                  <a:srgbClr val="0000FF"/>
                </a:solidFill>
                <a:latin typeface="Arial" panose="020B0604020202020204" pitchFamily="34" charset="0"/>
                <a:ea typeface="ＭＳ Ｐゴシック" panose="020B0600070205080204" pitchFamily="50" charset="-128"/>
              </a:rPr>
              <a:t>intelligently detect</a:t>
            </a:r>
            <a:r>
              <a:rPr lang="en-US" altLang="ja-JP" sz="2400">
                <a:latin typeface="Arial" panose="020B0604020202020204" pitchFamily="34" charset="0"/>
                <a:ea typeface="ＭＳ Ｐゴシック" panose="020B0600070205080204" pitchFamily="50" charset="-128"/>
              </a:rPr>
              <a:t> whether a particular segment of the radio spectrum is currently in use, and to jump into (and out of, as necessary) the </a:t>
            </a:r>
            <a:r>
              <a:rPr lang="en-US" altLang="ja-JP" sz="2400" i="1">
                <a:solidFill>
                  <a:srgbClr val="0000FF"/>
                </a:solidFill>
                <a:latin typeface="Arial" panose="020B0604020202020204" pitchFamily="34" charset="0"/>
                <a:ea typeface="ＭＳ Ｐゴシック" panose="020B0600070205080204" pitchFamily="50" charset="-128"/>
              </a:rPr>
              <a:t>temporarily-unused </a:t>
            </a:r>
            <a:r>
              <a:rPr lang="en-US" altLang="ja-JP" sz="2400">
                <a:latin typeface="Arial" panose="020B0604020202020204" pitchFamily="34" charset="0"/>
                <a:ea typeface="ＭＳ Ｐゴシック" panose="020B0600070205080204" pitchFamily="50" charset="-128"/>
              </a:rPr>
              <a:t>spectrum very rapidly, </a:t>
            </a:r>
            <a:r>
              <a:rPr lang="en-US" altLang="ja-JP" sz="2400" i="1">
                <a:solidFill>
                  <a:srgbClr val="0000FF"/>
                </a:solidFill>
                <a:latin typeface="Arial" panose="020B0604020202020204" pitchFamily="34" charset="0"/>
                <a:ea typeface="ＭＳ Ｐゴシック" panose="020B0600070205080204" pitchFamily="50" charset="-128"/>
              </a:rPr>
              <a:t>without interfering with</a:t>
            </a:r>
            <a:r>
              <a:rPr lang="en-US" altLang="ja-JP" sz="2400">
                <a:latin typeface="Arial" panose="020B0604020202020204" pitchFamily="34" charset="0"/>
                <a:ea typeface="ＭＳ Ｐゴシック" panose="020B0600070205080204" pitchFamily="50" charset="-128"/>
              </a:rPr>
              <a:t> the transmissions of other authorized users.” </a:t>
            </a:r>
          </a:p>
          <a:p>
            <a:endParaRPr lang="en-US" altLang="ja-JP" sz="1600">
              <a:latin typeface="Arial" panose="020B0604020202020204" pitchFamily="34" charset="0"/>
              <a:ea typeface="ＭＳ Ｐゴシック" panose="020B0600070205080204" pitchFamily="50" charset="-128"/>
            </a:endParaRPr>
          </a:p>
          <a:p>
            <a:endParaRPr lang="en-US" altLang="ja-JP" sz="1800" u="sng">
              <a:latin typeface="Arial" panose="020B0604020202020204" pitchFamily="34" charset="0"/>
              <a:ea typeface="ＭＳ Ｐゴシック" panose="020B0600070205080204" pitchFamily="50" charset="-128"/>
            </a:endParaRPr>
          </a:p>
          <a:p>
            <a:r>
              <a:rPr lang="en-US" altLang="ja-JP" sz="1800" u="sng">
                <a:solidFill>
                  <a:srgbClr val="0000FF"/>
                </a:solidFill>
                <a:latin typeface="Arial" panose="020B0604020202020204" pitchFamily="34" charset="0"/>
                <a:ea typeface="ＭＳ Ｐゴシック" panose="020B0600070205080204" pitchFamily="50" charset="-128"/>
              </a:rPr>
              <a:t>http://www.ieeeusa.org/forum/POSITIONS/cognitiveradio.html</a:t>
            </a:r>
            <a:r>
              <a:rPr lang="en-US" altLang="ja-JP" sz="1600">
                <a:latin typeface="Arial" panose="020B0604020202020204" pitchFamily="34" charset="0"/>
                <a:ea typeface="ＭＳ Ｐゴシック" panose="020B0600070205080204" pitchFamily="50"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付プレースホルダー 1">
            <a:extLst>
              <a:ext uri="{FF2B5EF4-FFF2-40B4-BE49-F238E27FC236}">
                <a16:creationId xmlns:a16="http://schemas.microsoft.com/office/drawing/2014/main" id="{B3C98489-8751-5DB2-631F-08521FD73AC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4339" name="フッター プレースホルダー 2">
            <a:extLst>
              <a:ext uri="{FF2B5EF4-FFF2-40B4-BE49-F238E27FC236}">
                <a16:creationId xmlns:a16="http://schemas.microsoft.com/office/drawing/2014/main" id="{F1892A8C-27C8-B4A1-ACB7-15ADCF0B8D6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4340" name="スライド番号プレースホルダー 3">
            <a:extLst>
              <a:ext uri="{FF2B5EF4-FFF2-40B4-BE49-F238E27FC236}">
                <a16:creationId xmlns:a16="http://schemas.microsoft.com/office/drawing/2014/main" id="{25F0F81F-AEC2-DC6E-916C-064710BA341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103F6D37-9869-4182-A160-C4868112E8B1}" type="slidenum">
              <a:rPr lang="en-US" altLang="ja-JP" smtClean="0"/>
              <a:pPr/>
              <a:t>12</a:t>
            </a:fld>
            <a:endParaRPr lang="en-US" altLang="ja-JP"/>
          </a:p>
        </p:txBody>
      </p:sp>
      <p:grpSp>
        <p:nvGrpSpPr>
          <p:cNvPr id="14341" name="Group 6">
            <a:extLst>
              <a:ext uri="{FF2B5EF4-FFF2-40B4-BE49-F238E27FC236}">
                <a16:creationId xmlns:a16="http://schemas.microsoft.com/office/drawing/2014/main" id="{6E20B5AE-E7E5-03E0-1E73-0035909D4E95}"/>
              </a:ext>
            </a:extLst>
          </p:cNvPr>
          <p:cNvGrpSpPr>
            <a:grpSpLocks/>
          </p:cNvGrpSpPr>
          <p:nvPr/>
        </p:nvGrpSpPr>
        <p:grpSpPr bwMode="auto">
          <a:xfrm>
            <a:off x="914400" y="1219200"/>
            <a:ext cx="7315200" cy="4627563"/>
            <a:chOff x="0" y="0"/>
            <a:chExt cx="2238" cy="2602"/>
          </a:xfrm>
        </p:grpSpPr>
        <p:sp>
          <p:nvSpPr>
            <p:cNvPr id="14344" name="Rectangle 5">
              <a:extLst>
                <a:ext uri="{FF2B5EF4-FFF2-40B4-BE49-F238E27FC236}">
                  <a16:creationId xmlns:a16="http://schemas.microsoft.com/office/drawing/2014/main" id="{9B3A2A34-FDAF-5F54-E589-E4307240FDED}"/>
                </a:ext>
              </a:extLst>
            </p:cNvPr>
            <p:cNvSpPr>
              <a:spLocks noChangeArrowheads="1"/>
            </p:cNvSpPr>
            <p:nvPr/>
          </p:nvSpPr>
          <p:spPr bwMode="auto">
            <a:xfrm>
              <a:off x="0" y="0"/>
              <a:ext cx="2238" cy="1841"/>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grpSp>
          <p:nvGrpSpPr>
            <p:cNvPr id="14345" name="Group 4">
              <a:extLst>
                <a:ext uri="{FF2B5EF4-FFF2-40B4-BE49-F238E27FC236}">
                  <a16:creationId xmlns:a16="http://schemas.microsoft.com/office/drawing/2014/main" id="{17402171-02D9-9139-917A-6E39A4017A59}"/>
                </a:ext>
              </a:extLst>
            </p:cNvPr>
            <p:cNvGrpSpPr>
              <a:grpSpLocks/>
            </p:cNvGrpSpPr>
            <p:nvPr/>
          </p:nvGrpSpPr>
          <p:grpSpPr bwMode="auto">
            <a:xfrm>
              <a:off x="0" y="45"/>
              <a:ext cx="2238" cy="2557"/>
              <a:chOff x="0" y="0"/>
              <a:chExt cx="2238" cy="2661"/>
            </a:xfrm>
          </p:grpSpPr>
          <p:sp>
            <p:nvSpPr>
              <p:cNvPr id="14346" name="Rectangle 2">
                <a:extLst>
                  <a:ext uri="{FF2B5EF4-FFF2-40B4-BE49-F238E27FC236}">
                    <a16:creationId xmlns:a16="http://schemas.microsoft.com/office/drawing/2014/main" id="{9633B3DA-0009-8DED-543A-152E9A6388B7}"/>
                  </a:ext>
                </a:extLst>
              </p:cNvPr>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4347" name="Rectangle 3">
                <a:extLst>
                  <a:ext uri="{FF2B5EF4-FFF2-40B4-BE49-F238E27FC236}">
                    <a16:creationId xmlns:a16="http://schemas.microsoft.com/office/drawing/2014/main" id="{19BFF874-DED9-F337-D462-C046945251AD}"/>
                  </a:ext>
                </a:extLst>
              </p:cNvPr>
              <p:cNvSpPr>
                <a:spLocks noChangeArrowheads="1"/>
              </p:cNvSpPr>
              <p:nvPr/>
            </p:nvSpPr>
            <p:spPr bwMode="auto">
              <a:xfrm>
                <a:off x="0" y="44"/>
                <a:ext cx="2238" cy="261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2400">
                    <a:solidFill>
                      <a:srgbClr val="0000FF"/>
                    </a:solidFill>
                    <a:latin typeface="Arial" panose="020B0604020202020204" pitchFamily="34" charset="0"/>
                    <a:ea typeface="ＭＳ Ｐゴシック" panose="020B0600070205080204" pitchFamily="50" charset="-128"/>
                    <a:cs typeface="Arial" panose="020B0604020202020204" pitchFamily="34" charset="0"/>
                  </a:rPr>
                  <a:t>At MAC level: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cs typeface="Arial" panose="020B0604020202020204" pitchFamily="34" charset="0"/>
                  </a:rPr>
                  <a:t> CSMA algorithm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cs typeface="Arial" panose="020B0604020202020204" pitchFamily="34" charset="0"/>
                  </a:rPr>
                  <a:t> Energy detect channel scan</a:t>
                </a:r>
                <a:r>
                  <a:rPr lang="en-US" altLang="ja-JP" sz="2400">
                    <a:solidFill>
                      <a:srgbClr val="000000"/>
                    </a:solidFill>
                    <a:latin typeface="Arial" panose="020B0604020202020204" pitchFamily="34" charset="0"/>
                    <a:ea typeface="ＭＳ Ｐゴシック" panose="020B0600070205080204" pitchFamily="50" charset="-128"/>
                  </a:rPr>
                  <a:t>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rPr>
                  <a:t> Active channel scan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rPr>
                  <a:t> Passive channel scan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rPr>
                  <a:t> PAN identifier conflict resolution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rPr>
                  <a:t> Re-transmissions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rPr>
                  <a:t> Dynamic channel selection</a:t>
                </a:r>
              </a:p>
              <a:p>
                <a:pPr>
                  <a:buClr>
                    <a:srgbClr val="009999"/>
                  </a:buClr>
                  <a:buFont typeface="Wingdings" panose="05000000000000000000" pitchFamily="2" charset="2"/>
                  <a:buNone/>
                </a:pPr>
                <a:r>
                  <a:rPr lang="en-US" altLang="ja-JP" sz="2400">
                    <a:solidFill>
                      <a:srgbClr val="0000FF"/>
                    </a:solidFill>
                    <a:latin typeface="Arial" panose="020B0604020202020204" pitchFamily="34" charset="0"/>
                    <a:ea typeface="ＭＳ Ｐゴシック" panose="020B0600070205080204" pitchFamily="50" charset="-128"/>
                  </a:rPr>
                  <a:t>At PHY level:</a:t>
                </a:r>
                <a:r>
                  <a:rPr lang="en-US" altLang="ja-JP" sz="2400">
                    <a:solidFill>
                      <a:srgbClr val="000000"/>
                    </a:solidFill>
                    <a:latin typeface="Arial" panose="020B0604020202020204" pitchFamily="34" charset="0"/>
                    <a:ea typeface="ＭＳ Ｐゴシック" panose="020B0600070205080204" pitchFamily="50" charset="-128"/>
                  </a:rPr>
                  <a:t>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rPr>
                  <a:t> Multi-mode CCA capability </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rPr>
                  <a:t> Adjustable TX power</a:t>
                </a:r>
              </a:p>
              <a:p>
                <a:pPr>
                  <a:buClr>
                    <a:srgbClr val="009999"/>
                  </a:buClr>
                  <a:buFont typeface="Wingdings" panose="05000000000000000000" pitchFamily="2" charset="2"/>
                  <a:buChar char="Ø"/>
                </a:pPr>
                <a:r>
                  <a:rPr lang="en-US" altLang="ja-JP" sz="2400">
                    <a:solidFill>
                      <a:srgbClr val="000000"/>
                    </a:solidFill>
                    <a:latin typeface="Arial" panose="020B0604020202020204" pitchFamily="34" charset="0"/>
                    <a:ea typeface="ＭＳ Ｐゴシック" panose="020B0600070205080204" pitchFamily="50" charset="-128"/>
                  </a:rPr>
                  <a:t> Link quality indication </a:t>
                </a:r>
                <a:endParaRPr lang="en-US" altLang="ja-JP" sz="2400">
                  <a:latin typeface="Arial" panose="020B0604020202020204" pitchFamily="34" charset="0"/>
                  <a:ea typeface="ＭＳ Ｐゴシック" panose="020B0600070205080204" pitchFamily="50" charset="-128"/>
                </a:endParaRPr>
              </a:p>
            </p:txBody>
          </p:sp>
        </p:grpSp>
      </p:grpSp>
      <p:sp>
        <p:nvSpPr>
          <p:cNvPr id="14342" name="Rectangle 7">
            <a:extLst>
              <a:ext uri="{FF2B5EF4-FFF2-40B4-BE49-F238E27FC236}">
                <a16:creationId xmlns:a16="http://schemas.microsoft.com/office/drawing/2014/main" id="{DF6505F6-2C4F-2065-B6B1-B2EBE01A8A2B}"/>
              </a:ext>
            </a:extLst>
          </p:cNvPr>
          <p:cNvSpPr>
            <a:spLocks noChangeArrowheads="1"/>
          </p:cNvSpPr>
          <p:nvPr/>
        </p:nvSpPr>
        <p:spPr bwMode="auto">
          <a:xfrm>
            <a:off x="685800" y="685800"/>
            <a:ext cx="7704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u="sng">
                <a:solidFill>
                  <a:srgbClr val="0000FF"/>
                </a:solidFill>
                <a:latin typeface="Arial" panose="020B0604020202020204" pitchFamily="34" charset="0"/>
                <a:ea typeface="ＭＳ Ｐゴシック" panose="020B0600070205080204" pitchFamily="50" charset="-128"/>
              </a:rPr>
              <a:t>Examples of  Cognitive Radio technology</a:t>
            </a:r>
            <a:r>
              <a:rPr lang="en-US" altLang="ja-JP" sz="3200">
                <a:solidFill>
                  <a:srgbClr val="0000FF"/>
                </a:solidFill>
                <a:latin typeface="Arial" panose="020B0604020202020204" pitchFamily="34" charset="0"/>
                <a:ea typeface="ＭＳ Ｐゴシック" panose="020B0600070205080204" pitchFamily="50" charset="-128"/>
              </a:rPr>
              <a:t> </a:t>
            </a:r>
          </a:p>
        </p:txBody>
      </p:sp>
      <p:sp>
        <p:nvSpPr>
          <p:cNvPr id="14343" name="Rectangle 8">
            <a:extLst>
              <a:ext uri="{FF2B5EF4-FFF2-40B4-BE49-F238E27FC236}">
                <a16:creationId xmlns:a16="http://schemas.microsoft.com/office/drawing/2014/main" id="{2B7C93C6-19E8-E5D3-6148-456C14DC393C}"/>
              </a:ext>
            </a:extLst>
          </p:cNvPr>
          <p:cNvSpPr>
            <a:spLocks noChangeArrowheads="1"/>
          </p:cNvSpPr>
          <p:nvPr/>
        </p:nvSpPr>
        <p:spPr bwMode="auto">
          <a:xfrm>
            <a:off x="2133600" y="5943600"/>
            <a:ext cx="5116513" cy="457200"/>
          </a:xfrm>
          <a:prstGeom prst="rect">
            <a:avLst/>
          </a:prstGeom>
          <a:solidFill>
            <a:srgbClr val="0099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2400">
                <a:solidFill>
                  <a:srgbClr val="0000FF"/>
                </a:solidFill>
                <a:latin typeface="Arial" panose="020B0604020202020204" pitchFamily="34" charset="0"/>
                <a:ea typeface="ＭＳ Ｐゴシック" panose="020B0600070205080204" pitchFamily="50" charset="-128"/>
              </a:rPr>
              <a:t>SSA-UWB is twin</a:t>
            </a:r>
            <a:r>
              <a:rPr lang="ja-JP" altLang="en-US" sz="2400">
                <a:solidFill>
                  <a:srgbClr val="0000FF"/>
                </a:solidFill>
                <a:latin typeface="Arial" panose="020B0604020202020204" pitchFamily="34" charset="0"/>
                <a:ea typeface="ＭＳ Ｐゴシック" panose="020B0600070205080204" pitchFamily="50" charset="-128"/>
              </a:rPr>
              <a:t> </a:t>
            </a:r>
            <a:r>
              <a:rPr lang="en-US" altLang="ja-JP" sz="2400">
                <a:solidFill>
                  <a:srgbClr val="0000FF"/>
                </a:solidFill>
                <a:latin typeface="Arial" panose="020B0604020202020204" pitchFamily="34" charset="0"/>
                <a:ea typeface="ＭＳ Ｐゴシック" panose="020B0600070205080204" pitchFamily="50" charset="-128"/>
              </a:rPr>
              <a:t>of Cognitive Radio</a:t>
            </a:r>
            <a:endParaRPr lang="ja-JP" altLang="en-US" sz="2400">
              <a:solidFill>
                <a:srgbClr val="0000F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付プレースホルダー 1">
            <a:extLst>
              <a:ext uri="{FF2B5EF4-FFF2-40B4-BE49-F238E27FC236}">
                <a16:creationId xmlns:a16="http://schemas.microsoft.com/office/drawing/2014/main" id="{163762D9-1C82-5420-8837-25268094A03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5363" name="フッター プレースホルダー 2">
            <a:extLst>
              <a:ext uri="{FF2B5EF4-FFF2-40B4-BE49-F238E27FC236}">
                <a16:creationId xmlns:a16="http://schemas.microsoft.com/office/drawing/2014/main" id="{2ADABBE3-BAC9-D7C9-8ED2-4389BCD189A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5364" name="スライド番号プレースホルダー 3">
            <a:extLst>
              <a:ext uri="{FF2B5EF4-FFF2-40B4-BE49-F238E27FC236}">
                <a16:creationId xmlns:a16="http://schemas.microsoft.com/office/drawing/2014/main" id="{F5471784-30F7-32A0-572A-7EDA0DB0AD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76F3BE7B-F0E6-4F2B-A42C-CA7957F1A065}" type="slidenum">
              <a:rPr lang="en-US" altLang="ja-JP" smtClean="0"/>
              <a:pPr/>
              <a:t>13</a:t>
            </a:fld>
            <a:endParaRPr lang="en-US" altLang="ja-JP"/>
          </a:p>
        </p:txBody>
      </p:sp>
      <p:sp>
        <p:nvSpPr>
          <p:cNvPr id="15365" name="Rectangle 4">
            <a:extLst>
              <a:ext uri="{FF2B5EF4-FFF2-40B4-BE49-F238E27FC236}">
                <a16:creationId xmlns:a16="http://schemas.microsoft.com/office/drawing/2014/main" id="{F58B0EFC-9C4B-E9D4-22AC-AECE1FF435BE}"/>
              </a:ext>
            </a:extLst>
          </p:cNvPr>
          <p:cNvSpPr>
            <a:spLocks noChangeArrowheads="1"/>
          </p:cNvSpPr>
          <p:nvPr/>
        </p:nvSpPr>
        <p:spPr bwMode="auto">
          <a:xfrm>
            <a:off x="1619250" y="1773238"/>
            <a:ext cx="56880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a:solidFill>
                  <a:srgbClr val="0000FF"/>
                </a:solidFill>
                <a:latin typeface="Arial" panose="020B0604020202020204" pitchFamily="34" charset="0"/>
                <a:ea typeface="ＭＳ Ｐゴシック" panose="020B0600070205080204" pitchFamily="50" charset="-128"/>
              </a:rPr>
              <a:t>DS-UWB operating bands</a:t>
            </a:r>
          </a:p>
        </p:txBody>
      </p:sp>
      <p:grpSp>
        <p:nvGrpSpPr>
          <p:cNvPr id="15366" name="Group 102">
            <a:extLst>
              <a:ext uri="{FF2B5EF4-FFF2-40B4-BE49-F238E27FC236}">
                <a16:creationId xmlns:a16="http://schemas.microsoft.com/office/drawing/2014/main" id="{FD1A919F-7D76-65E1-7414-C48921356CCC}"/>
              </a:ext>
            </a:extLst>
          </p:cNvPr>
          <p:cNvGrpSpPr>
            <a:grpSpLocks/>
          </p:cNvGrpSpPr>
          <p:nvPr/>
        </p:nvGrpSpPr>
        <p:grpSpPr bwMode="auto">
          <a:xfrm>
            <a:off x="1331913" y="2205038"/>
            <a:ext cx="6877050" cy="2084387"/>
            <a:chOff x="884" y="890"/>
            <a:chExt cx="4332" cy="1313"/>
          </a:xfrm>
        </p:grpSpPr>
        <p:sp>
          <p:nvSpPr>
            <p:cNvPr id="15370" name="Rectangle 5">
              <a:extLst>
                <a:ext uri="{FF2B5EF4-FFF2-40B4-BE49-F238E27FC236}">
                  <a16:creationId xmlns:a16="http://schemas.microsoft.com/office/drawing/2014/main" id="{A8847C3A-10F1-6C0B-51A6-EEE2CB212D30}"/>
                </a:ext>
              </a:extLst>
            </p:cNvPr>
            <p:cNvSpPr>
              <a:spLocks noChangeArrowheads="1"/>
            </p:cNvSpPr>
            <p:nvPr/>
          </p:nvSpPr>
          <p:spPr bwMode="auto">
            <a:xfrm>
              <a:off x="1532" y="1191"/>
              <a:ext cx="114" cy="718"/>
            </a:xfrm>
            <a:prstGeom prst="rect">
              <a:avLst/>
            </a:prstGeom>
            <a:blipFill dpi="0" rotWithShape="0">
              <a:blip r:embed="rId2"/>
              <a:srcRect/>
              <a:tile tx="0" ty="0" sx="100000" sy="100000" flip="none" algn="tl"/>
            </a:blipFill>
            <a:ln w="9525">
              <a:solidFill>
                <a:schemeClr val="folHlink"/>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5371" name="Line 6">
              <a:extLst>
                <a:ext uri="{FF2B5EF4-FFF2-40B4-BE49-F238E27FC236}">
                  <a16:creationId xmlns:a16="http://schemas.microsoft.com/office/drawing/2014/main" id="{5A8FCD6B-BDB5-800B-4D5B-B7E9CF6F0587}"/>
                </a:ext>
              </a:extLst>
            </p:cNvPr>
            <p:cNvSpPr>
              <a:spLocks noChangeShapeType="1"/>
            </p:cNvSpPr>
            <p:nvPr/>
          </p:nvSpPr>
          <p:spPr bwMode="auto">
            <a:xfrm>
              <a:off x="960" y="951"/>
              <a:ext cx="0" cy="105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2" name="Line 7">
              <a:extLst>
                <a:ext uri="{FF2B5EF4-FFF2-40B4-BE49-F238E27FC236}">
                  <a16:creationId xmlns:a16="http://schemas.microsoft.com/office/drawing/2014/main" id="{D3A6C8DC-0EAD-971B-91FD-E9D88F1EC299}"/>
                </a:ext>
              </a:extLst>
            </p:cNvPr>
            <p:cNvSpPr>
              <a:spLocks noChangeShapeType="1"/>
            </p:cNvSpPr>
            <p:nvPr/>
          </p:nvSpPr>
          <p:spPr bwMode="auto">
            <a:xfrm>
              <a:off x="884" y="1909"/>
              <a:ext cx="182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3" name="Line 8">
              <a:extLst>
                <a:ext uri="{FF2B5EF4-FFF2-40B4-BE49-F238E27FC236}">
                  <a16:creationId xmlns:a16="http://schemas.microsoft.com/office/drawing/2014/main" id="{A5E20578-11D7-282E-AD0F-CB2DD8918711}"/>
                </a:ext>
              </a:extLst>
            </p:cNvPr>
            <p:cNvSpPr>
              <a:spLocks noChangeShapeType="1"/>
            </p:cNvSpPr>
            <p:nvPr/>
          </p:nvSpPr>
          <p:spPr bwMode="auto">
            <a:xfrm>
              <a:off x="1113"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4" name="Line 9">
              <a:extLst>
                <a:ext uri="{FF2B5EF4-FFF2-40B4-BE49-F238E27FC236}">
                  <a16:creationId xmlns:a16="http://schemas.microsoft.com/office/drawing/2014/main" id="{80E99179-033A-520B-9B04-B6701F18DDFB}"/>
                </a:ext>
              </a:extLst>
            </p:cNvPr>
            <p:cNvSpPr>
              <a:spLocks noChangeShapeType="1"/>
            </p:cNvSpPr>
            <p:nvPr/>
          </p:nvSpPr>
          <p:spPr bwMode="auto">
            <a:xfrm>
              <a:off x="1303"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5" name="Line 10">
              <a:extLst>
                <a:ext uri="{FF2B5EF4-FFF2-40B4-BE49-F238E27FC236}">
                  <a16:creationId xmlns:a16="http://schemas.microsoft.com/office/drawing/2014/main" id="{A224EB9C-691E-E391-9F34-03760C1754AA}"/>
                </a:ext>
              </a:extLst>
            </p:cNvPr>
            <p:cNvSpPr>
              <a:spLocks noChangeShapeType="1"/>
            </p:cNvSpPr>
            <p:nvPr/>
          </p:nvSpPr>
          <p:spPr bwMode="auto">
            <a:xfrm>
              <a:off x="1495"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6" name="Line 11">
              <a:extLst>
                <a:ext uri="{FF2B5EF4-FFF2-40B4-BE49-F238E27FC236}">
                  <a16:creationId xmlns:a16="http://schemas.microsoft.com/office/drawing/2014/main" id="{AF3CB9D1-DC76-4EEE-DBB3-3E3DC8E3FFF1}"/>
                </a:ext>
              </a:extLst>
            </p:cNvPr>
            <p:cNvSpPr>
              <a:spLocks noChangeShapeType="1"/>
            </p:cNvSpPr>
            <p:nvPr/>
          </p:nvSpPr>
          <p:spPr bwMode="auto">
            <a:xfrm>
              <a:off x="1684"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7" name="Line 12">
              <a:extLst>
                <a:ext uri="{FF2B5EF4-FFF2-40B4-BE49-F238E27FC236}">
                  <a16:creationId xmlns:a16="http://schemas.microsoft.com/office/drawing/2014/main" id="{6BDE8539-F648-61D9-B239-049C32EC2535}"/>
                </a:ext>
              </a:extLst>
            </p:cNvPr>
            <p:cNvSpPr>
              <a:spLocks noChangeShapeType="1"/>
            </p:cNvSpPr>
            <p:nvPr/>
          </p:nvSpPr>
          <p:spPr bwMode="auto">
            <a:xfrm>
              <a:off x="1876"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8" name="Line 13">
              <a:extLst>
                <a:ext uri="{FF2B5EF4-FFF2-40B4-BE49-F238E27FC236}">
                  <a16:creationId xmlns:a16="http://schemas.microsoft.com/office/drawing/2014/main" id="{F0A936F2-9BA0-EC6F-625E-A14B467DF5DF}"/>
                </a:ext>
              </a:extLst>
            </p:cNvPr>
            <p:cNvSpPr>
              <a:spLocks noChangeShapeType="1"/>
            </p:cNvSpPr>
            <p:nvPr/>
          </p:nvSpPr>
          <p:spPr bwMode="auto">
            <a:xfrm>
              <a:off x="2065"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9" name="Line 14">
              <a:extLst>
                <a:ext uri="{FF2B5EF4-FFF2-40B4-BE49-F238E27FC236}">
                  <a16:creationId xmlns:a16="http://schemas.microsoft.com/office/drawing/2014/main" id="{3E5A3BD5-690D-9ED8-1952-7C808E6A4A6C}"/>
                </a:ext>
              </a:extLst>
            </p:cNvPr>
            <p:cNvSpPr>
              <a:spLocks noChangeShapeType="1"/>
            </p:cNvSpPr>
            <p:nvPr/>
          </p:nvSpPr>
          <p:spPr bwMode="auto">
            <a:xfrm>
              <a:off x="2257"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0" name="Line 15">
              <a:extLst>
                <a:ext uri="{FF2B5EF4-FFF2-40B4-BE49-F238E27FC236}">
                  <a16:creationId xmlns:a16="http://schemas.microsoft.com/office/drawing/2014/main" id="{E9DD0AC8-87B3-15E4-873C-3A53797CEFD6}"/>
                </a:ext>
              </a:extLst>
            </p:cNvPr>
            <p:cNvSpPr>
              <a:spLocks noChangeShapeType="1"/>
            </p:cNvSpPr>
            <p:nvPr/>
          </p:nvSpPr>
          <p:spPr bwMode="auto">
            <a:xfrm>
              <a:off x="2446"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1" name="Line 16">
              <a:extLst>
                <a:ext uri="{FF2B5EF4-FFF2-40B4-BE49-F238E27FC236}">
                  <a16:creationId xmlns:a16="http://schemas.microsoft.com/office/drawing/2014/main" id="{EE551229-1E73-FC08-8F89-9814B27914FB}"/>
                </a:ext>
              </a:extLst>
            </p:cNvPr>
            <p:cNvSpPr>
              <a:spLocks noChangeShapeType="1"/>
            </p:cNvSpPr>
            <p:nvPr/>
          </p:nvSpPr>
          <p:spPr bwMode="auto">
            <a:xfrm>
              <a:off x="2638" y="186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2" name="Text Box 17">
              <a:extLst>
                <a:ext uri="{FF2B5EF4-FFF2-40B4-BE49-F238E27FC236}">
                  <a16:creationId xmlns:a16="http://schemas.microsoft.com/office/drawing/2014/main" id="{FE9BF6CF-1EC9-CB65-2025-C0AC8E0AAFEA}"/>
                </a:ext>
              </a:extLst>
            </p:cNvPr>
            <p:cNvSpPr txBox="1">
              <a:spLocks noChangeArrowheads="1"/>
            </p:cNvSpPr>
            <p:nvPr/>
          </p:nvSpPr>
          <p:spPr bwMode="auto">
            <a:xfrm>
              <a:off x="1032" y="191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3</a:t>
              </a:r>
            </a:p>
          </p:txBody>
        </p:sp>
        <p:sp>
          <p:nvSpPr>
            <p:cNvPr id="15383" name="Text Box 18">
              <a:extLst>
                <a:ext uri="{FF2B5EF4-FFF2-40B4-BE49-F238E27FC236}">
                  <a16:creationId xmlns:a16="http://schemas.microsoft.com/office/drawing/2014/main" id="{F52C0169-B814-AC8A-ABEE-1A158FC03E66}"/>
                </a:ext>
              </a:extLst>
            </p:cNvPr>
            <p:cNvSpPr txBox="1">
              <a:spLocks noChangeArrowheads="1"/>
            </p:cNvSpPr>
            <p:nvPr/>
          </p:nvSpPr>
          <p:spPr bwMode="auto">
            <a:xfrm>
              <a:off x="1222" y="191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4</a:t>
              </a:r>
            </a:p>
          </p:txBody>
        </p:sp>
        <p:sp>
          <p:nvSpPr>
            <p:cNvPr id="15384" name="Text Box 19">
              <a:extLst>
                <a:ext uri="{FF2B5EF4-FFF2-40B4-BE49-F238E27FC236}">
                  <a16:creationId xmlns:a16="http://schemas.microsoft.com/office/drawing/2014/main" id="{D9D05B41-F4FE-F221-5AF4-B9428DC78127}"/>
                </a:ext>
              </a:extLst>
            </p:cNvPr>
            <p:cNvSpPr txBox="1">
              <a:spLocks noChangeArrowheads="1"/>
            </p:cNvSpPr>
            <p:nvPr/>
          </p:nvSpPr>
          <p:spPr bwMode="auto">
            <a:xfrm>
              <a:off x="1413" y="191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5</a:t>
              </a:r>
            </a:p>
          </p:txBody>
        </p:sp>
        <p:sp>
          <p:nvSpPr>
            <p:cNvPr id="15385" name="Text Box 20">
              <a:extLst>
                <a:ext uri="{FF2B5EF4-FFF2-40B4-BE49-F238E27FC236}">
                  <a16:creationId xmlns:a16="http://schemas.microsoft.com/office/drawing/2014/main" id="{B79BFF82-3312-5AE7-7125-885122323A15}"/>
                </a:ext>
              </a:extLst>
            </p:cNvPr>
            <p:cNvSpPr txBox="1">
              <a:spLocks noChangeArrowheads="1"/>
            </p:cNvSpPr>
            <p:nvPr/>
          </p:nvSpPr>
          <p:spPr bwMode="auto">
            <a:xfrm>
              <a:off x="1603" y="191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6</a:t>
              </a:r>
            </a:p>
          </p:txBody>
        </p:sp>
        <p:sp>
          <p:nvSpPr>
            <p:cNvPr id="15386" name="Text Box 21">
              <a:extLst>
                <a:ext uri="{FF2B5EF4-FFF2-40B4-BE49-F238E27FC236}">
                  <a16:creationId xmlns:a16="http://schemas.microsoft.com/office/drawing/2014/main" id="{53D10804-BE8F-945E-43CE-7565123971B9}"/>
                </a:ext>
              </a:extLst>
            </p:cNvPr>
            <p:cNvSpPr txBox="1">
              <a:spLocks noChangeArrowheads="1"/>
            </p:cNvSpPr>
            <p:nvPr/>
          </p:nvSpPr>
          <p:spPr bwMode="auto">
            <a:xfrm>
              <a:off x="1796" y="191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7</a:t>
              </a:r>
            </a:p>
          </p:txBody>
        </p:sp>
        <p:sp>
          <p:nvSpPr>
            <p:cNvPr id="15387" name="Text Box 22">
              <a:extLst>
                <a:ext uri="{FF2B5EF4-FFF2-40B4-BE49-F238E27FC236}">
                  <a16:creationId xmlns:a16="http://schemas.microsoft.com/office/drawing/2014/main" id="{1D7CECC4-7C86-34BA-2617-0BBD6685458F}"/>
                </a:ext>
              </a:extLst>
            </p:cNvPr>
            <p:cNvSpPr txBox="1">
              <a:spLocks noChangeArrowheads="1"/>
            </p:cNvSpPr>
            <p:nvPr/>
          </p:nvSpPr>
          <p:spPr bwMode="auto">
            <a:xfrm>
              <a:off x="1984" y="191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8</a:t>
              </a:r>
            </a:p>
          </p:txBody>
        </p:sp>
        <p:sp>
          <p:nvSpPr>
            <p:cNvPr id="15388" name="Text Box 23">
              <a:extLst>
                <a:ext uri="{FF2B5EF4-FFF2-40B4-BE49-F238E27FC236}">
                  <a16:creationId xmlns:a16="http://schemas.microsoft.com/office/drawing/2014/main" id="{8CC5520B-0C86-157D-0188-CD79AC80E1C3}"/>
                </a:ext>
              </a:extLst>
            </p:cNvPr>
            <p:cNvSpPr txBox="1">
              <a:spLocks noChangeArrowheads="1"/>
            </p:cNvSpPr>
            <p:nvPr/>
          </p:nvSpPr>
          <p:spPr bwMode="auto">
            <a:xfrm>
              <a:off x="2177" y="191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9</a:t>
              </a:r>
            </a:p>
          </p:txBody>
        </p:sp>
        <p:sp>
          <p:nvSpPr>
            <p:cNvPr id="15389" name="Text Box 24">
              <a:extLst>
                <a:ext uri="{FF2B5EF4-FFF2-40B4-BE49-F238E27FC236}">
                  <a16:creationId xmlns:a16="http://schemas.microsoft.com/office/drawing/2014/main" id="{34A1944E-31D5-94BB-B6DE-DE56FC287479}"/>
                </a:ext>
              </a:extLst>
            </p:cNvPr>
            <p:cNvSpPr txBox="1">
              <a:spLocks noChangeArrowheads="1"/>
            </p:cNvSpPr>
            <p:nvPr/>
          </p:nvSpPr>
          <p:spPr bwMode="auto">
            <a:xfrm>
              <a:off x="2370" y="1911"/>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10</a:t>
              </a:r>
            </a:p>
          </p:txBody>
        </p:sp>
        <p:sp>
          <p:nvSpPr>
            <p:cNvPr id="15390" name="Text Box 25">
              <a:extLst>
                <a:ext uri="{FF2B5EF4-FFF2-40B4-BE49-F238E27FC236}">
                  <a16:creationId xmlns:a16="http://schemas.microsoft.com/office/drawing/2014/main" id="{F594CFA3-AF7E-0D73-E293-D74A98CBEB96}"/>
                </a:ext>
              </a:extLst>
            </p:cNvPr>
            <p:cNvSpPr txBox="1">
              <a:spLocks noChangeArrowheads="1"/>
            </p:cNvSpPr>
            <p:nvPr/>
          </p:nvSpPr>
          <p:spPr bwMode="auto">
            <a:xfrm>
              <a:off x="2561" y="1911"/>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11</a:t>
              </a:r>
            </a:p>
          </p:txBody>
        </p:sp>
        <p:sp>
          <p:nvSpPr>
            <p:cNvPr id="15391" name="Line 26">
              <a:extLst>
                <a:ext uri="{FF2B5EF4-FFF2-40B4-BE49-F238E27FC236}">
                  <a16:creationId xmlns:a16="http://schemas.microsoft.com/office/drawing/2014/main" id="{BAF2C3CB-31F7-4C42-5F56-2BC0C19CFCF7}"/>
                </a:ext>
              </a:extLst>
            </p:cNvPr>
            <p:cNvSpPr>
              <a:spLocks noChangeShapeType="1"/>
            </p:cNvSpPr>
            <p:nvPr/>
          </p:nvSpPr>
          <p:spPr bwMode="auto">
            <a:xfrm>
              <a:off x="922" y="1191"/>
              <a:ext cx="1754" cy="0"/>
            </a:xfrm>
            <a:prstGeom prst="line">
              <a:avLst/>
            </a:prstGeom>
            <a:noFill/>
            <a:ln w="952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2" name="Text Box 27">
              <a:extLst>
                <a:ext uri="{FF2B5EF4-FFF2-40B4-BE49-F238E27FC236}">
                  <a16:creationId xmlns:a16="http://schemas.microsoft.com/office/drawing/2014/main" id="{69107255-7329-8CF7-54C2-F58368AF66A9}"/>
                </a:ext>
              </a:extLst>
            </p:cNvPr>
            <p:cNvSpPr txBox="1">
              <a:spLocks noChangeArrowheads="1"/>
            </p:cNvSpPr>
            <p:nvPr/>
          </p:nvSpPr>
          <p:spPr bwMode="auto">
            <a:xfrm>
              <a:off x="1444" y="890"/>
              <a:ext cx="8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2000">
                  <a:latin typeface="Arial" panose="020B0604020202020204" pitchFamily="34" charset="0"/>
                  <a:ea typeface="ＭＳ Ｐゴシック" panose="020B0600070205080204" pitchFamily="50" charset="-128"/>
                </a:rPr>
                <a:t>Low Band</a:t>
              </a:r>
            </a:p>
          </p:txBody>
        </p:sp>
        <p:grpSp>
          <p:nvGrpSpPr>
            <p:cNvPr id="15393" name="Group 28">
              <a:extLst>
                <a:ext uri="{FF2B5EF4-FFF2-40B4-BE49-F238E27FC236}">
                  <a16:creationId xmlns:a16="http://schemas.microsoft.com/office/drawing/2014/main" id="{9ED50F67-133A-3014-F544-4DA04B4FC0B0}"/>
                </a:ext>
              </a:extLst>
            </p:cNvPr>
            <p:cNvGrpSpPr>
              <a:grpSpLocks/>
            </p:cNvGrpSpPr>
            <p:nvPr/>
          </p:nvGrpSpPr>
          <p:grpSpPr bwMode="auto">
            <a:xfrm>
              <a:off x="1131" y="1192"/>
              <a:ext cx="329" cy="723"/>
              <a:chOff x="790" y="732"/>
              <a:chExt cx="387" cy="715"/>
            </a:xfrm>
          </p:grpSpPr>
          <p:sp>
            <p:nvSpPr>
              <p:cNvPr id="15442" name="Line 29">
                <a:extLst>
                  <a:ext uri="{FF2B5EF4-FFF2-40B4-BE49-F238E27FC236}">
                    <a16:creationId xmlns:a16="http://schemas.microsoft.com/office/drawing/2014/main" id="{469E5EF9-4324-22BF-06A3-53058F8A9EBF}"/>
                  </a:ext>
                </a:extLst>
              </p:cNvPr>
              <p:cNvSpPr>
                <a:spLocks noChangeShapeType="1"/>
              </p:cNvSpPr>
              <p:nvPr/>
            </p:nvSpPr>
            <p:spPr bwMode="auto">
              <a:xfrm flipV="1">
                <a:off x="790" y="1152"/>
                <a:ext cx="16" cy="29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3" name="Line 30">
                <a:extLst>
                  <a:ext uri="{FF2B5EF4-FFF2-40B4-BE49-F238E27FC236}">
                    <a16:creationId xmlns:a16="http://schemas.microsoft.com/office/drawing/2014/main" id="{E05D5E27-EABE-305F-5872-FA4E60EA7344}"/>
                  </a:ext>
                </a:extLst>
              </p:cNvPr>
              <p:cNvSpPr>
                <a:spLocks noChangeShapeType="1"/>
              </p:cNvSpPr>
              <p:nvPr/>
            </p:nvSpPr>
            <p:spPr bwMode="auto">
              <a:xfrm flipV="1">
                <a:off x="806" y="938"/>
                <a:ext cx="20" cy="2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4" name="Line 31">
                <a:extLst>
                  <a:ext uri="{FF2B5EF4-FFF2-40B4-BE49-F238E27FC236}">
                    <a16:creationId xmlns:a16="http://schemas.microsoft.com/office/drawing/2014/main" id="{4D9CFCC6-9D83-43EC-4B94-2173F3CD57BC}"/>
                  </a:ext>
                </a:extLst>
              </p:cNvPr>
              <p:cNvSpPr>
                <a:spLocks noChangeShapeType="1"/>
              </p:cNvSpPr>
              <p:nvPr/>
            </p:nvSpPr>
            <p:spPr bwMode="auto">
              <a:xfrm flipV="1">
                <a:off x="826" y="843"/>
                <a:ext cx="17" cy="9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5" name="Line 32">
                <a:extLst>
                  <a:ext uri="{FF2B5EF4-FFF2-40B4-BE49-F238E27FC236}">
                    <a16:creationId xmlns:a16="http://schemas.microsoft.com/office/drawing/2014/main" id="{03066975-E033-AB60-DC12-4FD3B0331D52}"/>
                  </a:ext>
                </a:extLst>
              </p:cNvPr>
              <p:cNvSpPr>
                <a:spLocks noChangeShapeType="1"/>
              </p:cNvSpPr>
              <p:nvPr/>
            </p:nvSpPr>
            <p:spPr bwMode="auto">
              <a:xfrm flipV="1">
                <a:off x="843" y="793"/>
                <a:ext cx="16" cy="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6" name="Line 33">
                <a:extLst>
                  <a:ext uri="{FF2B5EF4-FFF2-40B4-BE49-F238E27FC236}">
                    <a16:creationId xmlns:a16="http://schemas.microsoft.com/office/drawing/2014/main" id="{C5035CAD-0271-AA51-6655-11032DE5B411}"/>
                  </a:ext>
                </a:extLst>
              </p:cNvPr>
              <p:cNvSpPr>
                <a:spLocks noChangeShapeType="1"/>
              </p:cNvSpPr>
              <p:nvPr/>
            </p:nvSpPr>
            <p:spPr bwMode="auto">
              <a:xfrm flipV="1">
                <a:off x="859" y="763"/>
                <a:ext cx="19" cy="3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7" name="Line 34">
                <a:extLst>
                  <a:ext uri="{FF2B5EF4-FFF2-40B4-BE49-F238E27FC236}">
                    <a16:creationId xmlns:a16="http://schemas.microsoft.com/office/drawing/2014/main" id="{8A5EEB59-BD6C-8901-695E-BF50DE8CCF70}"/>
                  </a:ext>
                </a:extLst>
              </p:cNvPr>
              <p:cNvSpPr>
                <a:spLocks noChangeShapeType="1"/>
              </p:cNvSpPr>
              <p:nvPr/>
            </p:nvSpPr>
            <p:spPr bwMode="auto">
              <a:xfrm flipV="1">
                <a:off x="878" y="743"/>
                <a:ext cx="17" cy="2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8" name="Line 35">
                <a:extLst>
                  <a:ext uri="{FF2B5EF4-FFF2-40B4-BE49-F238E27FC236}">
                    <a16:creationId xmlns:a16="http://schemas.microsoft.com/office/drawing/2014/main" id="{F9B0FA2F-DAA7-379D-2799-D6FFEDD6FC8F}"/>
                  </a:ext>
                </a:extLst>
              </p:cNvPr>
              <p:cNvSpPr>
                <a:spLocks noChangeShapeType="1"/>
              </p:cNvSpPr>
              <p:nvPr/>
            </p:nvSpPr>
            <p:spPr bwMode="auto">
              <a:xfrm flipV="1">
                <a:off x="895" y="736"/>
                <a:ext cx="19" cy="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9" name="Line 36">
                <a:extLst>
                  <a:ext uri="{FF2B5EF4-FFF2-40B4-BE49-F238E27FC236}">
                    <a16:creationId xmlns:a16="http://schemas.microsoft.com/office/drawing/2014/main" id="{FFECD58A-0F91-B7BE-6718-FAE500293569}"/>
                  </a:ext>
                </a:extLst>
              </p:cNvPr>
              <p:cNvSpPr>
                <a:spLocks noChangeShapeType="1"/>
              </p:cNvSpPr>
              <p:nvPr/>
            </p:nvSpPr>
            <p:spPr bwMode="auto">
              <a:xfrm flipV="1">
                <a:off x="914" y="732"/>
                <a:ext cx="17" cy="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0" name="Line 37">
                <a:extLst>
                  <a:ext uri="{FF2B5EF4-FFF2-40B4-BE49-F238E27FC236}">
                    <a16:creationId xmlns:a16="http://schemas.microsoft.com/office/drawing/2014/main" id="{F6950868-C22A-8E45-C330-804A7D55F795}"/>
                  </a:ext>
                </a:extLst>
              </p:cNvPr>
              <p:cNvSpPr>
                <a:spLocks noChangeShapeType="1"/>
              </p:cNvSpPr>
              <p:nvPr/>
            </p:nvSpPr>
            <p:spPr bwMode="auto">
              <a:xfrm>
                <a:off x="931" y="732"/>
                <a:ext cx="1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1" name="Line 38">
                <a:extLst>
                  <a:ext uri="{FF2B5EF4-FFF2-40B4-BE49-F238E27FC236}">
                    <a16:creationId xmlns:a16="http://schemas.microsoft.com/office/drawing/2014/main" id="{07B88A3D-83FE-FB46-3524-F54E723132F5}"/>
                  </a:ext>
                </a:extLst>
              </p:cNvPr>
              <p:cNvSpPr>
                <a:spLocks noChangeShapeType="1"/>
              </p:cNvSpPr>
              <p:nvPr/>
            </p:nvSpPr>
            <p:spPr bwMode="auto">
              <a:xfrm>
                <a:off x="947" y="732"/>
                <a:ext cx="20"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2" name="Line 39">
                <a:extLst>
                  <a:ext uri="{FF2B5EF4-FFF2-40B4-BE49-F238E27FC236}">
                    <a16:creationId xmlns:a16="http://schemas.microsoft.com/office/drawing/2014/main" id="{F03DD897-B431-6338-5049-5EE1B1C72BC3}"/>
                  </a:ext>
                </a:extLst>
              </p:cNvPr>
              <p:cNvSpPr>
                <a:spLocks noChangeShapeType="1"/>
              </p:cNvSpPr>
              <p:nvPr/>
            </p:nvSpPr>
            <p:spPr bwMode="auto">
              <a:xfrm>
                <a:off x="967" y="732"/>
                <a:ext cx="17"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3" name="Line 40">
                <a:extLst>
                  <a:ext uri="{FF2B5EF4-FFF2-40B4-BE49-F238E27FC236}">
                    <a16:creationId xmlns:a16="http://schemas.microsoft.com/office/drawing/2014/main" id="{09024A19-2E4B-0DB7-19F6-DE9374D0F9B0}"/>
                  </a:ext>
                </a:extLst>
              </p:cNvPr>
              <p:cNvSpPr>
                <a:spLocks noChangeShapeType="1"/>
              </p:cNvSpPr>
              <p:nvPr/>
            </p:nvSpPr>
            <p:spPr bwMode="auto">
              <a:xfrm>
                <a:off x="984" y="732"/>
                <a:ext cx="1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4" name="Line 41">
                <a:extLst>
                  <a:ext uri="{FF2B5EF4-FFF2-40B4-BE49-F238E27FC236}">
                    <a16:creationId xmlns:a16="http://schemas.microsoft.com/office/drawing/2014/main" id="{28E608A9-B333-9F4D-4E4F-26C89A3D92C4}"/>
                  </a:ext>
                </a:extLst>
              </p:cNvPr>
              <p:cNvSpPr>
                <a:spLocks noChangeShapeType="1"/>
              </p:cNvSpPr>
              <p:nvPr/>
            </p:nvSpPr>
            <p:spPr bwMode="auto">
              <a:xfrm>
                <a:off x="1000" y="732"/>
                <a:ext cx="19"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5" name="Line 42">
                <a:extLst>
                  <a:ext uri="{FF2B5EF4-FFF2-40B4-BE49-F238E27FC236}">
                    <a16:creationId xmlns:a16="http://schemas.microsoft.com/office/drawing/2014/main" id="{CA179001-5EB7-B231-9AD3-1177BF267F77}"/>
                  </a:ext>
                </a:extLst>
              </p:cNvPr>
              <p:cNvSpPr>
                <a:spLocks noChangeShapeType="1"/>
              </p:cNvSpPr>
              <p:nvPr/>
            </p:nvSpPr>
            <p:spPr bwMode="auto">
              <a:xfrm>
                <a:off x="1019" y="732"/>
                <a:ext cx="17"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6" name="Line 43">
                <a:extLst>
                  <a:ext uri="{FF2B5EF4-FFF2-40B4-BE49-F238E27FC236}">
                    <a16:creationId xmlns:a16="http://schemas.microsoft.com/office/drawing/2014/main" id="{51100007-DF4D-D877-E5E7-1B435D194FAE}"/>
                  </a:ext>
                </a:extLst>
              </p:cNvPr>
              <p:cNvSpPr>
                <a:spLocks noChangeShapeType="1"/>
              </p:cNvSpPr>
              <p:nvPr/>
            </p:nvSpPr>
            <p:spPr bwMode="auto">
              <a:xfrm>
                <a:off x="1036" y="732"/>
                <a:ext cx="17" cy="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7" name="Line 44">
                <a:extLst>
                  <a:ext uri="{FF2B5EF4-FFF2-40B4-BE49-F238E27FC236}">
                    <a16:creationId xmlns:a16="http://schemas.microsoft.com/office/drawing/2014/main" id="{7AAF7D4B-66C4-27AD-F833-FF2905DBC9F7}"/>
                  </a:ext>
                </a:extLst>
              </p:cNvPr>
              <p:cNvSpPr>
                <a:spLocks noChangeShapeType="1"/>
              </p:cNvSpPr>
              <p:nvPr/>
            </p:nvSpPr>
            <p:spPr bwMode="auto">
              <a:xfrm>
                <a:off x="1053" y="736"/>
                <a:ext cx="19" cy="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8" name="Line 45">
                <a:extLst>
                  <a:ext uri="{FF2B5EF4-FFF2-40B4-BE49-F238E27FC236}">
                    <a16:creationId xmlns:a16="http://schemas.microsoft.com/office/drawing/2014/main" id="{1EFDC241-690A-03B2-37D6-51DCC09B7C11}"/>
                  </a:ext>
                </a:extLst>
              </p:cNvPr>
              <p:cNvSpPr>
                <a:spLocks noChangeShapeType="1"/>
              </p:cNvSpPr>
              <p:nvPr/>
            </p:nvSpPr>
            <p:spPr bwMode="auto">
              <a:xfrm>
                <a:off x="1072" y="743"/>
                <a:ext cx="16" cy="2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59" name="Line 46">
                <a:extLst>
                  <a:ext uri="{FF2B5EF4-FFF2-40B4-BE49-F238E27FC236}">
                    <a16:creationId xmlns:a16="http://schemas.microsoft.com/office/drawing/2014/main" id="{AE696801-5FB3-A177-8F77-949EDE1F0C21}"/>
                  </a:ext>
                </a:extLst>
              </p:cNvPr>
              <p:cNvSpPr>
                <a:spLocks noChangeShapeType="1"/>
              </p:cNvSpPr>
              <p:nvPr/>
            </p:nvSpPr>
            <p:spPr bwMode="auto">
              <a:xfrm>
                <a:off x="1088" y="763"/>
                <a:ext cx="20" cy="2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60" name="Line 47">
                <a:extLst>
                  <a:ext uri="{FF2B5EF4-FFF2-40B4-BE49-F238E27FC236}">
                    <a16:creationId xmlns:a16="http://schemas.microsoft.com/office/drawing/2014/main" id="{7195B7F7-E88A-15EB-5414-F7EE525BF04B}"/>
                  </a:ext>
                </a:extLst>
              </p:cNvPr>
              <p:cNvSpPr>
                <a:spLocks noChangeShapeType="1"/>
              </p:cNvSpPr>
              <p:nvPr/>
            </p:nvSpPr>
            <p:spPr bwMode="auto">
              <a:xfrm>
                <a:off x="1108" y="789"/>
                <a:ext cx="16" cy="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61" name="Line 48">
                <a:extLst>
                  <a:ext uri="{FF2B5EF4-FFF2-40B4-BE49-F238E27FC236}">
                    <a16:creationId xmlns:a16="http://schemas.microsoft.com/office/drawing/2014/main" id="{2178C1A7-4974-E89E-5969-FCE4E8D0647F}"/>
                  </a:ext>
                </a:extLst>
              </p:cNvPr>
              <p:cNvSpPr>
                <a:spLocks noChangeShapeType="1"/>
              </p:cNvSpPr>
              <p:nvPr/>
            </p:nvSpPr>
            <p:spPr bwMode="auto">
              <a:xfrm>
                <a:off x="1124" y="839"/>
                <a:ext cx="17" cy="9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62" name="Line 49">
                <a:extLst>
                  <a:ext uri="{FF2B5EF4-FFF2-40B4-BE49-F238E27FC236}">
                    <a16:creationId xmlns:a16="http://schemas.microsoft.com/office/drawing/2014/main" id="{9000B44F-5390-3DD6-ED04-4862E99929C9}"/>
                  </a:ext>
                </a:extLst>
              </p:cNvPr>
              <p:cNvSpPr>
                <a:spLocks noChangeShapeType="1"/>
              </p:cNvSpPr>
              <p:nvPr/>
            </p:nvSpPr>
            <p:spPr bwMode="auto">
              <a:xfrm>
                <a:off x="1141" y="930"/>
                <a:ext cx="19" cy="1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63" name="Line 50">
                <a:extLst>
                  <a:ext uri="{FF2B5EF4-FFF2-40B4-BE49-F238E27FC236}">
                    <a16:creationId xmlns:a16="http://schemas.microsoft.com/office/drawing/2014/main" id="{EF2E4720-DDA2-3C1E-9EF7-6CBBAB03E74F}"/>
                  </a:ext>
                </a:extLst>
              </p:cNvPr>
              <p:cNvSpPr>
                <a:spLocks noChangeShapeType="1"/>
              </p:cNvSpPr>
              <p:nvPr/>
            </p:nvSpPr>
            <p:spPr bwMode="auto">
              <a:xfrm>
                <a:off x="1160" y="1129"/>
                <a:ext cx="17" cy="31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5394" name="Rectangle 51">
              <a:extLst>
                <a:ext uri="{FF2B5EF4-FFF2-40B4-BE49-F238E27FC236}">
                  <a16:creationId xmlns:a16="http://schemas.microsoft.com/office/drawing/2014/main" id="{F8646478-F4FF-084F-0DE2-C066769F8ED5}"/>
                </a:ext>
              </a:extLst>
            </p:cNvPr>
            <p:cNvSpPr>
              <a:spLocks noChangeArrowheads="1"/>
            </p:cNvSpPr>
            <p:nvPr/>
          </p:nvSpPr>
          <p:spPr bwMode="auto">
            <a:xfrm>
              <a:off x="3842" y="1183"/>
              <a:ext cx="114" cy="730"/>
            </a:xfrm>
            <a:prstGeom prst="rect">
              <a:avLst/>
            </a:prstGeom>
            <a:blipFill dpi="0" rotWithShape="0">
              <a:blip r:embed="rId2"/>
              <a:srcRect/>
              <a:tile tx="0" ty="0" sx="100000" sy="100000" flip="none" algn="tl"/>
            </a:blipFill>
            <a:ln w="9525">
              <a:solidFill>
                <a:schemeClr val="folHlink"/>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5395" name="Line 52">
              <a:extLst>
                <a:ext uri="{FF2B5EF4-FFF2-40B4-BE49-F238E27FC236}">
                  <a16:creationId xmlns:a16="http://schemas.microsoft.com/office/drawing/2014/main" id="{FE65F239-4088-89DB-280E-C3CEEE82C347}"/>
                </a:ext>
              </a:extLst>
            </p:cNvPr>
            <p:cNvSpPr>
              <a:spLocks noChangeShapeType="1"/>
            </p:cNvSpPr>
            <p:nvPr/>
          </p:nvSpPr>
          <p:spPr bwMode="auto">
            <a:xfrm>
              <a:off x="3272" y="940"/>
              <a:ext cx="0" cy="107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6" name="Line 53">
              <a:extLst>
                <a:ext uri="{FF2B5EF4-FFF2-40B4-BE49-F238E27FC236}">
                  <a16:creationId xmlns:a16="http://schemas.microsoft.com/office/drawing/2014/main" id="{C6AAD441-4426-91D5-FF15-BBD64D34431C}"/>
                </a:ext>
              </a:extLst>
            </p:cNvPr>
            <p:cNvSpPr>
              <a:spLocks noChangeShapeType="1"/>
            </p:cNvSpPr>
            <p:nvPr/>
          </p:nvSpPr>
          <p:spPr bwMode="auto">
            <a:xfrm>
              <a:off x="3196" y="1913"/>
              <a:ext cx="18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7" name="Line 54">
              <a:extLst>
                <a:ext uri="{FF2B5EF4-FFF2-40B4-BE49-F238E27FC236}">
                  <a16:creationId xmlns:a16="http://schemas.microsoft.com/office/drawing/2014/main" id="{4AB1817B-395B-549F-0431-EC0D9F4F8759}"/>
                </a:ext>
              </a:extLst>
            </p:cNvPr>
            <p:cNvSpPr>
              <a:spLocks noChangeShapeType="1"/>
            </p:cNvSpPr>
            <p:nvPr/>
          </p:nvSpPr>
          <p:spPr bwMode="auto">
            <a:xfrm>
              <a:off x="3424"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8" name="Line 55">
              <a:extLst>
                <a:ext uri="{FF2B5EF4-FFF2-40B4-BE49-F238E27FC236}">
                  <a16:creationId xmlns:a16="http://schemas.microsoft.com/office/drawing/2014/main" id="{A7C1180C-31C0-2C6E-0CBA-3511BD055ADB}"/>
                </a:ext>
              </a:extLst>
            </p:cNvPr>
            <p:cNvSpPr>
              <a:spLocks noChangeShapeType="1"/>
            </p:cNvSpPr>
            <p:nvPr/>
          </p:nvSpPr>
          <p:spPr bwMode="auto">
            <a:xfrm>
              <a:off x="3614"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9" name="Line 56">
              <a:extLst>
                <a:ext uri="{FF2B5EF4-FFF2-40B4-BE49-F238E27FC236}">
                  <a16:creationId xmlns:a16="http://schemas.microsoft.com/office/drawing/2014/main" id="{C187C8C4-1390-C2DB-D7FB-261321DEEC9C}"/>
                </a:ext>
              </a:extLst>
            </p:cNvPr>
            <p:cNvSpPr>
              <a:spLocks noChangeShapeType="1"/>
            </p:cNvSpPr>
            <p:nvPr/>
          </p:nvSpPr>
          <p:spPr bwMode="auto">
            <a:xfrm>
              <a:off x="3804"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0" name="Line 57">
              <a:extLst>
                <a:ext uri="{FF2B5EF4-FFF2-40B4-BE49-F238E27FC236}">
                  <a16:creationId xmlns:a16="http://schemas.microsoft.com/office/drawing/2014/main" id="{E5CF4D48-4721-8A6D-22F7-4D38F97C8D84}"/>
                </a:ext>
              </a:extLst>
            </p:cNvPr>
            <p:cNvSpPr>
              <a:spLocks noChangeShapeType="1"/>
            </p:cNvSpPr>
            <p:nvPr/>
          </p:nvSpPr>
          <p:spPr bwMode="auto">
            <a:xfrm>
              <a:off x="3994"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1" name="Line 58">
              <a:extLst>
                <a:ext uri="{FF2B5EF4-FFF2-40B4-BE49-F238E27FC236}">
                  <a16:creationId xmlns:a16="http://schemas.microsoft.com/office/drawing/2014/main" id="{2B850204-9413-7A3C-2F1F-E3781AAE68B1}"/>
                </a:ext>
              </a:extLst>
            </p:cNvPr>
            <p:cNvSpPr>
              <a:spLocks noChangeShapeType="1"/>
            </p:cNvSpPr>
            <p:nvPr/>
          </p:nvSpPr>
          <p:spPr bwMode="auto">
            <a:xfrm>
              <a:off x="4184"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2" name="Line 59">
              <a:extLst>
                <a:ext uri="{FF2B5EF4-FFF2-40B4-BE49-F238E27FC236}">
                  <a16:creationId xmlns:a16="http://schemas.microsoft.com/office/drawing/2014/main" id="{5D4500FE-3F9F-4F9D-5FF4-910FDC6E658A}"/>
                </a:ext>
              </a:extLst>
            </p:cNvPr>
            <p:cNvSpPr>
              <a:spLocks noChangeShapeType="1"/>
            </p:cNvSpPr>
            <p:nvPr/>
          </p:nvSpPr>
          <p:spPr bwMode="auto">
            <a:xfrm>
              <a:off x="4374"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3" name="Line 60">
              <a:extLst>
                <a:ext uri="{FF2B5EF4-FFF2-40B4-BE49-F238E27FC236}">
                  <a16:creationId xmlns:a16="http://schemas.microsoft.com/office/drawing/2014/main" id="{EF3D5AAA-0A80-C571-1C34-E617B318D3A7}"/>
                </a:ext>
              </a:extLst>
            </p:cNvPr>
            <p:cNvSpPr>
              <a:spLocks noChangeShapeType="1"/>
            </p:cNvSpPr>
            <p:nvPr/>
          </p:nvSpPr>
          <p:spPr bwMode="auto">
            <a:xfrm>
              <a:off x="4563"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4" name="Line 61">
              <a:extLst>
                <a:ext uri="{FF2B5EF4-FFF2-40B4-BE49-F238E27FC236}">
                  <a16:creationId xmlns:a16="http://schemas.microsoft.com/office/drawing/2014/main" id="{ABE0993E-F4BB-8231-2616-166CFC2743DA}"/>
                </a:ext>
              </a:extLst>
            </p:cNvPr>
            <p:cNvSpPr>
              <a:spLocks noChangeShapeType="1"/>
            </p:cNvSpPr>
            <p:nvPr/>
          </p:nvSpPr>
          <p:spPr bwMode="auto">
            <a:xfrm>
              <a:off x="4753"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5" name="Line 62">
              <a:extLst>
                <a:ext uri="{FF2B5EF4-FFF2-40B4-BE49-F238E27FC236}">
                  <a16:creationId xmlns:a16="http://schemas.microsoft.com/office/drawing/2014/main" id="{081EFE3D-96D8-529C-1ACA-E1AF4C6509BE}"/>
                </a:ext>
              </a:extLst>
            </p:cNvPr>
            <p:cNvSpPr>
              <a:spLocks noChangeShapeType="1"/>
            </p:cNvSpPr>
            <p:nvPr/>
          </p:nvSpPr>
          <p:spPr bwMode="auto">
            <a:xfrm>
              <a:off x="4943" y="18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6" name="Text Box 63">
              <a:extLst>
                <a:ext uri="{FF2B5EF4-FFF2-40B4-BE49-F238E27FC236}">
                  <a16:creationId xmlns:a16="http://schemas.microsoft.com/office/drawing/2014/main" id="{05693DA9-37A1-59F3-D523-A32F6D985E59}"/>
                </a:ext>
              </a:extLst>
            </p:cNvPr>
            <p:cNvSpPr txBox="1">
              <a:spLocks noChangeArrowheads="1"/>
            </p:cNvSpPr>
            <p:nvPr/>
          </p:nvSpPr>
          <p:spPr bwMode="auto">
            <a:xfrm>
              <a:off x="3342" y="191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3</a:t>
              </a:r>
            </a:p>
          </p:txBody>
        </p:sp>
        <p:sp>
          <p:nvSpPr>
            <p:cNvPr id="15407" name="Text Box 64">
              <a:extLst>
                <a:ext uri="{FF2B5EF4-FFF2-40B4-BE49-F238E27FC236}">
                  <a16:creationId xmlns:a16="http://schemas.microsoft.com/office/drawing/2014/main" id="{DF8C9C30-D3EB-9DBC-2854-2AE1D33307CA}"/>
                </a:ext>
              </a:extLst>
            </p:cNvPr>
            <p:cNvSpPr txBox="1">
              <a:spLocks noChangeArrowheads="1"/>
            </p:cNvSpPr>
            <p:nvPr/>
          </p:nvSpPr>
          <p:spPr bwMode="auto">
            <a:xfrm>
              <a:off x="3532" y="191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4</a:t>
              </a:r>
            </a:p>
          </p:txBody>
        </p:sp>
        <p:sp>
          <p:nvSpPr>
            <p:cNvPr id="15408" name="Text Box 65">
              <a:extLst>
                <a:ext uri="{FF2B5EF4-FFF2-40B4-BE49-F238E27FC236}">
                  <a16:creationId xmlns:a16="http://schemas.microsoft.com/office/drawing/2014/main" id="{716575F1-1933-CDD7-1E48-9605F6DBA84A}"/>
                </a:ext>
              </a:extLst>
            </p:cNvPr>
            <p:cNvSpPr txBox="1">
              <a:spLocks noChangeArrowheads="1"/>
            </p:cNvSpPr>
            <p:nvPr/>
          </p:nvSpPr>
          <p:spPr bwMode="auto">
            <a:xfrm>
              <a:off x="3721" y="191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5</a:t>
              </a:r>
            </a:p>
          </p:txBody>
        </p:sp>
        <p:sp>
          <p:nvSpPr>
            <p:cNvPr id="15409" name="Text Box 66">
              <a:extLst>
                <a:ext uri="{FF2B5EF4-FFF2-40B4-BE49-F238E27FC236}">
                  <a16:creationId xmlns:a16="http://schemas.microsoft.com/office/drawing/2014/main" id="{49A75208-4A03-37AE-DF98-9AEB976231CC}"/>
                </a:ext>
              </a:extLst>
            </p:cNvPr>
            <p:cNvSpPr txBox="1">
              <a:spLocks noChangeArrowheads="1"/>
            </p:cNvSpPr>
            <p:nvPr/>
          </p:nvSpPr>
          <p:spPr bwMode="auto">
            <a:xfrm>
              <a:off x="3911" y="191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6</a:t>
              </a:r>
            </a:p>
          </p:txBody>
        </p:sp>
        <p:sp>
          <p:nvSpPr>
            <p:cNvPr id="15410" name="Text Box 67">
              <a:extLst>
                <a:ext uri="{FF2B5EF4-FFF2-40B4-BE49-F238E27FC236}">
                  <a16:creationId xmlns:a16="http://schemas.microsoft.com/office/drawing/2014/main" id="{E0F37566-E333-6B4A-CE28-341EA1FCFFCD}"/>
                </a:ext>
              </a:extLst>
            </p:cNvPr>
            <p:cNvSpPr txBox="1">
              <a:spLocks noChangeArrowheads="1"/>
            </p:cNvSpPr>
            <p:nvPr/>
          </p:nvSpPr>
          <p:spPr bwMode="auto">
            <a:xfrm>
              <a:off x="4101" y="191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7</a:t>
              </a:r>
            </a:p>
          </p:txBody>
        </p:sp>
        <p:sp>
          <p:nvSpPr>
            <p:cNvPr id="15411" name="Text Box 68">
              <a:extLst>
                <a:ext uri="{FF2B5EF4-FFF2-40B4-BE49-F238E27FC236}">
                  <a16:creationId xmlns:a16="http://schemas.microsoft.com/office/drawing/2014/main" id="{1EE1E1DF-B226-2038-F604-34BF16ED7155}"/>
                </a:ext>
              </a:extLst>
            </p:cNvPr>
            <p:cNvSpPr txBox="1">
              <a:spLocks noChangeArrowheads="1"/>
            </p:cNvSpPr>
            <p:nvPr/>
          </p:nvSpPr>
          <p:spPr bwMode="auto">
            <a:xfrm>
              <a:off x="4290" y="191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8</a:t>
              </a:r>
            </a:p>
          </p:txBody>
        </p:sp>
        <p:sp>
          <p:nvSpPr>
            <p:cNvPr id="15412" name="Text Box 69">
              <a:extLst>
                <a:ext uri="{FF2B5EF4-FFF2-40B4-BE49-F238E27FC236}">
                  <a16:creationId xmlns:a16="http://schemas.microsoft.com/office/drawing/2014/main" id="{6938552D-7599-1574-4490-30F97998C750}"/>
                </a:ext>
              </a:extLst>
            </p:cNvPr>
            <p:cNvSpPr txBox="1">
              <a:spLocks noChangeArrowheads="1"/>
            </p:cNvSpPr>
            <p:nvPr/>
          </p:nvSpPr>
          <p:spPr bwMode="auto">
            <a:xfrm>
              <a:off x="4480" y="191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9</a:t>
              </a:r>
            </a:p>
          </p:txBody>
        </p:sp>
        <p:sp>
          <p:nvSpPr>
            <p:cNvPr id="15413" name="Text Box 70">
              <a:extLst>
                <a:ext uri="{FF2B5EF4-FFF2-40B4-BE49-F238E27FC236}">
                  <a16:creationId xmlns:a16="http://schemas.microsoft.com/office/drawing/2014/main" id="{A53C6647-C929-DFD6-5C2B-0E63975AA865}"/>
                </a:ext>
              </a:extLst>
            </p:cNvPr>
            <p:cNvSpPr txBox="1">
              <a:spLocks noChangeArrowheads="1"/>
            </p:cNvSpPr>
            <p:nvPr/>
          </p:nvSpPr>
          <p:spPr bwMode="auto">
            <a:xfrm>
              <a:off x="4677" y="1915"/>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10</a:t>
              </a:r>
            </a:p>
          </p:txBody>
        </p:sp>
        <p:sp>
          <p:nvSpPr>
            <p:cNvPr id="15414" name="Text Box 71">
              <a:extLst>
                <a:ext uri="{FF2B5EF4-FFF2-40B4-BE49-F238E27FC236}">
                  <a16:creationId xmlns:a16="http://schemas.microsoft.com/office/drawing/2014/main" id="{80886211-C68C-1D14-3621-5FAA56868E81}"/>
                </a:ext>
              </a:extLst>
            </p:cNvPr>
            <p:cNvSpPr txBox="1">
              <a:spLocks noChangeArrowheads="1"/>
            </p:cNvSpPr>
            <p:nvPr/>
          </p:nvSpPr>
          <p:spPr bwMode="auto">
            <a:xfrm>
              <a:off x="4867" y="1915"/>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11</a:t>
              </a:r>
            </a:p>
          </p:txBody>
        </p:sp>
        <p:sp>
          <p:nvSpPr>
            <p:cNvPr id="15415" name="Line 72">
              <a:extLst>
                <a:ext uri="{FF2B5EF4-FFF2-40B4-BE49-F238E27FC236}">
                  <a16:creationId xmlns:a16="http://schemas.microsoft.com/office/drawing/2014/main" id="{5C077079-48E4-A54C-6F38-F1AF87781656}"/>
                </a:ext>
              </a:extLst>
            </p:cNvPr>
            <p:cNvSpPr>
              <a:spLocks noChangeShapeType="1"/>
            </p:cNvSpPr>
            <p:nvPr/>
          </p:nvSpPr>
          <p:spPr bwMode="auto">
            <a:xfrm>
              <a:off x="3234" y="1183"/>
              <a:ext cx="1747" cy="0"/>
            </a:xfrm>
            <a:prstGeom prst="line">
              <a:avLst/>
            </a:prstGeom>
            <a:noFill/>
            <a:ln w="952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16" name="Text Box 73">
              <a:extLst>
                <a:ext uri="{FF2B5EF4-FFF2-40B4-BE49-F238E27FC236}">
                  <a16:creationId xmlns:a16="http://schemas.microsoft.com/office/drawing/2014/main" id="{9CAAE9AD-4A66-FEFA-621D-5AAA4EF0A6DE}"/>
                </a:ext>
              </a:extLst>
            </p:cNvPr>
            <p:cNvSpPr txBox="1">
              <a:spLocks noChangeArrowheads="1"/>
            </p:cNvSpPr>
            <p:nvPr/>
          </p:nvSpPr>
          <p:spPr bwMode="auto">
            <a:xfrm>
              <a:off x="3724" y="897"/>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2000">
                  <a:latin typeface="Arial" panose="020B0604020202020204" pitchFamily="34" charset="0"/>
                  <a:ea typeface="ＭＳ Ｐゴシック" panose="020B0600070205080204" pitchFamily="50" charset="-128"/>
                </a:rPr>
                <a:t>High Band</a:t>
              </a:r>
            </a:p>
          </p:txBody>
        </p:sp>
        <p:grpSp>
          <p:nvGrpSpPr>
            <p:cNvPr id="15417" name="Group 74">
              <a:extLst>
                <a:ext uri="{FF2B5EF4-FFF2-40B4-BE49-F238E27FC236}">
                  <a16:creationId xmlns:a16="http://schemas.microsoft.com/office/drawing/2014/main" id="{00121236-CB56-2D6E-ECC3-DF4AD0C21EAB}"/>
                </a:ext>
              </a:extLst>
            </p:cNvPr>
            <p:cNvGrpSpPr>
              <a:grpSpLocks/>
            </p:cNvGrpSpPr>
            <p:nvPr/>
          </p:nvGrpSpPr>
          <p:grpSpPr bwMode="auto">
            <a:xfrm>
              <a:off x="4012" y="1180"/>
              <a:ext cx="666" cy="727"/>
              <a:chOff x="790" y="732"/>
              <a:chExt cx="387" cy="715"/>
            </a:xfrm>
          </p:grpSpPr>
          <p:sp>
            <p:nvSpPr>
              <p:cNvPr id="15420" name="Line 75">
                <a:extLst>
                  <a:ext uri="{FF2B5EF4-FFF2-40B4-BE49-F238E27FC236}">
                    <a16:creationId xmlns:a16="http://schemas.microsoft.com/office/drawing/2014/main" id="{DA6A0D8B-8CD8-9992-6767-1FC8161F149D}"/>
                  </a:ext>
                </a:extLst>
              </p:cNvPr>
              <p:cNvSpPr>
                <a:spLocks noChangeShapeType="1"/>
              </p:cNvSpPr>
              <p:nvPr/>
            </p:nvSpPr>
            <p:spPr bwMode="auto">
              <a:xfrm flipV="1">
                <a:off x="790" y="1152"/>
                <a:ext cx="16" cy="29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1" name="Line 76">
                <a:extLst>
                  <a:ext uri="{FF2B5EF4-FFF2-40B4-BE49-F238E27FC236}">
                    <a16:creationId xmlns:a16="http://schemas.microsoft.com/office/drawing/2014/main" id="{4851925C-1BA9-DD04-DB65-3777ED34721B}"/>
                  </a:ext>
                </a:extLst>
              </p:cNvPr>
              <p:cNvSpPr>
                <a:spLocks noChangeShapeType="1"/>
              </p:cNvSpPr>
              <p:nvPr/>
            </p:nvSpPr>
            <p:spPr bwMode="auto">
              <a:xfrm flipV="1">
                <a:off x="806" y="938"/>
                <a:ext cx="20" cy="2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2" name="Line 77">
                <a:extLst>
                  <a:ext uri="{FF2B5EF4-FFF2-40B4-BE49-F238E27FC236}">
                    <a16:creationId xmlns:a16="http://schemas.microsoft.com/office/drawing/2014/main" id="{2E978AB7-A55F-27F8-5761-B1FA00447754}"/>
                  </a:ext>
                </a:extLst>
              </p:cNvPr>
              <p:cNvSpPr>
                <a:spLocks noChangeShapeType="1"/>
              </p:cNvSpPr>
              <p:nvPr/>
            </p:nvSpPr>
            <p:spPr bwMode="auto">
              <a:xfrm flipV="1">
                <a:off x="826" y="843"/>
                <a:ext cx="17" cy="9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3" name="Line 78">
                <a:extLst>
                  <a:ext uri="{FF2B5EF4-FFF2-40B4-BE49-F238E27FC236}">
                    <a16:creationId xmlns:a16="http://schemas.microsoft.com/office/drawing/2014/main" id="{C83387F3-A170-9594-7698-FA3F2CAE70C2}"/>
                  </a:ext>
                </a:extLst>
              </p:cNvPr>
              <p:cNvSpPr>
                <a:spLocks noChangeShapeType="1"/>
              </p:cNvSpPr>
              <p:nvPr/>
            </p:nvSpPr>
            <p:spPr bwMode="auto">
              <a:xfrm flipV="1">
                <a:off x="843" y="793"/>
                <a:ext cx="16" cy="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4" name="Line 79">
                <a:extLst>
                  <a:ext uri="{FF2B5EF4-FFF2-40B4-BE49-F238E27FC236}">
                    <a16:creationId xmlns:a16="http://schemas.microsoft.com/office/drawing/2014/main" id="{FC8BF687-D710-5C9A-32CE-ED563658F2CA}"/>
                  </a:ext>
                </a:extLst>
              </p:cNvPr>
              <p:cNvSpPr>
                <a:spLocks noChangeShapeType="1"/>
              </p:cNvSpPr>
              <p:nvPr/>
            </p:nvSpPr>
            <p:spPr bwMode="auto">
              <a:xfrm flipV="1">
                <a:off x="859" y="763"/>
                <a:ext cx="19" cy="3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5" name="Line 80">
                <a:extLst>
                  <a:ext uri="{FF2B5EF4-FFF2-40B4-BE49-F238E27FC236}">
                    <a16:creationId xmlns:a16="http://schemas.microsoft.com/office/drawing/2014/main" id="{228BAF0F-6397-648E-0E3B-F9A23245D2B5}"/>
                  </a:ext>
                </a:extLst>
              </p:cNvPr>
              <p:cNvSpPr>
                <a:spLocks noChangeShapeType="1"/>
              </p:cNvSpPr>
              <p:nvPr/>
            </p:nvSpPr>
            <p:spPr bwMode="auto">
              <a:xfrm flipV="1">
                <a:off x="878" y="743"/>
                <a:ext cx="17" cy="2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6" name="Line 81">
                <a:extLst>
                  <a:ext uri="{FF2B5EF4-FFF2-40B4-BE49-F238E27FC236}">
                    <a16:creationId xmlns:a16="http://schemas.microsoft.com/office/drawing/2014/main" id="{4A8EF7E9-DE48-9BAF-97F6-2F4A1F71C041}"/>
                  </a:ext>
                </a:extLst>
              </p:cNvPr>
              <p:cNvSpPr>
                <a:spLocks noChangeShapeType="1"/>
              </p:cNvSpPr>
              <p:nvPr/>
            </p:nvSpPr>
            <p:spPr bwMode="auto">
              <a:xfrm flipV="1">
                <a:off x="895" y="736"/>
                <a:ext cx="19" cy="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7" name="Line 82">
                <a:extLst>
                  <a:ext uri="{FF2B5EF4-FFF2-40B4-BE49-F238E27FC236}">
                    <a16:creationId xmlns:a16="http://schemas.microsoft.com/office/drawing/2014/main" id="{46C12432-2F41-1AD7-46D0-0BA6B93EC8FA}"/>
                  </a:ext>
                </a:extLst>
              </p:cNvPr>
              <p:cNvSpPr>
                <a:spLocks noChangeShapeType="1"/>
              </p:cNvSpPr>
              <p:nvPr/>
            </p:nvSpPr>
            <p:spPr bwMode="auto">
              <a:xfrm flipV="1">
                <a:off x="914" y="732"/>
                <a:ext cx="17" cy="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8" name="Line 83">
                <a:extLst>
                  <a:ext uri="{FF2B5EF4-FFF2-40B4-BE49-F238E27FC236}">
                    <a16:creationId xmlns:a16="http://schemas.microsoft.com/office/drawing/2014/main" id="{258668CE-2B4A-2DE3-8F34-1D95CFE8A397}"/>
                  </a:ext>
                </a:extLst>
              </p:cNvPr>
              <p:cNvSpPr>
                <a:spLocks noChangeShapeType="1"/>
              </p:cNvSpPr>
              <p:nvPr/>
            </p:nvSpPr>
            <p:spPr bwMode="auto">
              <a:xfrm>
                <a:off x="931" y="732"/>
                <a:ext cx="1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29" name="Line 84">
                <a:extLst>
                  <a:ext uri="{FF2B5EF4-FFF2-40B4-BE49-F238E27FC236}">
                    <a16:creationId xmlns:a16="http://schemas.microsoft.com/office/drawing/2014/main" id="{85402BAE-F4FE-55A6-263E-F170C355FEBD}"/>
                  </a:ext>
                </a:extLst>
              </p:cNvPr>
              <p:cNvSpPr>
                <a:spLocks noChangeShapeType="1"/>
              </p:cNvSpPr>
              <p:nvPr/>
            </p:nvSpPr>
            <p:spPr bwMode="auto">
              <a:xfrm>
                <a:off x="947" y="732"/>
                <a:ext cx="20"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0" name="Line 85">
                <a:extLst>
                  <a:ext uri="{FF2B5EF4-FFF2-40B4-BE49-F238E27FC236}">
                    <a16:creationId xmlns:a16="http://schemas.microsoft.com/office/drawing/2014/main" id="{8460580D-8381-BD69-71F6-1CE8B7155E51}"/>
                  </a:ext>
                </a:extLst>
              </p:cNvPr>
              <p:cNvSpPr>
                <a:spLocks noChangeShapeType="1"/>
              </p:cNvSpPr>
              <p:nvPr/>
            </p:nvSpPr>
            <p:spPr bwMode="auto">
              <a:xfrm>
                <a:off x="967" y="732"/>
                <a:ext cx="17"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1" name="Line 86">
                <a:extLst>
                  <a:ext uri="{FF2B5EF4-FFF2-40B4-BE49-F238E27FC236}">
                    <a16:creationId xmlns:a16="http://schemas.microsoft.com/office/drawing/2014/main" id="{BEC75415-436B-679B-2496-25849CC37EC0}"/>
                  </a:ext>
                </a:extLst>
              </p:cNvPr>
              <p:cNvSpPr>
                <a:spLocks noChangeShapeType="1"/>
              </p:cNvSpPr>
              <p:nvPr/>
            </p:nvSpPr>
            <p:spPr bwMode="auto">
              <a:xfrm>
                <a:off x="984" y="732"/>
                <a:ext cx="1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2" name="Line 87">
                <a:extLst>
                  <a:ext uri="{FF2B5EF4-FFF2-40B4-BE49-F238E27FC236}">
                    <a16:creationId xmlns:a16="http://schemas.microsoft.com/office/drawing/2014/main" id="{5478242F-B6F6-C2AE-8DB0-D31D7F854986}"/>
                  </a:ext>
                </a:extLst>
              </p:cNvPr>
              <p:cNvSpPr>
                <a:spLocks noChangeShapeType="1"/>
              </p:cNvSpPr>
              <p:nvPr/>
            </p:nvSpPr>
            <p:spPr bwMode="auto">
              <a:xfrm>
                <a:off x="1000" y="732"/>
                <a:ext cx="19"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3" name="Line 88">
                <a:extLst>
                  <a:ext uri="{FF2B5EF4-FFF2-40B4-BE49-F238E27FC236}">
                    <a16:creationId xmlns:a16="http://schemas.microsoft.com/office/drawing/2014/main" id="{CC7EB897-DE58-DEC9-8BD6-E38DFF8595FE}"/>
                  </a:ext>
                </a:extLst>
              </p:cNvPr>
              <p:cNvSpPr>
                <a:spLocks noChangeShapeType="1"/>
              </p:cNvSpPr>
              <p:nvPr/>
            </p:nvSpPr>
            <p:spPr bwMode="auto">
              <a:xfrm>
                <a:off x="1019" y="732"/>
                <a:ext cx="17"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4" name="Line 89">
                <a:extLst>
                  <a:ext uri="{FF2B5EF4-FFF2-40B4-BE49-F238E27FC236}">
                    <a16:creationId xmlns:a16="http://schemas.microsoft.com/office/drawing/2014/main" id="{5E230BC4-AFCB-F524-FB4E-48063A47B8AA}"/>
                  </a:ext>
                </a:extLst>
              </p:cNvPr>
              <p:cNvSpPr>
                <a:spLocks noChangeShapeType="1"/>
              </p:cNvSpPr>
              <p:nvPr/>
            </p:nvSpPr>
            <p:spPr bwMode="auto">
              <a:xfrm>
                <a:off x="1036" y="732"/>
                <a:ext cx="17" cy="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5" name="Line 90">
                <a:extLst>
                  <a:ext uri="{FF2B5EF4-FFF2-40B4-BE49-F238E27FC236}">
                    <a16:creationId xmlns:a16="http://schemas.microsoft.com/office/drawing/2014/main" id="{3CC129AA-1F21-80B0-DF23-FBBBAE41E044}"/>
                  </a:ext>
                </a:extLst>
              </p:cNvPr>
              <p:cNvSpPr>
                <a:spLocks noChangeShapeType="1"/>
              </p:cNvSpPr>
              <p:nvPr/>
            </p:nvSpPr>
            <p:spPr bwMode="auto">
              <a:xfrm>
                <a:off x="1053" y="736"/>
                <a:ext cx="19" cy="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6" name="Line 91">
                <a:extLst>
                  <a:ext uri="{FF2B5EF4-FFF2-40B4-BE49-F238E27FC236}">
                    <a16:creationId xmlns:a16="http://schemas.microsoft.com/office/drawing/2014/main" id="{C321B5A7-68EA-826B-8C71-9F98F32D7454}"/>
                  </a:ext>
                </a:extLst>
              </p:cNvPr>
              <p:cNvSpPr>
                <a:spLocks noChangeShapeType="1"/>
              </p:cNvSpPr>
              <p:nvPr/>
            </p:nvSpPr>
            <p:spPr bwMode="auto">
              <a:xfrm>
                <a:off x="1072" y="743"/>
                <a:ext cx="16" cy="2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7" name="Line 92">
                <a:extLst>
                  <a:ext uri="{FF2B5EF4-FFF2-40B4-BE49-F238E27FC236}">
                    <a16:creationId xmlns:a16="http://schemas.microsoft.com/office/drawing/2014/main" id="{BEE1F5D2-1DD2-F6A5-DDFE-D096BA5EE688}"/>
                  </a:ext>
                </a:extLst>
              </p:cNvPr>
              <p:cNvSpPr>
                <a:spLocks noChangeShapeType="1"/>
              </p:cNvSpPr>
              <p:nvPr/>
            </p:nvSpPr>
            <p:spPr bwMode="auto">
              <a:xfrm>
                <a:off x="1088" y="763"/>
                <a:ext cx="20" cy="2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8" name="Line 93">
                <a:extLst>
                  <a:ext uri="{FF2B5EF4-FFF2-40B4-BE49-F238E27FC236}">
                    <a16:creationId xmlns:a16="http://schemas.microsoft.com/office/drawing/2014/main" id="{BEA3F437-9D5B-85A1-9F78-E0CFF216B869}"/>
                  </a:ext>
                </a:extLst>
              </p:cNvPr>
              <p:cNvSpPr>
                <a:spLocks noChangeShapeType="1"/>
              </p:cNvSpPr>
              <p:nvPr/>
            </p:nvSpPr>
            <p:spPr bwMode="auto">
              <a:xfrm>
                <a:off x="1108" y="789"/>
                <a:ext cx="16" cy="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39" name="Line 94">
                <a:extLst>
                  <a:ext uri="{FF2B5EF4-FFF2-40B4-BE49-F238E27FC236}">
                    <a16:creationId xmlns:a16="http://schemas.microsoft.com/office/drawing/2014/main" id="{72B5729D-E442-EF9E-CC00-17CA204D14EC}"/>
                  </a:ext>
                </a:extLst>
              </p:cNvPr>
              <p:cNvSpPr>
                <a:spLocks noChangeShapeType="1"/>
              </p:cNvSpPr>
              <p:nvPr/>
            </p:nvSpPr>
            <p:spPr bwMode="auto">
              <a:xfrm>
                <a:off x="1124" y="839"/>
                <a:ext cx="17" cy="9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0" name="Line 95">
                <a:extLst>
                  <a:ext uri="{FF2B5EF4-FFF2-40B4-BE49-F238E27FC236}">
                    <a16:creationId xmlns:a16="http://schemas.microsoft.com/office/drawing/2014/main" id="{5FB7713C-5B40-F03B-AEB9-94BD8B26E4C0}"/>
                  </a:ext>
                </a:extLst>
              </p:cNvPr>
              <p:cNvSpPr>
                <a:spLocks noChangeShapeType="1"/>
              </p:cNvSpPr>
              <p:nvPr/>
            </p:nvSpPr>
            <p:spPr bwMode="auto">
              <a:xfrm>
                <a:off x="1141" y="930"/>
                <a:ext cx="19" cy="1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41" name="Line 96">
                <a:extLst>
                  <a:ext uri="{FF2B5EF4-FFF2-40B4-BE49-F238E27FC236}">
                    <a16:creationId xmlns:a16="http://schemas.microsoft.com/office/drawing/2014/main" id="{67E49879-5A63-00A8-63C3-E0433759668F}"/>
                  </a:ext>
                </a:extLst>
              </p:cNvPr>
              <p:cNvSpPr>
                <a:spLocks noChangeShapeType="1"/>
              </p:cNvSpPr>
              <p:nvPr/>
            </p:nvSpPr>
            <p:spPr bwMode="auto">
              <a:xfrm>
                <a:off x="1160" y="1129"/>
                <a:ext cx="17" cy="31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5418" name="Text Box 97">
              <a:extLst>
                <a:ext uri="{FF2B5EF4-FFF2-40B4-BE49-F238E27FC236}">
                  <a16:creationId xmlns:a16="http://schemas.microsoft.com/office/drawing/2014/main" id="{3EE1C52B-2EE7-310F-3569-7DF515973282}"/>
                </a:ext>
              </a:extLst>
            </p:cNvPr>
            <p:cNvSpPr txBox="1">
              <a:spLocks noChangeArrowheads="1"/>
            </p:cNvSpPr>
            <p:nvPr/>
          </p:nvSpPr>
          <p:spPr bwMode="auto">
            <a:xfrm>
              <a:off x="2564" y="2007"/>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GHz</a:t>
              </a:r>
            </a:p>
          </p:txBody>
        </p:sp>
        <p:sp>
          <p:nvSpPr>
            <p:cNvPr id="15419" name="Text Box 98">
              <a:extLst>
                <a:ext uri="{FF2B5EF4-FFF2-40B4-BE49-F238E27FC236}">
                  <a16:creationId xmlns:a16="http://schemas.microsoft.com/office/drawing/2014/main" id="{29813AE1-CB68-EB91-7441-30C5DAAF1F69}"/>
                </a:ext>
              </a:extLst>
            </p:cNvPr>
            <p:cNvSpPr txBox="1">
              <a:spLocks noChangeArrowheads="1"/>
            </p:cNvSpPr>
            <p:nvPr/>
          </p:nvSpPr>
          <p:spPr bwMode="auto">
            <a:xfrm>
              <a:off x="4876" y="2011"/>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GHz</a:t>
              </a:r>
            </a:p>
          </p:txBody>
        </p:sp>
      </p:grpSp>
      <p:sp>
        <p:nvSpPr>
          <p:cNvPr id="15367" name="Rectangle 99">
            <a:extLst>
              <a:ext uri="{FF2B5EF4-FFF2-40B4-BE49-F238E27FC236}">
                <a16:creationId xmlns:a16="http://schemas.microsoft.com/office/drawing/2014/main" id="{C5006199-4ADE-B0C1-D79D-BB72B1C21089}"/>
              </a:ext>
            </a:extLst>
          </p:cNvPr>
          <p:cNvSpPr>
            <a:spLocks noChangeArrowheads="1"/>
          </p:cNvSpPr>
          <p:nvPr/>
        </p:nvSpPr>
        <p:spPr bwMode="auto">
          <a:xfrm>
            <a:off x="684213" y="4076700"/>
            <a:ext cx="77724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a:solidFill>
                  <a:srgbClr val="0000FF"/>
                </a:solidFill>
                <a:latin typeface="Arial" panose="020B0604020202020204" pitchFamily="34" charset="0"/>
                <a:ea typeface="ＭＳ Ｐゴシック" panose="020B0600070205080204" pitchFamily="50" charset="-128"/>
              </a:rPr>
              <a:t>MB-OFDM operating bands</a:t>
            </a:r>
          </a:p>
        </p:txBody>
      </p:sp>
      <p:graphicFrame>
        <p:nvGraphicFramePr>
          <p:cNvPr id="15368" name="Object 100">
            <a:extLst>
              <a:ext uri="{FF2B5EF4-FFF2-40B4-BE49-F238E27FC236}">
                <a16:creationId xmlns:a16="http://schemas.microsoft.com/office/drawing/2014/main" id="{BADB2A17-2EA2-70D4-9AFC-1BA42AC6C2B7}"/>
              </a:ext>
            </a:extLst>
          </p:cNvPr>
          <p:cNvGraphicFramePr>
            <a:graphicFrameLocks noChangeAspect="1"/>
          </p:cNvGraphicFramePr>
          <p:nvPr/>
        </p:nvGraphicFramePr>
        <p:xfrm>
          <a:off x="539750" y="4652963"/>
          <a:ext cx="8305800" cy="1739900"/>
        </p:xfrm>
        <a:graphic>
          <a:graphicData uri="http://schemas.openxmlformats.org/presentationml/2006/ole">
            <mc:AlternateContent xmlns:mc="http://schemas.openxmlformats.org/markup-compatibility/2006">
              <mc:Choice xmlns:v="urn:schemas-microsoft-com:vml" Requires="v">
                <p:oleObj name="Visio" r:id="rId3" imgW="5830824" imgH="1189025" progId="Visio.Drawing.6">
                  <p:embed/>
                </p:oleObj>
              </mc:Choice>
              <mc:Fallback>
                <p:oleObj name="Visio" r:id="rId3" imgW="5830824" imgH="1189025" progId="Visio.Drawing.6">
                  <p:embed/>
                  <p:pic>
                    <p:nvPicPr>
                      <p:cNvPr id="0" name="Object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652963"/>
                        <a:ext cx="8305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9" name="Rectangle 103">
            <a:extLst>
              <a:ext uri="{FF2B5EF4-FFF2-40B4-BE49-F238E27FC236}">
                <a16:creationId xmlns:a16="http://schemas.microsoft.com/office/drawing/2014/main" id="{E17B4FD5-0287-CCD0-9B7B-084E4D46F17A}"/>
              </a:ext>
            </a:extLst>
          </p:cNvPr>
          <p:cNvSpPr>
            <a:spLocks noChangeArrowheads="1"/>
          </p:cNvSpPr>
          <p:nvPr/>
        </p:nvSpPr>
        <p:spPr bwMode="auto">
          <a:xfrm>
            <a:off x="611188" y="692150"/>
            <a:ext cx="79200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sym typeface="Wingdings" panose="05000000000000000000" pitchFamily="2" charset="2"/>
              </a:rPr>
              <a:t>3. Improved Common Signaling Mode (ICSM) using PSWF-type SSA pulse wavelets</a:t>
            </a:r>
            <a:endParaRPr lang="ja-JP" altLang="en-US" sz="2800" u="sng">
              <a:solidFill>
                <a:srgbClr val="0000FF"/>
              </a:solidFill>
              <a:latin typeface="Arial" panose="020B0604020202020204" pitchFamily="34" charset="0"/>
              <a:ea typeface="ＭＳ Ｐゴシック" panose="020B0600070205080204" pitchFamily="50" charset="-128"/>
              <a:sym typeface="Wingdings" panose="05000000000000000000" pitchFamily="2" charset="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付プレースホルダー 1">
            <a:extLst>
              <a:ext uri="{FF2B5EF4-FFF2-40B4-BE49-F238E27FC236}">
                <a16:creationId xmlns:a16="http://schemas.microsoft.com/office/drawing/2014/main" id="{B8257B64-F655-F616-9E1A-1C854B67790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6387" name="フッター プレースホルダー 2">
            <a:extLst>
              <a:ext uri="{FF2B5EF4-FFF2-40B4-BE49-F238E27FC236}">
                <a16:creationId xmlns:a16="http://schemas.microsoft.com/office/drawing/2014/main" id="{373FDEC5-4E6C-D429-2C46-16942FC51B9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6388" name="スライド番号プレースホルダー 3">
            <a:extLst>
              <a:ext uri="{FF2B5EF4-FFF2-40B4-BE49-F238E27FC236}">
                <a16:creationId xmlns:a16="http://schemas.microsoft.com/office/drawing/2014/main" id="{9F0FE47E-838C-5EA1-10C9-622A74BAD76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DF54AABF-301C-4B38-B569-781DCE622FBA}" type="slidenum">
              <a:rPr lang="en-US" altLang="ja-JP" smtClean="0"/>
              <a:pPr/>
              <a:t>14</a:t>
            </a:fld>
            <a:endParaRPr lang="en-US" altLang="ja-JP"/>
          </a:p>
        </p:txBody>
      </p:sp>
      <p:sp>
        <p:nvSpPr>
          <p:cNvPr id="16389" name="Rectangle 4">
            <a:extLst>
              <a:ext uri="{FF2B5EF4-FFF2-40B4-BE49-F238E27FC236}">
                <a16:creationId xmlns:a16="http://schemas.microsoft.com/office/drawing/2014/main" id="{7234BCCB-CA0D-8BAD-D6A5-36EE34EFAE7D}"/>
              </a:ext>
            </a:extLst>
          </p:cNvPr>
          <p:cNvSpPr>
            <a:spLocks noChangeArrowheads="1"/>
          </p:cNvSpPr>
          <p:nvPr/>
        </p:nvSpPr>
        <p:spPr bwMode="auto">
          <a:xfrm>
            <a:off x="762000" y="6858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u="sng">
                <a:solidFill>
                  <a:srgbClr val="0000FF"/>
                </a:solidFill>
                <a:latin typeface="Arial" panose="020B0604020202020204" pitchFamily="34" charset="0"/>
                <a:ea typeface="ＭＳ Ｐゴシック" panose="020B0600070205080204" pitchFamily="50" charset="-128"/>
              </a:rPr>
              <a:t>Overview of band division and multi-piconets in DS-UWB and MB-OFDM</a:t>
            </a:r>
          </a:p>
        </p:txBody>
      </p:sp>
      <p:sp>
        <p:nvSpPr>
          <p:cNvPr id="16390" name="Rectangle 5">
            <a:extLst>
              <a:ext uri="{FF2B5EF4-FFF2-40B4-BE49-F238E27FC236}">
                <a16:creationId xmlns:a16="http://schemas.microsoft.com/office/drawing/2014/main" id="{98E47B84-BE50-14A3-3707-B228E49D66AF}"/>
              </a:ext>
            </a:extLst>
          </p:cNvPr>
          <p:cNvSpPr>
            <a:spLocks noChangeArrowheads="1"/>
          </p:cNvSpPr>
          <p:nvPr/>
        </p:nvSpPr>
        <p:spPr bwMode="auto">
          <a:xfrm>
            <a:off x="685800" y="2590800"/>
            <a:ext cx="7924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Clr>
                <a:srgbClr val="009999"/>
              </a:buClr>
              <a:buFont typeface="Wingdings" panose="05000000000000000000" pitchFamily="2" charset="2"/>
              <a:buChar char="Ø"/>
            </a:pPr>
            <a:r>
              <a:rPr lang="en-US" altLang="ja-JP" sz="2400">
                <a:ea typeface="ＭＳ Ｐゴシック" panose="020B0600070205080204" pitchFamily="50" charset="-128"/>
              </a:rPr>
              <a:t>DS-UWB has two band group: low band and high band</a:t>
            </a:r>
          </a:p>
          <a:p>
            <a:pPr lvl="2"/>
            <a:r>
              <a:rPr lang="en-US" altLang="ja-JP" sz="2000">
                <a:ea typeface="ＭＳ Ｐゴシック" panose="020B0600070205080204" pitchFamily="50" charset="-128"/>
              </a:rPr>
              <a:t>2x center frequency and bandwidth in high band</a:t>
            </a:r>
          </a:p>
          <a:p>
            <a:pPr lvl="2"/>
            <a:r>
              <a:rPr lang="en-US" altLang="ja-JP" sz="2000">
                <a:ea typeface="ＭＳ Ｐゴシック" panose="020B0600070205080204" pitchFamily="50" charset="-128"/>
              </a:rPr>
              <a:t>Support for 6 piconets in each of low band and high band</a:t>
            </a:r>
          </a:p>
          <a:p>
            <a:pPr lvl="1">
              <a:buClr>
                <a:srgbClr val="009999"/>
              </a:buClr>
              <a:buFont typeface="Wingdings" panose="05000000000000000000" pitchFamily="2" charset="2"/>
              <a:buChar char="Ø"/>
            </a:pPr>
            <a:r>
              <a:rPr lang="en-US" altLang="ja-JP" sz="2400">
                <a:ea typeface="ＭＳ Ｐゴシック" panose="020B0600070205080204" pitchFamily="50" charset="-128"/>
              </a:rPr>
              <a:t>MB-OFDM has added full FDM support for multiple piconets using band groups</a:t>
            </a:r>
          </a:p>
          <a:p>
            <a:pPr lvl="2"/>
            <a:r>
              <a:rPr lang="en-US" altLang="ja-JP" sz="2000">
                <a:ea typeface="ＭＳ Ｐゴシック" panose="020B0600070205080204" pitchFamily="50" charset="-128"/>
              </a:rPr>
              <a:t>New band groups have higher frequencies</a:t>
            </a:r>
          </a:p>
          <a:p>
            <a:pPr lvl="2"/>
            <a:r>
              <a:rPr lang="en-US" altLang="ja-JP" sz="2000">
                <a:ea typeface="ＭＳ Ｐゴシック" panose="020B0600070205080204" pitchFamily="50" charset="-128"/>
              </a:rPr>
              <a:t>All use same Time-Frequency-Codes (TFC)</a:t>
            </a:r>
            <a:endParaRPr lang="en-US" altLang="ja-JP">
              <a:ea typeface="ＭＳ Ｐゴシック" panose="020B060007020508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付プレースホルダー 3">
            <a:extLst>
              <a:ext uri="{FF2B5EF4-FFF2-40B4-BE49-F238E27FC236}">
                <a16:creationId xmlns:a16="http://schemas.microsoft.com/office/drawing/2014/main" id="{BC7BF507-2F40-2613-376C-E11844AF497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7411" name="フッター プレースホルダー 4">
            <a:extLst>
              <a:ext uri="{FF2B5EF4-FFF2-40B4-BE49-F238E27FC236}">
                <a16:creationId xmlns:a16="http://schemas.microsoft.com/office/drawing/2014/main" id="{30CF5214-B2A9-84AB-3664-10E78FE2E61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7412" name="スライド番号プレースホルダー 5">
            <a:extLst>
              <a:ext uri="{FF2B5EF4-FFF2-40B4-BE49-F238E27FC236}">
                <a16:creationId xmlns:a16="http://schemas.microsoft.com/office/drawing/2014/main" id="{2D2A1545-166E-A23B-1196-B020AC5D363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C86312C3-B82E-4B74-92A1-7ECF46D0007C}" type="slidenum">
              <a:rPr lang="en-US" altLang="ja-JP" smtClean="0"/>
              <a:pPr/>
              <a:t>15</a:t>
            </a:fld>
            <a:endParaRPr lang="en-US" altLang="ja-JP"/>
          </a:p>
        </p:txBody>
      </p:sp>
      <p:sp>
        <p:nvSpPr>
          <p:cNvPr id="17413" name="Rectangle 2">
            <a:extLst>
              <a:ext uri="{FF2B5EF4-FFF2-40B4-BE49-F238E27FC236}">
                <a16:creationId xmlns:a16="http://schemas.microsoft.com/office/drawing/2014/main" id="{F9754B4A-0FE2-2FB6-1776-04C017C074BA}"/>
              </a:ext>
            </a:extLst>
          </p:cNvPr>
          <p:cNvSpPr>
            <a:spLocks noGrp="1" noChangeArrowheads="1"/>
          </p:cNvSpPr>
          <p:nvPr>
            <p:ph type="title"/>
          </p:nvPr>
        </p:nvSpPr>
        <p:spPr>
          <a:xfrm>
            <a:off x="468313" y="692150"/>
            <a:ext cx="8280400" cy="1066800"/>
          </a:xfrm>
        </p:spPr>
        <p:txBody>
          <a:bodyPr/>
          <a:lstStyle/>
          <a:p>
            <a:r>
              <a:rPr lang="en-US" altLang="ja-JP" sz="2800" u="sng">
                <a:solidFill>
                  <a:srgbClr val="0000FF"/>
                </a:solidFill>
                <a:latin typeface="Arial" panose="020B0604020202020204" pitchFamily="34" charset="0"/>
                <a:ea typeface="ＭＳ Ｐゴシック" panose="020B0600070205080204" pitchFamily="50" charset="-128"/>
              </a:rPr>
              <a:t>Compatibility and interoperability for multiple modes in a united IEEE 802.15.3a PHY layer</a:t>
            </a:r>
          </a:p>
        </p:txBody>
      </p:sp>
      <p:sp>
        <p:nvSpPr>
          <p:cNvPr id="17414" name="Rectangle 12">
            <a:extLst>
              <a:ext uri="{FF2B5EF4-FFF2-40B4-BE49-F238E27FC236}">
                <a16:creationId xmlns:a16="http://schemas.microsoft.com/office/drawing/2014/main" id="{CF6EC2AC-62A4-9CDD-9C55-3F837990FD0F}"/>
              </a:ext>
            </a:extLst>
          </p:cNvPr>
          <p:cNvSpPr>
            <a:spLocks noGrp="1" noChangeArrowheads="1"/>
          </p:cNvSpPr>
          <p:nvPr>
            <p:ph type="body" idx="1"/>
          </p:nvPr>
        </p:nvSpPr>
        <p:spPr>
          <a:xfrm>
            <a:off x="685800" y="4419600"/>
            <a:ext cx="7773988" cy="1911350"/>
          </a:xfrm>
          <a:noFill/>
        </p:spPr>
        <p:txBody>
          <a:bodyPr/>
          <a:lstStyle/>
          <a:p>
            <a:pPr>
              <a:buClr>
                <a:srgbClr val="009999"/>
              </a:buClr>
              <a:buFont typeface="Wingdings" panose="05000000000000000000" pitchFamily="2" charset="2"/>
              <a:buChar char="Ø"/>
            </a:pPr>
            <a:r>
              <a:rPr lang="en-US" altLang="ja-JP" sz="2000">
                <a:ea typeface="ＭＳ Ｐゴシック" panose="020B0600070205080204" pitchFamily="50" charset="-128"/>
              </a:rPr>
              <a:t>CSM is used for beacon in default mode</a:t>
            </a:r>
          </a:p>
          <a:p>
            <a:pPr>
              <a:buClr>
                <a:srgbClr val="009999"/>
              </a:buClr>
              <a:buFont typeface="Wingdings" panose="05000000000000000000" pitchFamily="2" charset="2"/>
              <a:buChar char="Ø"/>
            </a:pPr>
            <a:r>
              <a:rPr lang="en-US" altLang="ja-JP" sz="2000">
                <a:ea typeface="ＭＳ Ｐゴシック" panose="020B0600070205080204" pitchFamily="50" charset="-128"/>
              </a:rPr>
              <a:t>CSM can also be used for data exchange in assigned time slots between different class devices (DS-UWB and MB-OFDM)</a:t>
            </a:r>
          </a:p>
          <a:p>
            <a:pPr>
              <a:buClr>
                <a:srgbClr val="009999"/>
              </a:buClr>
              <a:buFont typeface="Wingdings" panose="05000000000000000000" pitchFamily="2" charset="2"/>
              <a:buChar char="Ø"/>
            </a:pPr>
            <a:r>
              <a:rPr lang="en-US" altLang="ja-JP" sz="2000">
                <a:ea typeface="ＭＳ Ｐゴシック" panose="020B0600070205080204" pitchFamily="50" charset="-128"/>
              </a:rPr>
              <a:t>CSM is designed to be of sufficient data rate to cause minimal impact to super-frame overhead</a:t>
            </a:r>
          </a:p>
        </p:txBody>
      </p:sp>
      <p:grpSp>
        <p:nvGrpSpPr>
          <p:cNvPr id="17415" name="Group 14">
            <a:extLst>
              <a:ext uri="{FF2B5EF4-FFF2-40B4-BE49-F238E27FC236}">
                <a16:creationId xmlns:a16="http://schemas.microsoft.com/office/drawing/2014/main" id="{EDF50FB6-D638-87C8-A3B7-F0FC922CFBAB}"/>
              </a:ext>
            </a:extLst>
          </p:cNvPr>
          <p:cNvGrpSpPr>
            <a:grpSpLocks/>
          </p:cNvGrpSpPr>
          <p:nvPr/>
        </p:nvGrpSpPr>
        <p:grpSpPr bwMode="auto">
          <a:xfrm>
            <a:off x="971550" y="1989138"/>
            <a:ext cx="7239000" cy="2209800"/>
            <a:chOff x="624" y="1104"/>
            <a:chExt cx="4560" cy="1392"/>
          </a:xfrm>
        </p:grpSpPr>
        <p:sp>
          <p:nvSpPr>
            <p:cNvPr id="17416" name="Line 3">
              <a:extLst>
                <a:ext uri="{FF2B5EF4-FFF2-40B4-BE49-F238E27FC236}">
                  <a16:creationId xmlns:a16="http://schemas.microsoft.com/office/drawing/2014/main" id="{3EA898A7-9982-1005-9511-944011E19BE4}"/>
                </a:ext>
              </a:extLst>
            </p:cNvPr>
            <p:cNvSpPr>
              <a:spLocks noChangeShapeType="1"/>
            </p:cNvSpPr>
            <p:nvPr/>
          </p:nvSpPr>
          <p:spPr bwMode="auto">
            <a:xfrm>
              <a:off x="624" y="1104"/>
              <a:ext cx="0" cy="13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17" name="Text Box 4">
              <a:extLst>
                <a:ext uri="{FF2B5EF4-FFF2-40B4-BE49-F238E27FC236}">
                  <a16:creationId xmlns:a16="http://schemas.microsoft.com/office/drawing/2014/main" id="{DE878CBD-E4DD-A632-D7CD-3B6E75396A1F}"/>
                </a:ext>
              </a:extLst>
            </p:cNvPr>
            <p:cNvSpPr txBox="1">
              <a:spLocks noChangeArrowheads="1"/>
            </p:cNvSpPr>
            <p:nvPr/>
          </p:nvSpPr>
          <p:spPr bwMode="auto">
            <a:xfrm>
              <a:off x="624" y="1344"/>
              <a:ext cx="912" cy="53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latin typeface="Arial" panose="020B0604020202020204" pitchFamily="34" charset="0"/>
                  <a:ea typeface="ＭＳ Ｐゴシック" panose="020B0600070205080204" pitchFamily="50" charset="-128"/>
                </a:rPr>
                <a:t>Beacon</a:t>
              </a:r>
            </a:p>
            <a:p>
              <a:pPr algn="ctr" eaLnBrk="1" hangingPunct="1"/>
              <a:r>
                <a:rPr lang="en-US" altLang="ja-JP" sz="2400">
                  <a:latin typeface="Arial" panose="020B0604020202020204" pitchFamily="34" charset="0"/>
                  <a:ea typeface="ＭＳ Ｐゴシック" panose="020B0600070205080204" pitchFamily="50" charset="-128"/>
                </a:rPr>
                <a:t>(CSM)</a:t>
              </a:r>
            </a:p>
          </p:txBody>
        </p:sp>
        <p:sp>
          <p:nvSpPr>
            <p:cNvPr id="17418" name="Text Box 5">
              <a:extLst>
                <a:ext uri="{FF2B5EF4-FFF2-40B4-BE49-F238E27FC236}">
                  <a16:creationId xmlns:a16="http://schemas.microsoft.com/office/drawing/2014/main" id="{5325B867-348E-B5AE-B9BC-37696E981CF1}"/>
                </a:ext>
              </a:extLst>
            </p:cNvPr>
            <p:cNvSpPr txBox="1">
              <a:spLocks noChangeArrowheads="1"/>
            </p:cNvSpPr>
            <p:nvPr/>
          </p:nvSpPr>
          <p:spPr bwMode="auto">
            <a:xfrm>
              <a:off x="1746" y="1344"/>
              <a:ext cx="1051" cy="536"/>
            </a:xfrm>
            <a:prstGeom prst="rect">
              <a:avLst/>
            </a:prstGeom>
            <a:solidFill>
              <a:schemeClr val="fo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MB-OFDM</a:t>
              </a:r>
            </a:p>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Slot</a:t>
              </a:r>
            </a:p>
          </p:txBody>
        </p:sp>
        <p:sp>
          <p:nvSpPr>
            <p:cNvPr id="17419" name="Text Box 7">
              <a:extLst>
                <a:ext uri="{FF2B5EF4-FFF2-40B4-BE49-F238E27FC236}">
                  <a16:creationId xmlns:a16="http://schemas.microsoft.com/office/drawing/2014/main" id="{44A1D882-02F6-B324-B655-24652C1C7E52}"/>
                </a:ext>
              </a:extLst>
            </p:cNvPr>
            <p:cNvSpPr txBox="1">
              <a:spLocks noChangeArrowheads="1"/>
            </p:cNvSpPr>
            <p:nvPr/>
          </p:nvSpPr>
          <p:spPr bwMode="auto">
            <a:xfrm>
              <a:off x="2925" y="1344"/>
              <a:ext cx="1044" cy="536"/>
            </a:xfrm>
            <a:prstGeom prst="rect">
              <a:avLst/>
            </a:prstGeom>
            <a:solidFill>
              <a:schemeClr val="fo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DS-UWB</a:t>
              </a:r>
            </a:p>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Slot</a:t>
              </a:r>
            </a:p>
          </p:txBody>
        </p:sp>
        <p:sp>
          <p:nvSpPr>
            <p:cNvPr id="17420" name="Line 8">
              <a:extLst>
                <a:ext uri="{FF2B5EF4-FFF2-40B4-BE49-F238E27FC236}">
                  <a16:creationId xmlns:a16="http://schemas.microsoft.com/office/drawing/2014/main" id="{2EFEB463-F03D-1ADB-5E2F-7839590E7E1F}"/>
                </a:ext>
              </a:extLst>
            </p:cNvPr>
            <p:cNvSpPr>
              <a:spLocks noChangeShapeType="1"/>
            </p:cNvSpPr>
            <p:nvPr/>
          </p:nvSpPr>
          <p:spPr bwMode="auto">
            <a:xfrm>
              <a:off x="5184" y="1152"/>
              <a:ext cx="0" cy="13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1" name="Line 9">
              <a:extLst>
                <a:ext uri="{FF2B5EF4-FFF2-40B4-BE49-F238E27FC236}">
                  <a16:creationId xmlns:a16="http://schemas.microsoft.com/office/drawing/2014/main" id="{DCE2E6DC-672D-76AC-E20A-4E0C9C00AA88}"/>
                </a:ext>
              </a:extLst>
            </p:cNvPr>
            <p:cNvSpPr>
              <a:spLocks noChangeShapeType="1"/>
            </p:cNvSpPr>
            <p:nvPr/>
          </p:nvSpPr>
          <p:spPr bwMode="auto">
            <a:xfrm>
              <a:off x="3360" y="2208"/>
              <a:ext cx="182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2" name="Text Box 10">
              <a:extLst>
                <a:ext uri="{FF2B5EF4-FFF2-40B4-BE49-F238E27FC236}">
                  <a16:creationId xmlns:a16="http://schemas.microsoft.com/office/drawing/2014/main" id="{30C2B1AA-6B33-61E9-4C11-35CF9A1182A5}"/>
                </a:ext>
              </a:extLst>
            </p:cNvPr>
            <p:cNvSpPr txBox="1">
              <a:spLocks noChangeArrowheads="1"/>
            </p:cNvSpPr>
            <p:nvPr/>
          </p:nvSpPr>
          <p:spPr bwMode="auto">
            <a:xfrm>
              <a:off x="2112" y="2064"/>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latin typeface="Arial" panose="020B0604020202020204" pitchFamily="34" charset="0"/>
                  <a:ea typeface="ＭＳ Ｐゴシック" panose="020B0600070205080204" pitchFamily="50" charset="-128"/>
                </a:rPr>
                <a:t>Super-frame</a:t>
              </a:r>
            </a:p>
          </p:txBody>
        </p:sp>
        <p:sp>
          <p:nvSpPr>
            <p:cNvPr id="17423" name="Line 11">
              <a:extLst>
                <a:ext uri="{FF2B5EF4-FFF2-40B4-BE49-F238E27FC236}">
                  <a16:creationId xmlns:a16="http://schemas.microsoft.com/office/drawing/2014/main" id="{6BD44379-4365-BA1B-11CB-70C1CE868C04}"/>
                </a:ext>
              </a:extLst>
            </p:cNvPr>
            <p:cNvSpPr>
              <a:spLocks noChangeShapeType="1"/>
            </p:cNvSpPr>
            <p:nvPr/>
          </p:nvSpPr>
          <p:spPr bwMode="auto">
            <a:xfrm flipH="1">
              <a:off x="624" y="2208"/>
              <a:ext cx="144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4" name="Text Box 13">
              <a:extLst>
                <a:ext uri="{FF2B5EF4-FFF2-40B4-BE49-F238E27FC236}">
                  <a16:creationId xmlns:a16="http://schemas.microsoft.com/office/drawing/2014/main" id="{6662BA13-D4F6-9B04-0359-69860C54174C}"/>
                </a:ext>
              </a:extLst>
            </p:cNvPr>
            <p:cNvSpPr txBox="1">
              <a:spLocks noChangeArrowheads="1"/>
            </p:cNvSpPr>
            <p:nvPr/>
          </p:nvSpPr>
          <p:spPr bwMode="auto">
            <a:xfrm>
              <a:off x="4128" y="1344"/>
              <a:ext cx="1056" cy="53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latin typeface="Arial" panose="020B0604020202020204" pitchFamily="34" charset="0"/>
                  <a:ea typeface="ＭＳ Ｐゴシック" panose="020B0600070205080204" pitchFamily="50" charset="-128"/>
                </a:rPr>
                <a:t>CSM </a:t>
              </a:r>
            </a:p>
            <a:p>
              <a:pPr algn="ctr" eaLnBrk="1" hangingPunct="1"/>
              <a:r>
                <a:rPr lang="en-US" altLang="ja-JP" sz="2400">
                  <a:latin typeface="Arial" panose="020B0604020202020204" pitchFamily="34" charset="0"/>
                  <a:ea typeface="ＭＳ Ｐゴシック" panose="020B0600070205080204" pitchFamily="50" charset="-128"/>
                </a:rPr>
                <a:t>Slot</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付プレースホルダー 3">
            <a:extLst>
              <a:ext uri="{FF2B5EF4-FFF2-40B4-BE49-F238E27FC236}">
                <a16:creationId xmlns:a16="http://schemas.microsoft.com/office/drawing/2014/main" id="{A72D81F0-BC7D-4518-58D8-61A1DEF3B9A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8435" name="フッター プレースホルダー 4">
            <a:extLst>
              <a:ext uri="{FF2B5EF4-FFF2-40B4-BE49-F238E27FC236}">
                <a16:creationId xmlns:a16="http://schemas.microsoft.com/office/drawing/2014/main" id="{7F1BEA9E-3877-5082-E49A-0B65104357D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8436" name="スライド番号プレースホルダー 5">
            <a:extLst>
              <a:ext uri="{FF2B5EF4-FFF2-40B4-BE49-F238E27FC236}">
                <a16:creationId xmlns:a16="http://schemas.microsoft.com/office/drawing/2014/main" id="{22205B14-181E-54DD-909F-8E1532CA869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22F4B59E-8228-4D61-A8A8-FFBEAE547E02}" type="slidenum">
              <a:rPr lang="en-US" altLang="ja-JP" smtClean="0"/>
              <a:pPr/>
              <a:t>16</a:t>
            </a:fld>
            <a:endParaRPr lang="en-US" altLang="ja-JP"/>
          </a:p>
        </p:txBody>
      </p:sp>
      <p:sp>
        <p:nvSpPr>
          <p:cNvPr id="18437" name="Rectangle 32">
            <a:extLst>
              <a:ext uri="{FF2B5EF4-FFF2-40B4-BE49-F238E27FC236}">
                <a16:creationId xmlns:a16="http://schemas.microsoft.com/office/drawing/2014/main" id="{BCEF869A-DEC0-B0EA-9DEB-F755C40115B0}"/>
              </a:ext>
            </a:extLst>
          </p:cNvPr>
          <p:cNvSpPr>
            <a:spLocks noGrp="1" noChangeArrowheads="1"/>
          </p:cNvSpPr>
          <p:nvPr>
            <p:ph type="title"/>
          </p:nvPr>
        </p:nvSpPr>
        <p:spPr>
          <a:xfrm>
            <a:off x="684213" y="765175"/>
            <a:ext cx="7848600" cy="1511300"/>
          </a:xfrm>
          <a:noFill/>
        </p:spPr>
        <p:txBody>
          <a:bodyPr/>
          <a:lstStyle/>
          <a:p>
            <a:r>
              <a:rPr lang="en-US" altLang="ja-JP" sz="3000" u="sng">
                <a:solidFill>
                  <a:srgbClr val="0000FF"/>
                </a:solidFill>
                <a:latin typeface="Arial" panose="020B0604020202020204" pitchFamily="34" charset="0"/>
                <a:ea typeface="ＭＳ Ｐゴシック" panose="020B0600070205080204" pitchFamily="50" charset="-128"/>
              </a:rPr>
              <a:t>Cooperative coexistence and interoperability by Common Signaling Mode (CSM)</a:t>
            </a:r>
          </a:p>
        </p:txBody>
      </p:sp>
      <p:grpSp>
        <p:nvGrpSpPr>
          <p:cNvPr id="18438" name="Group 42">
            <a:extLst>
              <a:ext uri="{FF2B5EF4-FFF2-40B4-BE49-F238E27FC236}">
                <a16:creationId xmlns:a16="http://schemas.microsoft.com/office/drawing/2014/main" id="{5E940A68-7BDC-7F6D-7E28-2556B186E7A9}"/>
              </a:ext>
            </a:extLst>
          </p:cNvPr>
          <p:cNvGrpSpPr>
            <a:grpSpLocks/>
          </p:cNvGrpSpPr>
          <p:nvPr/>
        </p:nvGrpSpPr>
        <p:grpSpPr bwMode="auto">
          <a:xfrm>
            <a:off x="1835150" y="2852738"/>
            <a:ext cx="5656263" cy="2522537"/>
            <a:chOff x="1156" y="1797"/>
            <a:chExt cx="3563" cy="1589"/>
          </a:xfrm>
        </p:grpSpPr>
        <p:sp>
          <p:nvSpPr>
            <p:cNvPr id="18439" name="Text Box 33">
              <a:extLst>
                <a:ext uri="{FF2B5EF4-FFF2-40B4-BE49-F238E27FC236}">
                  <a16:creationId xmlns:a16="http://schemas.microsoft.com/office/drawing/2014/main" id="{B60C1A56-1779-AF8E-3CDF-7FA9D3D85E5F}"/>
                </a:ext>
              </a:extLst>
            </p:cNvPr>
            <p:cNvSpPr txBox="1">
              <a:spLocks noChangeArrowheads="1"/>
            </p:cNvSpPr>
            <p:nvPr/>
          </p:nvSpPr>
          <p:spPr bwMode="auto">
            <a:xfrm>
              <a:off x="1210" y="1797"/>
              <a:ext cx="913" cy="536"/>
            </a:xfrm>
            <a:prstGeom prst="rect">
              <a:avLst/>
            </a:prstGeom>
            <a:solidFill>
              <a:schemeClr val="accent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ja-JP" altLang="en-US" sz="2400">
                  <a:latin typeface="Arial" panose="020B0604020202020204" pitchFamily="34" charset="0"/>
                  <a:ea typeface="ＭＳ Ｐゴシック" panose="020B0600070205080204" pitchFamily="50" charset="-128"/>
                </a:rPr>
                <a:t>     </a:t>
              </a:r>
              <a:r>
                <a:rPr lang="en-US" altLang="ja-JP" sz="2400">
                  <a:latin typeface="Arial" panose="020B0604020202020204" pitchFamily="34" charset="0"/>
                  <a:ea typeface="ＭＳ Ｐゴシック" panose="020B0600070205080204" pitchFamily="50" charset="-128"/>
                </a:rPr>
                <a:t>Tx    </a:t>
              </a:r>
            </a:p>
            <a:p>
              <a:pPr algn="ctr"/>
              <a:r>
                <a:rPr lang="en-US" altLang="ja-JP" sz="2400">
                  <a:latin typeface="Arial" panose="020B0604020202020204" pitchFamily="34" charset="0"/>
                  <a:ea typeface="ＭＳ Ｐゴシック" panose="020B0600070205080204" pitchFamily="50" charset="-128"/>
                </a:rPr>
                <a:t>DS-UWB</a:t>
              </a:r>
            </a:p>
          </p:txBody>
        </p:sp>
        <p:sp>
          <p:nvSpPr>
            <p:cNvPr id="18440" name="Text Box 34">
              <a:extLst>
                <a:ext uri="{FF2B5EF4-FFF2-40B4-BE49-F238E27FC236}">
                  <a16:creationId xmlns:a16="http://schemas.microsoft.com/office/drawing/2014/main" id="{CB62DCDD-2A76-E5A1-E4DA-8814144FB58E}"/>
                </a:ext>
              </a:extLst>
            </p:cNvPr>
            <p:cNvSpPr txBox="1">
              <a:spLocks noChangeArrowheads="1"/>
            </p:cNvSpPr>
            <p:nvPr/>
          </p:nvSpPr>
          <p:spPr bwMode="auto">
            <a:xfrm>
              <a:off x="3673" y="1802"/>
              <a:ext cx="1005" cy="536"/>
            </a:xfrm>
            <a:prstGeom prst="rect">
              <a:avLst/>
            </a:prstGeom>
            <a:solidFill>
              <a:schemeClr val="accent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ja-JP" altLang="en-US" sz="2400">
                  <a:latin typeface="Arial" panose="020B0604020202020204" pitchFamily="34" charset="0"/>
                  <a:ea typeface="ＭＳ Ｐゴシック" panose="020B0600070205080204" pitchFamily="50" charset="-128"/>
                </a:rPr>
                <a:t>      </a:t>
              </a:r>
              <a:r>
                <a:rPr lang="en-US" altLang="ja-JP" sz="2400">
                  <a:latin typeface="Arial" panose="020B0604020202020204" pitchFamily="34" charset="0"/>
                  <a:ea typeface="ＭＳ Ｐゴシック" panose="020B0600070205080204" pitchFamily="50" charset="-128"/>
                </a:rPr>
                <a:t>Rx      </a:t>
              </a:r>
            </a:p>
            <a:p>
              <a:pPr algn="ctr"/>
              <a:r>
                <a:rPr lang="en-US" altLang="ja-JP" sz="2400">
                  <a:latin typeface="Arial" panose="020B0604020202020204" pitchFamily="34" charset="0"/>
                  <a:ea typeface="ＭＳ Ｐゴシック" panose="020B0600070205080204" pitchFamily="50" charset="-128"/>
                </a:rPr>
                <a:t>DS-UWB</a:t>
              </a:r>
            </a:p>
          </p:txBody>
        </p:sp>
        <p:sp>
          <p:nvSpPr>
            <p:cNvPr id="18441" name="Text Box 35">
              <a:extLst>
                <a:ext uri="{FF2B5EF4-FFF2-40B4-BE49-F238E27FC236}">
                  <a16:creationId xmlns:a16="http://schemas.microsoft.com/office/drawing/2014/main" id="{82ED499E-26E7-0B93-E343-A77146C07EA3}"/>
                </a:ext>
              </a:extLst>
            </p:cNvPr>
            <p:cNvSpPr txBox="1">
              <a:spLocks noChangeArrowheads="1"/>
            </p:cNvSpPr>
            <p:nvPr/>
          </p:nvSpPr>
          <p:spPr bwMode="auto">
            <a:xfrm>
              <a:off x="1156" y="2845"/>
              <a:ext cx="1051" cy="536"/>
            </a:xfrm>
            <a:prstGeom prst="rect">
              <a:avLst/>
            </a:prstGeom>
            <a:solidFill>
              <a:schemeClr val="accent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a:latin typeface="Arial" panose="020B0604020202020204" pitchFamily="34" charset="0"/>
                  <a:ea typeface="ＭＳ Ｐゴシック" panose="020B0600070205080204" pitchFamily="50" charset="-128"/>
                </a:rPr>
                <a:t>Tx</a:t>
              </a:r>
            </a:p>
            <a:p>
              <a:pPr algn="ctr"/>
              <a:r>
                <a:rPr lang="en-US" altLang="ja-JP" sz="2400">
                  <a:latin typeface="Arial" panose="020B0604020202020204" pitchFamily="34" charset="0"/>
                  <a:ea typeface="ＭＳ Ｐゴシック" panose="020B0600070205080204" pitchFamily="50" charset="-128"/>
                </a:rPr>
                <a:t>MB-OFDM</a:t>
              </a:r>
            </a:p>
          </p:txBody>
        </p:sp>
        <p:sp>
          <p:nvSpPr>
            <p:cNvPr id="18442" name="Text Box 36">
              <a:extLst>
                <a:ext uri="{FF2B5EF4-FFF2-40B4-BE49-F238E27FC236}">
                  <a16:creationId xmlns:a16="http://schemas.microsoft.com/office/drawing/2014/main" id="{BF3065C2-4A4A-58BA-1DFB-5F9C81BFB2F3}"/>
                </a:ext>
              </a:extLst>
            </p:cNvPr>
            <p:cNvSpPr txBox="1">
              <a:spLocks noChangeArrowheads="1"/>
            </p:cNvSpPr>
            <p:nvPr/>
          </p:nvSpPr>
          <p:spPr bwMode="auto">
            <a:xfrm>
              <a:off x="3668" y="2850"/>
              <a:ext cx="1051" cy="536"/>
            </a:xfrm>
            <a:prstGeom prst="rect">
              <a:avLst/>
            </a:prstGeom>
            <a:solidFill>
              <a:schemeClr val="accent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a:latin typeface="Arial" panose="020B0604020202020204" pitchFamily="34" charset="0"/>
                  <a:ea typeface="ＭＳ Ｐゴシック" panose="020B0600070205080204" pitchFamily="50" charset="-128"/>
                </a:rPr>
                <a:t>Rx</a:t>
              </a:r>
            </a:p>
            <a:p>
              <a:pPr algn="ctr"/>
              <a:r>
                <a:rPr lang="en-US" altLang="ja-JP" sz="2400">
                  <a:latin typeface="Arial" panose="020B0604020202020204" pitchFamily="34" charset="0"/>
                  <a:ea typeface="ＭＳ Ｐゴシック" panose="020B0600070205080204" pitchFamily="50" charset="-128"/>
                </a:rPr>
                <a:t>MB-OFDM</a:t>
              </a:r>
            </a:p>
          </p:txBody>
        </p:sp>
        <p:cxnSp>
          <p:nvCxnSpPr>
            <p:cNvPr id="18443" name="AutoShape 37">
              <a:extLst>
                <a:ext uri="{FF2B5EF4-FFF2-40B4-BE49-F238E27FC236}">
                  <a16:creationId xmlns:a16="http://schemas.microsoft.com/office/drawing/2014/main" id="{7585D57D-79C8-9F83-5BD4-2A34DEC618F4}"/>
                </a:ext>
              </a:extLst>
            </p:cNvPr>
            <p:cNvCxnSpPr>
              <a:cxnSpLocks noChangeShapeType="1"/>
              <a:stCxn id="18439" idx="3"/>
              <a:endCxn id="18442" idx="1"/>
            </p:cNvCxnSpPr>
            <p:nvPr/>
          </p:nvCxnSpPr>
          <p:spPr bwMode="auto">
            <a:xfrm>
              <a:off x="2132" y="2065"/>
              <a:ext cx="1527" cy="1053"/>
            </a:xfrm>
            <a:prstGeom prst="straightConnector1">
              <a:avLst/>
            </a:prstGeom>
            <a:noFill/>
            <a:ln w="28575">
              <a:solidFill>
                <a:srgbClr val="FF0000"/>
              </a:solidFill>
              <a:prstDash val="dash"/>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4" name="AutoShape 38">
              <a:extLst>
                <a:ext uri="{FF2B5EF4-FFF2-40B4-BE49-F238E27FC236}">
                  <a16:creationId xmlns:a16="http://schemas.microsoft.com/office/drawing/2014/main" id="{1DE535A2-E39C-7066-D6A1-BB713106B62B}"/>
                </a:ext>
              </a:extLst>
            </p:cNvPr>
            <p:cNvCxnSpPr>
              <a:cxnSpLocks noChangeShapeType="1"/>
            </p:cNvCxnSpPr>
            <p:nvPr/>
          </p:nvCxnSpPr>
          <p:spPr bwMode="auto">
            <a:xfrm>
              <a:off x="2154" y="2024"/>
              <a:ext cx="1532" cy="5"/>
            </a:xfrm>
            <a:prstGeom prst="straightConnector1">
              <a:avLst/>
            </a:prstGeom>
            <a:noFill/>
            <a:ln w="2857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5" name="AutoShape 39">
              <a:extLst>
                <a:ext uri="{FF2B5EF4-FFF2-40B4-BE49-F238E27FC236}">
                  <a16:creationId xmlns:a16="http://schemas.microsoft.com/office/drawing/2014/main" id="{3E6F4133-E224-7FEC-E760-38644EA5C722}"/>
                </a:ext>
              </a:extLst>
            </p:cNvPr>
            <p:cNvCxnSpPr>
              <a:cxnSpLocks noChangeShapeType="1"/>
              <a:stCxn id="18441" idx="3"/>
              <a:endCxn id="18440" idx="1"/>
            </p:cNvCxnSpPr>
            <p:nvPr/>
          </p:nvCxnSpPr>
          <p:spPr bwMode="auto">
            <a:xfrm flipV="1">
              <a:off x="2216" y="2070"/>
              <a:ext cx="1448" cy="1043"/>
            </a:xfrm>
            <a:prstGeom prst="straightConnector1">
              <a:avLst/>
            </a:prstGeom>
            <a:noFill/>
            <a:ln w="28575">
              <a:solidFill>
                <a:srgbClr val="FF0000"/>
              </a:solidFill>
              <a:prstDash val="dash"/>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6" name="AutoShape 40">
              <a:extLst>
                <a:ext uri="{FF2B5EF4-FFF2-40B4-BE49-F238E27FC236}">
                  <a16:creationId xmlns:a16="http://schemas.microsoft.com/office/drawing/2014/main" id="{8416F1EC-5CB6-A213-2AAA-12A5A666B389}"/>
                </a:ext>
              </a:extLst>
            </p:cNvPr>
            <p:cNvCxnSpPr>
              <a:cxnSpLocks noChangeShapeType="1"/>
            </p:cNvCxnSpPr>
            <p:nvPr/>
          </p:nvCxnSpPr>
          <p:spPr bwMode="auto">
            <a:xfrm>
              <a:off x="2200" y="3158"/>
              <a:ext cx="1443" cy="5"/>
            </a:xfrm>
            <a:prstGeom prst="straightConnector1">
              <a:avLst/>
            </a:prstGeom>
            <a:noFill/>
            <a:ln w="2857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付プレースホルダー 3">
            <a:extLst>
              <a:ext uri="{FF2B5EF4-FFF2-40B4-BE49-F238E27FC236}">
                <a16:creationId xmlns:a16="http://schemas.microsoft.com/office/drawing/2014/main" id="{5F5D8294-E503-DCD4-9158-DF2E1256E57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9459" name="フッター プレースホルダー 4">
            <a:extLst>
              <a:ext uri="{FF2B5EF4-FFF2-40B4-BE49-F238E27FC236}">
                <a16:creationId xmlns:a16="http://schemas.microsoft.com/office/drawing/2014/main" id="{C96CB32F-0C52-B0FA-4A16-9C193E44D11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9460" name="スライド番号プレースホルダー 5">
            <a:extLst>
              <a:ext uri="{FF2B5EF4-FFF2-40B4-BE49-F238E27FC236}">
                <a16:creationId xmlns:a16="http://schemas.microsoft.com/office/drawing/2014/main" id="{44E42552-3287-F442-697E-B64B6E60A4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C4A88E8F-0DC8-48E6-9AD1-B803B5CA1DDB}" type="slidenum">
              <a:rPr lang="en-US" altLang="ja-JP" smtClean="0"/>
              <a:pPr/>
              <a:t>17</a:t>
            </a:fld>
            <a:endParaRPr lang="en-US" altLang="ja-JP"/>
          </a:p>
        </p:txBody>
      </p:sp>
      <p:sp>
        <p:nvSpPr>
          <p:cNvPr id="19461" name="Rectangle 6">
            <a:extLst>
              <a:ext uri="{FF2B5EF4-FFF2-40B4-BE49-F238E27FC236}">
                <a16:creationId xmlns:a16="http://schemas.microsoft.com/office/drawing/2014/main" id="{C97D38FD-5FF1-9802-6422-B9578831DF7A}"/>
              </a:ext>
            </a:extLst>
          </p:cNvPr>
          <p:cNvSpPr>
            <a:spLocks noGrp="1" noChangeArrowheads="1"/>
          </p:cNvSpPr>
          <p:nvPr>
            <p:ph type="title"/>
          </p:nvPr>
        </p:nvSpPr>
        <p:spPr>
          <a:noFill/>
        </p:spPr>
        <p:txBody>
          <a:bodyPr/>
          <a:lstStyle/>
          <a:p>
            <a:r>
              <a:rPr lang="en-US" altLang="ja-JP" sz="2800" u="sng">
                <a:solidFill>
                  <a:srgbClr val="0000FF"/>
                </a:solidFill>
                <a:latin typeface="Arial" panose="020B0604020202020204" pitchFamily="34" charset="0"/>
                <a:ea typeface="ＭＳ Ｐゴシック" panose="020B0600070205080204" pitchFamily="50" charset="-128"/>
              </a:rPr>
              <a:t>MB-OFDM &amp; DS-UWB signal spectrum with CSM compromise solution</a:t>
            </a:r>
          </a:p>
        </p:txBody>
      </p:sp>
      <p:sp>
        <p:nvSpPr>
          <p:cNvPr id="19462" name="Line 7">
            <a:extLst>
              <a:ext uri="{FF2B5EF4-FFF2-40B4-BE49-F238E27FC236}">
                <a16:creationId xmlns:a16="http://schemas.microsoft.com/office/drawing/2014/main" id="{24CDCE85-6697-9BD6-4CEC-B5F03B213B3C}"/>
              </a:ext>
            </a:extLst>
          </p:cNvPr>
          <p:cNvSpPr>
            <a:spLocks noChangeShapeType="1"/>
          </p:cNvSpPr>
          <p:nvPr/>
        </p:nvSpPr>
        <p:spPr bwMode="auto">
          <a:xfrm>
            <a:off x="1295400" y="2698750"/>
            <a:ext cx="0" cy="21336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3" name="Line 8">
            <a:extLst>
              <a:ext uri="{FF2B5EF4-FFF2-40B4-BE49-F238E27FC236}">
                <a16:creationId xmlns:a16="http://schemas.microsoft.com/office/drawing/2014/main" id="{BB7C98B2-C539-6DF6-0BB6-6A8C054569DC}"/>
              </a:ext>
            </a:extLst>
          </p:cNvPr>
          <p:cNvSpPr>
            <a:spLocks noChangeShapeType="1"/>
          </p:cNvSpPr>
          <p:nvPr/>
        </p:nvSpPr>
        <p:spPr bwMode="auto">
          <a:xfrm>
            <a:off x="1295400" y="4832350"/>
            <a:ext cx="624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4" name="Line 9">
            <a:extLst>
              <a:ext uri="{FF2B5EF4-FFF2-40B4-BE49-F238E27FC236}">
                <a16:creationId xmlns:a16="http://schemas.microsoft.com/office/drawing/2014/main" id="{521AB023-5D0E-C475-8F6D-007097A008FE}"/>
              </a:ext>
            </a:extLst>
          </p:cNvPr>
          <p:cNvSpPr>
            <a:spLocks noChangeShapeType="1"/>
          </p:cNvSpPr>
          <p:nvPr/>
        </p:nvSpPr>
        <p:spPr bwMode="auto">
          <a:xfrm>
            <a:off x="3200400" y="277495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5" name="Line 10">
            <a:extLst>
              <a:ext uri="{FF2B5EF4-FFF2-40B4-BE49-F238E27FC236}">
                <a16:creationId xmlns:a16="http://schemas.microsoft.com/office/drawing/2014/main" id="{5D2E76AE-559E-3F89-DC4D-DB659CFE55A7}"/>
              </a:ext>
            </a:extLst>
          </p:cNvPr>
          <p:cNvSpPr>
            <a:spLocks noChangeShapeType="1"/>
          </p:cNvSpPr>
          <p:nvPr/>
        </p:nvSpPr>
        <p:spPr bwMode="auto">
          <a:xfrm>
            <a:off x="5867400" y="277495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466" name="Group 11">
            <a:extLst>
              <a:ext uri="{FF2B5EF4-FFF2-40B4-BE49-F238E27FC236}">
                <a16:creationId xmlns:a16="http://schemas.microsoft.com/office/drawing/2014/main" id="{5B4DD964-76EF-17F7-DADF-C7E1D0931A6E}"/>
              </a:ext>
            </a:extLst>
          </p:cNvPr>
          <p:cNvGrpSpPr>
            <a:grpSpLocks/>
          </p:cNvGrpSpPr>
          <p:nvPr/>
        </p:nvGrpSpPr>
        <p:grpSpPr bwMode="auto">
          <a:xfrm>
            <a:off x="3276600" y="3308350"/>
            <a:ext cx="762000" cy="1524000"/>
            <a:chOff x="1172" y="3088"/>
            <a:chExt cx="1495" cy="705"/>
          </a:xfrm>
        </p:grpSpPr>
        <p:sp>
          <p:nvSpPr>
            <p:cNvPr id="19695" name="Freeform 12">
              <a:extLst>
                <a:ext uri="{FF2B5EF4-FFF2-40B4-BE49-F238E27FC236}">
                  <a16:creationId xmlns:a16="http://schemas.microsoft.com/office/drawing/2014/main" id="{0DDFDF11-F7F2-31A0-912D-74FCE2A25897}"/>
                </a:ext>
              </a:extLst>
            </p:cNvPr>
            <p:cNvSpPr>
              <a:spLocks/>
            </p:cNvSpPr>
            <p:nvPr/>
          </p:nvSpPr>
          <p:spPr bwMode="auto">
            <a:xfrm>
              <a:off x="1324"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6" name="Freeform 13">
              <a:extLst>
                <a:ext uri="{FF2B5EF4-FFF2-40B4-BE49-F238E27FC236}">
                  <a16:creationId xmlns:a16="http://schemas.microsoft.com/office/drawing/2014/main" id="{B8A83428-4761-B1EC-A3CD-24876630F5F0}"/>
                </a:ext>
              </a:extLst>
            </p:cNvPr>
            <p:cNvSpPr>
              <a:spLocks/>
            </p:cNvSpPr>
            <p:nvPr/>
          </p:nvSpPr>
          <p:spPr bwMode="auto">
            <a:xfrm>
              <a:off x="1308"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7" name="Freeform 14">
              <a:extLst>
                <a:ext uri="{FF2B5EF4-FFF2-40B4-BE49-F238E27FC236}">
                  <a16:creationId xmlns:a16="http://schemas.microsoft.com/office/drawing/2014/main" id="{844411DD-ADB9-9A18-B73E-8FD7255D7957}"/>
                </a:ext>
              </a:extLst>
            </p:cNvPr>
            <p:cNvSpPr>
              <a:spLocks/>
            </p:cNvSpPr>
            <p:nvPr/>
          </p:nvSpPr>
          <p:spPr bwMode="auto">
            <a:xfrm>
              <a:off x="1359"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8" name="Freeform 15">
              <a:extLst>
                <a:ext uri="{FF2B5EF4-FFF2-40B4-BE49-F238E27FC236}">
                  <a16:creationId xmlns:a16="http://schemas.microsoft.com/office/drawing/2014/main" id="{588EA689-6329-F68A-1284-FFB56C708FCC}"/>
                </a:ext>
              </a:extLst>
            </p:cNvPr>
            <p:cNvSpPr>
              <a:spLocks/>
            </p:cNvSpPr>
            <p:nvPr/>
          </p:nvSpPr>
          <p:spPr bwMode="auto">
            <a:xfrm>
              <a:off x="1343" y="3088"/>
              <a:ext cx="17" cy="18"/>
            </a:xfrm>
            <a:custGeom>
              <a:avLst/>
              <a:gdLst>
                <a:gd name="T0" fmla="*/ 0 w 33"/>
                <a:gd name="T1" fmla="*/ 18 h 35"/>
                <a:gd name="T2" fmla="*/ 1 w 33"/>
                <a:gd name="T3" fmla="*/ 11 h 35"/>
                <a:gd name="T4" fmla="*/ 5 w 33"/>
                <a:gd name="T5" fmla="*/ 6 h 35"/>
                <a:gd name="T6" fmla="*/ 10 w 33"/>
                <a:gd name="T7" fmla="*/ 2 h 35"/>
                <a:gd name="T8" fmla="*/ 17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9" name="Freeform 16">
              <a:extLst>
                <a:ext uri="{FF2B5EF4-FFF2-40B4-BE49-F238E27FC236}">
                  <a16:creationId xmlns:a16="http://schemas.microsoft.com/office/drawing/2014/main" id="{05B2619D-E8E4-6AC2-D879-FF7B6DC2C3AB}"/>
                </a:ext>
              </a:extLst>
            </p:cNvPr>
            <p:cNvSpPr>
              <a:spLocks/>
            </p:cNvSpPr>
            <p:nvPr/>
          </p:nvSpPr>
          <p:spPr bwMode="auto">
            <a:xfrm>
              <a:off x="1392"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0" name="Freeform 17">
              <a:extLst>
                <a:ext uri="{FF2B5EF4-FFF2-40B4-BE49-F238E27FC236}">
                  <a16:creationId xmlns:a16="http://schemas.microsoft.com/office/drawing/2014/main" id="{A3F6EAB1-D36F-C61D-AA67-7DA3E2BF0B4E}"/>
                </a:ext>
              </a:extLst>
            </p:cNvPr>
            <p:cNvSpPr>
              <a:spLocks/>
            </p:cNvSpPr>
            <p:nvPr/>
          </p:nvSpPr>
          <p:spPr bwMode="auto">
            <a:xfrm>
              <a:off x="1376"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1" name="Freeform 18">
              <a:extLst>
                <a:ext uri="{FF2B5EF4-FFF2-40B4-BE49-F238E27FC236}">
                  <a16:creationId xmlns:a16="http://schemas.microsoft.com/office/drawing/2014/main" id="{320C1F9B-3DBC-5A42-BAB9-D490807F9A1E}"/>
                </a:ext>
              </a:extLst>
            </p:cNvPr>
            <p:cNvSpPr>
              <a:spLocks/>
            </p:cNvSpPr>
            <p:nvPr/>
          </p:nvSpPr>
          <p:spPr bwMode="auto">
            <a:xfrm>
              <a:off x="1426"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2" name="Freeform 19">
              <a:extLst>
                <a:ext uri="{FF2B5EF4-FFF2-40B4-BE49-F238E27FC236}">
                  <a16:creationId xmlns:a16="http://schemas.microsoft.com/office/drawing/2014/main" id="{4B775DCE-8C7F-982D-9D72-ECB8708F7B0B}"/>
                </a:ext>
              </a:extLst>
            </p:cNvPr>
            <p:cNvSpPr>
              <a:spLocks/>
            </p:cNvSpPr>
            <p:nvPr/>
          </p:nvSpPr>
          <p:spPr bwMode="auto">
            <a:xfrm>
              <a:off x="1410"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2"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3" name="Freeform 20">
              <a:extLst>
                <a:ext uri="{FF2B5EF4-FFF2-40B4-BE49-F238E27FC236}">
                  <a16:creationId xmlns:a16="http://schemas.microsoft.com/office/drawing/2014/main" id="{B15AC55D-A195-2FCF-8A50-9DD95838B6E4}"/>
                </a:ext>
              </a:extLst>
            </p:cNvPr>
            <p:cNvSpPr>
              <a:spLocks/>
            </p:cNvSpPr>
            <p:nvPr/>
          </p:nvSpPr>
          <p:spPr bwMode="auto">
            <a:xfrm>
              <a:off x="1461"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4" name="Freeform 21">
              <a:extLst>
                <a:ext uri="{FF2B5EF4-FFF2-40B4-BE49-F238E27FC236}">
                  <a16:creationId xmlns:a16="http://schemas.microsoft.com/office/drawing/2014/main" id="{52AEEB8A-CA71-4447-6867-9BBCAE0B5E20}"/>
                </a:ext>
              </a:extLst>
            </p:cNvPr>
            <p:cNvSpPr>
              <a:spLocks/>
            </p:cNvSpPr>
            <p:nvPr/>
          </p:nvSpPr>
          <p:spPr bwMode="auto">
            <a:xfrm>
              <a:off x="1445"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5" name="Freeform 22">
              <a:extLst>
                <a:ext uri="{FF2B5EF4-FFF2-40B4-BE49-F238E27FC236}">
                  <a16:creationId xmlns:a16="http://schemas.microsoft.com/office/drawing/2014/main" id="{3440577E-0780-579F-657D-D7E253A42B86}"/>
                </a:ext>
              </a:extLst>
            </p:cNvPr>
            <p:cNvSpPr>
              <a:spLocks/>
            </p:cNvSpPr>
            <p:nvPr/>
          </p:nvSpPr>
          <p:spPr bwMode="auto">
            <a:xfrm>
              <a:off x="1494"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6" name="Freeform 23">
              <a:extLst>
                <a:ext uri="{FF2B5EF4-FFF2-40B4-BE49-F238E27FC236}">
                  <a16:creationId xmlns:a16="http://schemas.microsoft.com/office/drawing/2014/main" id="{E4EA790C-2829-5748-FD6D-A1CAFDF6659F}"/>
                </a:ext>
              </a:extLst>
            </p:cNvPr>
            <p:cNvSpPr>
              <a:spLocks/>
            </p:cNvSpPr>
            <p:nvPr/>
          </p:nvSpPr>
          <p:spPr bwMode="auto">
            <a:xfrm>
              <a:off x="1478"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1"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7" name="Freeform 24">
              <a:extLst>
                <a:ext uri="{FF2B5EF4-FFF2-40B4-BE49-F238E27FC236}">
                  <a16:creationId xmlns:a16="http://schemas.microsoft.com/office/drawing/2014/main" id="{20690B7E-8E94-BC35-626E-D0DF53F06BB4}"/>
                </a:ext>
              </a:extLst>
            </p:cNvPr>
            <p:cNvSpPr>
              <a:spLocks/>
            </p:cNvSpPr>
            <p:nvPr/>
          </p:nvSpPr>
          <p:spPr bwMode="auto">
            <a:xfrm>
              <a:off x="1528"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8" name="Freeform 25">
              <a:extLst>
                <a:ext uri="{FF2B5EF4-FFF2-40B4-BE49-F238E27FC236}">
                  <a16:creationId xmlns:a16="http://schemas.microsoft.com/office/drawing/2014/main" id="{E6B34240-57C5-9750-3880-9952C6167E35}"/>
                </a:ext>
              </a:extLst>
            </p:cNvPr>
            <p:cNvSpPr>
              <a:spLocks/>
            </p:cNvSpPr>
            <p:nvPr/>
          </p:nvSpPr>
          <p:spPr bwMode="auto">
            <a:xfrm>
              <a:off x="151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09" name="Freeform 26">
              <a:extLst>
                <a:ext uri="{FF2B5EF4-FFF2-40B4-BE49-F238E27FC236}">
                  <a16:creationId xmlns:a16="http://schemas.microsoft.com/office/drawing/2014/main" id="{21823080-CEAF-8792-66F2-CD4599C43744}"/>
                </a:ext>
              </a:extLst>
            </p:cNvPr>
            <p:cNvSpPr>
              <a:spLocks/>
            </p:cNvSpPr>
            <p:nvPr/>
          </p:nvSpPr>
          <p:spPr bwMode="auto">
            <a:xfrm>
              <a:off x="1563" y="3088"/>
              <a:ext cx="17" cy="18"/>
            </a:xfrm>
            <a:custGeom>
              <a:avLst/>
              <a:gdLst>
                <a:gd name="T0" fmla="*/ 17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0" name="Freeform 27">
              <a:extLst>
                <a:ext uri="{FF2B5EF4-FFF2-40B4-BE49-F238E27FC236}">
                  <a16:creationId xmlns:a16="http://schemas.microsoft.com/office/drawing/2014/main" id="{88AF9593-81A2-C431-FD5C-028120E0C015}"/>
                </a:ext>
              </a:extLst>
            </p:cNvPr>
            <p:cNvSpPr>
              <a:spLocks/>
            </p:cNvSpPr>
            <p:nvPr/>
          </p:nvSpPr>
          <p:spPr bwMode="auto">
            <a:xfrm>
              <a:off x="1547"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1" name="Freeform 28">
              <a:extLst>
                <a:ext uri="{FF2B5EF4-FFF2-40B4-BE49-F238E27FC236}">
                  <a16:creationId xmlns:a16="http://schemas.microsoft.com/office/drawing/2014/main" id="{EEF1C7EB-72BF-F7D7-9E33-9F49C482832E}"/>
                </a:ext>
              </a:extLst>
            </p:cNvPr>
            <p:cNvSpPr>
              <a:spLocks/>
            </p:cNvSpPr>
            <p:nvPr/>
          </p:nvSpPr>
          <p:spPr bwMode="auto">
            <a:xfrm>
              <a:off x="1596"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2" name="Freeform 29">
              <a:extLst>
                <a:ext uri="{FF2B5EF4-FFF2-40B4-BE49-F238E27FC236}">
                  <a16:creationId xmlns:a16="http://schemas.microsoft.com/office/drawing/2014/main" id="{78BF9771-0B3C-B7E1-2DB5-4650F4F23D0D}"/>
                </a:ext>
              </a:extLst>
            </p:cNvPr>
            <p:cNvSpPr>
              <a:spLocks/>
            </p:cNvSpPr>
            <p:nvPr/>
          </p:nvSpPr>
          <p:spPr bwMode="auto">
            <a:xfrm>
              <a:off x="1580"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3" name="Freeform 30">
              <a:extLst>
                <a:ext uri="{FF2B5EF4-FFF2-40B4-BE49-F238E27FC236}">
                  <a16:creationId xmlns:a16="http://schemas.microsoft.com/office/drawing/2014/main" id="{20D163E3-9C47-0DA3-9848-6B92D3A1C220}"/>
                </a:ext>
              </a:extLst>
            </p:cNvPr>
            <p:cNvSpPr>
              <a:spLocks/>
            </p:cNvSpPr>
            <p:nvPr/>
          </p:nvSpPr>
          <p:spPr bwMode="auto">
            <a:xfrm>
              <a:off x="1629"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4" name="Freeform 31">
              <a:extLst>
                <a:ext uri="{FF2B5EF4-FFF2-40B4-BE49-F238E27FC236}">
                  <a16:creationId xmlns:a16="http://schemas.microsoft.com/office/drawing/2014/main" id="{F8885A69-E543-ACDC-973B-5270892DF6F1}"/>
                </a:ext>
              </a:extLst>
            </p:cNvPr>
            <p:cNvSpPr>
              <a:spLocks/>
            </p:cNvSpPr>
            <p:nvPr/>
          </p:nvSpPr>
          <p:spPr bwMode="auto">
            <a:xfrm>
              <a:off x="1614"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5" name="Freeform 32">
              <a:extLst>
                <a:ext uri="{FF2B5EF4-FFF2-40B4-BE49-F238E27FC236}">
                  <a16:creationId xmlns:a16="http://schemas.microsoft.com/office/drawing/2014/main" id="{755C97C8-3EF0-A938-765D-AE7EF51065F6}"/>
                </a:ext>
              </a:extLst>
            </p:cNvPr>
            <p:cNvSpPr>
              <a:spLocks/>
            </p:cNvSpPr>
            <p:nvPr/>
          </p:nvSpPr>
          <p:spPr bwMode="auto">
            <a:xfrm>
              <a:off x="1665"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6" name="Freeform 33">
              <a:extLst>
                <a:ext uri="{FF2B5EF4-FFF2-40B4-BE49-F238E27FC236}">
                  <a16:creationId xmlns:a16="http://schemas.microsoft.com/office/drawing/2014/main" id="{A1DBD00A-1B9E-D4A5-4A28-6CD0941C991F}"/>
                </a:ext>
              </a:extLst>
            </p:cNvPr>
            <p:cNvSpPr>
              <a:spLocks/>
            </p:cNvSpPr>
            <p:nvPr/>
          </p:nvSpPr>
          <p:spPr bwMode="auto">
            <a:xfrm>
              <a:off x="1648" y="3088"/>
              <a:ext cx="18" cy="18"/>
            </a:xfrm>
            <a:custGeom>
              <a:avLst/>
              <a:gdLst>
                <a:gd name="T0" fmla="*/ 0 w 34"/>
                <a:gd name="T1" fmla="*/ 18 h 35"/>
                <a:gd name="T2" fmla="*/ 2 w 34"/>
                <a:gd name="T3" fmla="*/ 11 h 35"/>
                <a:gd name="T4" fmla="*/ 6 w 34"/>
                <a:gd name="T5" fmla="*/ 6 h 35"/>
                <a:gd name="T6" fmla="*/ 12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7" name="Freeform 34">
              <a:extLst>
                <a:ext uri="{FF2B5EF4-FFF2-40B4-BE49-F238E27FC236}">
                  <a16:creationId xmlns:a16="http://schemas.microsoft.com/office/drawing/2014/main" id="{7A299CB4-1DE8-BF87-7114-833F927B9134}"/>
                </a:ext>
              </a:extLst>
            </p:cNvPr>
            <p:cNvSpPr>
              <a:spLocks/>
            </p:cNvSpPr>
            <p:nvPr/>
          </p:nvSpPr>
          <p:spPr bwMode="auto">
            <a:xfrm>
              <a:off x="1697"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8" name="Freeform 35">
              <a:extLst>
                <a:ext uri="{FF2B5EF4-FFF2-40B4-BE49-F238E27FC236}">
                  <a16:creationId xmlns:a16="http://schemas.microsoft.com/office/drawing/2014/main" id="{0341486D-4F77-EB1B-BE70-59080A6F99C4}"/>
                </a:ext>
              </a:extLst>
            </p:cNvPr>
            <p:cNvSpPr>
              <a:spLocks/>
            </p:cNvSpPr>
            <p:nvPr/>
          </p:nvSpPr>
          <p:spPr bwMode="auto">
            <a:xfrm>
              <a:off x="1682"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19" name="Freeform 36">
              <a:extLst>
                <a:ext uri="{FF2B5EF4-FFF2-40B4-BE49-F238E27FC236}">
                  <a16:creationId xmlns:a16="http://schemas.microsoft.com/office/drawing/2014/main" id="{00D79F4D-6BFA-F1FC-15F5-835851BA7D3D}"/>
                </a:ext>
              </a:extLst>
            </p:cNvPr>
            <p:cNvSpPr>
              <a:spLocks/>
            </p:cNvSpPr>
            <p:nvPr/>
          </p:nvSpPr>
          <p:spPr bwMode="auto">
            <a:xfrm>
              <a:off x="1733"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0" name="Freeform 37">
              <a:extLst>
                <a:ext uri="{FF2B5EF4-FFF2-40B4-BE49-F238E27FC236}">
                  <a16:creationId xmlns:a16="http://schemas.microsoft.com/office/drawing/2014/main" id="{6FFEFB31-922C-A32A-B0C8-4E3F27A28D07}"/>
                </a:ext>
              </a:extLst>
            </p:cNvPr>
            <p:cNvSpPr>
              <a:spLocks/>
            </p:cNvSpPr>
            <p:nvPr/>
          </p:nvSpPr>
          <p:spPr bwMode="auto">
            <a:xfrm>
              <a:off x="1716"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1" name="Freeform 38">
              <a:extLst>
                <a:ext uri="{FF2B5EF4-FFF2-40B4-BE49-F238E27FC236}">
                  <a16:creationId xmlns:a16="http://schemas.microsoft.com/office/drawing/2014/main" id="{5F3F0099-20CC-3D64-66BA-044842847364}"/>
                </a:ext>
              </a:extLst>
            </p:cNvPr>
            <p:cNvSpPr>
              <a:spLocks/>
            </p:cNvSpPr>
            <p:nvPr/>
          </p:nvSpPr>
          <p:spPr bwMode="auto">
            <a:xfrm>
              <a:off x="1767" y="3088"/>
              <a:ext cx="17" cy="18"/>
            </a:xfrm>
            <a:custGeom>
              <a:avLst/>
              <a:gdLst>
                <a:gd name="T0" fmla="*/ 17 w 35"/>
                <a:gd name="T1" fmla="*/ 18 h 35"/>
                <a:gd name="T2" fmla="*/ 16 w 35"/>
                <a:gd name="T3" fmla="*/ 11 h 35"/>
                <a:gd name="T4" fmla="*/ 12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2" name="Freeform 39">
              <a:extLst>
                <a:ext uri="{FF2B5EF4-FFF2-40B4-BE49-F238E27FC236}">
                  <a16:creationId xmlns:a16="http://schemas.microsoft.com/office/drawing/2014/main" id="{6F36E428-F701-DD29-DB7A-D6E07DE25BA9}"/>
                </a:ext>
              </a:extLst>
            </p:cNvPr>
            <p:cNvSpPr>
              <a:spLocks/>
            </p:cNvSpPr>
            <p:nvPr/>
          </p:nvSpPr>
          <p:spPr bwMode="auto">
            <a:xfrm>
              <a:off x="1752"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3" name="Freeform 40">
              <a:extLst>
                <a:ext uri="{FF2B5EF4-FFF2-40B4-BE49-F238E27FC236}">
                  <a16:creationId xmlns:a16="http://schemas.microsoft.com/office/drawing/2014/main" id="{72E588FF-0E5C-0AC3-0B1E-86A0A7C47A2D}"/>
                </a:ext>
              </a:extLst>
            </p:cNvPr>
            <p:cNvSpPr>
              <a:spLocks/>
            </p:cNvSpPr>
            <p:nvPr/>
          </p:nvSpPr>
          <p:spPr bwMode="auto">
            <a:xfrm>
              <a:off x="1801"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4" name="Freeform 41">
              <a:extLst>
                <a:ext uri="{FF2B5EF4-FFF2-40B4-BE49-F238E27FC236}">
                  <a16:creationId xmlns:a16="http://schemas.microsoft.com/office/drawing/2014/main" id="{3F6931A8-0DE6-8F71-EE95-65AD8C1719A6}"/>
                </a:ext>
              </a:extLst>
            </p:cNvPr>
            <p:cNvSpPr>
              <a:spLocks/>
            </p:cNvSpPr>
            <p:nvPr/>
          </p:nvSpPr>
          <p:spPr bwMode="auto">
            <a:xfrm>
              <a:off x="1784"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5" name="Freeform 42">
              <a:extLst>
                <a:ext uri="{FF2B5EF4-FFF2-40B4-BE49-F238E27FC236}">
                  <a16:creationId xmlns:a16="http://schemas.microsoft.com/office/drawing/2014/main" id="{3D56E1D0-73A5-BCAF-F1EF-ED75D427CC23}"/>
                </a:ext>
              </a:extLst>
            </p:cNvPr>
            <p:cNvSpPr>
              <a:spLocks/>
            </p:cNvSpPr>
            <p:nvPr/>
          </p:nvSpPr>
          <p:spPr bwMode="auto">
            <a:xfrm>
              <a:off x="1834" y="3088"/>
              <a:ext cx="17" cy="18"/>
            </a:xfrm>
            <a:custGeom>
              <a:avLst/>
              <a:gdLst>
                <a:gd name="T0" fmla="*/ 17 w 34"/>
                <a:gd name="T1" fmla="*/ 18 h 35"/>
                <a:gd name="T2" fmla="*/ 17 w 34"/>
                <a:gd name="T3" fmla="*/ 11 h 35"/>
                <a:gd name="T4" fmla="*/ 13 w 34"/>
                <a:gd name="T5" fmla="*/ 6 h 35"/>
                <a:gd name="T6" fmla="*/ 8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6" name="Freeform 43">
              <a:extLst>
                <a:ext uri="{FF2B5EF4-FFF2-40B4-BE49-F238E27FC236}">
                  <a16:creationId xmlns:a16="http://schemas.microsoft.com/office/drawing/2014/main" id="{06FDB0F7-914D-10B4-A584-2C8F60891A68}"/>
                </a:ext>
              </a:extLst>
            </p:cNvPr>
            <p:cNvSpPr>
              <a:spLocks/>
            </p:cNvSpPr>
            <p:nvPr/>
          </p:nvSpPr>
          <p:spPr bwMode="auto">
            <a:xfrm>
              <a:off x="1819"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7" name="Freeform 44">
              <a:extLst>
                <a:ext uri="{FF2B5EF4-FFF2-40B4-BE49-F238E27FC236}">
                  <a16:creationId xmlns:a16="http://schemas.microsoft.com/office/drawing/2014/main" id="{0A9FF5D2-137B-9CE2-0BAF-73384FBF1E74}"/>
                </a:ext>
              </a:extLst>
            </p:cNvPr>
            <p:cNvSpPr>
              <a:spLocks/>
            </p:cNvSpPr>
            <p:nvPr/>
          </p:nvSpPr>
          <p:spPr bwMode="auto">
            <a:xfrm>
              <a:off x="1869"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8" name="Freeform 45">
              <a:extLst>
                <a:ext uri="{FF2B5EF4-FFF2-40B4-BE49-F238E27FC236}">
                  <a16:creationId xmlns:a16="http://schemas.microsoft.com/office/drawing/2014/main" id="{458692AA-0D7B-FCD9-844E-0EAA57C41455}"/>
                </a:ext>
              </a:extLst>
            </p:cNvPr>
            <p:cNvSpPr>
              <a:spLocks/>
            </p:cNvSpPr>
            <p:nvPr/>
          </p:nvSpPr>
          <p:spPr bwMode="auto">
            <a:xfrm>
              <a:off x="1853"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29" name="Freeform 46">
              <a:extLst>
                <a:ext uri="{FF2B5EF4-FFF2-40B4-BE49-F238E27FC236}">
                  <a16:creationId xmlns:a16="http://schemas.microsoft.com/office/drawing/2014/main" id="{81DEEA28-76EC-151B-9833-BF4361DE92A5}"/>
                </a:ext>
              </a:extLst>
            </p:cNvPr>
            <p:cNvSpPr>
              <a:spLocks/>
            </p:cNvSpPr>
            <p:nvPr/>
          </p:nvSpPr>
          <p:spPr bwMode="auto">
            <a:xfrm>
              <a:off x="1902"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0" name="Freeform 47">
              <a:extLst>
                <a:ext uri="{FF2B5EF4-FFF2-40B4-BE49-F238E27FC236}">
                  <a16:creationId xmlns:a16="http://schemas.microsoft.com/office/drawing/2014/main" id="{0CB28A4E-9605-4595-64F9-5CA0B923B958}"/>
                </a:ext>
              </a:extLst>
            </p:cNvPr>
            <p:cNvSpPr>
              <a:spLocks/>
            </p:cNvSpPr>
            <p:nvPr/>
          </p:nvSpPr>
          <p:spPr bwMode="auto">
            <a:xfrm>
              <a:off x="1887"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1" name="Freeform 48">
              <a:extLst>
                <a:ext uri="{FF2B5EF4-FFF2-40B4-BE49-F238E27FC236}">
                  <a16:creationId xmlns:a16="http://schemas.microsoft.com/office/drawing/2014/main" id="{3994A02B-D3F4-C885-EAEF-7C2C08AF6385}"/>
                </a:ext>
              </a:extLst>
            </p:cNvPr>
            <p:cNvSpPr>
              <a:spLocks/>
            </p:cNvSpPr>
            <p:nvPr/>
          </p:nvSpPr>
          <p:spPr bwMode="auto">
            <a:xfrm>
              <a:off x="1936"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2" name="Freeform 49">
              <a:extLst>
                <a:ext uri="{FF2B5EF4-FFF2-40B4-BE49-F238E27FC236}">
                  <a16:creationId xmlns:a16="http://schemas.microsoft.com/office/drawing/2014/main" id="{EDEC82E7-AD74-55FD-8391-166696FCC8BA}"/>
                </a:ext>
              </a:extLst>
            </p:cNvPr>
            <p:cNvSpPr>
              <a:spLocks/>
            </p:cNvSpPr>
            <p:nvPr/>
          </p:nvSpPr>
          <p:spPr bwMode="auto">
            <a:xfrm>
              <a:off x="1920"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3" name="Freeform 50">
              <a:extLst>
                <a:ext uri="{FF2B5EF4-FFF2-40B4-BE49-F238E27FC236}">
                  <a16:creationId xmlns:a16="http://schemas.microsoft.com/office/drawing/2014/main" id="{790A1D5E-9FA4-C1AB-9BCB-128D2CC8BDEB}"/>
                </a:ext>
              </a:extLst>
            </p:cNvPr>
            <p:cNvSpPr>
              <a:spLocks/>
            </p:cNvSpPr>
            <p:nvPr/>
          </p:nvSpPr>
          <p:spPr bwMode="auto">
            <a:xfrm>
              <a:off x="1972"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4" name="Freeform 51">
              <a:extLst>
                <a:ext uri="{FF2B5EF4-FFF2-40B4-BE49-F238E27FC236}">
                  <a16:creationId xmlns:a16="http://schemas.microsoft.com/office/drawing/2014/main" id="{D238B407-9C07-3CB2-CB35-A12C02D15A20}"/>
                </a:ext>
              </a:extLst>
            </p:cNvPr>
            <p:cNvSpPr>
              <a:spLocks/>
            </p:cNvSpPr>
            <p:nvPr/>
          </p:nvSpPr>
          <p:spPr bwMode="auto">
            <a:xfrm>
              <a:off x="1955"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5" name="Freeform 52">
              <a:extLst>
                <a:ext uri="{FF2B5EF4-FFF2-40B4-BE49-F238E27FC236}">
                  <a16:creationId xmlns:a16="http://schemas.microsoft.com/office/drawing/2014/main" id="{0DE2C028-72B5-C208-30F1-7937AFCFD835}"/>
                </a:ext>
              </a:extLst>
            </p:cNvPr>
            <p:cNvSpPr>
              <a:spLocks/>
            </p:cNvSpPr>
            <p:nvPr/>
          </p:nvSpPr>
          <p:spPr bwMode="auto">
            <a:xfrm>
              <a:off x="200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6" name="Freeform 53">
              <a:extLst>
                <a:ext uri="{FF2B5EF4-FFF2-40B4-BE49-F238E27FC236}">
                  <a16:creationId xmlns:a16="http://schemas.microsoft.com/office/drawing/2014/main" id="{1DC1AB53-1DC4-BE08-3870-5CD45AE99E9A}"/>
                </a:ext>
              </a:extLst>
            </p:cNvPr>
            <p:cNvSpPr>
              <a:spLocks/>
            </p:cNvSpPr>
            <p:nvPr/>
          </p:nvSpPr>
          <p:spPr bwMode="auto">
            <a:xfrm>
              <a:off x="1988"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7" name="Freeform 54">
              <a:extLst>
                <a:ext uri="{FF2B5EF4-FFF2-40B4-BE49-F238E27FC236}">
                  <a16:creationId xmlns:a16="http://schemas.microsoft.com/office/drawing/2014/main" id="{A0C3B80A-DDB1-D2C3-A888-480338BF3048}"/>
                </a:ext>
              </a:extLst>
            </p:cNvPr>
            <p:cNvSpPr>
              <a:spLocks/>
            </p:cNvSpPr>
            <p:nvPr/>
          </p:nvSpPr>
          <p:spPr bwMode="auto">
            <a:xfrm>
              <a:off x="2038"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8" name="Freeform 55">
              <a:extLst>
                <a:ext uri="{FF2B5EF4-FFF2-40B4-BE49-F238E27FC236}">
                  <a16:creationId xmlns:a16="http://schemas.microsoft.com/office/drawing/2014/main" id="{608B047E-3926-7923-44D7-C8FCF368F7BE}"/>
                </a:ext>
              </a:extLst>
            </p:cNvPr>
            <p:cNvSpPr>
              <a:spLocks/>
            </p:cNvSpPr>
            <p:nvPr/>
          </p:nvSpPr>
          <p:spPr bwMode="auto">
            <a:xfrm>
              <a:off x="2022"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19"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39" name="Freeform 56">
              <a:extLst>
                <a:ext uri="{FF2B5EF4-FFF2-40B4-BE49-F238E27FC236}">
                  <a16:creationId xmlns:a16="http://schemas.microsoft.com/office/drawing/2014/main" id="{B6C10AC8-D922-CCDF-1AB9-1F2132D7E524}"/>
                </a:ext>
              </a:extLst>
            </p:cNvPr>
            <p:cNvSpPr>
              <a:spLocks/>
            </p:cNvSpPr>
            <p:nvPr/>
          </p:nvSpPr>
          <p:spPr bwMode="auto">
            <a:xfrm>
              <a:off x="2073"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0" name="Freeform 57">
              <a:extLst>
                <a:ext uri="{FF2B5EF4-FFF2-40B4-BE49-F238E27FC236}">
                  <a16:creationId xmlns:a16="http://schemas.microsoft.com/office/drawing/2014/main" id="{982969B6-EAA4-7988-6315-D07AC74773FF}"/>
                </a:ext>
              </a:extLst>
            </p:cNvPr>
            <p:cNvSpPr>
              <a:spLocks/>
            </p:cNvSpPr>
            <p:nvPr/>
          </p:nvSpPr>
          <p:spPr bwMode="auto">
            <a:xfrm>
              <a:off x="2057"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1" name="Freeform 58">
              <a:extLst>
                <a:ext uri="{FF2B5EF4-FFF2-40B4-BE49-F238E27FC236}">
                  <a16:creationId xmlns:a16="http://schemas.microsoft.com/office/drawing/2014/main" id="{AE87C068-0E67-48A2-8A19-83A6E41FA3AD}"/>
                </a:ext>
              </a:extLst>
            </p:cNvPr>
            <p:cNvSpPr>
              <a:spLocks/>
            </p:cNvSpPr>
            <p:nvPr/>
          </p:nvSpPr>
          <p:spPr bwMode="auto">
            <a:xfrm>
              <a:off x="2106"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2" name="Freeform 59">
              <a:extLst>
                <a:ext uri="{FF2B5EF4-FFF2-40B4-BE49-F238E27FC236}">
                  <a16:creationId xmlns:a16="http://schemas.microsoft.com/office/drawing/2014/main" id="{4F0CAC30-7CF8-295E-B2E1-25480E5ABCD1}"/>
                </a:ext>
              </a:extLst>
            </p:cNvPr>
            <p:cNvSpPr>
              <a:spLocks/>
            </p:cNvSpPr>
            <p:nvPr/>
          </p:nvSpPr>
          <p:spPr bwMode="auto">
            <a:xfrm>
              <a:off x="209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3" name="Freeform 60">
              <a:extLst>
                <a:ext uri="{FF2B5EF4-FFF2-40B4-BE49-F238E27FC236}">
                  <a16:creationId xmlns:a16="http://schemas.microsoft.com/office/drawing/2014/main" id="{73B91169-3E61-3508-20DF-EBD738098C21}"/>
                </a:ext>
              </a:extLst>
            </p:cNvPr>
            <p:cNvSpPr>
              <a:spLocks/>
            </p:cNvSpPr>
            <p:nvPr/>
          </p:nvSpPr>
          <p:spPr bwMode="auto">
            <a:xfrm>
              <a:off x="2140"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4" name="Freeform 61">
              <a:extLst>
                <a:ext uri="{FF2B5EF4-FFF2-40B4-BE49-F238E27FC236}">
                  <a16:creationId xmlns:a16="http://schemas.microsoft.com/office/drawing/2014/main" id="{57FE781F-EE42-28CF-F474-64246D60F9A4}"/>
                </a:ext>
              </a:extLst>
            </p:cNvPr>
            <p:cNvSpPr>
              <a:spLocks/>
            </p:cNvSpPr>
            <p:nvPr/>
          </p:nvSpPr>
          <p:spPr bwMode="auto">
            <a:xfrm>
              <a:off x="2124"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5" name="Freeform 62">
              <a:extLst>
                <a:ext uri="{FF2B5EF4-FFF2-40B4-BE49-F238E27FC236}">
                  <a16:creationId xmlns:a16="http://schemas.microsoft.com/office/drawing/2014/main" id="{F4FD46C7-3520-7877-AA57-3A13A37C5343}"/>
                </a:ext>
              </a:extLst>
            </p:cNvPr>
            <p:cNvSpPr>
              <a:spLocks/>
            </p:cNvSpPr>
            <p:nvPr/>
          </p:nvSpPr>
          <p:spPr bwMode="auto">
            <a:xfrm>
              <a:off x="2175"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6" name="Freeform 63">
              <a:extLst>
                <a:ext uri="{FF2B5EF4-FFF2-40B4-BE49-F238E27FC236}">
                  <a16:creationId xmlns:a16="http://schemas.microsoft.com/office/drawing/2014/main" id="{5DA35125-C3A6-E5BD-0917-820128F0849D}"/>
                </a:ext>
              </a:extLst>
            </p:cNvPr>
            <p:cNvSpPr>
              <a:spLocks/>
            </p:cNvSpPr>
            <p:nvPr/>
          </p:nvSpPr>
          <p:spPr bwMode="auto">
            <a:xfrm>
              <a:off x="2159"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7" name="Freeform 64">
              <a:extLst>
                <a:ext uri="{FF2B5EF4-FFF2-40B4-BE49-F238E27FC236}">
                  <a16:creationId xmlns:a16="http://schemas.microsoft.com/office/drawing/2014/main" id="{8DE8ABBA-1006-848E-FDD3-EB0691E9981A}"/>
                </a:ext>
              </a:extLst>
            </p:cNvPr>
            <p:cNvSpPr>
              <a:spLocks/>
            </p:cNvSpPr>
            <p:nvPr/>
          </p:nvSpPr>
          <p:spPr bwMode="auto">
            <a:xfrm>
              <a:off x="2208"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8" name="Freeform 65">
              <a:extLst>
                <a:ext uri="{FF2B5EF4-FFF2-40B4-BE49-F238E27FC236}">
                  <a16:creationId xmlns:a16="http://schemas.microsoft.com/office/drawing/2014/main" id="{6BA78FC7-FE56-808B-9FCD-A219E989A738}"/>
                </a:ext>
              </a:extLst>
            </p:cNvPr>
            <p:cNvSpPr>
              <a:spLocks/>
            </p:cNvSpPr>
            <p:nvPr/>
          </p:nvSpPr>
          <p:spPr bwMode="auto">
            <a:xfrm>
              <a:off x="219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49" name="Freeform 66">
              <a:extLst>
                <a:ext uri="{FF2B5EF4-FFF2-40B4-BE49-F238E27FC236}">
                  <a16:creationId xmlns:a16="http://schemas.microsoft.com/office/drawing/2014/main" id="{D40A60AE-C8D7-C9E1-494B-F45302259D8C}"/>
                </a:ext>
              </a:extLst>
            </p:cNvPr>
            <p:cNvSpPr>
              <a:spLocks/>
            </p:cNvSpPr>
            <p:nvPr/>
          </p:nvSpPr>
          <p:spPr bwMode="auto">
            <a:xfrm>
              <a:off x="2242"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0" name="Freeform 67">
              <a:extLst>
                <a:ext uri="{FF2B5EF4-FFF2-40B4-BE49-F238E27FC236}">
                  <a16:creationId xmlns:a16="http://schemas.microsoft.com/office/drawing/2014/main" id="{22AD013A-EA71-E9DB-D57F-F1C13B666939}"/>
                </a:ext>
              </a:extLst>
            </p:cNvPr>
            <p:cNvSpPr>
              <a:spLocks/>
            </p:cNvSpPr>
            <p:nvPr/>
          </p:nvSpPr>
          <p:spPr bwMode="auto">
            <a:xfrm>
              <a:off x="2226"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1" name="Freeform 68">
              <a:extLst>
                <a:ext uri="{FF2B5EF4-FFF2-40B4-BE49-F238E27FC236}">
                  <a16:creationId xmlns:a16="http://schemas.microsoft.com/office/drawing/2014/main" id="{77A4B05B-CF0F-5C1C-199D-707692BA92F3}"/>
                </a:ext>
              </a:extLst>
            </p:cNvPr>
            <p:cNvSpPr>
              <a:spLocks/>
            </p:cNvSpPr>
            <p:nvPr/>
          </p:nvSpPr>
          <p:spPr bwMode="auto">
            <a:xfrm>
              <a:off x="2277"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2" name="Freeform 69">
              <a:extLst>
                <a:ext uri="{FF2B5EF4-FFF2-40B4-BE49-F238E27FC236}">
                  <a16:creationId xmlns:a16="http://schemas.microsoft.com/office/drawing/2014/main" id="{90672291-3C1B-B18B-FA06-BFBB233ED694}"/>
                </a:ext>
              </a:extLst>
            </p:cNvPr>
            <p:cNvSpPr>
              <a:spLocks/>
            </p:cNvSpPr>
            <p:nvPr/>
          </p:nvSpPr>
          <p:spPr bwMode="auto">
            <a:xfrm>
              <a:off x="2260"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3" name="Freeform 70">
              <a:extLst>
                <a:ext uri="{FF2B5EF4-FFF2-40B4-BE49-F238E27FC236}">
                  <a16:creationId xmlns:a16="http://schemas.microsoft.com/office/drawing/2014/main" id="{05B3800C-53F8-A9B8-A09F-3C4823687AD0}"/>
                </a:ext>
              </a:extLst>
            </p:cNvPr>
            <p:cNvSpPr>
              <a:spLocks/>
            </p:cNvSpPr>
            <p:nvPr/>
          </p:nvSpPr>
          <p:spPr bwMode="auto">
            <a:xfrm>
              <a:off x="2310"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4" name="Freeform 71">
              <a:extLst>
                <a:ext uri="{FF2B5EF4-FFF2-40B4-BE49-F238E27FC236}">
                  <a16:creationId xmlns:a16="http://schemas.microsoft.com/office/drawing/2014/main" id="{8EB96D68-4C35-61D6-132A-7371B5FD36B6}"/>
                </a:ext>
              </a:extLst>
            </p:cNvPr>
            <p:cNvSpPr>
              <a:spLocks/>
            </p:cNvSpPr>
            <p:nvPr/>
          </p:nvSpPr>
          <p:spPr bwMode="auto">
            <a:xfrm>
              <a:off x="2294"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5" name="Freeform 72">
              <a:extLst>
                <a:ext uri="{FF2B5EF4-FFF2-40B4-BE49-F238E27FC236}">
                  <a16:creationId xmlns:a16="http://schemas.microsoft.com/office/drawing/2014/main" id="{0010DA7E-9535-2CB1-4373-AABC7B330C7B}"/>
                </a:ext>
              </a:extLst>
            </p:cNvPr>
            <p:cNvSpPr>
              <a:spLocks/>
            </p:cNvSpPr>
            <p:nvPr/>
          </p:nvSpPr>
          <p:spPr bwMode="auto">
            <a:xfrm>
              <a:off x="234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6" name="Freeform 73">
              <a:extLst>
                <a:ext uri="{FF2B5EF4-FFF2-40B4-BE49-F238E27FC236}">
                  <a16:creationId xmlns:a16="http://schemas.microsoft.com/office/drawing/2014/main" id="{44853C15-ACEE-4EDB-BAA1-E3CFBA3B3A69}"/>
                </a:ext>
              </a:extLst>
            </p:cNvPr>
            <p:cNvSpPr>
              <a:spLocks/>
            </p:cNvSpPr>
            <p:nvPr/>
          </p:nvSpPr>
          <p:spPr bwMode="auto">
            <a:xfrm>
              <a:off x="2327"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7" name="Freeform 74">
              <a:extLst>
                <a:ext uri="{FF2B5EF4-FFF2-40B4-BE49-F238E27FC236}">
                  <a16:creationId xmlns:a16="http://schemas.microsoft.com/office/drawing/2014/main" id="{E8A421FC-DE28-4082-85CB-8E2A123F9093}"/>
                </a:ext>
              </a:extLst>
            </p:cNvPr>
            <p:cNvSpPr>
              <a:spLocks/>
            </p:cNvSpPr>
            <p:nvPr/>
          </p:nvSpPr>
          <p:spPr bwMode="auto">
            <a:xfrm>
              <a:off x="2379"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8" name="Freeform 75">
              <a:extLst>
                <a:ext uri="{FF2B5EF4-FFF2-40B4-BE49-F238E27FC236}">
                  <a16:creationId xmlns:a16="http://schemas.microsoft.com/office/drawing/2014/main" id="{6CBE3707-3593-E6AD-2FC3-634A80A096DF}"/>
                </a:ext>
              </a:extLst>
            </p:cNvPr>
            <p:cNvSpPr>
              <a:spLocks/>
            </p:cNvSpPr>
            <p:nvPr/>
          </p:nvSpPr>
          <p:spPr bwMode="auto">
            <a:xfrm>
              <a:off x="2363"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59" name="Freeform 76">
              <a:extLst>
                <a:ext uri="{FF2B5EF4-FFF2-40B4-BE49-F238E27FC236}">
                  <a16:creationId xmlns:a16="http://schemas.microsoft.com/office/drawing/2014/main" id="{07E63213-E23D-B80A-2289-A78E2E502EEE}"/>
                </a:ext>
              </a:extLst>
            </p:cNvPr>
            <p:cNvSpPr>
              <a:spLocks/>
            </p:cNvSpPr>
            <p:nvPr/>
          </p:nvSpPr>
          <p:spPr bwMode="auto">
            <a:xfrm>
              <a:off x="2411"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0" name="Freeform 77">
              <a:extLst>
                <a:ext uri="{FF2B5EF4-FFF2-40B4-BE49-F238E27FC236}">
                  <a16:creationId xmlns:a16="http://schemas.microsoft.com/office/drawing/2014/main" id="{F9C981E8-A280-0227-6F83-141FBAE4EEB4}"/>
                </a:ext>
              </a:extLst>
            </p:cNvPr>
            <p:cNvSpPr>
              <a:spLocks/>
            </p:cNvSpPr>
            <p:nvPr/>
          </p:nvSpPr>
          <p:spPr bwMode="auto">
            <a:xfrm>
              <a:off x="2395"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1" name="Freeform 78">
              <a:extLst>
                <a:ext uri="{FF2B5EF4-FFF2-40B4-BE49-F238E27FC236}">
                  <a16:creationId xmlns:a16="http://schemas.microsoft.com/office/drawing/2014/main" id="{E4804F9C-BA6F-A5F8-F6C4-FADC84ECA6D8}"/>
                </a:ext>
              </a:extLst>
            </p:cNvPr>
            <p:cNvSpPr>
              <a:spLocks/>
            </p:cNvSpPr>
            <p:nvPr/>
          </p:nvSpPr>
          <p:spPr bwMode="auto">
            <a:xfrm>
              <a:off x="2446"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2" name="Freeform 79">
              <a:extLst>
                <a:ext uri="{FF2B5EF4-FFF2-40B4-BE49-F238E27FC236}">
                  <a16:creationId xmlns:a16="http://schemas.microsoft.com/office/drawing/2014/main" id="{AD9DF1C0-E96F-5D92-E0D2-8CA2C3040247}"/>
                </a:ext>
              </a:extLst>
            </p:cNvPr>
            <p:cNvSpPr>
              <a:spLocks/>
            </p:cNvSpPr>
            <p:nvPr/>
          </p:nvSpPr>
          <p:spPr bwMode="auto">
            <a:xfrm>
              <a:off x="243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3" name="Freeform 80">
              <a:extLst>
                <a:ext uri="{FF2B5EF4-FFF2-40B4-BE49-F238E27FC236}">
                  <a16:creationId xmlns:a16="http://schemas.microsoft.com/office/drawing/2014/main" id="{BA3323FF-077C-6854-B2E6-CA1107CC1352}"/>
                </a:ext>
              </a:extLst>
            </p:cNvPr>
            <p:cNvSpPr>
              <a:spLocks/>
            </p:cNvSpPr>
            <p:nvPr/>
          </p:nvSpPr>
          <p:spPr bwMode="auto">
            <a:xfrm>
              <a:off x="2480"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4" name="Freeform 81">
              <a:extLst>
                <a:ext uri="{FF2B5EF4-FFF2-40B4-BE49-F238E27FC236}">
                  <a16:creationId xmlns:a16="http://schemas.microsoft.com/office/drawing/2014/main" id="{5E36D8B0-3369-651C-AE3D-6E16D11EBE14}"/>
                </a:ext>
              </a:extLst>
            </p:cNvPr>
            <p:cNvSpPr>
              <a:spLocks/>
            </p:cNvSpPr>
            <p:nvPr/>
          </p:nvSpPr>
          <p:spPr bwMode="auto">
            <a:xfrm>
              <a:off x="2464"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5" name="Freeform 82">
              <a:extLst>
                <a:ext uri="{FF2B5EF4-FFF2-40B4-BE49-F238E27FC236}">
                  <a16:creationId xmlns:a16="http://schemas.microsoft.com/office/drawing/2014/main" id="{031698C6-EF8E-AF63-C384-C63FB146E630}"/>
                </a:ext>
              </a:extLst>
            </p:cNvPr>
            <p:cNvSpPr>
              <a:spLocks/>
            </p:cNvSpPr>
            <p:nvPr/>
          </p:nvSpPr>
          <p:spPr bwMode="auto">
            <a:xfrm>
              <a:off x="2514" y="3088"/>
              <a:ext cx="16" cy="18"/>
            </a:xfrm>
            <a:custGeom>
              <a:avLst/>
              <a:gdLst>
                <a:gd name="T0" fmla="*/ 16 w 32"/>
                <a:gd name="T1" fmla="*/ 18 h 35"/>
                <a:gd name="T2" fmla="*/ 15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6" name="Freeform 83">
              <a:extLst>
                <a:ext uri="{FF2B5EF4-FFF2-40B4-BE49-F238E27FC236}">
                  <a16:creationId xmlns:a16="http://schemas.microsoft.com/office/drawing/2014/main" id="{E0828F2E-A192-4E70-C0B8-792CF13D3056}"/>
                </a:ext>
              </a:extLst>
            </p:cNvPr>
            <p:cNvSpPr>
              <a:spLocks/>
            </p:cNvSpPr>
            <p:nvPr/>
          </p:nvSpPr>
          <p:spPr bwMode="auto">
            <a:xfrm>
              <a:off x="2497"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7" name="Freeform 84">
              <a:extLst>
                <a:ext uri="{FF2B5EF4-FFF2-40B4-BE49-F238E27FC236}">
                  <a16:creationId xmlns:a16="http://schemas.microsoft.com/office/drawing/2014/main" id="{0F6080CD-3F7E-5E1D-BF21-372A2CE19C17}"/>
                </a:ext>
              </a:extLst>
            </p:cNvPr>
            <p:cNvSpPr>
              <a:spLocks/>
            </p:cNvSpPr>
            <p:nvPr/>
          </p:nvSpPr>
          <p:spPr bwMode="auto">
            <a:xfrm>
              <a:off x="1172" y="3103"/>
              <a:ext cx="136" cy="690"/>
            </a:xfrm>
            <a:custGeom>
              <a:avLst/>
              <a:gdLst>
                <a:gd name="T0" fmla="*/ 136 w 271"/>
                <a:gd name="T1" fmla="*/ 0 h 1380"/>
                <a:gd name="T2" fmla="*/ 130 w 271"/>
                <a:gd name="T3" fmla="*/ 2 h 1380"/>
                <a:gd name="T4" fmla="*/ 123 w 271"/>
                <a:gd name="T5" fmla="*/ 7 h 1380"/>
                <a:gd name="T6" fmla="*/ 117 w 271"/>
                <a:gd name="T7" fmla="*/ 15 h 1380"/>
                <a:gd name="T8" fmla="*/ 111 w 271"/>
                <a:gd name="T9" fmla="*/ 27 h 1380"/>
                <a:gd name="T10" fmla="*/ 104 w 271"/>
                <a:gd name="T11" fmla="*/ 42 h 1380"/>
                <a:gd name="T12" fmla="*/ 99 w 271"/>
                <a:gd name="T13" fmla="*/ 59 h 1380"/>
                <a:gd name="T14" fmla="*/ 93 w 271"/>
                <a:gd name="T15" fmla="*/ 79 h 1380"/>
                <a:gd name="T16" fmla="*/ 88 w 271"/>
                <a:gd name="T17" fmla="*/ 102 h 1380"/>
                <a:gd name="T18" fmla="*/ 83 w 271"/>
                <a:gd name="T19" fmla="*/ 127 h 1380"/>
                <a:gd name="T20" fmla="*/ 80 w 271"/>
                <a:gd name="T21" fmla="*/ 154 h 1380"/>
                <a:gd name="T22" fmla="*/ 76 w 271"/>
                <a:gd name="T23" fmla="*/ 184 h 1380"/>
                <a:gd name="T24" fmla="*/ 73 w 271"/>
                <a:gd name="T25" fmla="*/ 214 h 1380"/>
                <a:gd name="T26" fmla="*/ 71 w 271"/>
                <a:gd name="T27" fmla="*/ 246 h 1380"/>
                <a:gd name="T28" fmla="*/ 70 w 271"/>
                <a:gd name="T29" fmla="*/ 279 h 1380"/>
                <a:gd name="T30" fmla="*/ 69 w 271"/>
                <a:gd name="T31" fmla="*/ 313 h 1380"/>
                <a:gd name="T32" fmla="*/ 68 w 271"/>
                <a:gd name="T33" fmla="*/ 347 h 1380"/>
                <a:gd name="T34" fmla="*/ 67 w 271"/>
                <a:gd name="T35" fmla="*/ 341 h 1380"/>
                <a:gd name="T36" fmla="*/ 64 w 271"/>
                <a:gd name="T37" fmla="*/ 337 h 1380"/>
                <a:gd name="T38" fmla="*/ 58 w 271"/>
                <a:gd name="T39" fmla="*/ 333 h 1380"/>
                <a:gd name="T40" fmla="*/ 51 w 271"/>
                <a:gd name="T41" fmla="*/ 330 h 1380"/>
                <a:gd name="T42" fmla="*/ 43 w 271"/>
                <a:gd name="T43" fmla="*/ 329 h 1380"/>
                <a:gd name="T44" fmla="*/ 38 w 271"/>
                <a:gd name="T45" fmla="*/ 331 h 1380"/>
                <a:gd name="T46" fmla="*/ 35 w 271"/>
                <a:gd name="T47" fmla="*/ 337 h 1380"/>
                <a:gd name="T48" fmla="*/ 30 w 271"/>
                <a:gd name="T49" fmla="*/ 345 h 1380"/>
                <a:gd name="T50" fmla="*/ 26 w 271"/>
                <a:gd name="T51" fmla="*/ 357 h 1380"/>
                <a:gd name="T52" fmla="*/ 23 w 271"/>
                <a:gd name="T53" fmla="*/ 372 h 1380"/>
                <a:gd name="T54" fmla="*/ 19 w 271"/>
                <a:gd name="T55" fmla="*/ 391 h 1380"/>
                <a:gd name="T56" fmla="*/ 16 w 271"/>
                <a:gd name="T57" fmla="*/ 412 h 1380"/>
                <a:gd name="T58" fmla="*/ 13 w 271"/>
                <a:gd name="T59" fmla="*/ 436 h 1380"/>
                <a:gd name="T60" fmla="*/ 10 w 271"/>
                <a:gd name="T61" fmla="*/ 461 h 1380"/>
                <a:gd name="T62" fmla="*/ 7 w 271"/>
                <a:gd name="T63" fmla="*/ 490 h 1380"/>
                <a:gd name="T64" fmla="*/ 6 w 271"/>
                <a:gd name="T65" fmla="*/ 521 h 1380"/>
                <a:gd name="T66" fmla="*/ 4 w 271"/>
                <a:gd name="T67" fmla="*/ 553 h 1380"/>
                <a:gd name="T68" fmla="*/ 2 w 271"/>
                <a:gd name="T69" fmla="*/ 586 h 1380"/>
                <a:gd name="T70" fmla="*/ 1 w 271"/>
                <a:gd name="T71" fmla="*/ 620 h 1380"/>
                <a:gd name="T72" fmla="*/ 0 w 271"/>
                <a:gd name="T73" fmla="*/ 655 h 1380"/>
                <a:gd name="T74" fmla="*/ 0 w 271"/>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1" h="1380">
                  <a:moveTo>
                    <a:pt x="271" y="0"/>
                  </a:moveTo>
                  <a:lnTo>
                    <a:pt x="259" y="4"/>
                  </a:lnTo>
                  <a:lnTo>
                    <a:pt x="246" y="13"/>
                  </a:lnTo>
                  <a:lnTo>
                    <a:pt x="233" y="29"/>
                  </a:lnTo>
                  <a:lnTo>
                    <a:pt x="221" y="53"/>
                  </a:lnTo>
                  <a:lnTo>
                    <a:pt x="208" y="83"/>
                  </a:lnTo>
                  <a:lnTo>
                    <a:pt x="197" y="117"/>
                  </a:lnTo>
                  <a:lnTo>
                    <a:pt x="186" y="158"/>
                  </a:lnTo>
                  <a:lnTo>
                    <a:pt x="175" y="204"/>
                  </a:lnTo>
                  <a:lnTo>
                    <a:pt x="166" y="253"/>
                  </a:lnTo>
                  <a:lnTo>
                    <a:pt x="159" y="308"/>
                  </a:lnTo>
                  <a:lnTo>
                    <a:pt x="152" y="367"/>
                  </a:lnTo>
                  <a:lnTo>
                    <a:pt x="146" y="427"/>
                  </a:lnTo>
                  <a:lnTo>
                    <a:pt x="141" y="491"/>
                  </a:lnTo>
                  <a:lnTo>
                    <a:pt x="139" y="557"/>
                  </a:lnTo>
                  <a:lnTo>
                    <a:pt x="137" y="625"/>
                  </a:lnTo>
                  <a:lnTo>
                    <a:pt x="136" y="693"/>
                  </a:lnTo>
                  <a:lnTo>
                    <a:pt x="134" y="682"/>
                  </a:lnTo>
                  <a:lnTo>
                    <a:pt x="127" y="673"/>
                  </a:lnTo>
                  <a:lnTo>
                    <a:pt x="116" y="665"/>
                  </a:lnTo>
                  <a:lnTo>
                    <a:pt x="101" y="660"/>
                  </a:lnTo>
                  <a:lnTo>
                    <a:pt x="85" y="658"/>
                  </a:lnTo>
                  <a:lnTo>
                    <a:pt x="76" y="662"/>
                  </a:lnTo>
                  <a:lnTo>
                    <a:pt x="69" y="673"/>
                  </a:lnTo>
                  <a:lnTo>
                    <a:pt x="60" y="689"/>
                  </a:lnTo>
                  <a:lnTo>
                    <a:pt x="52" y="713"/>
                  </a:lnTo>
                  <a:lnTo>
                    <a:pt x="45" y="744"/>
                  </a:lnTo>
                  <a:lnTo>
                    <a:pt x="38" y="781"/>
                  </a:lnTo>
                  <a:lnTo>
                    <a:pt x="31" y="823"/>
                  </a:lnTo>
                  <a:lnTo>
                    <a:pt x="25" y="871"/>
                  </a:lnTo>
                  <a:lnTo>
                    <a:pt x="20" y="922"/>
                  </a:lnTo>
                  <a:lnTo>
                    <a:pt x="14" y="979"/>
                  </a:lnTo>
                  <a:lnTo>
                    <a:pt x="11" y="1041"/>
                  </a:lnTo>
                  <a:lnTo>
                    <a:pt x="7" y="1105"/>
                  </a:lnTo>
                  <a:lnTo>
                    <a:pt x="3" y="1171"/>
                  </a:lnTo>
                  <a:lnTo>
                    <a:pt x="2" y="1239"/>
                  </a:lnTo>
                  <a:lnTo>
                    <a:pt x="0" y="1310"/>
                  </a:lnTo>
                  <a:lnTo>
                    <a:pt x="0"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68" name="Freeform 85">
              <a:extLst>
                <a:ext uri="{FF2B5EF4-FFF2-40B4-BE49-F238E27FC236}">
                  <a16:creationId xmlns:a16="http://schemas.microsoft.com/office/drawing/2014/main" id="{B40BA4C1-022F-39DC-ADBB-92B9BB6996C2}"/>
                </a:ext>
              </a:extLst>
            </p:cNvPr>
            <p:cNvSpPr>
              <a:spLocks/>
            </p:cNvSpPr>
            <p:nvPr/>
          </p:nvSpPr>
          <p:spPr bwMode="auto">
            <a:xfrm>
              <a:off x="2530" y="3103"/>
              <a:ext cx="137" cy="690"/>
            </a:xfrm>
            <a:custGeom>
              <a:avLst/>
              <a:gdLst>
                <a:gd name="T0" fmla="*/ 0 w 273"/>
                <a:gd name="T1" fmla="*/ 0 h 1380"/>
                <a:gd name="T2" fmla="*/ 8 w 273"/>
                <a:gd name="T3" fmla="*/ 2 h 1380"/>
                <a:gd name="T4" fmla="*/ 14 w 273"/>
                <a:gd name="T5" fmla="*/ 7 h 1380"/>
                <a:gd name="T6" fmla="*/ 20 w 273"/>
                <a:gd name="T7" fmla="*/ 15 h 1380"/>
                <a:gd name="T8" fmla="*/ 27 w 273"/>
                <a:gd name="T9" fmla="*/ 27 h 1380"/>
                <a:gd name="T10" fmla="*/ 33 w 273"/>
                <a:gd name="T11" fmla="*/ 42 h 1380"/>
                <a:gd name="T12" fmla="*/ 38 w 273"/>
                <a:gd name="T13" fmla="*/ 59 h 1380"/>
                <a:gd name="T14" fmla="*/ 44 w 273"/>
                <a:gd name="T15" fmla="*/ 79 h 1380"/>
                <a:gd name="T16" fmla="*/ 49 w 273"/>
                <a:gd name="T17" fmla="*/ 102 h 1380"/>
                <a:gd name="T18" fmla="*/ 53 w 273"/>
                <a:gd name="T19" fmla="*/ 127 h 1380"/>
                <a:gd name="T20" fmla="*/ 57 w 273"/>
                <a:gd name="T21" fmla="*/ 154 h 1380"/>
                <a:gd name="T22" fmla="*/ 61 w 273"/>
                <a:gd name="T23" fmla="*/ 184 h 1380"/>
                <a:gd name="T24" fmla="*/ 64 w 273"/>
                <a:gd name="T25" fmla="*/ 214 h 1380"/>
                <a:gd name="T26" fmla="*/ 65 w 273"/>
                <a:gd name="T27" fmla="*/ 246 h 1380"/>
                <a:gd name="T28" fmla="*/ 67 w 273"/>
                <a:gd name="T29" fmla="*/ 279 h 1380"/>
                <a:gd name="T30" fmla="*/ 68 w 273"/>
                <a:gd name="T31" fmla="*/ 313 h 1380"/>
                <a:gd name="T32" fmla="*/ 69 w 273"/>
                <a:gd name="T33" fmla="*/ 347 h 1380"/>
                <a:gd name="T34" fmla="*/ 70 w 273"/>
                <a:gd name="T35" fmla="*/ 341 h 1380"/>
                <a:gd name="T36" fmla="*/ 74 w 273"/>
                <a:gd name="T37" fmla="*/ 337 h 1380"/>
                <a:gd name="T38" fmla="*/ 79 w 273"/>
                <a:gd name="T39" fmla="*/ 333 h 1380"/>
                <a:gd name="T40" fmla="*/ 86 w 273"/>
                <a:gd name="T41" fmla="*/ 330 h 1380"/>
                <a:gd name="T42" fmla="*/ 94 w 273"/>
                <a:gd name="T43" fmla="*/ 329 h 1380"/>
                <a:gd name="T44" fmla="*/ 98 w 273"/>
                <a:gd name="T45" fmla="*/ 331 h 1380"/>
                <a:gd name="T46" fmla="*/ 103 w 273"/>
                <a:gd name="T47" fmla="*/ 337 h 1380"/>
                <a:gd name="T48" fmla="*/ 106 w 273"/>
                <a:gd name="T49" fmla="*/ 345 h 1380"/>
                <a:gd name="T50" fmla="*/ 111 w 273"/>
                <a:gd name="T51" fmla="*/ 357 h 1380"/>
                <a:gd name="T52" fmla="*/ 114 w 273"/>
                <a:gd name="T53" fmla="*/ 372 h 1380"/>
                <a:gd name="T54" fmla="*/ 118 w 273"/>
                <a:gd name="T55" fmla="*/ 391 h 1380"/>
                <a:gd name="T56" fmla="*/ 121 w 273"/>
                <a:gd name="T57" fmla="*/ 412 h 1380"/>
                <a:gd name="T58" fmla="*/ 124 w 273"/>
                <a:gd name="T59" fmla="*/ 436 h 1380"/>
                <a:gd name="T60" fmla="*/ 127 w 273"/>
                <a:gd name="T61" fmla="*/ 461 h 1380"/>
                <a:gd name="T62" fmla="*/ 130 w 273"/>
                <a:gd name="T63" fmla="*/ 490 h 1380"/>
                <a:gd name="T64" fmla="*/ 132 w 273"/>
                <a:gd name="T65" fmla="*/ 521 h 1380"/>
                <a:gd name="T66" fmla="*/ 133 w 273"/>
                <a:gd name="T67" fmla="*/ 553 h 1380"/>
                <a:gd name="T68" fmla="*/ 135 w 273"/>
                <a:gd name="T69" fmla="*/ 586 h 1380"/>
                <a:gd name="T70" fmla="*/ 136 w 273"/>
                <a:gd name="T71" fmla="*/ 620 h 1380"/>
                <a:gd name="T72" fmla="*/ 136 w 273"/>
                <a:gd name="T73" fmla="*/ 655 h 1380"/>
                <a:gd name="T74" fmla="*/ 137 w 273"/>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3" h="1380">
                  <a:moveTo>
                    <a:pt x="0" y="0"/>
                  </a:moveTo>
                  <a:lnTo>
                    <a:pt x="15" y="4"/>
                  </a:lnTo>
                  <a:lnTo>
                    <a:pt x="27" y="13"/>
                  </a:lnTo>
                  <a:lnTo>
                    <a:pt x="40" y="29"/>
                  </a:lnTo>
                  <a:lnTo>
                    <a:pt x="53" y="53"/>
                  </a:lnTo>
                  <a:lnTo>
                    <a:pt x="65" y="83"/>
                  </a:lnTo>
                  <a:lnTo>
                    <a:pt x="76" y="117"/>
                  </a:lnTo>
                  <a:lnTo>
                    <a:pt x="87" y="158"/>
                  </a:lnTo>
                  <a:lnTo>
                    <a:pt x="98" y="204"/>
                  </a:lnTo>
                  <a:lnTo>
                    <a:pt x="105" y="253"/>
                  </a:lnTo>
                  <a:lnTo>
                    <a:pt x="114" y="308"/>
                  </a:lnTo>
                  <a:lnTo>
                    <a:pt x="121" y="367"/>
                  </a:lnTo>
                  <a:lnTo>
                    <a:pt x="127" y="427"/>
                  </a:lnTo>
                  <a:lnTo>
                    <a:pt x="130" y="491"/>
                  </a:lnTo>
                  <a:lnTo>
                    <a:pt x="134" y="557"/>
                  </a:lnTo>
                  <a:lnTo>
                    <a:pt x="136" y="625"/>
                  </a:lnTo>
                  <a:lnTo>
                    <a:pt x="138" y="693"/>
                  </a:lnTo>
                  <a:lnTo>
                    <a:pt x="139" y="682"/>
                  </a:lnTo>
                  <a:lnTo>
                    <a:pt x="147" y="673"/>
                  </a:lnTo>
                  <a:lnTo>
                    <a:pt x="158" y="665"/>
                  </a:lnTo>
                  <a:lnTo>
                    <a:pt x="172" y="660"/>
                  </a:lnTo>
                  <a:lnTo>
                    <a:pt x="188" y="658"/>
                  </a:lnTo>
                  <a:lnTo>
                    <a:pt x="196" y="662"/>
                  </a:lnTo>
                  <a:lnTo>
                    <a:pt x="205" y="673"/>
                  </a:lnTo>
                  <a:lnTo>
                    <a:pt x="212" y="689"/>
                  </a:lnTo>
                  <a:lnTo>
                    <a:pt x="221" y="713"/>
                  </a:lnTo>
                  <a:lnTo>
                    <a:pt x="228" y="744"/>
                  </a:lnTo>
                  <a:lnTo>
                    <a:pt x="235" y="781"/>
                  </a:lnTo>
                  <a:lnTo>
                    <a:pt x="241" y="823"/>
                  </a:lnTo>
                  <a:lnTo>
                    <a:pt x="248" y="871"/>
                  </a:lnTo>
                  <a:lnTo>
                    <a:pt x="254" y="922"/>
                  </a:lnTo>
                  <a:lnTo>
                    <a:pt x="259" y="979"/>
                  </a:lnTo>
                  <a:lnTo>
                    <a:pt x="263" y="1041"/>
                  </a:lnTo>
                  <a:lnTo>
                    <a:pt x="266" y="1105"/>
                  </a:lnTo>
                  <a:lnTo>
                    <a:pt x="270" y="1171"/>
                  </a:lnTo>
                  <a:lnTo>
                    <a:pt x="272" y="1239"/>
                  </a:lnTo>
                  <a:lnTo>
                    <a:pt x="272" y="1310"/>
                  </a:lnTo>
                  <a:lnTo>
                    <a:pt x="273"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9467" name="Group 86">
            <a:extLst>
              <a:ext uri="{FF2B5EF4-FFF2-40B4-BE49-F238E27FC236}">
                <a16:creationId xmlns:a16="http://schemas.microsoft.com/office/drawing/2014/main" id="{54D6DE55-524D-8EAC-E2E0-CF177AEAC579}"/>
              </a:ext>
            </a:extLst>
          </p:cNvPr>
          <p:cNvGrpSpPr>
            <a:grpSpLocks/>
          </p:cNvGrpSpPr>
          <p:nvPr/>
        </p:nvGrpSpPr>
        <p:grpSpPr bwMode="auto">
          <a:xfrm>
            <a:off x="4038600" y="3308350"/>
            <a:ext cx="762000" cy="1524000"/>
            <a:chOff x="1172" y="3088"/>
            <a:chExt cx="1495" cy="705"/>
          </a:xfrm>
        </p:grpSpPr>
        <p:sp>
          <p:nvSpPr>
            <p:cNvPr id="19621" name="Freeform 87">
              <a:extLst>
                <a:ext uri="{FF2B5EF4-FFF2-40B4-BE49-F238E27FC236}">
                  <a16:creationId xmlns:a16="http://schemas.microsoft.com/office/drawing/2014/main" id="{DAD0C3DB-5443-6AB5-D308-107C5B9E69D5}"/>
                </a:ext>
              </a:extLst>
            </p:cNvPr>
            <p:cNvSpPr>
              <a:spLocks/>
            </p:cNvSpPr>
            <p:nvPr/>
          </p:nvSpPr>
          <p:spPr bwMode="auto">
            <a:xfrm>
              <a:off x="1324"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2" name="Freeform 88">
              <a:extLst>
                <a:ext uri="{FF2B5EF4-FFF2-40B4-BE49-F238E27FC236}">
                  <a16:creationId xmlns:a16="http://schemas.microsoft.com/office/drawing/2014/main" id="{5D254F54-95A7-C831-E512-0B56D7D95166}"/>
                </a:ext>
              </a:extLst>
            </p:cNvPr>
            <p:cNvSpPr>
              <a:spLocks/>
            </p:cNvSpPr>
            <p:nvPr/>
          </p:nvSpPr>
          <p:spPr bwMode="auto">
            <a:xfrm>
              <a:off x="1308"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3" name="Freeform 89">
              <a:extLst>
                <a:ext uri="{FF2B5EF4-FFF2-40B4-BE49-F238E27FC236}">
                  <a16:creationId xmlns:a16="http://schemas.microsoft.com/office/drawing/2014/main" id="{DC49F07A-3DE0-4EF2-A477-2C1C525B5BFC}"/>
                </a:ext>
              </a:extLst>
            </p:cNvPr>
            <p:cNvSpPr>
              <a:spLocks/>
            </p:cNvSpPr>
            <p:nvPr/>
          </p:nvSpPr>
          <p:spPr bwMode="auto">
            <a:xfrm>
              <a:off x="1359"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4" name="Freeform 90">
              <a:extLst>
                <a:ext uri="{FF2B5EF4-FFF2-40B4-BE49-F238E27FC236}">
                  <a16:creationId xmlns:a16="http://schemas.microsoft.com/office/drawing/2014/main" id="{7038A90C-1ED2-B311-77B7-00A6B1978A83}"/>
                </a:ext>
              </a:extLst>
            </p:cNvPr>
            <p:cNvSpPr>
              <a:spLocks/>
            </p:cNvSpPr>
            <p:nvPr/>
          </p:nvSpPr>
          <p:spPr bwMode="auto">
            <a:xfrm>
              <a:off x="1343" y="3088"/>
              <a:ext cx="17" cy="18"/>
            </a:xfrm>
            <a:custGeom>
              <a:avLst/>
              <a:gdLst>
                <a:gd name="T0" fmla="*/ 0 w 33"/>
                <a:gd name="T1" fmla="*/ 18 h 35"/>
                <a:gd name="T2" fmla="*/ 1 w 33"/>
                <a:gd name="T3" fmla="*/ 11 h 35"/>
                <a:gd name="T4" fmla="*/ 5 w 33"/>
                <a:gd name="T5" fmla="*/ 6 h 35"/>
                <a:gd name="T6" fmla="*/ 10 w 33"/>
                <a:gd name="T7" fmla="*/ 2 h 35"/>
                <a:gd name="T8" fmla="*/ 17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5" name="Freeform 91">
              <a:extLst>
                <a:ext uri="{FF2B5EF4-FFF2-40B4-BE49-F238E27FC236}">
                  <a16:creationId xmlns:a16="http://schemas.microsoft.com/office/drawing/2014/main" id="{0F1CF5DB-0547-4C9C-5DBE-E15A8A6CAC08}"/>
                </a:ext>
              </a:extLst>
            </p:cNvPr>
            <p:cNvSpPr>
              <a:spLocks/>
            </p:cNvSpPr>
            <p:nvPr/>
          </p:nvSpPr>
          <p:spPr bwMode="auto">
            <a:xfrm>
              <a:off x="1392"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6" name="Freeform 92">
              <a:extLst>
                <a:ext uri="{FF2B5EF4-FFF2-40B4-BE49-F238E27FC236}">
                  <a16:creationId xmlns:a16="http://schemas.microsoft.com/office/drawing/2014/main" id="{41177E19-A748-FB1B-F8A2-05871A5870B5}"/>
                </a:ext>
              </a:extLst>
            </p:cNvPr>
            <p:cNvSpPr>
              <a:spLocks/>
            </p:cNvSpPr>
            <p:nvPr/>
          </p:nvSpPr>
          <p:spPr bwMode="auto">
            <a:xfrm>
              <a:off x="1376"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7" name="Freeform 93">
              <a:extLst>
                <a:ext uri="{FF2B5EF4-FFF2-40B4-BE49-F238E27FC236}">
                  <a16:creationId xmlns:a16="http://schemas.microsoft.com/office/drawing/2014/main" id="{1382698A-8EDC-02D5-B3E9-910AD20E2365}"/>
                </a:ext>
              </a:extLst>
            </p:cNvPr>
            <p:cNvSpPr>
              <a:spLocks/>
            </p:cNvSpPr>
            <p:nvPr/>
          </p:nvSpPr>
          <p:spPr bwMode="auto">
            <a:xfrm>
              <a:off x="1426"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8" name="Freeform 94">
              <a:extLst>
                <a:ext uri="{FF2B5EF4-FFF2-40B4-BE49-F238E27FC236}">
                  <a16:creationId xmlns:a16="http://schemas.microsoft.com/office/drawing/2014/main" id="{AA09FC19-21CD-E423-FB7E-694D403E4900}"/>
                </a:ext>
              </a:extLst>
            </p:cNvPr>
            <p:cNvSpPr>
              <a:spLocks/>
            </p:cNvSpPr>
            <p:nvPr/>
          </p:nvSpPr>
          <p:spPr bwMode="auto">
            <a:xfrm>
              <a:off x="1410"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2"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9" name="Freeform 95">
              <a:extLst>
                <a:ext uri="{FF2B5EF4-FFF2-40B4-BE49-F238E27FC236}">
                  <a16:creationId xmlns:a16="http://schemas.microsoft.com/office/drawing/2014/main" id="{C68E60FD-F617-B97E-69FE-FFB1C70EDDDC}"/>
                </a:ext>
              </a:extLst>
            </p:cNvPr>
            <p:cNvSpPr>
              <a:spLocks/>
            </p:cNvSpPr>
            <p:nvPr/>
          </p:nvSpPr>
          <p:spPr bwMode="auto">
            <a:xfrm>
              <a:off x="1461"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0" name="Freeform 96">
              <a:extLst>
                <a:ext uri="{FF2B5EF4-FFF2-40B4-BE49-F238E27FC236}">
                  <a16:creationId xmlns:a16="http://schemas.microsoft.com/office/drawing/2014/main" id="{B09F8210-D3C0-D963-0408-FE26E6609605}"/>
                </a:ext>
              </a:extLst>
            </p:cNvPr>
            <p:cNvSpPr>
              <a:spLocks/>
            </p:cNvSpPr>
            <p:nvPr/>
          </p:nvSpPr>
          <p:spPr bwMode="auto">
            <a:xfrm>
              <a:off x="1445"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1" name="Freeform 97">
              <a:extLst>
                <a:ext uri="{FF2B5EF4-FFF2-40B4-BE49-F238E27FC236}">
                  <a16:creationId xmlns:a16="http://schemas.microsoft.com/office/drawing/2014/main" id="{96F4A043-961C-1ED8-5C17-08B1B656FB69}"/>
                </a:ext>
              </a:extLst>
            </p:cNvPr>
            <p:cNvSpPr>
              <a:spLocks/>
            </p:cNvSpPr>
            <p:nvPr/>
          </p:nvSpPr>
          <p:spPr bwMode="auto">
            <a:xfrm>
              <a:off x="1494"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2" name="Freeform 98">
              <a:extLst>
                <a:ext uri="{FF2B5EF4-FFF2-40B4-BE49-F238E27FC236}">
                  <a16:creationId xmlns:a16="http://schemas.microsoft.com/office/drawing/2014/main" id="{B193D219-9A86-DCC1-B108-278204CF3841}"/>
                </a:ext>
              </a:extLst>
            </p:cNvPr>
            <p:cNvSpPr>
              <a:spLocks/>
            </p:cNvSpPr>
            <p:nvPr/>
          </p:nvSpPr>
          <p:spPr bwMode="auto">
            <a:xfrm>
              <a:off x="1478"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1"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3" name="Freeform 99">
              <a:extLst>
                <a:ext uri="{FF2B5EF4-FFF2-40B4-BE49-F238E27FC236}">
                  <a16:creationId xmlns:a16="http://schemas.microsoft.com/office/drawing/2014/main" id="{56996CCC-2233-A1B6-3C68-5C4094300DD5}"/>
                </a:ext>
              </a:extLst>
            </p:cNvPr>
            <p:cNvSpPr>
              <a:spLocks/>
            </p:cNvSpPr>
            <p:nvPr/>
          </p:nvSpPr>
          <p:spPr bwMode="auto">
            <a:xfrm>
              <a:off x="1528"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4" name="Freeform 100">
              <a:extLst>
                <a:ext uri="{FF2B5EF4-FFF2-40B4-BE49-F238E27FC236}">
                  <a16:creationId xmlns:a16="http://schemas.microsoft.com/office/drawing/2014/main" id="{E9D01731-DFA5-0CFC-97A2-F1BBEDDCEB26}"/>
                </a:ext>
              </a:extLst>
            </p:cNvPr>
            <p:cNvSpPr>
              <a:spLocks/>
            </p:cNvSpPr>
            <p:nvPr/>
          </p:nvSpPr>
          <p:spPr bwMode="auto">
            <a:xfrm>
              <a:off x="151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5" name="Freeform 101">
              <a:extLst>
                <a:ext uri="{FF2B5EF4-FFF2-40B4-BE49-F238E27FC236}">
                  <a16:creationId xmlns:a16="http://schemas.microsoft.com/office/drawing/2014/main" id="{6197F11F-F814-CD72-E696-62B39A0A12E6}"/>
                </a:ext>
              </a:extLst>
            </p:cNvPr>
            <p:cNvSpPr>
              <a:spLocks/>
            </p:cNvSpPr>
            <p:nvPr/>
          </p:nvSpPr>
          <p:spPr bwMode="auto">
            <a:xfrm>
              <a:off x="1563" y="3088"/>
              <a:ext cx="17" cy="18"/>
            </a:xfrm>
            <a:custGeom>
              <a:avLst/>
              <a:gdLst>
                <a:gd name="T0" fmla="*/ 17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6" name="Freeform 102">
              <a:extLst>
                <a:ext uri="{FF2B5EF4-FFF2-40B4-BE49-F238E27FC236}">
                  <a16:creationId xmlns:a16="http://schemas.microsoft.com/office/drawing/2014/main" id="{2197DEF4-7B02-150F-85A7-D5197D2083CE}"/>
                </a:ext>
              </a:extLst>
            </p:cNvPr>
            <p:cNvSpPr>
              <a:spLocks/>
            </p:cNvSpPr>
            <p:nvPr/>
          </p:nvSpPr>
          <p:spPr bwMode="auto">
            <a:xfrm>
              <a:off x="1547"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7" name="Freeform 103">
              <a:extLst>
                <a:ext uri="{FF2B5EF4-FFF2-40B4-BE49-F238E27FC236}">
                  <a16:creationId xmlns:a16="http://schemas.microsoft.com/office/drawing/2014/main" id="{F966ED08-3861-31A2-EF98-E22DCA457EA3}"/>
                </a:ext>
              </a:extLst>
            </p:cNvPr>
            <p:cNvSpPr>
              <a:spLocks/>
            </p:cNvSpPr>
            <p:nvPr/>
          </p:nvSpPr>
          <p:spPr bwMode="auto">
            <a:xfrm>
              <a:off x="1596"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8" name="Freeform 104">
              <a:extLst>
                <a:ext uri="{FF2B5EF4-FFF2-40B4-BE49-F238E27FC236}">
                  <a16:creationId xmlns:a16="http://schemas.microsoft.com/office/drawing/2014/main" id="{007ED81E-0B91-273E-5DA5-94258E40B13E}"/>
                </a:ext>
              </a:extLst>
            </p:cNvPr>
            <p:cNvSpPr>
              <a:spLocks/>
            </p:cNvSpPr>
            <p:nvPr/>
          </p:nvSpPr>
          <p:spPr bwMode="auto">
            <a:xfrm>
              <a:off x="1580"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39" name="Freeform 105">
              <a:extLst>
                <a:ext uri="{FF2B5EF4-FFF2-40B4-BE49-F238E27FC236}">
                  <a16:creationId xmlns:a16="http://schemas.microsoft.com/office/drawing/2014/main" id="{CCF75100-1136-EEB2-7D7C-B5008BCCC60D}"/>
                </a:ext>
              </a:extLst>
            </p:cNvPr>
            <p:cNvSpPr>
              <a:spLocks/>
            </p:cNvSpPr>
            <p:nvPr/>
          </p:nvSpPr>
          <p:spPr bwMode="auto">
            <a:xfrm>
              <a:off x="1629"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0" name="Freeform 106">
              <a:extLst>
                <a:ext uri="{FF2B5EF4-FFF2-40B4-BE49-F238E27FC236}">
                  <a16:creationId xmlns:a16="http://schemas.microsoft.com/office/drawing/2014/main" id="{97F47836-AD52-A624-914C-BBD19F8F776C}"/>
                </a:ext>
              </a:extLst>
            </p:cNvPr>
            <p:cNvSpPr>
              <a:spLocks/>
            </p:cNvSpPr>
            <p:nvPr/>
          </p:nvSpPr>
          <p:spPr bwMode="auto">
            <a:xfrm>
              <a:off x="1614"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1" name="Freeform 107">
              <a:extLst>
                <a:ext uri="{FF2B5EF4-FFF2-40B4-BE49-F238E27FC236}">
                  <a16:creationId xmlns:a16="http://schemas.microsoft.com/office/drawing/2014/main" id="{9AE963F7-1AFE-1D83-0242-AEAE8BB7C645}"/>
                </a:ext>
              </a:extLst>
            </p:cNvPr>
            <p:cNvSpPr>
              <a:spLocks/>
            </p:cNvSpPr>
            <p:nvPr/>
          </p:nvSpPr>
          <p:spPr bwMode="auto">
            <a:xfrm>
              <a:off x="1665"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2" name="Freeform 108">
              <a:extLst>
                <a:ext uri="{FF2B5EF4-FFF2-40B4-BE49-F238E27FC236}">
                  <a16:creationId xmlns:a16="http://schemas.microsoft.com/office/drawing/2014/main" id="{58B73F6D-5C1A-76B5-179C-B17A462F95D2}"/>
                </a:ext>
              </a:extLst>
            </p:cNvPr>
            <p:cNvSpPr>
              <a:spLocks/>
            </p:cNvSpPr>
            <p:nvPr/>
          </p:nvSpPr>
          <p:spPr bwMode="auto">
            <a:xfrm>
              <a:off x="1648" y="3088"/>
              <a:ext cx="18" cy="18"/>
            </a:xfrm>
            <a:custGeom>
              <a:avLst/>
              <a:gdLst>
                <a:gd name="T0" fmla="*/ 0 w 34"/>
                <a:gd name="T1" fmla="*/ 18 h 35"/>
                <a:gd name="T2" fmla="*/ 2 w 34"/>
                <a:gd name="T3" fmla="*/ 11 h 35"/>
                <a:gd name="T4" fmla="*/ 6 w 34"/>
                <a:gd name="T5" fmla="*/ 6 h 35"/>
                <a:gd name="T6" fmla="*/ 12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3" name="Freeform 109">
              <a:extLst>
                <a:ext uri="{FF2B5EF4-FFF2-40B4-BE49-F238E27FC236}">
                  <a16:creationId xmlns:a16="http://schemas.microsoft.com/office/drawing/2014/main" id="{56159A79-37CC-31ED-19FD-4AD741969A43}"/>
                </a:ext>
              </a:extLst>
            </p:cNvPr>
            <p:cNvSpPr>
              <a:spLocks/>
            </p:cNvSpPr>
            <p:nvPr/>
          </p:nvSpPr>
          <p:spPr bwMode="auto">
            <a:xfrm>
              <a:off x="1697"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4" name="Freeform 110">
              <a:extLst>
                <a:ext uri="{FF2B5EF4-FFF2-40B4-BE49-F238E27FC236}">
                  <a16:creationId xmlns:a16="http://schemas.microsoft.com/office/drawing/2014/main" id="{A2A5FF7E-FCC1-6DE5-AB51-09AEBBF9C4CB}"/>
                </a:ext>
              </a:extLst>
            </p:cNvPr>
            <p:cNvSpPr>
              <a:spLocks/>
            </p:cNvSpPr>
            <p:nvPr/>
          </p:nvSpPr>
          <p:spPr bwMode="auto">
            <a:xfrm>
              <a:off x="1682"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5" name="Freeform 111">
              <a:extLst>
                <a:ext uri="{FF2B5EF4-FFF2-40B4-BE49-F238E27FC236}">
                  <a16:creationId xmlns:a16="http://schemas.microsoft.com/office/drawing/2014/main" id="{934596D3-55FE-F230-2934-E2303F255227}"/>
                </a:ext>
              </a:extLst>
            </p:cNvPr>
            <p:cNvSpPr>
              <a:spLocks/>
            </p:cNvSpPr>
            <p:nvPr/>
          </p:nvSpPr>
          <p:spPr bwMode="auto">
            <a:xfrm>
              <a:off x="1733"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6" name="Freeform 112">
              <a:extLst>
                <a:ext uri="{FF2B5EF4-FFF2-40B4-BE49-F238E27FC236}">
                  <a16:creationId xmlns:a16="http://schemas.microsoft.com/office/drawing/2014/main" id="{F92EB078-3467-7B1A-41DB-F7898010A312}"/>
                </a:ext>
              </a:extLst>
            </p:cNvPr>
            <p:cNvSpPr>
              <a:spLocks/>
            </p:cNvSpPr>
            <p:nvPr/>
          </p:nvSpPr>
          <p:spPr bwMode="auto">
            <a:xfrm>
              <a:off x="1716"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7" name="Freeform 113">
              <a:extLst>
                <a:ext uri="{FF2B5EF4-FFF2-40B4-BE49-F238E27FC236}">
                  <a16:creationId xmlns:a16="http://schemas.microsoft.com/office/drawing/2014/main" id="{192E811F-9C2D-98EF-3AFC-A6D5645FB1B8}"/>
                </a:ext>
              </a:extLst>
            </p:cNvPr>
            <p:cNvSpPr>
              <a:spLocks/>
            </p:cNvSpPr>
            <p:nvPr/>
          </p:nvSpPr>
          <p:spPr bwMode="auto">
            <a:xfrm>
              <a:off x="1767" y="3088"/>
              <a:ext cx="17" cy="18"/>
            </a:xfrm>
            <a:custGeom>
              <a:avLst/>
              <a:gdLst>
                <a:gd name="T0" fmla="*/ 17 w 35"/>
                <a:gd name="T1" fmla="*/ 18 h 35"/>
                <a:gd name="T2" fmla="*/ 16 w 35"/>
                <a:gd name="T3" fmla="*/ 11 h 35"/>
                <a:gd name="T4" fmla="*/ 12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8" name="Freeform 114">
              <a:extLst>
                <a:ext uri="{FF2B5EF4-FFF2-40B4-BE49-F238E27FC236}">
                  <a16:creationId xmlns:a16="http://schemas.microsoft.com/office/drawing/2014/main" id="{1E1EC4D0-3D26-6CF1-2FEB-155DDCA87C3E}"/>
                </a:ext>
              </a:extLst>
            </p:cNvPr>
            <p:cNvSpPr>
              <a:spLocks/>
            </p:cNvSpPr>
            <p:nvPr/>
          </p:nvSpPr>
          <p:spPr bwMode="auto">
            <a:xfrm>
              <a:off x="1752"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49" name="Freeform 115">
              <a:extLst>
                <a:ext uri="{FF2B5EF4-FFF2-40B4-BE49-F238E27FC236}">
                  <a16:creationId xmlns:a16="http://schemas.microsoft.com/office/drawing/2014/main" id="{D06BB1EC-9A39-75C2-CC74-CAB1E2518A86}"/>
                </a:ext>
              </a:extLst>
            </p:cNvPr>
            <p:cNvSpPr>
              <a:spLocks/>
            </p:cNvSpPr>
            <p:nvPr/>
          </p:nvSpPr>
          <p:spPr bwMode="auto">
            <a:xfrm>
              <a:off x="1801"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0" name="Freeform 116">
              <a:extLst>
                <a:ext uri="{FF2B5EF4-FFF2-40B4-BE49-F238E27FC236}">
                  <a16:creationId xmlns:a16="http://schemas.microsoft.com/office/drawing/2014/main" id="{B27C85AF-C1D9-CBCE-F83E-279726F651DA}"/>
                </a:ext>
              </a:extLst>
            </p:cNvPr>
            <p:cNvSpPr>
              <a:spLocks/>
            </p:cNvSpPr>
            <p:nvPr/>
          </p:nvSpPr>
          <p:spPr bwMode="auto">
            <a:xfrm>
              <a:off x="1784"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1" name="Freeform 117">
              <a:extLst>
                <a:ext uri="{FF2B5EF4-FFF2-40B4-BE49-F238E27FC236}">
                  <a16:creationId xmlns:a16="http://schemas.microsoft.com/office/drawing/2014/main" id="{4687F874-E3EF-08B0-F28C-F71057DF998D}"/>
                </a:ext>
              </a:extLst>
            </p:cNvPr>
            <p:cNvSpPr>
              <a:spLocks/>
            </p:cNvSpPr>
            <p:nvPr/>
          </p:nvSpPr>
          <p:spPr bwMode="auto">
            <a:xfrm>
              <a:off x="1834" y="3088"/>
              <a:ext cx="17" cy="18"/>
            </a:xfrm>
            <a:custGeom>
              <a:avLst/>
              <a:gdLst>
                <a:gd name="T0" fmla="*/ 17 w 34"/>
                <a:gd name="T1" fmla="*/ 18 h 35"/>
                <a:gd name="T2" fmla="*/ 17 w 34"/>
                <a:gd name="T3" fmla="*/ 11 h 35"/>
                <a:gd name="T4" fmla="*/ 13 w 34"/>
                <a:gd name="T5" fmla="*/ 6 h 35"/>
                <a:gd name="T6" fmla="*/ 8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2" name="Freeform 118">
              <a:extLst>
                <a:ext uri="{FF2B5EF4-FFF2-40B4-BE49-F238E27FC236}">
                  <a16:creationId xmlns:a16="http://schemas.microsoft.com/office/drawing/2014/main" id="{58B68807-322C-345C-80FF-4F4462087BF9}"/>
                </a:ext>
              </a:extLst>
            </p:cNvPr>
            <p:cNvSpPr>
              <a:spLocks/>
            </p:cNvSpPr>
            <p:nvPr/>
          </p:nvSpPr>
          <p:spPr bwMode="auto">
            <a:xfrm>
              <a:off x="1819"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3" name="Freeform 119">
              <a:extLst>
                <a:ext uri="{FF2B5EF4-FFF2-40B4-BE49-F238E27FC236}">
                  <a16:creationId xmlns:a16="http://schemas.microsoft.com/office/drawing/2014/main" id="{4BEF89F8-1E85-9FDD-9376-2EFD10A53AD5}"/>
                </a:ext>
              </a:extLst>
            </p:cNvPr>
            <p:cNvSpPr>
              <a:spLocks/>
            </p:cNvSpPr>
            <p:nvPr/>
          </p:nvSpPr>
          <p:spPr bwMode="auto">
            <a:xfrm>
              <a:off x="1869"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4" name="Freeform 120">
              <a:extLst>
                <a:ext uri="{FF2B5EF4-FFF2-40B4-BE49-F238E27FC236}">
                  <a16:creationId xmlns:a16="http://schemas.microsoft.com/office/drawing/2014/main" id="{42775C67-C593-0235-E127-A083CD9B7BB0}"/>
                </a:ext>
              </a:extLst>
            </p:cNvPr>
            <p:cNvSpPr>
              <a:spLocks/>
            </p:cNvSpPr>
            <p:nvPr/>
          </p:nvSpPr>
          <p:spPr bwMode="auto">
            <a:xfrm>
              <a:off x="1853"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5" name="Freeform 121">
              <a:extLst>
                <a:ext uri="{FF2B5EF4-FFF2-40B4-BE49-F238E27FC236}">
                  <a16:creationId xmlns:a16="http://schemas.microsoft.com/office/drawing/2014/main" id="{512795A5-79A3-B737-4A84-D18E9A38A2C7}"/>
                </a:ext>
              </a:extLst>
            </p:cNvPr>
            <p:cNvSpPr>
              <a:spLocks/>
            </p:cNvSpPr>
            <p:nvPr/>
          </p:nvSpPr>
          <p:spPr bwMode="auto">
            <a:xfrm>
              <a:off x="1902"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6" name="Freeform 122">
              <a:extLst>
                <a:ext uri="{FF2B5EF4-FFF2-40B4-BE49-F238E27FC236}">
                  <a16:creationId xmlns:a16="http://schemas.microsoft.com/office/drawing/2014/main" id="{3D88EC26-D26B-33F5-D079-79C824F4CD5D}"/>
                </a:ext>
              </a:extLst>
            </p:cNvPr>
            <p:cNvSpPr>
              <a:spLocks/>
            </p:cNvSpPr>
            <p:nvPr/>
          </p:nvSpPr>
          <p:spPr bwMode="auto">
            <a:xfrm>
              <a:off x="1887"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7" name="Freeform 123">
              <a:extLst>
                <a:ext uri="{FF2B5EF4-FFF2-40B4-BE49-F238E27FC236}">
                  <a16:creationId xmlns:a16="http://schemas.microsoft.com/office/drawing/2014/main" id="{225B9A5E-B006-A6AB-D57D-9BFF4BFD3F84}"/>
                </a:ext>
              </a:extLst>
            </p:cNvPr>
            <p:cNvSpPr>
              <a:spLocks/>
            </p:cNvSpPr>
            <p:nvPr/>
          </p:nvSpPr>
          <p:spPr bwMode="auto">
            <a:xfrm>
              <a:off x="1936"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8" name="Freeform 124">
              <a:extLst>
                <a:ext uri="{FF2B5EF4-FFF2-40B4-BE49-F238E27FC236}">
                  <a16:creationId xmlns:a16="http://schemas.microsoft.com/office/drawing/2014/main" id="{B69C6D97-CE8F-5158-D5D1-A1B8DA227572}"/>
                </a:ext>
              </a:extLst>
            </p:cNvPr>
            <p:cNvSpPr>
              <a:spLocks/>
            </p:cNvSpPr>
            <p:nvPr/>
          </p:nvSpPr>
          <p:spPr bwMode="auto">
            <a:xfrm>
              <a:off x="1920"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59" name="Freeform 125">
              <a:extLst>
                <a:ext uri="{FF2B5EF4-FFF2-40B4-BE49-F238E27FC236}">
                  <a16:creationId xmlns:a16="http://schemas.microsoft.com/office/drawing/2014/main" id="{866A5D36-4EEB-452D-2562-945B5086B620}"/>
                </a:ext>
              </a:extLst>
            </p:cNvPr>
            <p:cNvSpPr>
              <a:spLocks/>
            </p:cNvSpPr>
            <p:nvPr/>
          </p:nvSpPr>
          <p:spPr bwMode="auto">
            <a:xfrm>
              <a:off x="1972"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0" name="Freeform 126">
              <a:extLst>
                <a:ext uri="{FF2B5EF4-FFF2-40B4-BE49-F238E27FC236}">
                  <a16:creationId xmlns:a16="http://schemas.microsoft.com/office/drawing/2014/main" id="{96D0BE24-1DA2-D518-95DF-9B278ACD843F}"/>
                </a:ext>
              </a:extLst>
            </p:cNvPr>
            <p:cNvSpPr>
              <a:spLocks/>
            </p:cNvSpPr>
            <p:nvPr/>
          </p:nvSpPr>
          <p:spPr bwMode="auto">
            <a:xfrm>
              <a:off x="1955"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1" name="Freeform 127">
              <a:extLst>
                <a:ext uri="{FF2B5EF4-FFF2-40B4-BE49-F238E27FC236}">
                  <a16:creationId xmlns:a16="http://schemas.microsoft.com/office/drawing/2014/main" id="{40BE0E97-9626-2AEF-B31E-A35E9C06B8A3}"/>
                </a:ext>
              </a:extLst>
            </p:cNvPr>
            <p:cNvSpPr>
              <a:spLocks/>
            </p:cNvSpPr>
            <p:nvPr/>
          </p:nvSpPr>
          <p:spPr bwMode="auto">
            <a:xfrm>
              <a:off x="200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2" name="Freeform 128">
              <a:extLst>
                <a:ext uri="{FF2B5EF4-FFF2-40B4-BE49-F238E27FC236}">
                  <a16:creationId xmlns:a16="http://schemas.microsoft.com/office/drawing/2014/main" id="{88C5EFCA-2B79-F24F-8F0B-1C580E5D6DE2}"/>
                </a:ext>
              </a:extLst>
            </p:cNvPr>
            <p:cNvSpPr>
              <a:spLocks/>
            </p:cNvSpPr>
            <p:nvPr/>
          </p:nvSpPr>
          <p:spPr bwMode="auto">
            <a:xfrm>
              <a:off x="1988"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3" name="Freeform 129">
              <a:extLst>
                <a:ext uri="{FF2B5EF4-FFF2-40B4-BE49-F238E27FC236}">
                  <a16:creationId xmlns:a16="http://schemas.microsoft.com/office/drawing/2014/main" id="{4D305DD3-0054-701C-5E93-C3EFA1BC8CC7}"/>
                </a:ext>
              </a:extLst>
            </p:cNvPr>
            <p:cNvSpPr>
              <a:spLocks/>
            </p:cNvSpPr>
            <p:nvPr/>
          </p:nvSpPr>
          <p:spPr bwMode="auto">
            <a:xfrm>
              <a:off x="2038"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4" name="Freeform 130">
              <a:extLst>
                <a:ext uri="{FF2B5EF4-FFF2-40B4-BE49-F238E27FC236}">
                  <a16:creationId xmlns:a16="http://schemas.microsoft.com/office/drawing/2014/main" id="{9839DAE9-E07B-2914-D551-C336D68FFBFD}"/>
                </a:ext>
              </a:extLst>
            </p:cNvPr>
            <p:cNvSpPr>
              <a:spLocks/>
            </p:cNvSpPr>
            <p:nvPr/>
          </p:nvSpPr>
          <p:spPr bwMode="auto">
            <a:xfrm>
              <a:off x="2022"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19"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5" name="Freeform 131">
              <a:extLst>
                <a:ext uri="{FF2B5EF4-FFF2-40B4-BE49-F238E27FC236}">
                  <a16:creationId xmlns:a16="http://schemas.microsoft.com/office/drawing/2014/main" id="{6E5DEC2D-6686-730F-5B17-A02C86B53330}"/>
                </a:ext>
              </a:extLst>
            </p:cNvPr>
            <p:cNvSpPr>
              <a:spLocks/>
            </p:cNvSpPr>
            <p:nvPr/>
          </p:nvSpPr>
          <p:spPr bwMode="auto">
            <a:xfrm>
              <a:off x="2073"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6" name="Freeform 132">
              <a:extLst>
                <a:ext uri="{FF2B5EF4-FFF2-40B4-BE49-F238E27FC236}">
                  <a16:creationId xmlns:a16="http://schemas.microsoft.com/office/drawing/2014/main" id="{E103F94A-8AF0-7F59-246D-9CF3E304100A}"/>
                </a:ext>
              </a:extLst>
            </p:cNvPr>
            <p:cNvSpPr>
              <a:spLocks/>
            </p:cNvSpPr>
            <p:nvPr/>
          </p:nvSpPr>
          <p:spPr bwMode="auto">
            <a:xfrm>
              <a:off x="2057"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7" name="Freeform 133">
              <a:extLst>
                <a:ext uri="{FF2B5EF4-FFF2-40B4-BE49-F238E27FC236}">
                  <a16:creationId xmlns:a16="http://schemas.microsoft.com/office/drawing/2014/main" id="{FF413EC8-6808-6420-5C87-DB20444FF11C}"/>
                </a:ext>
              </a:extLst>
            </p:cNvPr>
            <p:cNvSpPr>
              <a:spLocks/>
            </p:cNvSpPr>
            <p:nvPr/>
          </p:nvSpPr>
          <p:spPr bwMode="auto">
            <a:xfrm>
              <a:off x="2106"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8" name="Freeform 134">
              <a:extLst>
                <a:ext uri="{FF2B5EF4-FFF2-40B4-BE49-F238E27FC236}">
                  <a16:creationId xmlns:a16="http://schemas.microsoft.com/office/drawing/2014/main" id="{3006AFC8-CEC5-DD89-3D4F-016C30EC451E}"/>
                </a:ext>
              </a:extLst>
            </p:cNvPr>
            <p:cNvSpPr>
              <a:spLocks/>
            </p:cNvSpPr>
            <p:nvPr/>
          </p:nvSpPr>
          <p:spPr bwMode="auto">
            <a:xfrm>
              <a:off x="209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69" name="Freeform 135">
              <a:extLst>
                <a:ext uri="{FF2B5EF4-FFF2-40B4-BE49-F238E27FC236}">
                  <a16:creationId xmlns:a16="http://schemas.microsoft.com/office/drawing/2014/main" id="{C99B6E4C-AFFB-799F-5863-0396980F7600}"/>
                </a:ext>
              </a:extLst>
            </p:cNvPr>
            <p:cNvSpPr>
              <a:spLocks/>
            </p:cNvSpPr>
            <p:nvPr/>
          </p:nvSpPr>
          <p:spPr bwMode="auto">
            <a:xfrm>
              <a:off x="2140"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0" name="Freeform 136">
              <a:extLst>
                <a:ext uri="{FF2B5EF4-FFF2-40B4-BE49-F238E27FC236}">
                  <a16:creationId xmlns:a16="http://schemas.microsoft.com/office/drawing/2014/main" id="{18EBB9CD-3840-0ED6-EF81-EC800EED01BA}"/>
                </a:ext>
              </a:extLst>
            </p:cNvPr>
            <p:cNvSpPr>
              <a:spLocks/>
            </p:cNvSpPr>
            <p:nvPr/>
          </p:nvSpPr>
          <p:spPr bwMode="auto">
            <a:xfrm>
              <a:off x="2124"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1" name="Freeform 137">
              <a:extLst>
                <a:ext uri="{FF2B5EF4-FFF2-40B4-BE49-F238E27FC236}">
                  <a16:creationId xmlns:a16="http://schemas.microsoft.com/office/drawing/2014/main" id="{A5484A0F-BBFF-CD79-986E-7D518AB79079}"/>
                </a:ext>
              </a:extLst>
            </p:cNvPr>
            <p:cNvSpPr>
              <a:spLocks/>
            </p:cNvSpPr>
            <p:nvPr/>
          </p:nvSpPr>
          <p:spPr bwMode="auto">
            <a:xfrm>
              <a:off x="2175"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2" name="Freeform 138">
              <a:extLst>
                <a:ext uri="{FF2B5EF4-FFF2-40B4-BE49-F238E27FC236}">
                  <a16:creationId xmlns:a16="http://schemas.microsoft.com/office/drawing/2014/main" id="{1B75B06F-0358-97D4-2F2B-4F404A4BF8A0}"/>
                </a:ext>
              </a:extLst>
            </p:cNvPr>
            <p:cNvSpPr>
              <a:spLocks/>
            </p:cNvSpPr>
            <p:nvPr/>
          </p:nvSpPr>
          <p:spPr bwMode="auto">
            <a:xfrm>
              <a:off x="2159"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3" name="Freeform 139">
              <a:extLst>
                <a:ext uri="{FF2B5EF4-FFF2-40B4-BE49-F238E27FC236}">
                  <a16:creationId xmlns:a16="http://schemas.microsoft.com/office/drawing/2014/main" id="{9975E48A-418D-C49D-B6B5-56335035B30B}"/>
                </a:ext>
              </a:extLst>
            </p:cNvPr>
            <p:cNvSpPr>
              <a:spLocks/>
            </p:cNvSpPr>
            <p:nvPr/>
          </p:nvSpPr>
          <p:spPr bwMode="auto">
            <a:xfrm>
              <a:off x="2208"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4" name="Freeform 140">
              <a:extLst>
                <a:ext uri="{FF2B5EF4-FFF2-40B4-BE49-F238E27FC236}">
                  <a16:creationId xmlns:a16="http://schemas.microsoft.com/office/drawing/2014/main" id="{3128C5B8-FE9A-2DFF-8BAC-801377142553}"/>
                </a:ext>
              </a:extLst>
            </p:cNvPr>
            <p:cNvSpPr>
              <a:spLocks/>
            </p:cNvSpPr>
            <p:nvPr/>
          </p:nvSpPr>
          <p:spPr bwMode="auto">
            <a:xfrm>
              <a:off x="219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5" name="Freeform 141">
              <a:extLst>
                <a:ext uri="{FF2B5EF4-FFF2-40B4-BE49-F238E27FC236}">
                  <a16:creationId xmlns:a16="http://schemas.microsoft.com/office/drawing/2014/main" id="{BEBAA593-6A55-EF6D-E1BC-59D31CFB10A5}"/>
                </a:ext>
              </a:extLst>
            </p:cNvPr>
            <p:cNvSpPr>
              <a:spLocks/>
            </p:cNvSpPr>
            <p:nvPr/>
          </p:nvSpPr>
          <p:spPr bwMode="auto">
            <a:xfrm>
              <a:off x="2242"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6" name="Freeform 142">
              <a:extLst>
                <a:ext uri="{FF2B5EF4-FFF2-40B4-BE49-F238E27FC236}">
                  <a16:creationId xmlns:a16="http://schemas.microsoft.com/office/drawing/2014/main" id="{5C8FAD84-31D6-1681-7DC8-A890C06B0A70}"/>
                </a:ext>
              </a:extLst>
            </p:cNvPr>
            <p:cNvSpPr>
              <a:spLocks/>
            </p:cNvSpPr>
            <p:nvPr/>
          </p:nvSpPr>
          <p:spPr bwMode="auto">
            <a:xfrm>
              <a:off x="2226"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7" name="Freeform 143">
              <a:extLst>
                <a:ext uri="{FF2B5EF4-FFF2-40B4-BE49-F238E27FC236}">
                  <a16:creationId xmlns:a16="http://schemas.microsoft.com/office/drawing/2014/main" id="{EEA9C901-520E-C91F-1913-9D53816290D9}"/>
                </a:ext>
              </a:extLst>
            </p:cNvPr>
            <p:cNvSpPr>
              <a:spLocks/>
            </p:cNvSpPr>
            <p:nvPr/>
          </p:nvSpPr>
          <p:spPr bwMode="auto">
            <a:xfrm>
              <a:off x="2277"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8" name="Freeform 144">
              <a:extLst>
                <a:ext uri="{FF2B5EF4-FFF2-40B4-BE49-F238E27FC236}">
                  <a16:creationId xmlns:a16="http://schemas.microsoft.com/office/drawing/2014/main" id="{7F0D7CAB-9BB5-08B9-E943-2218A6A4DA05}"/>
                </a:ext>
              </a:extLst>
            </p:cNvPr>
            <p:cNvSpPr>
              <a:spLocks/>
            </p:cNvSpPr>
            <p:nvPr/>
          </p:nvSpPr>
          <p:spPr bwMode="auto">
            <a:xfrm>
              <a:off x="2260"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79" name="Freeform 145">
              <a:extLst>
                <a:ext uri="{FF2B5EF4-FFF2-40B4-BE49-F238E27FC236}">
                  <a16:creationId xmlns:a16="http://schemas.microsoft.com/office/drawing/2014/main" id="{C020E3EB-34B5-8022-FCA0-151FCA5847F8}"/>
                </a:ext>
              </a:extLst>
            </p:cNvPr>
            <p:cNvSpPr>
              <a:spLocks/>
            </p:cNvSpPr>
            <p:nvPr/>
          </p:nvSpPr>
          <p:spPr bwMode="auto">
            <a:xfrm>
              <a:off x="2310"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0" name="Freeform 146">
              <a:extLst>
                <a:ext uri="{FF2B5EF4-FFF2-40B4-BE49-F238E27FC236}">
                  <a16:creationId xmlns:a16="http://schemas.microsoft.com/office/drawing/2014/main" id="{A6523726-F430-947A-16F2-554221034BEA}"/>
                </a:ext>
              </a:extLst>
            </p:cNvPr>
            <p:cNvSpPr>
              <a:spLocks/>
            </p:cNvSpPr>
            <p:nvPr/>
          </p:nvSpPr>
          <p:spPr bwMode="auto">
            <a:xfrm>
              <a:off x="2294"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1" name="Freeform 147">
              <a:extLst>
                <a:ext uri="{FF2B5EF4-FFF2-40B4-BE49-F238E27FC236}">
                  <a16:creationId xmlns:a16="http://schemas.microsoft.com/office/drawing/2014/main" id="{024ED260-0940-CB44-0C7D-475B62932F8D}"/>
                </a:ext>
              </a:extLst>
            </p:cNvPr>
            <p:cNvSpPr>
              <a:spLocks/>
            </p:cNvSpPr>
            <p:nvPr/>
          </p:nvSpPr>
          <p:spPr bwMode="auto">
            <a:xfrm>
              <a:off x="234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2" name="Freeform 148">
              <a:extLst>
                <a:ext uri="{FF2B5EF4-FFF2-40B4-BE49-F238E27FC236}">
                  <a16:creationId xmlns:a16="http://schemas.microsoft.com/office/drawing/2014/main" id="{30137A5B-F895-9863-6881-93EA0212361A}"/>
                </a:ext>
              </a:extLst>
            </p:cNvPr>
            <p:cNvSpPr>
              <a:spLocks/>
            </p:cNvSpPr>
            <p:nvPr/>
          </p:nvSpPr>
          <p:spPr bwMode="auto">
            <a:xfrm>
              <a:off x="2327"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3" name="Freeform 149">
              <a:extLst>
                <a:ext uri="{FF2B5EF4-FFF2-40B4-BE49-F238E27FC236}">
                  <a16:creationId xmlns:a16="http://schemas.microsoft.com/office/drawing/2014/main" id="{2B202C08-A554-EF8C-F60E-BC09C856755A}"/>
                </a:ext>
              </a:extLst>
            </p:cNvPr>
            <p:cNvSpPr>
              <a:spLocks/>
            </p:cNvSpPr>
            <p:nvPr/>
          </p:nvSpPr>
          <p:spPr bwMode="auto">
            <a:xfrm>
              <a:off x="2379"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4" name="Freeform 150">
              <a:extLst>
                <a:ext uri="{FF2B5EF4-FFF2-40B4-BE49-F238E27FC236}">
                  <a16:creationId xmlns:a16="http://schemas.microsoft.com/office/drawing/2014/main" id="{1E868F23-E7EB-FF16-FE62-A9BE9C5DF4FE}"/>
                </a:ext>
              </a:extLst>
            </p:cNvPr>
            <p:cNvSpPr>
              <a:spLocks/>
            </p:cNvSpPr>
            <p:nvPr/>
          </p:nvSpPr>
          <p:spPr bwMode="auto">
            <a:xfrm>
              <a:off x="2363"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5" name="Freeform 151">
              <a:extLst>
                <a:ext uri="{FF2B5EF4-FFF2-40B4-BE49-F238E27FC236}">
                  <a16:creationId xmlns:a16="http://schemas.microsoft.com/office/drawing/2014/main" id="{A1FB008B-CAD5-4DB9-2D87-652EA3D2ED80}"/>
                </a:ext>
              </a:extLst>
            </p:cNvPr>
            <p:cNvSpPr>
              <a:spLocks/>
            </p:cNvSpPr>
            <p:nvPr/>
          </p:nvSpPr>
          <p:spPr bwMode="auto">
            <a:xfrm>
              <a:off x="2411"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6" name="Freeform 152">
              <a:extLst>
                <a:ext uri="{FF2B5EF4-FFF2-40B4-BE49-F238E27FC236}">
                  <a16:creationId xmlns:a16="http://schemas.microsoft.com/office/drawing/2014/main" id="{DB76C08E-80AE-4E78-8007-1DA0A083C041}"/>
                </a:ext>
              </a:extLst>
            </p:cNvPr>
            <p:cNvSpPr>
              <a:spLocks/>
            </p:cNvSpPr>
            <p:nvPr/>
          </p:nvSpPr>
          <p:spPr bwMode="auto">
            <a:xfrm>
              <a:off x="2395"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7" name="Freeform 153">
              <a:extLst>
                <a:ext uri="{FF2B5EF4-FFF2-40B4-BE49-F238E27FC236}">
                  <a16:creationId xmlns:a16="http://schemas.microsoft.com/office/drawing/2014/main" id="{0DAD57B0-D1FD-074E-4335-593756635D32}"/>
                </a:ext>
              </a:extLst>
            </p:cNvPr>
            <p:cNvSpPr>
              <a:spLocks/>
            </p:cNvSpPr>
            <p:nvPr/>
          </p:nvSpPr>
          <p:spPr bwMode="auto">
            <a:xfrm>
              <a:off x="2446"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8" name="Freeform 154">
              <a:extLst>
                <a:ext uri="{FF2B5EF4-FFF2-40B4-BE49-F238E27FC236}">
                  <a16:creationId xmlns:a16="http://schemas.microsoft.com/office/drawing/2014/main" id="{4B17113C-9EF1-1FF2-3D3A-1D59CB2718C7}"/>
                </a:ext>
              </a:extLst>
            </p:cNvPr>
            <p:cNvSpPr>
              <a:spLocks/>
            </p:cNvSpPr>
            <p:nvPr/>
          </p:nvSpPr>
          <p:spPr bwMode="auto">
            <a:xfrm>
              <a:off x="243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89" name="Freeform 155">
              <a:extLst>
                <a:ext uri="{FF2B5EF4-FFF2-40B4-BE49-F238E27FC236}">
                  <a16:creationId xmlns:a16="http://schemas.microsoft.com/office/drawing/2014/main" id="{25976A46-6BD7-8BC4-0418-DFF80D7EBB76}"/>
                </a:ext>
              </a:extLst>
            </p:cNvPr>
            <p:cNvSpPr>
              <a:spLocks/>
            </p:cNvSpPr>
            <p:nvPr/>
          </p:nvSpPr>
          <p:spPr bwMode="auto">
            <a:xfrm>
              <a:off x="2480"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0" name="Freeform 156">
              <a:extLst>
                <a:ext uri="{FF2B5EF4-FFF2-40B4-BE49-F238E27FC236}">
                  <a16:creationId xmlns:a16="http://schemas.microsoft.com/office/drawing/2014/main" id="{9803C620-6C3E-CC09-5BA1-E28CEF67CFFA}"/>
                </a:ext>
              </a:extLst>
            </p:cNvPr>
            <p:cNvSpPr>
              <a:spLocks/>
            </p:cNvSpPr>
            <p:nvPr/>
          </p:nvSpPr>
          <p:spPr bwMode="auto">
            <a:xfrm>
              <a:off x="2464"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1" name="Freeform 157">
              <a:extLst>
                <a:ext uri="{FF2B5EF4-FFF2-40B4-BE49-F238E27FC236}">
                  <a16:creationId xmlns:a16="http://schemas.microsoft.com/office/drawing/2014/main" id="{93188FB8-197D-2107-1371-A829599814D4}"/>
                </a:ext>
              </a:extLst>
            </p:cNvPr>
            <p:cNvSpPr>
              <a:spLocks/>
            </p:cNvSpPr>
            <p:nvPr/>
          </p:nvSpPr>
          <p:spPr bwMode="auto">
            <a:xfrm>
              <a:off x="2514" y="3088"/>
              <a:ext cx="16" cy="18"/>
            </a:xfrm>
            <a:custGeom>
              <a:avLst/>
              <a:gdLst>
                <a:gd name="T0" fmla="*/ 16 w 32"/>
                <a:gd name="T1" fmla="*/ 18 h 35"/>
                <a:gd name="T2" fmla="*/ 15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2" name="Freeform 158">
              <a:extLst>
                <a:ext uri="{FF2B5EF4-FFF2-40B4-BE49-F238E27FC236}">
                  <a16:creationId xmlns:a16="http://schemas.microsoft.com/office/drawing/2014/main" id="{837C7C45-590A-1E82-22FB-05899EDF4DAC}"/>
                </a:ext>
              </a:extLst>
            </p:cNvPr>
            <p:cNvSpPr>
              <a:spLocks/>
            </p:cNvSpPr>
            <p:nvPr/>
          </p:nvSpPr>
          <p:spPr bwMode="auto">
            <a:xfrm>
              <a:off x="2497"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3" name="Freeform 159">
              <a:extLst>
                <a:ext uri="{FF2B5EF4-FFF2-40B4-BE49-F238E27FC236}">
                  <a16:creationId xmlns:a16="http://schemas.microsoft.com/office/drawing/2014/main" id="{DD1C7AD2-EA5A-5298-9958-7326EB49B800}"/>
                </a:ext>
              </a:extLst>
            </p:cNvPr>
            <p:cNvSpPr>
              <a:spLocks/>
            </p:cNvSpPr>
            <p:nvPr/>
          </p:nvSpPr>
          <p:spPr bwMode="auto">
            <a:xfrm>
              <a:off x="1172" y="3103"/>
              <a:ext cx="136" cy="690"/>
            </a:xfrm>
            <a:custGeom>
              <a:avLst/>
              <a:gdLst>
                <a:gd name="T0" fmla="*/ 136 w 271"/>
                <a:gd name="T1" fmla="*/ 0 h 1380"/>
                <a:gd name="T2" fmla="*/ 130 w 271"/>
                <a:gd name="T3" fmla="*/ 2 h 1380"/>
                <a:gd name="T4" fmla="*/ 123 w 271"/>
                <a:gd name="T5" fmla="*/ 7 h 1380"/>
                <a:gd name="T6" fmla="*/ 117 w 271"/>
                <a:gd name="T7" fmla="*/ 15 h 1380"/>
                <a:gd name="T8" fmla="*/ 111 w 271"/>
                <a:gd name="T9" fmla="*/ 27 h 1380"/>
                <a:gd name="T10" fmla="*/ 104 w 271"/>
                <a:gd name="T11" fmla="*/ 42 h 1380"/>
                <a:gd name="T12" fmla="*/ 99 w 271"/>
                <a:gd name="T13" fmla="*/ 59 h 1380"/>
                <a:gd name="T14" fmla="*/ 93 w 271"/>
                <a:gd name="T15" fmla="*/ 79 h 1380"/>
                <a:gd name="T16" fmla="*/ 88 w 271"/>
                <a:gd name="T17" fmla="*/ 102 h 1380"/>
                <a:gd name="T18" fmla="*/ 83 w 271"/>
                <a:gd name="T19" fmla="*/ 127 h 1380"/>
                <a:gd name="T20" fmla="*/ 80 w 271"/>
                <a:gd name="T21" fmla="*/ 154 h 1380"/>
                <a:gd name="T22" fmla="*/ 76 w 271"/>
                <a:gd name="T23" fmla="*/ 184 h 1380"/>
                <a:gd name="T24" fmla="*/ 73 w 271"/>
                <a:gd name="T25" fmla="*/ 214 h 1380"/>
                <a:gd name="T26" fmla="*/ 71 w 271"/>
                <a:gd name="T27" fmla="*/ 246 h 1380"/>
                <a:gd name="T28" fmla="*/ 70 w 271"/>
                <a:gd name="T29" fmla="*/ 279 h 1380"/>
                <a:gd name="T30" fmla="*/ 69 w 271"/>
                <a:gd name="T31" fmla="*/ 313 h 1380"/>
                <a:gd name="T32" fmla="*/ 68 w 271"/>
                <a:gd name="T33" fmla="*/ 347 h 1380"/>
                <a:gd name="T34" fmla="*/ 67 w 271"/>
                <a:gd name="T35" fmla="*/ 341 h 1380"/>
                <a:gd name="T36" fmla="*/ 64 w 271"/>
                <a:gd name="T37" fmla="*/ 337 h 1380"/>
                <a:gd name="T38" fmla="*/ 58 w 271"/>
                <a:gd name="T39" fmla="*/ 333 h 1380"/>
                <a:gd name="T40" fmla="*/ 51 w 271"/>
                <a:gd name="T41" fmla="*/ 330 h 1380"/>
                <a:gd name="T42" fmla="*/ 43 w 271"/>
                <a:gd name="T43" fmla="*/ 329 h 1380"/>
                <a:gd name="T44" fmla="*/ 38 w 271"/>
                <a:gd name="T45" fmla="*/ 331 h 1380"/>
                <a:gd name="T46" fmla="*/ 35 w 271"/>
                <a:gd name="T47" fmla="*/ 337 h 1380"/>
                <a:gd name="T48" fmla="*/ 30 w 271"/>
                <a:gd name="T49" fmla="*/ 345 h 1380"/>
                <a:gd name="T50" fmla="*/ 26 w 271"/>
                <a:gd name="T51" fmla="*/ 357 h 1380"/>
                <a:gd name="T52" fmla="*/ 23 w 271"/>
                <a:gd name="T53" fmla="*/ 372 h 1380"/>
                <a:gd name="T54" fmla="*/ 19 w 271"/>
                <a:gd name="T55" fmla="*/ 391 h 1380"/>
                <a:gd name="T56" fmla="*/ 16 w 271"/>
                <a:gd name="T57" fmla="*/ 412 h 1380"/>
                <a:gd name="T58" fmla="*/ 13 w 271"/>
                <a:gd name="T59" fmla="*/ 436 h 1380"/>
                <a:gd name="T60" fmla="*/ 10 w 271"/>
                <a:gd name="T61" fmla="*/ 461 h 1380"/>
                <a:gd name="T62" fmla="*/ 7 w 271"/>
                <a:gd name="T63" fmla="*/ 490 h 1380"/>
                <a:gd name="T64" fmla="*/ 6 w 271"/>
                <a:gd name="T65" fmla="*/ 521 h 1380"/>
                <a:gd name="T66" fmla="*/ 4 w 271"/>
                <a:gd name="T67" fmla="*/ 553 h 1380"/>
                <a:gd name="T68" fmla="*/ 2 w 271"/>
                <a:gd name="T69" fmla="*/ 586 h 1380"/>
                <a:gd name="T70" fmla="*/ 1 w 271"/>
                <a:gd name="T71" fmla="*/ 620 h 1380"/>
                <a:gd name="T72" fmla="*/ 0 w 271"/>
                <a:gd name="T73" fmla="*/ 655 h 1380"/>
                <a:gd name="T74" fmla="*/ 0 w 271"/>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1" h="1380">
                  <a:moveTo>
                    <a:pt x="271" y="0"/>
                  </a:moveTo>
                  <a:lnTo>
                    <a:pt x="259" y="4"/>
                  </a:lnTo>
                  <a:lnTo>
                    <a:pt x="246" y="13"/>
                  </a:lnTo>
                  <a:lnTo>
                    <a:pt x="233" y="29"/>
                  </a:lnTo>
                  <a:lnTo>
                    <a:pt x="221" y="53"/>
                  </a:lnTo>
                  <a:lnTo>
                    <a:pt x="208" y="83"/>
                  </a:lnTo>
                  <a:lnTo>
                    <a:pt x="197" y="117"/>
                  </a:lnTo>
                  <a:lnTo>
                    <a:pt x="186" y="158"/>
                  </a:lnTo>
                  <a:lnTo>
                    <a:pt x="175" y="204"/>
                  </a:lnTo>
                  <a:lnTo>
                    <a:pt x="166" y="253"/>
                  </a:lnTo>
                  <a:lnTo>
                    <a:pt x="159" y="308"/>
                  </a:lnTo>
                  <a:lnTo>
                    <a:pt x="152" y="367"/>
                  </a:lnTo>
                  <a:lnTo>
                    <a:pt x="146" y="427"/>
                  </a:lnTo>
                  <a:lnTo>
                    <a:pt x="141" y="491"/>
                  </a:lnTo>
                  <a:lnTo>
                    <a:pt x="139" y="557"/>
                  </a:lnTo>
                  <a:lnTo>
                    <a:pt x="137" y="625"/>
                  </a:lnTo>
                  <a:lnTo>
                    <a:pt x="136" y="693"/>
                  </a:lnTo>
                  <a:lnTo>
                    <a:pt x="134" y="682"/>
                  </a:lnTo>
                  <a:lnTo>
                    <a:pt x="127" y="673"/>
                  </a:lnTo>
                  <a:lnTo>
                    <a:pt x="116" y="665"/>
                  </a:lnTo>
                  <a:lnTo>
                    <a:pt x="101" y="660"/>
                  </a:lnTo>
                  <a:lnTo>
                    <a:pt x="85" y="658"/>
                  </a:lnTo>
                  <a:lnTo>
                    <a:pt x="76" y="662"/>
                  </a:lnTo>
                  <a:lnTo>
                    <a:pt x="69" y="673"/>
                  </a:lnTo>
                  <a:lnTo>
                    <a:pt x="60" y="689"/>
                  </a:lnTo>
                  <a:lnTo>
                    <a:pt x="52" y="713"/>
                  </a:lnTo>
                  <a:lnTo>
                    <a:pt x="45" y="744"/>
                  </a:lnTo>
                  <a:lnTo>
                    <a:pt x="38" y="781"/>
                  </a:lnTo>
                  <a:lnTo>
                    <a:pt x="31" y="823"/>
                  </a:lnTo>
                  <a:lnTo>
                    <a:pt x="25" y="871"/>
                  </a:lnTo>
                  <a:lnTo>
                    <a:pt x="20" y="922"/>
                  </a:lnTo>
                  <a:lnTo>
                    <a:pt x="14" y="979"/>
                  </a:lnTo>
                  <a:lnTo>
                    <a:pt x="11" y="1041"/>
                  </a:lnTo>
                  <a:lnTo>
                    <a:pt x="7" y="1105"/>
                  </a:lnTo>
                  <a:lnTo>
                    <a:pt x="3" y="1171"/>
                  </a:lnTo>
                  <a:lnTo>
                    <a:pt x="2" y="1239"/>
                  </a:lnTo>
                  <a:lnTo>
                    <a:pt x="0" y="1310"/>
                  </a:lnTo>
                  <a:lnTo>
                    <a:pt x="0"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94" name="Freeform 160">
              <a:extLst>
                <a:ext uri="{FF2B5EF4-FFF2-40B4-BE49-F238E27FC236}">
                  <a16:creationId xmlns:a16="http://schemas.microsoft.com/office/drawing/2014/main" id="{A94E2831-60F9-E228-0CDD-3D0A1185E550}"/>
                </a:ext>
              </a:extLst>
            </p:cNvPr>
            <p:cNvSpPr>
              <a:spLocks/>
            </p:cNvSpPr>
            <p:nvPr/>
          </p:nvSpPr>
          <p:spPr bwMode="auto">
            <a:xfrm>
              <a:off x="2530" y="3103"/>
              <a:ext cx="137" cy="690"/>
            </a:xfrm>
            <a:custGeom>
              <a:avLst/>
              <a:gdLst>
                <a:gd name="T0" fmla="*/ 0 w 273"/>
                <a:gd name="T1" fmla="*/ 0 h 1380"/>
                <a:gd name="T2" fmla="*/ 8 w 273"/>
                <a:gd name="T3" fmla="*/ 2 h 1380"/>
                <a:gd name="T4" fmla="*/ 14 w 273"/>
                <a:gd name="T5" fmla="*/ 7 h 1380"/>
                <a:gd name="T6" fmla="*/ 20 w 273"/>
                <a:gd name="T7" fmla="*/ 15 h 1380"/>
                <a:gd name="T8" fmla="*/ 27 w 273"/>
                <a:gd name="T9" fmla="*/ 27 h 1380"/>
                <a:gd name="T10" fmla="*/ 33 w 273"/>
                <a:gd name="T11" fmla="*/ 42 h 1380"/>
                <a:gd name="T12" fmla="*/ 38 w 273"/>
                <a:gd name="T13" fmla="*/ 59 h 1380"/>
                <a:gd name="T14" fmla="*/ 44 w 273"/>
                <a:gd name="T15" fmla="*/ 79 h 1380"/>
                <a:gd name="T16" fmla="*/ 49 w 273"/>
                <a:gd name="T17" fmla="*/ 102 h 1380"/>
                <a:gd name="T18" fmla="*/ 53 w 273"/>
                <a:gd name="T19" fmla="*/ 127 h 1380"/>
                <a:gd name="T20" fmla="*/ 57 w 273"/>
                <a:gd name="T21" fmla="*/ 154 h 1380"/>
                <a:gd name="T22" fmla="*/ 61 w 273"/>
                <a:gd name="T23" fmla="*/ 184 h 1380"/>
                <a:gd name="T24" fmla="*/ 64 w 273"/>
                <a:gd name="T25" fmla="*/ 214 h 1380"/>
                <a:gd name="T26" fmla="*/ 65 w 273"/>
                <a:gd name="T27" fmla="*/ 246 h 1380"/>
                <a:gd name="T28" fmla="*/ 67 w 273"/>
                <a:gd name="T29" fmla="*/ 279 h 1380"/>
                <a:gd name="T30" fmla="*/ 68 w 273"/>
                <a:gd name="T31" fmla="*/ 313 h 1380"/>
                <a:gd name="T32" fmla="*/ 69 w 273"/>
                <a:gd name="T33" fmla="*/ 347 h 1380"/>
                <a:gd name="T34" fmla="*/ 70 w 273"/>
                <a:gd name="T35" fmla="*/ 341 h 1380"/>
                <a:gd name="T36" fmla="*/ 74 w 273"/>
                <a:gd name="T37" fmla="*/ 337 h 1380"/>
                <a:gd name="T38" fmla="*/ 79 w 273"/>
                <a:gd name="T39" fmla="*/ 333 h 1380"/>
                <a:gd name="T40" fmla="*/ 86 w 273"/>
                <a:gd name="T41" fmla="*/ 330 h 1380"/>
                <a:gd name="T42" fmla="*/ 94 w 273"/>
                <a:gd name="T43" fmla="*/ 329 h 1380"/>
                <a:gd name="T44" fmla="*/ 98 w 273"/>
                <a:gd name="T45" fmla="*/ 331 h 1380"/>
                <a:gd name="T46" fmla="*/ 103 w 273"/>
                <a:gd name="T47" fmla="*/ 337 h 1380"/>
                <a:gd name="T48" fmla="*/ 106 w 273"/>
                <a:gd name="T49" fmla="*/ 345 h 1380"/>
                <a:gd name="T50" fmla="*/ 111 w 273"/>
                <a:gd name="T51" fmla="*/ 357 h 1380"/>
                <a:gd name="T52" fmla="*/ 114 w 273"/>
                <a:gd name="T53" fmla="*/ 372 h 1380"/>
                <a:gd name="T54" fmla="*/ 118 w 273"/>
                <a:gd name="T55" fmla="*/ 391 h 1380"/>
                <a:gd name="T56" fmla="*/ 121 w 273"/>
                <a:gd name="T57" fmla="*/ 412 h 1380"/>
                <a:gd name="T58" fmla="*/ 124 w 273"/>
                <a:gd name="T59" fmla="*/ 436 h 1380"/>
                <a:gd name="T60" fmla="*/ 127 w 273"/>
                <a:gd name="T61" fmla="*/ 461 h 1380"/>
                <a:gd name="T62" fmla="*/ 130 w 273"/>
                <a:gd name="T63" fmla="*/ 490 h 1380"/>
                <a:gd name="T64" fmla="*/ 132 w 273"/>
                <a:gd name="T65" fmla="*/ 521 h 1380"/>
                <a:gd name="T66" fmla="*/ 133 w 273"/>
                <a:gd name="T67" fmla="*/ 553 h 1380"/>
                <a:gd name="T68" fmla="*/ 135 w 273"/>
                <a:gd name="T69" fmla="*/ 586 h 1380"/>
                <a:gd name="T70" fmla="*/ 136 w 273"/>
                <a:gd name="T71" fmla="*/ 620 h 1380"/>
                <a:gd name="T72" fmla="*/ 136 w 273"/>
                <a:gd name="T73" fmla="*/ 655 h 1380"/>
                <a:gd name="T74" fmla="*/ 137 w 273"/>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3" h="1380">
                  <a:moveTo>
                    <a:pt x="0" y="0"/>
                  </a:moveTo>
                  <a:lnTo>
                    <a:pt x="15" y="4"/>
                  </a:lnTo>
                  <a:lnTo>
                    <a:pt x="27" y="13"/>
                  </a:lnTo>
                  <a:lnTo>
                    <a:pt x="40" y="29"/>
                  </a:lnTo>
                  <a:lnTo>
                    <a:pt x="53" y="53"/>
                  </a:lnTo>
                  <a:lnTo>
                    <a:pt x="65" y="83"/>
                  </a:lnTo>
                  <a:lnTo>
                    <a:pt x="76" y="117"/>
                  </a:lnTo>
                  <a:lnTo>
                    <a:pt x="87" y="158"/>
                  </a:lnTo>
                  <a:lnTo>
                    <a:pt x="98" y="204"/>
                  </a:lnTo>
                  <a:lnTo>
                    <a:pt x="105" y="253"/>
                  </a:lnTo>
                  <a:lnTo>
                    <a:pt x="114" y="308"/>
                  </a:lnTo>
                  <a:lnTo>
                    <a:pt x="121" y="367"/>
                  </a:lnTo>
                  <a:lnTo>
                    <a:pt x="127" y="427"/>
                  </a:lnTo>
                  <a:lnTo>
                    <a:pt x="130" y="491"/>
                  </a:lnTo>
                  <a:lnTo>
                    <a:pt x="134" y="557"/>
                  </a:lnTo>
                  <a:lnTo>
                    <a:pt x="136" y="625"/>
                  </a:lnTo>
                  <a:lnTo>
                    <a:pt x="138" y="693"/>
                  </a:lnTo>
                  <a:lnTo>
                    <a:pt x="139" y="682"/>
                  </a:lnTo>
                  <a:lnTo>
                    <a:pt x="147" y="673"/>
                  </a:lnTo>
                  <a:lnTo>
                    <a:pt x="158" y="665"/>
                  </a:lnTo>
                  <a:lnTo>
                    <a:pt x="172" y="660"/>
                  </a:lnTo>
                  <a:lnTo>
                    <a:pt x="188" y="658"/>
                  </a:lnTo>
                  <a:lnTo>
                    <a:pt x="196" y="662"/>
                  </a:lnTo>
                  <a:lnTo>
                    <a:pt x="205" y="673"/>
                  </a:lnTo>
                  <a:lnTo>
                    <a:pt x="212" y="689"/>
                  </a:lnTo>
                  <a:lnTo>
                    <a:pt x="221" y="713"/>
                  </a:lnTo>
                  <a:lnTo>
                    <a:pt x="228" y="744"/>
                  </a:lnTo>
                  <a:lnTo>
                    <a:pt x="235" y="781"/>
                  </a:lnTo>
                  <a:lnTo>
                    <a:pt x="241" y="823"/>
                  </a:lnTo>
                  <a:lnTo>
                    <a:pt x="248" y="871"/>
                  </a:lnTo>
                  <a:lnTo>
                    <a:pt x="254" y="922"/>
                  </a:lnTo>
                  <a:lnTo>
                    <a:pt x="259" y="979"/>
                  </a:lnTo>
                  <a:lnTo>
                    <a:pt x="263" y="1041"/>
                  </a:lnTo>
                  <a:lnTo>
                    <a:pt x="266" y="1105"/>
                  </a:lnTo>
                  <a:lnTo>
                    <a:pt x="270" y="1171"/>
                  </a:lnTo>
                  <a:lnTo>
                    <a:pt x="272" y="1239"/>
                  </a:lnTo>
                  <a:lnTo>
                    <a:pt x="272" y="1310"/>
                  </a:lnTo>
                  <a:lnTo>
                    <a:pt x="273"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9468" name="Group 161">
            <a:extLst>
              <a:ext uri="{FF2B5EF4-FFF2-40B4-BE49-F238E27FC236}">
                <a16:creationId xmlns:a16="http://schemas.microsoft.com/office/drawing/2014/main" id="{C893C36A-92D9-D41C-4A97-F79C29627215}"/>
              </a:ext>
            </a:extLst>
          </p:cNvPr>
          <p:cNvGrpSpPr>
            <a:grpSpLocks/>
          </p:cNvGrpSpPr>
          <p:nvPr/>
        </p:nvGrpSpPr>
        <p:grpSpPr bwMode="auto">
          <a:xfrm>
            <a:off x="4800600" y="3308350"/>
            <a:ext cx="762000" cy="1524000"/>
            <a:chOff x="1172" y="3088"/>
            <a:chExt cx="1495" cy="705"/>
          </a:xfrm>
        </p:grpSpPr>
        <p:sp>
          <p:nvSpPr>
            <p:cNvPr id="19547" name="Freeform 162">
              <a:extLst>
                <a:ext uri="{FF2B5EF4-FFF2-40B4-BE49-F238E27FC236}">
                  <a16:creationId xmlns:a16="http://schemas.microsoft.com/office/drawing/2014/main" id="{A0EFD958-F39D-4B12-BC64-852858A4FCE5}"/>
                </a:ext>
              </a:extLst>
            </p:cNvPr>
            <p:cNvSpPr>
              <a:spLocks/>
            </p:cNvSpPr>
            <p:nvPr/>
          </p:nvSpPr>
          <p:spPr bwMode="auto">
            <a:xfrm>
              <a:off x="1324"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48" name="Freeform 163">
              <a:extLst>
                <a:ext uri="{FF2B5EF4-FFF2-40B4-BE49-F238E27FC236}">
                  <a16:creationId xmlns:a16="http://schemas.microsoft.com/office/drawing/2014/main" id="{54531168-0775-0AB1-8588-B60A599E0819}"/>
                </a:ext>
              </a:extLst>
            </p:cNvPr>
            <p:cNvSpPr>
              <a:spLocks/>
            </p:cNvSpPr>
            <p:nvPr/>
          </p:nvSpPr>
          <p:spPr bwMode="auto">
            <a:xfrm>
              <a:off x="1308"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49" name="Freeform 164">
              <a:extLst>
                <a:ext uri="{FF2B5EF4-FFF2-40B4-BE49-F238E27FC236}">
                  <a16:creationId xmlns:a16="http://schemas.microsoft.com/office/drawing/2014/main" id="{2000DFE3-ED1D-4496-D2DD-40E368C39CAC}"/>
                </a:ext>
              </a:extLst>
            </p:cNvPr>
            <p:cNvSpPr>
              <a:spLocks/>
            </p:cNvSpPr>
            <p:nvPr/>
          </p:nvSpPr>
          <p:spPr bwMode="auto">
            <a:xfrm>
              <a:off x="1359"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0" name="Freeform 165">
              <a:extLst>
                <a:ext uri="{FF2B5EF4-FFF2-40B4-BE49-F238E27FC236}">
                  <a16:creationId xmlns:a16="http://schemas.microsoft.com/office/drawing/2014/main" id="{1A3912A8-5821-7380-C1BD-AA4F14B2676C}"/>
                </a:ext>
              </a:extLst>
            </p:cNvPr>
            <p:cNvSpPr>
              <a:spLocks/>
            </p:cNvSpPr>
            <p:nvPr/>
          </p:nvSpPr>
          <p:spPr bwMode="auto">
            <a:xfrm>
              <a:off x="1343" y="3088"/>
              <a:ext cx="17" cy="18"/>
            </a:xfrm>
            <a:custGeom>
              <a:avLst/>
              <a:gdLst>
                <a:gd name="T0" fmla="*/ 0 w 33"/>
                <a:gd name="T1" fmla="*/ 18 h 35"/>
                <a:gd name="T2" fmla="*/ 1 w 33"/>
                <a:gd name="T3" fmla="*/ 11 h 35"/>
                <a:gd name="T4" fmla="*/ 5 w 33"/>
                <a:gd name="T5" fmla="*/ 6 h 35"/>
                <a:gd name="T6" fmla="*/ 10 w 33"/>
                <a:gd name="T7" fmla="*/ 2 h 35"/>
                <a:gd name="T8" fmla="*/ 17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1" name="Freeform 166">
              <a:extLst>
                <a:ext uri="{FF2B5EF4-FFF2-40B4-BE49-F238E27FC236}">
                  <a16:creationId xmlns:a16="http://schemas.microsoft.com/office/drawing/2014/main" id="{B8A93A8C-8B32-34BC-E467-9FDF266CF352}"/>
                </a:ext>
              </a:extLst>
            </p:cNvPr>
            <p:cNvSpPr>
              <a:spLocks/>
            </p:cNvSpPr>
            <p:nvPr/>
          </p:nvSpPr>
          <p:spPr bwMode="auto">
            <a:xfrm>
              <a:off x="1392"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2" name="Freeform 167">
              <a:extLst>
                <a:ext uri="{FF2B5EF4-FFF2-40B4-BE49-F238E27FC236}">
                  <a16:creationId xmlns:a16="http://schemas.microsoft.com/office/drawing/2014/main" id="{3A75D36E-6741-78BC-EF16-D3AF2F7D453B}"/>
                </a:ext>
              </a:extLst>
            </p:cNvPr>
            <p:cNvSpPr>
              <a:spLocks/>
            </p:cNvSpPr>
            <p:nvPr/>
          </p:nvSpPr>
          <p:spPr bwMode="auto">
            <a:xfrm>
              <a:off x="1376"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3" name="Freeform 168">
              <a:extLst>
                <a:ext uri="{FF2B5EF4-FFF2-40B4-BE49-F238E27FC236}">
                  <a16:creationId xmlns:a16="http://schemas.microsoft.com/office/drawing/2014/main" id="{17C31801-E964-091B-896E-7727F20F124C}"/>
                </a:ext>
              </a:extLst>
            </p:cNvPr>
            <p:cNvSpPr>
              <a:spLocks/>
            </p:cNvSpPr>
            <p:nvPr/>
          </p:nvSpPr>
          <p:spPr bwMode="auto">
            <a:xfrm>
              <a:off x="1426"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4" name="Freeform 169">
              <a:extLst>
                <a:ext uri="{FF2B5EF4-FFF2-40B4-BE49-F238E27FC236}">
                  <a16:creationId xmlns:a16="http://schemas.microsoft.com/office/drawing/2014/main" id="{C878F1C3-782E-457A-CDAB-28097CBF7E92}"/>
                </a:ext>
              </a:extLst>
            </p:cNvPr>
            <p:cNvSpPr>
              <a:spLocks/>
            </p:cNvSpPr>
            <p:nvPr/>
          </p:nvSpPr>
          <p:spPr bwMode="auto">
            <a:xfrm>
              <a:off x="1410"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2"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5" name="Freeform 170">
              <a:extLst>
                <a:ext uri="{FF2B5EF4-FFF2-40B4-BE49-F238E27FC236}">
                  <a16:creationId xmlns:a16="http://schemas.microsoft.com/office/drawing/2014/main" id="{24F3A361-E2F4-E9E8-01D7-22E437D6321B}"/>
                </a:ext>
              </a:extLst>
            </p:cNvPr>
            <p:cNvSpPr>
              <a:spLocks/>
            </p:cNvSpPr>
            <p:nvPr/>
          </p:nvSpPr>
          <p:spPr bwMode="auto">
            <a:xfrm>
              <a:off x="1461"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6" name="Freeform 171">
              <a:extLst>
                <a:ext uri="{FF2B5EF4-FFF2-40B4-BE49-F238E27FC236}">
                  <a16:creationId xmlns:a16="http://schemas.microsoft.com/office/drawing/2014/main" id="{5025489F-2530-6CBE-B1B9-482244D3539B}"/>
                </a:ext>
              </a:extLst>
            </p:cNvPr>
            <p:cNvSpPr>
              <a:spLocks/>
            </p:cNvSpPr>
            <p:nvPr/>
          </p:nvSpPr>
          <p:spPr bwMode="auto">
            <a:xfrm>
              <a:off x="1445"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7" name="Freeform 172">
              <a:extLst>
                <a:ext uri="{FF2B5EF4-FFF2-40B4-BE49-F238E27FC236}">
                  <a16:creationId xmlns:a16="http://schemas.microsoft.com/office/drawing/2014/main" id="{1DFCEB91-0CC1-CDA7-9BCB-C43BAF3BB4AE}"/>
                </a:ext>
              </a:extLst>
            </p:cNvPr>
            <p:cNvSpPr>
              <a:spLocks/>
            </p:cNvSpPr>
            <p:nvPr/>
          </p:nvSpPr>
          <p:spPr bwMode="auto">
            <a:xfrm>
              <a:off x="1494"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8" name="Freeform 173">
              <a:extLst>
                <a:ext uri="{FF2B5EF4-FFF2-40B4-BE49-F238E27FC236}">
                  <a16:creationId xmlns:a16="http://schemas.microsoft.com/office/drawing/2014/main" id="{EC498556-6BAF-9BA6-977D-6754FFC43DFD}"/>
                </a:ext>
              </a:extLst>
            </p:cNvPr>
            <p:cNvSpPr>
              <a:spLocks/>
            </p:cNvSpPr>
            <p:nvPr/>
          </p:nvSpPr>
          <p:spPr bwMode="auto">
            <a:xfrm>
              <a:off x="1478"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1"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59" name="Freeform 174">
              <a:extLst>
                <a:ext uri="{FF2B5EF4-FFF2-40B4-BE49-F238E27FC236}">
                  <a16:creationId xmlns:a16="http://schemas.microsoft.com/office/drawing/2014/main" id="{D1969107-57BA-077F-77CE-E7F7216BC0E8}"/>
                </a:ext>
              </a:extLst>
            </p:cNvPr>
            <p:cNvSpPr>
              <a:spLocks/>
            </p:cNvSpPr>
            <p:nvPr/>
          </p:nvSpPr>
          <p:spPr bwMode="auto">
            <a:xfrm>
              <a:off x="1528"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0" name="Freeform 175">
              <a:extLst>
                <a:ext uri="{FF2B5EF4-FFF2-40B4-BE49-F238E27FC236}">
                  <a16:creationId xmlns:a16="http://schemas.microsoft.com/office/drawing/2014/main" id="{BD870778-413A-1014-DDB2-6CABA75536B8}"/>
                </a:ext>
              </a:extLst>
            </p:cNvPr>
            <p:cNvSpPr>
              <a:spLocks/>
            </p:cNvSpPr>
            <p:nvPr/>
          </p:nvSpPr>
          <p:spPr bwMode="auto">
            <a:xfrm>
              <a:off x="151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1" name="Freeform 176">
              <a:extLst>
                <a:ext uri="{FF2B5EF4-FFF2-40B4-BE49-F238E27FC236}">
                  <a16:creationId xmlns:a16="http://schemas.microsoft.com/office/drawing/2014/main" id="{D800D17A-7106-8171-B786-B8B295E32539}"/>
                </a:ext>
              </a:extLst>
            </p:cNvPr>
            <p:cNvSpPr>
              <a:spLocks/>
            </p:cNvSpPr>
            <p:nvPr/>
          </p:nvSpPr>
          <p:spPr bwMode="auto">
            <a:xfrm>
              <a:off x="1563" y="3088"/>
              <a:ext cx="17" cy="18"/>
            </a:xfrm>
            <a:custGeom>
              <a:avLst/>
              <a:gdLst>
                <a:gd name="T0" fmla="*/ 17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2" name="Freeform 177">
              <a:extLst>
                <a:ext uri="{FF2B5EF4-FFF2-40B4-BE49-F238E27FC236}">
                  <a16:creationId xmlns:a16="http://schemas.microsoft.com/office/drawing/2014/main" id="{A0973E35-D878-AA4A-4C08-95A59FAC5240}"/>
                </a:ext>
              </a:extLst>
            </p:cNvPr>
            <p:cNvSpPr>
              <a:spLocks/>
            </p:cNvSpPr>
            <p:nvPr/>
          </p:nvSpPr>
          <p:spPr bwMode="auto">
            <a:xfrm>
              <a:off x="1547"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3" name="Freeform 178">
              <a:extLst>
                <a:ext uri="{FF2B5EF4-FFF2-40B4-BE49-F238E27FC236}">
                  <a16:creationId xmlns:a16="http://schemas.microsoft.com/office/drawing/2014/main" id="{B7892ACA-BBF1-7EE6-DB0D-28EAD64D028A}"/>
                </a:ext>
              </a:extLst>
            </p:cNvPr>
            <p:cNvSpPr>
              <a:spLocks/>
            </p:cNvSpPr>
            <p:nvPr/>
          </p:nvSpPr>
          <p:spPr bwMode="auto">
            <a:xfrm>
              <a:off x="1596"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4" name="Freeform 179">
              <a:extLst>
                <a:ext uri="{FF2B5EF4-FFF2-40B4-BE49-F238E27FC236}">
                  <a16:creationId xmlns:a16="http://schemas.microsoft.com/office/drawing/2014/main" id="{BB8D0881-C330-5174-CF0C-681453E7E44D}"/>
                </a:ext>
              </a:extLst>
            </p:cNvPr>
            <p:cNvSpPr>
              <a:spLocks/>
            </p:cNvSpPr>
            <p:nvPr/>
          </p:nvSpPr>
          <p:spPr bwMode="auto">
            <a:xfrm>
              <a:off x="1580"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5" name="Freeform 180">
              <a:extLst>
                <a:ext uri="{FF2B5EF4-FFF2-40B4-BE49-F238E27FC236}">
                  <a16:creationId xmlns:a16="http://schemas.microsoft.com/office/drawing/2014/main" id="{EDE82336-3AC7-0E5B-AE3F-BD04147A1395}"/>
                </a:ext>
              </a:extLst>
            </p:cNvPr>
            <p:cNvSpPr>
              <a:spLocks/>
            </p:cNvSpPr>
            <p:nvPr/>
          </p:nvSpPr>
          <p:spPr bwMode="auto">
            <a:xfrm>
              <a:off x="1629"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6" name="Freeform 181">
              <a:extLst>
                <a:ext uri="{FF2B5EF4-FFF2-40B4-BE49-F238E27FC236}">
                  <a16:creationId xmlns:a16="http://schemas.microsoft.com/office/drawing/2014/main" id="{623CDE99-4759-F7E5-5E91-644FC2FBDB40}"/>
                </a:ext>
              </a:extLst>
            </p:cNvPr>
            <p:cNvSpPr>
              <a:spLocks/>
            </p:cNvSpPr>
            <p:nvPr/>
          </p:nvSpPr>
          <p:spPr bwMode="auto">
            <a:xfrm>
              <a:off x="1614"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7" name="Freeform 182">
              <a:extLst>
                <a:ext uri="{FF2B5EF4-FFF2-40B4-BE49-F238E27FC236}">
                  <a16:creationId xmlns:a16="http://schemas.microsoft.com/office/drawing/2014/main" id="{5BC08CB5-37BE-AC51-CFFD-8E7909DC166A}"/>
                </a:ext>
              </a:extLst>
            </p:cNvPr>
            <p:cNvSpPr>
              <a:spLocks/>
            </p:cNvSpPr>
            <p:nvPr/>
          </p:nvSpPr>
          <p:spPr bwMode="auto">
            <a:xfrm>
              <a:off x="1665"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8" name="Freeform 183">
              <a:extLst>
                <a:ext uri="{FF2B5EF4-FFF2-40B4-BE49-F238E27FC236}">
                  <a16:creationId xmlns:a16="http://schemas.microsoft.com/office/drawing/2014/main" id="{150920DC-E617-973D-F619-837016B60CFC}"/>
                </a:ext>
              </a:extLst>
            </p:cNvPr>
            <p:cNvSpPr>
              <a:spLocks/>
            </p:cNvSpPr>
            <p:nvPr/>
          </p:nvSpPr>
          <p:spPr bwMode="auto">
            <a:xfrm>
              <a:off x="1648" y="3088"/>
              <a:ext cx="18" cy="18"/>
            </a:xfrm>
            <a:custGeom>
              <a:avLst/>
              <a:gdLst>
                <a:gd name="T0" fmla="*/ 0 w 34"/>
                <a:gd name="T1" fmla="*/ 18 h 35"/>
                <a:gd name="T2" fmla="*/ 2 w 34"/>
                <a:gd name="T3" fmla="*/ 11 h 35"/>
                <a:gd name="T4" fmla="*/ 6 w 34"/>
                <a:gd name="T5" fmla="*/ 6 h 35"/>
                <a:gd name="T6" fmla="*/ 12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69" name="Freeform 184">
              <a:extLst>
                <a:ext uri="{FF2B5EF4-FFF2-40B4-BE49-F238E27FC236}">
                  <a16:creationId xmlns:a16="http://schemas.microsoft.com/office/drawing/2014/main" id="{A54CC40A-50FA-97E9-B60F-4EE9EE6DBBB8}"/>
                </a:ext>
              </a:extLst>
            </p:cNvPr>
            <p:cNvSpPr>
              <a:spLocks/>
            </p:cNvSpPr>
            <p:nvPr/>
          </p:nvSpPr>
          <p:spPr bwMode="auto">
            <a:xfrm>
              <a:off x="1697"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0" name="Freeform 185">
              <a:extLst>
                <a:ext uri="{FF2B5EF4-FFF2-40B4-BE49-F238E27FC236}">
                  <a16:creationId xmlns:a16="http://schemas.microsoft.com/office/drawing/2014/main" id="{00601530-146A-61BC-1E78-76EF2EB9C923}"/>
                </a:ext>
              </a:extLst>
            </p:cNvPr>
            <p:cNvSpPr>
              <a:spLocks/>
            </p:cNvSpPr>
            <p:nvPr/>
          </p:nvSpPr>
          <p:spPr bwMode="auto">
            <a:xfrm>
              <a:off x="1682"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1" name="Freeform 186">
              <a:extLst>
                <a:ext uri="{FF2B5EF4-FFF2-40B4-BE49-F238E27FC236}">
                  <a16:creationId xmlns:a16="http://schemas.microsoft.com/office/drawing/2014/main" id="{912046E1-0B0D-9514-C7FC-0991EF85C481}"/>
                </a:ext>
              </a:extLst>
            </p:cNvPr>
            <p:cNvSpPr>
              <a:spLocks/>
            </p:cNvSpPr>
            <p:nvPr/>
          </p:nvSpPr>
          <p:spPr bwMode="auto">
            <a:xfrm>
              <a:off x="1733"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2" name="Freeform 187">
              <a:extLst>
                <a:ext uri="{FF2B5EF4-FFF2-40B4-BE49-F238E27FC236}">
                  <a16:creationId xmlns:a16="http://schemas.microsoft.com/office/drawing/2014/main" id="{C1A0E86B-16BB-D2A2-7875-7163085F933A}"/>
                </a:ext>
              </a:extLst>
            </p:cNvPr>
            <p:cNvSpPr>
              <a:spLocks/>
            </p:cNvSpPr>
            <p:nvPr/>
          </p:nvSpPr>
          <p:spPr bwMode="auto">
            <a:xfrm>
              <a:off x="1716"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3" name="Freeform 188">
              <a:extLst>
                <a:ext uri="{FF2B5EF4-FFF2-40B4-BE49-F238E27FC236}">
                  <a16:creationId xmlns:a16="http://schemas.microsoft.com/office/drawing/2014/main" id="{46A8DFB2-7F37-7DFB-BD93-2383C4959588}"/>
                </a:ext>
              </a:extLst>
            </p:cNvPr>
            <p:cNvSpPr>
              <a:spLocks/>
            </p:cNvSpPr>
            <p:nvPr/>
          </p:nvSpPr>
          <p:spPr bwMode="auto">
            <a:xfrm>
              <a:off x="1767" y="3088"/>
              <a:ext cx="17" cy="18"/>
            </a:xfrm>
            <a:custGeom>
              <a:avLst/>
              <a:gdLst>
                <a:gd name="T0" fmla="*/ 17 w 35"/>
                <a:gd name="T1" fmla="*/ 18 h 35"/>
                <a:gd name="T2" fmla="*/ 16 w 35"/>
                <a:gd name="T3" fmla="*/ 11 h 35"/>
                <a:gd name="T4" fmla="*/ 12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4" name="Freeform 189">
              <a:extLst>
                <a:ext uri="{FF2B5EF4-FFF2-40B4-BE49-F238E27FC236}">
                  <a16:creationId xmlns:a16="http://schemas.microsoft.com/office/drawing/2014/main" id="{E7ED591D-4D06-E866-6703-D96D48E62977}"/>
                </a:ext>
              </a:extLst>
            </p:cNvPr>
            <p:cNvSpPr>
              <a:spLocks/>
            </p:cNvSpPr>
            <p:nvPr/>
          </p:nvSpPr>
          <p:spPr bwMode="auto">
            <a:xfrm>
              <a:off x="1752"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5" name="Freeform 190">
              <a:extLst>
                <a:ext uri="{FF2B5EF4-FFF2-40B4-BE49-F238E27FC236}">
                  <a16:creationId xmlns:a16="http://schemas.microsoft.com/office/drawing/2014/main" id="{BD950FF2-4F1A-662C-5E76-EDB2A67A952D}"/>
                </a:ext>
              </a:extLst>
            </p:cNvPr>
            <p:cNvSpPr>
              <a:spLocks/>
            </p:cNvSpPr>
            <p:nvPr/>
          </p:nvSpPr>
          <p:spPr bwMode="auto">
            <a:xfrm>
              <a:off x="1801"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6" name="Freeform 191">
              <a:extLst>
                <a:ext uri="{FF2B5EF4-FFF2-40B4-BE49-F238E27FC236}">
                  <a16:creationId xmlns:a16="http://schemas.microsoft.com/office/drawing/2014/main" id="{9B18D431-2A7C-D74C-E11E-4481A2DDA321}"/>
                </a:ext>
              </a:extLst>
            </p:cNvPr>
            <p:cNvSpPr>
              <a:spLocks/>
            </p:cNvSpPr>
            <p:nvPr/>
          </p:nvSpPr>
          <p:spPr bwMode="auto">
            <a:xfrm>
              <a:off x="1784"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7" name="Freeform 192">
              <a:extLst>
                <a:ext uri="{FF2B5EF4-FFF2-40B4-BE49-F238E27FC236}">
                  <a16:creationId xmlns:a16="http://schemas.microsoft.com/office/drawing/2014/main" id="{B48DD483-3449-5DC6-1CF4-9F4EC4E666E0}"/>
                </a:ext>
              </a:extLst>
            </p:cNvPr>
            <p:cNvSpPr>
              <a:spLocks/>
            </p:cNvSpPr>
            <p:nvPr/>
          </p:nvSpPr>
          <p:spPr bwMode="auto">
            <a:xfrm>
              <a:off x="1834" y="3088"/>
              <a:ext cx="17" cy="18"/>
            </a:xfrm>
            <a:custGeom>
              <a:avLst/>
              <a:gdLst>
                <a:gd name="T0" fmla="*/ 17 w 34"/>
                <a:gd name="T1" fmla="*/ 18 h 35"/>
                <a:gd name="T2" fmla="*/ 17 w 34"/>
                <a:gd name="T3" fmla="*/ 11 h 35"/>
                <a:gd name="T4" fmla="*/ 13 w 34"/>
                <a:gd name="T5" fmla="*/ 6 h 35"/>
                <a:gd name="T6" fmla="*/ 8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8" name="Freeform 193">
              <a:extLst>
                <a:ext uri="{FF2B5EF4-FFF2-40B4-BE49-F238E27FC236}">
                  <a16:creationId xmlns:a16="http://schemas.microsoft.com/office/drawing/2014/main" id="{0B60F1B6-CE23-BC2E-BC7F-3AC7C02B66AD}"/>
                </a:ext>
              </a:extLst>
            </p:cNvPr>
            <p:cNvSpPr>
              <a:spLocks/>
            </p:cNvSpPr>
            <p:nvPr/>
          </p:nvSpPr>
          <p:spPr bwMode="auto">
            <a:xfrm>
              <a:off x="1819"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79" name="Freeform 194">
              <a:extLst>
                <a:ext uri="{FF2B5EF4-FFF2-40B4-BE49-F238E27FC236}">
                  <a16:creationId xmlns:a16="http://schemas.microsoft.com/office/drawing/2014/main" id="{54840AD3-171B-1294-6068-C7EF0E3C428E}"/>
                </a:ext>
              </a:extLst>
            </p:cNvPr>
            <p:cNvSpPr>
              <a:spLocks/>
            </p:cNvSpPr>
            <p:nvPr/>
          </p:nvSpPr>
          <p:spPr bwMode="auto">
            <a:xfrm>
              <a:off x="1869"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0" name="Freeform 195">
              <a:extLst>
                <a:ext uri="{FF2B5EF4-FFF2-40B4-BE49-F238E27FC236}">
                  <a16:creationId xmlns:a16="http://schemas.microsoft.com/office/drawing/2014/main" id="{4ACBD9F4-4DEF-44BC-9D46-9C27956208A6}"/>
                </a:ext>
              </a:extLst>
            </p:cNvPr>
            <p:cNvSpPr>
              <a:spLocks/>
            </p:cNvSpPr>
            <p:nvPr/>
          </p:nvSpPr>
          <p:spPr bwMode="auto">
            <a:xfrm>
              <a:off x="1853"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1" name="Freeform 196">
              <a:extLst>
                <a:ext uri="{FF2B5EF4-FFF2-40B4-BE49-F238E27FC236}">
                  <a16:creationId xmlns:a16="http://schemas.microsoft.com/office/drawing/2014/main" id="{5C47E84B-31EC-5E35-C2B8-C14330401036}"/>
                </a:ext>
              </a:extLst>
            </p:cNvPr>
            <p:cNvSpPr>
              <a:spLocks/>
            </p:cNvSpPr>
            <p:nvPr/>
          </p:nvSpPr>
          <p:spPr bwMode="auto">
            <a:xfrm>
              <a:off x="1902"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2" name="Freeform 197">
              <a:extLst>
                <a:ext uri="{FF2B5EF4-FFF2-40B4-BE49-F238E27FC236}">
                  <a16:creationId xmlns:a16="http://schemas.microsoft.com/office/drawing/2014/main" id="{5CFED71C-821A-8141-F952-8EB0D2BEBC69}"/>
                </a:ext>
              </a:extLst>
            </p:cNvPr>
            <p:cNvSpPr>
              <a:spLocks/>
            </p:cNvSpPr>
            <p:nvPr/>
          </p:nvSpPr>
          <p:spPr bwMode="auto">
            <a:xfrm>
              <a:off x="1887"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3" name="Freeform 198">
              <a:extLst>
                <a:ext uri="{FF2B5EF4-FFF2-40B4-BE49-F238E27FC236}">
                  <a16:creationId xmlns:a16="http://schemas.microsoft.com/office/drawing/2014/main" id="{DE047152-E82A-A1D0-05DE-D5F9CF564EC8}"/>
                </a:ext>
              </a:extLst>
            </p:cNvPr>
            <p:cNvSpPr>
              <a:spLocks/>
            </p:cNvSpPr>
            <p:nvPr/>
          </p:nvSpPr>
          <p:spPr bwMode="auto">
            <a:xfrm>
              <a:off x="1936"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4" name="Freeform 199">
              <a:extLst>
                <a:ext uri="{FF2B5EF4-FFF2-40B4-BE49-F238E27FC236}">
                  <a16:creationId xmlns:a16="http://schemas.microsoft.com/office/drawing/2014/main" id="{C9FD0EDC-20AD-5C99-70F2-CAC7D8A65C4C}"/>
                </a:ext>
              </a:extLst>
            </p:cNvPr>
            <p:cNvSpPr>
              <a:spLocks/>
            </p:cNvSpPr>
            <p:nvPr/>
          </p:nvSpPr>
          <p:spPr bwMode="auto">
            <a:xfrm>
              <a:off x="1920"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5" name="Freeform 200">
              <a:extLst>
                <a:ext uri="{FF2B5EF4-FFF2-40B4-BE49-F238E27FC236}">
                  <a16:creationId xmlns:a16="http://schemas.microsoft.com/office/drawing/2014/main" id="{162CBB19-98E6-EBFA-3AB5-3CA260B6BA45}"/>
                </a:ext>
              </a:extLst>
            </p:cNvPr>
            <p:cNvSpPr>
              <a:spLocks/>
            </p:cNvSpPr>
            <p:nvPr/>
          </p:nvSpPr>
          <p:spPr bwMode="auto">
            <a:xfrm>
              <a:off x="1972"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6" name="Freeform 201">
              <a:extLst>
                <a:ext uri="{FF2B5EF4-FFF2-40B4-BE49-F238E27FC236}">
                  <a16:creationId xmlns:a16="http://schemas.microsoft.com/office/drawing/2014/main" id="{829608A2-A27C-61DC-E5E1-B61421CA2459}"/>
                </a:ext>
              </a:extLst>
            </p:cNvPr>
            <p:cNvSpPr>
              <a:spLocks/>
            </p:cNvSpPr>
            <p:nvPr/>
          </p:nvSpPr>
          <p:spPr bwMode="auto">
            <a:xfrm>
              <a:off x="1955"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7" name="Freeform 202">
              <a:extLst>
                <a:ext uri="{FF2B5EF4-FFF2-40B4-BE49-F238E27FC236}">
                  <a16:creationId xmlns:a16="http://schemas.microsoft.com/office/drawing/2014/main" id="{5A964FD3-ABD0-D8DB-07BA-0B3BFD709486}"/>
                </a:ext>
              </a:extLst>
            </p:cNvPr>
            <p:cNvSpPr>
              <a:spLocks/>
            </p:cNvSpPr>
            <p:nvPr/>
          </p:nvSpPr>
          <p:spPr bwMode="auto">
            <a:xfrm>
              <a:off x="200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8" name="Freeform 203">
              <a:extLst>
                <a:ext uri="{FF2B5EF4-FFF2-40B4-BE49-F238E27FC236}">
                  <a16:creationId xmlns:a16="http://schemas.microsoft.com/office/drawing/2014/main" id="{86D35A05-F0DE-0F55-AD1A-CCA2891F813F}"/>
                </a:ext>
              </a:extLst>
            </p:cNvPr>
            <p:cNvSpPr>
              <a:spLocks/>
            </p:cNvSpPr>
            <p:nvPr/>
          </p:nvSpPr>
          <p:spPr bwMode="auto">
            <a:xfrm>
              <a:off x="1988"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89" name="Freeform 204">
              <a:extLst>
                <a:ext uri="{FF2B5EF4-FFF2-40B4-BE49-F238E27FC236}">
                  <a16:creationId xmlns:a16="http://schemas.microsoft.com/office/drawing/2014/main" id="{5A120398-3D51-3CCF-A5E2-1D111019E62C}"/>
                </a:ext>
              </a:extLst>
            </p:cNvPr>
            <p:cNvSpPr>
              <a:spLocks/>
            </p:cNvSpPr>
            <p:nvPr/>
          </p:nvSpPr>
          <p:spPr bwMode="auto">
            <a:xfrm>
              <a:off x="2038"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0" name="Freeform 205">
              <a:extLst>
                <a:ext uri="{FF2B5EF4-FFF2-40B4-BE49-F238E27FC236}">
                  <a16:creationId xmlns:a16="http://schemas.microsoft.com/office/drawing/2014/main" id="{A7A7861E-1CF4-CDF3-7A57-F12350D88699}"/>
                </a:ext>
              </a:extLst>
            </p:cNvPr>
            <p:cNvSpPr>
              <a:spLocks/>
            </p:cNvSpPr>
            <p:nvPr/>
          </p:nvSpPr>
          <p:spPr bwMode="auto">
            <a:xfrm>
              <a:off x="2022"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19"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1" name="Freeform 206">
              <a:extLst>
                <a:ext uri="{FF2B5EF4-FFF2-40B4-BE49-F238E27FC236}">
                  <a16:creationId xmlns:a16="http://schemas.microsoft.com/office/drawing/2014/main" id="{3601F516-44CE-4FBB-C205-0FACD545C247}"/>
                </a:ext>
              </a:extLst>
            </p:cNvPr>
            <p:cNvSpPr>
              <a:spLocks/>
            </p:cNvSpPr>
            <p:nvPr/>
          </p:nvSpPr>
          <p:spPr bwMode="auto">
            <a:xfrm>
              <a:off x="2073"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2" name="Freeform 207">
              <a:extLst>
                <a:ext uri="{FF2B5EF4-FFF2-40B4-BE49-F238E27FC236}">
                  <a16:creationId xmlns:a16="http://schemas.microsoft.com/office/drawing/2014/main" id="{2EC181E7-85DF-0479-9DB1-04AAF60435D7}"/>
                </a:ext>
              </a:extLst>
            </p:cNvPr>
            <p:cNvSpPr>
              <a:spLocks/>
            </p:cNvSpPr>
            <p:nvPr/>
          </p:nvSpPr>
          <p:spPr bwMode="auto">
            <a:xfrm>
              <a:off x="2057"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3" name="Freeform 208">
              <a:extLst>
                <a:ext uri="{FF2B5EF4-FFF2-40B4-BE49-F238E27FC236}">
                  <a16:creationId xmlns:a16="http://schemas.microsoft.com/office/drawing/2014/main" id="{399C5DA7-C416-F59E-7894-46CB84040BFD}"/>
                </a:ext>
              </a:extLst>
            </p:cNvPr>
            <p:cNvSpPr>
              <a:spLocks/>
            </p:cNvSpPr>
            <p:nvPr/>
          </p:nvSpPr>
          <p:spPr bwMode="auto">
            <a:xfrm>
              <a:off x="2106"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4" name="Freeform 209">
              <a:extLst>
                <a:ext uri="{FF2B5EF4-FFF2-40B4-BE49-F238E27FC236}">
                  <a16:creationId xmlns:a16="http://schemas.microsoft.com/office/drawing/2014/main" id="{DAA7A102-128A-44A1-4B9E-BA71AFAA8228}"/>
                </a:ext>
              </a:extLst>
            </p:cNvPr>
            <p:cNvSpPr>
              <a:spLocks/>
            </p:cNvSpPr>
            <p:nvPr/>
          </p:nvSpPr>
          <p:spPr bwMode="auto">
            <a:xfrm>
              <a:off x="209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5" name="Freeform 210">
              <a:extLst>
                <a:ext uri="{FF2B5EF4-FFF2-40B4-BE49-F238E27FC236}">
                  <a16:creationId xmlns:a16="http://schemas.microsoft.com/office/drawing/2014/main" id="{A029CA79-15CC-7C4A-1B16-DCE165995E67}"/>
                </a:ext>
              </a:extLst>
            </p:cNvPr>
            <p:cNvSpPr>
              <a:spLocks/>
            </p:cNvSpPr>
            <p:nvPr/>
          </p:nvSpPr>
          <p:spPr bwMode="auto">
            <a:xfrm>
              <a:off x="2140"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6" name="Freeform 211">
              <a:extLst>
                <a:ext uri="{FF2B5EF4-FFF2-40B4-BE49-F238E27FC236}">
                  <a16:creationId xmlns:a16="http://schemas.microsoft.com/office/drawing/2014/main" id="{F9EB5D68-A71B-A881-FB10-4323EEB90F21}"/>
                </a:ext>
              </a:extLst>
            </p:cNvPr>
            <p:cNvSpPr>
              <a:spLocks/>
            </p:cNvSpPr>
            <p:nvPr/>
          </p:nvSpPr>
          <p:spPr bwMode="auto">
            <a:xfrm>
              <a:off x="2124"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7" name="Freeform 212">
              <a:extLst>
                <a:ext uri="{FF2B5EF4-FFF2-40B4-BE49-F238E27FC236}">
                  <a16:creationId xmlns:a16="http://schemas.microsoft.com/office/drawing/2014/main" id="{E8B0E385-DDAF-C24D-A7CE-A5A11469D6A9}"/>
                </a:ext>
              </a:extLst>
            </p:cNvPr>
            <p:cNvSpPr>
              <a:spLocks/>
            </p:cNvSpPr>
            <p:nvPr/>
          </p:nvSpPr>
          <p:spPr bwMode="auto">
            <a:xfrm>
              <a:off x="2175"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8" name="Freeform 213">
              <a:extLst>
                <a:ext uri="{FF2B5EF4-FFF2-40B4-BE49-F238E27FC236}">
                  <a16:creationId xmlns:a16="http://schemas.microsoft.com/office/drawing/2014/main" id="{5FA695E5-F13E-1857-11E9-70272FDA2184}"/>
                </a:ext>
              </a:extLst>
            </p:cNvPr>
            <p:cNvSpPr>
              <a:spLocks/>
            </p:cNvSpPr>
            <p:nvPr/>
          </p:nvSpPr>
          <p:spPr bwMode="auto">
            <a:xfrm>
              <a:off x="2159"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99" name="Freeform 214">
              <a:extLst>
                <a:ext uri="{FF2B5EF4-FFF2-40B4-BE49-F238E27FC236}">
                  <a16:creationId xmlns:a16="http://schemas.microsoft.com/office/drawing/2014/main" id="{818054E8-7309-AD27-8AEC-0465F54C79A0}"/>
                </a:ext>
              </a:extLst>
            </p:cNvPr>
            <p:cNvSpPr>
              <a:spLocks/>
            </p:cNvSpPr>
            <p:nvPr/>
          </p:nvSpPr>
          <p:spPr bwMode="auto">
            <a:xfrm>
              <a:off x="2208"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0" name="Freeform 215">
              <a:extLst>
                <a:ext uri="{FF2B5EF4-FFF2-40B4-BE49-F238E27FC236}">
                  <a16:creationId xmlns:a16="http://schemas.microsoft.com/office/drawing/2014/main" id="{F26AFE80-D1E9-C54A-0229-7C5527C60BB8}"/>
                </a:ext>
              </a:extLst>
            </p:cNvPr>
            <p:cNvSpPr>
              <a:spLocks/>
            </p:cNvSpPr>
            <p:nvPr/>
          </p:nvSpPr>
          <p:spPr bwMode="auto">
            <a:xfrm>
              <a:off x="219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1" name="Freeform 216">
              <a:extLst>
                <a:ext uri="{FF2B5EF4-FFF2-40B4-BE49-F238E27FC236}">
                  <a16:creationId xmlns:a16="http://schemas.microsoft.com/office/drawing/2014/main" id="{0F6A984C-7204-E4C0-00F9-94F5C8753F95}"/>
                </a:ext>
              </a:extLst>
            </p:cNvPr>
            <p:cNvSpPr>
              <a:spLocks/>
            </p:cNvSpPr>
            <p:nvPr/>
          </p:nvSpPr>
          <p:spPr bwMode="auto">
            <a:xfrm>
              <a:off x="2242"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2" name="Freeform 217">
              <a:extLst>
                <a:ext uri="{FF2B5EF4-FFF2-40B4-BE49-F238E27FC236}">
                  <a16:creationId xmlns:a16="http://schemas.microsoft.com/office/drawing/2014/main" id="{95313C90-9D02-DEAC-6C9B-FDCB5BEB216A}"/>
                </a:ext>
              </a:extLst>
            </p:cNvPr>
            <p:cNvSpPr>
              <a:spLocks/>
            </p:cNvSpPr>
            <p:nvPr/>
          </p:nvSpPr>
          <p:spPr bwMode="auto">
            <a:xfrm>
              <a:off x="2226"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3" name="Freeform 218">
              <a:extLst>
                <a:ext uri="{FF2B5EF4-FFF2-40B4-BE49-F238E27FC236}">
                  <a16:creationId xmlns:a16="http://schemas.microsoft.com/office/drawing/2014/main" id="{2EB1E2FD-D315-7131-EB57-D8D81455CDCC}"/>
                </a:ext>
              </a:extLst>
            </p:cNvPr>
            <p:cNvSpPr>
              <a:spLocks/>
            </p:cNvSpPr>
            <p:nvPr/>
          </p:nvSpPr>
          <p:spPr bwMode="auto">
            <a:xfrm>
              <a:off x="2277"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4" name="Freeform 219">
              <a:extLst>
                <a:ext uri="{FF2B5EF4-FFF2-40B4-BE49-F238E27FC236}">
                  <a16:creationId xmlns:a16="http://schemas.microsoft.com/office/drawing/2014/main" id="{B46F801C-E54B-3165-00D4-D3796C5C5CC4}"/>
                </a:ext>
              </a:extLst>
            </p:cNvPr>
            <p:cNvSpPr>
              <a:spLocks/>
            </p:cNvSpPr>
            <p:nvPr/>
          </p:nvSpPr>
          <p:spPr bwMode="auto">
            <a:xfrm>
              <a:off x="2260"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5" name="Freeform 220">
              <a:extLst>
                <a:ext uri="{FF2B5EF4-FFF2-40B4-BE49-F238E27FC236}">
                  <a16:creationId xmlns:a16="http://schemas.microsoft.com/office/drawing/2014/main" id="{08E7E62D-2692-82CF-40E1-D3F67BEB9681}"/>
                </a:ext>
              </a:extLst>
            </p:cNvPr>
            <p:cNvSpPr>
              <a:spLocks/>
            </p:cNvSpPr>
            <p:nvPr/>
          </p:nvSpPr>
          <p:spPr bwMode="auto">
            <a:xfrm>
              <a:off x="2310"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6" name="Freeform 221">
              <a:extLst>
                <a:ext uri="{FF2B5EF4-FFF2-40B4-BE49-F238E27FC236}">
                  <a16:creationId xmlns:a16="http://schemas.microsoft.com/office/drawing/2014/main" id="{8317D0A9-234B-433F-169A-8B540845EC36}"/>
                </a:ext>
              </a:extLst>
            </p:cNvPr>
            <p:cNvSpPr>
              <a:spLocks/>
            </p:cNvSpPr>
            <p:nvPr/>
          </p:nvSpPr>
          <p:spPr bwMode="auto">
            <a:xfrm>
              <a:off x="2294"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7" name="Freeform 222">
              <a:extLst>
                <a:ext uri="{FF2B5EF4-FFF2-40B4-BE49-F238E27FC236}">
                  <a16:creationId xmlns:a16="http://schemas.microsoft.com/office/drawing/2014/main" id="{DDDEA222-25F9-D9D7-8E86-8860B862CFB2}"/>
                </a:ext>
              </a:extLst>
            </p:cNvPr>
            <p:cNvSpPr>
              <a:spLocks/>
            </p:cNvSpPr>
            <p:nvPr/>
          </p:nvSpPr>
          <p:spPr bwMode="auto">
            <a:xfrm>
              <a:off x="234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8" name="Freeform 223">
              <a:extLst>
                <a:ext uri="{FF2B5EF4-FFF2-40B4-BE49-F238E27FC236}">
                  <a16:creationId xmlns:a16="http://schemas.microsoft.com/office/drawing/2014/main" id="{A37812BE-B363-C497-68C7-537E0DF79D47}"/>
                </a:ext>
              </a:extLst>
            </p:cNvPr>
            <p:cNvSpPr>
              <a:spLocks/>
            </p:cNvSpPr>
            <p:nvPr/>
          </p:nvSpPr>
          <p:spPr bwMode="auto">
            <a:xfrm>
              <a:off x="2327"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09" name="Freeform 224">
              <a:extLst>
                <a:ext uri="{FF2B5EF4-FFF2-40B4-BE49-F238E27FC236}">
                  <a16:creationId xmlns:a16="http://schemas.microsoft.com/office/drawing/2014/main" id="{23917202-81C2-AC60-7E19-A5D4088A9AD9}"/>
                </a:ext>
              </a:extLst>
            </p:cNvPr>
            <p:cNvSpPr>
              <a:spLocks/>
            </p:cNvSpPr>
            <p:nvPr/>
          </p:nvSpPr>
          <p:spPr bwMode="auto">
            <a:xfrm>
              <a:off x="2379"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0" name="Freeform 225">
              <a:extLst>
                <a:ext uri="{FF2B5EF4-FFF2-40B4-BE49-F238E27FC236}">
                  <a16:creationId xmlns:a16="http://schemas.microsoft.com/office/drawing/2014/main" id="{CDC54B19-4331-9D44-B43B-A6FD71AEA2E4}"/>
                </a:ext>
              </a:extLst>
            </p:cNvPr>
            <p:cNvSpPr>
              <a:spLocks/>
            </p:cNvSpPr>
            <p:nvPr/>
          </p:nvSpPr>
          <p:spPr bwMode="auto">
            <a:xfrm>
              <a:off x="2363"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1" name="Freeform 226">
              <a:extLst>
                <a:ext uri="{FF2B5EF4-FFF2-40B4-BE49-F238E27FC236}">
                  <a16:creationId xmlns:a16="http://schemas.microsoft.com/office/drawing/2014/main" id="{996B651D-CDEE-695D-48BA-A80A2CD49DDB}"/>
                </a:ext>
              </a:extLst>
            </p:cNvPr>
            <p:cNvSpPr>
              <a:spLocks/>
            </p:cNvSpPr>
            <p:nvPr/>
          </p:nvSpPr>
          <p:spPr bwMode="auto">
            <a:xfrm>
              <a:off x="2411"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2" name="Freeform 227">
              <a:extLst>
                <a:ext uri="{FF2B5EF4-FFF2-40B4-BE49-F238E27FC236}">
                  <a16:creationId xmlns:a16="http://schemas.microsoft.com/office/drawing/2014/main" id="{D5B179C4-D598-6D15-8BEC-BD4391925761}"/>
                </a:ext>
              </a:extLst>
            </p:cNvPr>
            <p:cNvSpPr>
              <a:spLocks/>
            </p:cNvSpPr>
            <p:nvPr/>
          </p:nvSpPr>
          <p:spPr bwMode="auto">
            <a:xfrm>
              <a:off x="2395"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3" name="Freeform 228">
              <a:extLst>
                <a:ext uri="{FF2B5EF4-FFF2-40B4-BE49-F238E27FC236}">
                  <a16:creationId xmlns:a16="http://schemas.microsoft.com/office/drawing/2014/main" id="{F7164127-E29C-55C0-0EFD-42256EAB541F}"/>
                </a:ext>
              </a:extLst>
            </p:cNvPr>
            <p:cNvSpPr>
              <a:spLocks/>
            </p:cNvSpPr>
            <p:nvPr/>
          </p:nvSpPr>
          <p:spPr bwMode="auto">
            <a:xfrm>
              <a:off x="2446"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4" name="Freeform 229">
              <a:extLst>
                <a:ext uri="{FF2B5EF4-FFF2-40B4-BE49-F238E27FC236}">
                  <a16:creationId xmlns:a16="http://schemas.microsoft.com/office/drawing/2014/main" id="{FA21AC0C-A7C4-0152-5FEE-E28A9CDF175C}"/>
                </a:ext>
              </a:extLst>
            </p:cNvPr>
            <p:cNvSpPr>
              <a:spLocks/>
            </p:cNvSpPr>
            <p:nvPr/>
          </p:nvSpPr>
          <p:spPr bwMode="auto">
            <a:xfrm>
              <a:off x="243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5" name="Freeform 230">
              <a:extLst>
                <a:ext uri="{FF2B5EF4-FFF2-40B4-BE49-F238E27FC236}">
                  <a16:creationId xmlns:a16="http://schemas.microsoft.com/office/drawing/2014/main" id="{FC9AF1D1-F5AF-6FCE-7DB3-7E25591D5ECC}"/>
                </a:ext>
              </a:extLst>
            </p:cNvPr>
            <p:cNvSpPr>
              <a:spLocks/>
            </p:cNvSpPr>
            <p:nvPr/>
          </p:nvSpPr>
          <p:spPr bwMode="auto">
            <a:xfrm>
              <a:off x="2480"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6" name="Freeform 231">
              <a:extLst>
                <a:ext uri="{FF2B5EF4-FFF2-40B4-BE49-F238E27FC236}">
                  <a16:creationId xmlns:a16="http://schemas.microsoft.com/office/drawing/2014/main" id="{A597B4E7-AA91-BC8C-F914-14DA2AFDC899}"/>
                </a:ext>
              </a:extLst>
            </p:cNvPr>
            <p:cNvSpPr>
              <a:spLocks/>
            </p:cNvSpPr>
            <p:nvPr/>
          </p:nvSpPr>
          <p:spPr bwMode="auto">
            <a:xfrm>
              <a:off x="2464"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7" name="Freeform 232">
              <a:extLst>
                <a:ext uri="{FF2B5EF4-FFF2-40B4-BE49-F238E27FC236}">
                  <a16:creationId xmlns:a16="http://schemas.microsoft.com/office/drawing/2014/main" id="{F23931FA-2A64-5302-BC98-20AD051B324A}"/>
                </a:ext>
              </a:extLst>
            </p:cNvPr>
            <p:cNvSpPr>
              <a:spLocks/>
            </p:cNvSpPr>
            <p:nvPr/>
          </p:nvSpPr>
          <p:spPr bwMode="auto">
            <a:xfrm>
              <a:off x="2514" y="3088"/>
              <a:ext cx="16" cy="18"/>
            </a:xfrm>
            <a:custGeom>
              <a:avLst/>
              <a:gdLst>
                <a:gd name="T0" fmla="*/ 16 w 32"/>
                <a:gd name="T1" fmla="*/ 18 h 35"/>
                <a:gd name="T2" fmla="*/ 15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8" name="Freeform 233">
              <a:extLst>
                <a:ext uri="{FF2B5EF4-FFF2-40B4-BE49-F238E27FC236}">
                  <a16:creationId xmlns:a16="http://schemas.microsoft.com/office/drawing/2014/main" id="{031C77AB-A608-091E-33CF-C40F73477713}"/>
                </a:ext>
              </a:extLst>
            </p:cNvPr>
            <p:cNvSpPr>
              <a:spLocks/>
            </p:cNvSpPr>
            <p:nvPr/>
          </p:nvSpPr>
          <p:spPr bwMode="auto">
            <a:xfrm>
              <a:off x="2497"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19" name="Freeform 234">
              <a:extLst>
                <a:ext uri="{FF2B5EF4-FFF2-40B4-BE49-F238E27FC236}">
                  <a16:creationId xmlns:a16="http://schemas.microsoft.com/office/drawing/2014/main" id="{1EBB1514-1E1E-790D-B0F5-6485033097A3}"/>
                </a:ext>
              </a:extLst>
            </p:cNvPr>
            <p:cNvSpPr>
              <a:spLocks/>
            </p:cNvSpPr>
            <p:nvPr/>
          </p:nvSpPr>
          <p:spPr bwMode="auto">
            <a:xfrm>
              <a:off x="1172" y="3103"/>
              <a:ext cx="136" cy="690"/>
            </a:xfrm>
            <a:custGeom>
              <a:avLst/>
              <a:gdLst>
                <a:gd name="T0" fmla="*/ 136 w 271"/>
                <a:gd name="T1" fmla="*/ 0 h 1380"/>
                <a:gd name="T2" fmla="*/ 130 w 271"/>
                <a:gd name="T3" fmla="*/ 2 h 1380"/>
                <a:gd name="T4" fmla="*/ 123 w 271"/>
                <a:gd name="T5" fmla="*/ 7 h 1380"/>
                <a:gd name="T6" fmla="*/ 117 w 271"/>
                <a:gd name="T7" fmla="*/ 15 h 1380"/>
                <a:gd name="T8" fmla="*/ 111 w 271"/>
                <a:gd name="T9" fmla="*/ 27 h 1380"/>
                <a:gd name="T10" fmla="*/ 104 w 271"/>
                <a:gd name="T11" fmla="*/ 42 h 1380"/>
                <a:gd name="T12" fmla="*/ 99 w 271"/>
                <a:gd name="T13" fmla="*/ 59 h 1380"/>
                <a:gd name="T14" fmla="*/ 93 w 271"/>
                <a:gd name="T15" fmla="*/ 79 h 1380"/>
                <a:gd name="T16" fmla="*/ 88 w 271"/>
                <a:gd name="T17" fmla="*/ 102 h 1380"/>
                <a:gd name="T18" fmla="*/ 83 w 271"/>
                <a:gd name="T19" fmla="*/ 127 h 1380"/>
                <a:gd name="T20" fmla="*/ 80 w 271"/>
                <a:gd name="T21" fmla="*/ 154 h 1380"/>
                <a:gd name="T22" fmla="*/ 76 w 271"/>
                <a:gd name="T23" fmla="*/ 184 h 1380"/>
                <a:gd name="T24" fmla="*/ 73 w 271"/>
                <a:gd name="T25" fmla="*/ 214 h 1380"/>
                <a:gd name="T26" fmla="*/ 71 w 271"/>
                <a:gd name="T27" fmla="*/ 246 h 1380"/>
                <a:gd name="T28" fmla="*/ 70 w 271"/>
                <a:gd name="T29" fmla="*/ 279 h 1380"/>
                <a:gd name="T30" fmla="*/ 69 w 271"/>
                <a:gd name="T31" fmla="*/ 313 h 1380"/>
                <a:gd name="T32" fmla="*/ 68 w 271"/>
                <a:gd name="T33" fmla="*/ 347 h 1380"/>
                <a:gd name="T34" fmla="*/ 67 w 271"/>
                <a:gd name="T35" fmla="*/ 341 h 1380"/>
                <a:gd name="T36" fmla="*/ 64 w 271"/>
                <a:gd name="T37" fmla="*/ 337 h 1380"/>
                <a:gd name="T38" fmla="*/ 58 w 271"/>
                <a:gd name="T39" fmla="*/ 333 h 1380"/>
                <a:gd name="T40" fmla="*/ 51 w 271"/>
                <a:gd name="T41" fmla="*/ 330 h 1380"/>
                <a:gd name="T42" fmla="*/ 43 w 271"/>
                <a:gd name="T43" fmla="*/ 329 h 1380"/>
                <a:gd name="T44" fmla="*/ 38 w 271"/>
                <a:gd name="T45" fmla="*/ 331 h 1380"/>
                <a:gd name="T46" fmla="*/ 35 w 271"/>
                <a:gd name="T47" fmla="*/ 337 h 1380"/>
                <a:gd name="T48" fmla="*/ 30 w 271"/>
                <a:gd name="T49" fmla="*/ 345 h 1380"/>
                <a:gd name="T50" fmla="*/ 26 w 271"/>
                <a:gd name="T51" fmla="*/ 357 h 1380"/>
                <a:gd name="T52" fmla="*/ 23 w 271"/>
                <a:gd name="T53" fmla="*/ 372 h 1380"/>
                <a:gd name="T54" fmla="*/ 19 w 271"/>
                <a:gd name="T55" fmla="*/ 391 h 1380"/>
                <a:gd name="T56" fmla="*/ 16 w 271"/>
                <a:gd name="T57" fmla="*/ 412 h 1380"/>
                <a:gd name="T58" fmla="*/ 13 w 271"/>
                <a:gd name="T59" fmla="*/ 436 h 1380"/>
                <a:gd name="T60" fmla="*/ 10 w 271"/>
                <a:gd name="T61" fmla="*/ 461 h 1380"/>
                <a:gd name="T62" fmla="*/ 7 w 271"/>
                <a:gd name="T63" fmla="*/ 490 h 1380"/>
                <a:gd name="T64" fmla="*/ 6 w 271"/>
                <a:gd name="T65" fmla="*/ 521 h 1380"/>
                <a:gd name="T66" fmla="*/ 4 w 271"/>
                <a:gd name="T67" fmla="*/ 553 h 1380"/>
                <a:gd name="T68" fmla="*/ 2 w 271"/>
                <a:gd name="T69" fmla="*/ 586 h 1380"/>
                <a:gd name="T70" fmla="*/ 1 w 271"/>
                <a:gd name="T71" fmla="*/ 620 h 1380"/>
                <a:gd name="T72" fmla="*/ 0 w 271"/>
                <a:gd name="T73" fmla="*/ 655 h 1380"/>
                <a:gd name="T74" fmla="*/ 0 w 271"/>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1" h="1380">
                  <a:moveTo>
                    <a:pt x="271" y="0"/>
                  </a:moveTo>
                  <a:lnTo>
                    <a:pt x="259" y="4"/>
                  </a:lnTo>
                  <a:lnTo>
                    <a:pt x="246" y="13"/>
                  </a:lnTo>
                  <a:lnTo>
                    <a:pt x="233" y="29"/>
                  </a:lnTo>
                  <a:lnTo>
                    <a:pt x="221" y="53"/>
                  </a:lnTo>
                  <a:lnTo>
                    <a:pt x="208" y="83"/>
                  </a:lnTo>
                  <a:lnTo>
                    <a:pt x="197" y="117"/>
                  </a:lnTo>
                  <a:lnTo>
                    <a:pt x="186" y="158"/>
                  </a:lnTo>
                  <a:lnTo>
                    <a:pt x="175" y="204"/>
                  </a:lnTo>
                  <a:lnTo>
                    <a:pt x="166" y="253"/>
                  </a:lnTo>
                  <a:lnTo>
                    <a:pt x="159" y="308"/>
                  </a:lnTo>
                  <a:lnTo>
                    <a:pt x="152" y="367"/>
                  </a:lnTo>
                  <a:lnTo>
                    <a:pt x="146" y="427"/>
                  </a:lnTo>
                  <a:lnTo>
                    <a:pt x="141" y="491"/>
                  </a:lnTo>
                  <a:lnTo>
                    <a:pt x="139" y="557"/>
                  </a:lnTo>
                  <a:lnTo>
                    <a:pt x="137" y="625"/>
                  </a:lnTo>
                  <a:lnTo>
                    <a:pt x="136" y="693"/>
                  </a:lnTo>
                  <a:lnTo>
                    <a:pt x="134" y="682"/>
                  </a:lnTo>
                  <a:lnTo>
                    <a:pt x="127" y="673"/>
                  </a:lnTo>
                  <a:lnTo>
                    <a:pt x="116" y="665"/>
                  </a:lnTo>
                  <a:lnTo>
                    <a:pt x="101" y="660"/>
                  </a:lnTo>
                  <a:lnTo>
                    <a:pt x="85" y="658"/>
                  </a:lnTo>
                  <a:lnTo>
                    <a:pt x="76" y="662"/>
                  </a:lnTo>
                  <a:lnTo>
                    <a:pt x="69" y="673"/>
                  </a:lnTo>
                  <a:lnTo>
                    <a:pt x="60" y="689"/>
                  </a:lnTo>
                  <a:lnTo>
                    <a:pt x="52" y="713"/>
                  </a:lnTo>
                  <a:lnTo>
                    <a:pt x="45" y="744"/>
                  </a:lnTo>
                  <a:lnTo>
                    <a:pt x="38" y="781"/>
                  </a:lnTo>
                  <a:lnTo>
                    <a:pt x="31" y="823"/>
                  </a:lnTo>
                  <a:lnTo>
                    <a:pt x="25" y="871"/>
                  </a:lnTo>
                  <a:lnTo>
                    <a:pt x="20" y="922"/>
                  </a:lnTo>
                  <a:lnTo>
                    <a:pt x="14" y="979"/>
                  </a:lnTo>
                  <a:lnTo>
                    <a:pt x="11" y="1041"/>
                  </a:lnTo>
                  <a:lnTo>
                    <a:pt x="7" y="1105"/>
                  </a:lnTo>
                  <a:lnTo>
                    <a:pt x="3" y="1171"/>
                  </a:lnTo>
                  <a:lnTo>
                    <a:pt x="2" y="1239"/>
                  </a:lnTo>
                  <a:lnTo>
                    <a:pt x="0" y="1310"/>
                  </a:lnTo>
                  <a:lnTo>
                    <a:pt x="0"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20" name="Freeform 235">
              <a:extLst>
                <a:ext uri="{FF2B5EF4-FFF2-40B4-BE49-F238E27FC236}">
                  <a16:creationId xmlns:a16="http://schemas.microsoft.com/office/drawing/2014/main" id="{F25C75E6-7DF5-8203-BA31-1F807CAE5A9F}"/>
                </a:ext>
              </a:extLst>
            </p:cNvPr>
            <p:cNvSpPr>
              <a:spLocks/>
            </p:cNvSpPr>
            <p:nvPr/>
          </p:nvSpPr>
          <p:spPr bwMode="auto">
            <a:xfrm>
              <a:off x="2530" y="3103"/>
              <a:ext cx="137" cy="690"/>
            </a:xfrm>
            <a:custGeom>
              <a:avLst/>
              <a:gdLst>
                <a:gd name="T0" fmla="*/ 0 w 273"/>
                <a:gd name="T1" fmla="*/ 0 h 1380"/>
                <a:gd name="T2" fmla="*/ 8 w 273"/>
                <a:gd name="T3" fmla="*/ 2 h 1380"/>
                <a:gd name="T4" fmla="*/ 14 w 273"/>
                <a:gd name="T5" fmla="*/ 7 h 1380"/>
                <a:gd name="T6" fmla="*/ 20 w 273"/>
                <a:gd name="T7" fmla="*/ 15 h 1380"/>
                <a:gd name="T8" fmla="*/ 27 w 273"/>
                <a:gd name="T9" fmla="*/ 27 h 1380"/>
                <a:gd name="T10" fmla="*/ 33 w 273"/>
                <a:gd name="T11" fmla="*/ 42 h 1380"/>
                <a:gd name="T12" fmla="*/ 38 w 273"/>
                <a:gd name="T13" fmla="*/ 59 h 1380"/>
                <a:gd name="T14" fmla="*/ 44 w 273"/>
                <a:gd name="T15" fmla="*/ 79 h 1380"/>
                <a:gd name="T16" fmla="*/ 49 w 273"/>
                <a:gd name="T17" fmla="*/ 102 h 1380"/>
                <a:gd name="T18" fmla="*/ 53 w 273"/>
                <a:gd name="T19" fmla="*/ 127 h 1380"/>
                <a:gd name="T20" fmla="*/ 57 w 273"/>
                <a:gd name="T21" fmla="*/ 154 h 1380"/>
                <a:gd name="T22" fmla="*/ 61 w 273"/>
                <a:gd name="T23" fmla="*/ 184 h 1380"/>
                <a:gd name="T24" fmla="*/ 64 w 273"/>
                <a:gd name="T25" fmla="*/ 214 h 1380"/>
                <a:gd name="T26" fmla="*/ 65 w 273"/>
                <a:gd name="T27" fmla="*/ 246 h 1380"/>
                <a:gd name="T28" fmla="*/ 67 w 273"/>
                <a:gd name="T29" fmla="*/ 279 h 1380"/>
                <a:gd name="T30" fmla="*/ 68 w 273"/>
                <a:gd name="T31" fmla="*/ 313 h 1380"/>
                <a:gd name="T32" fmla="*/ 69 w 273"/>
                <a:gd name="T33" fmla="*/ 347 h 1380"/>
                <a:gd name="T34" fmla="*/ 70 w 273"/>
                <a:gd name="T35" fmla="*/ 341 h 1380"/>
                <a:gd name="T36" fmla="*/ 74 w 273"/>
                <a:gd name="T37" fmla="*/ 337 h 1380"/>
                <a:gd name="T38" fmla="*/ 79 w 273"/>
                <a:gd name="T39" fmla="*/ 333 h 1380"/>
                <a:gd name="T40" fmla="*/ 86 w 273"/>
                <a:gd name="T41" fmla="*/ 330 h 1380"/>
                <a:gd name="T42" fmla="*/ 94 w 273"/>
                <a:gd name="T43" fmla="*/ 329 h 1380"/>
                <a:gd name="T44" fmla="*/ 98 w 273"/>
                <a:gd name="T45" fmla="*/ 331 h 1380"/>
                <a:gd name="T46" fmla="*/ 103 w 273"/>
                <a:gd name="T47" fmla="*/ 337 h 1380"/>
                <a:gd name="T48" fmla="*/ 106 w 273"/>
                <a:gd name="T49" fmla="*/ 345 h 1380"/>
                <a:gd name="T50" fmla="*/ 111 w 273"/>
                <a:gd name="T51" fmla="*/ 357 h 1380"/>
                <a:gd name="T52" fmla="*/ 114 w 273"/>
                <a:gd name="T53" fmla="*/ 372 h 1380"/>
                <a:gd name="T54" fmla="*/ 118 w 273"/>
                <a:gd name="T55" fmla="*/ 391 h 1380"/>
                <a:gd name="T56" fmla="*/ 121 w 273"/>
                <a:gd name="T57" fmla="*/ 412 h 1380"/>
                <a:gd name="T58" fmla="*/ 124 w 273"/>
                <a:gd name="T59" fmla="*/ 436 h 1380"/>
                <a:gd name="T60" fmla="*/ 127 w 273"/>
                <a:gd name="T61" fmla="*/ 461 h 1380"/>
                <a:gd name="T62" fmla="*/ 130 w 273"/>
                <a:gd name="T63" fmla="*/ 490 h 1380"/>
                <a:gd name="T64" fmla="*/ 132 w 273"/>
                <a:gd name="T65" fmla="*/ 521 h 1380"/>
                <a:gd name="T66" fmla="*/ 133 w 273"/>
                <a:gd name="T67" fmla="*/ 553 h 1380"/>
                <a:gd name="T68" fmla="*/ 135 w 273"/>
                <a:gd name="T69" fmla="*/ 586 h 1380"/>
                <a:gd name="T70" fmla="*/ 136 w 273"/>
                <a:gd name="T71" fmla="*/ 620 h 1380"/>
                <a:gd name="T72" fmla="*/ 136 w 273"/>
                <a:gd name="T73" fmla="*/ 655 h 1380"/>
                <a:gd name="T74" fmla="*/ 137 w 273"/>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3" h="1380">
                  <a:moveTo>
                    <a:pt x="0" y="0"/>
                  </a:moveTo>
                  <a:lnTo>
                    <a:pt x="15" y="4"/>
                  </a:lnTo>
                  <a:lnTo>
                    <a:pt x="27" y="13"/>
                  </a:lnTo>
                  <a:lnTo>
                    <a:pt x="40" y="29"/>
                  </a:lnTo>
                  <a:lnTo>
                    <a:pt x="53" y="53"/>
                  </a:lnTo>
                  <a:lnTo>
                    <a:pt x="65" y="83"/>
                  </a:lnTo>
                  <a:lnTo>
                    <a:pt x="76" y="117"/>
                  </a:lnTo>
                  <a:lnTo>
                    <a:pt x="87" y="158"/>
                  </a:lnTo>
                  <a:lnTo>
                    <a:pt x="98" y="204"/>
                  </a:lnTo>
                  <a:lnTo>
                    <a:pt x="105" y="253"/>
                  </a:lnTo>
                  <a:lnTo>
                    <a:pt x="114" y="308"/>
                  </a:lnTo>
                  <a:lnTo>
                    <a:pt x="121" y="367"/>
                  </a:lnTo>
                  <a:lnTo>
                    <a:pt x="127" y="427"/>
                  </a:lnTo>
                  <a:lnTo>
                    <a:pt x="130" y="491"/>
                  </a:lnTo>
                  <a:lnTo>
                    <a:pt x="134" y="557"/>
                  </a:lnTo>
                  <a:lnTo>
                    <a:pt x="136" y="625"/>
                  </a:lnTo>
                  <a:lnTo>
                    <a:pt x="138" y="693"/>
                  </a:lnTo>
                  <a:lnTo>
                    <a:pt x="139" y="682"/>
                  </a:lnTo>
                  <a:lnTo>
                    <a:pt x="147" y="673"/>
                  </a:lnTo>
                  <a:lnTo>
                    <a:pt x="158" y="665"/>
                  </a:lnTo>
                  <a:lnTo>
                    <a:pt x="172" y="660"/>
                  </a:lnTo>
                  <a:lnTo>
                    <a:pt x="188" y="658"/>
                  </a:lnTo>
                  <a:lnTo>
                    <a:pt x="196" y="662"/>
                  </a:lnTo>
                  <a:lnTo>
                    <a:pt x="205" y="673"/>
                  </a:lnTo>
                  <a:lnTo>
                    <a:pt x="212" y="689"/>
                  </a:lnTo>
                  <a:lnTo>
                    <a:pt x="221" y="713"/>
                  </a:lnTo>
                  <a:lnTo>
                    <a:pt x="228" y="744"/>
                  </a:lnTo>
                  <a:lnTo>
                    <a:pt x="235" y="781"/>
                  </a:lnTo>
                  <a:lnTo>
                    <a:pt x="241" y="823"/>
                  </a:lnTo>
                  <a:lnTo>
                    <a:pt x="248" y="871"/>
                  </a:lnTo>
                  <a:lnTo>
                    <a:pt x="254" y="922"/>
                  </a:lnTo>
                  <a:lnTo>
                    <a:pt x="259" y="979"/>
                  </a:lnTo>
                  <a:lnTo>
                    <a:pt x="263" y="1041"/>
                  </a:lnTo>
                  <a:lnTo>
                    <a:pt x="266" y="1105"/>
                  </a:lnTo>
                  <a:lnTo>
                    <a:pt x="270" y="1171"/>
                  </a:lnTo>
                  <a:lnTo>
                    <a:pt x="272" y="1239"/>
                  </a:lnTo>
                  <a:lnTo>
                    <a:pt x="272" y="1310"/>
                  </a:lnTo>
                  <a:lnTo>
                    <a:pt x="273"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9469" name="Line 236">
            <a:extLst>
              <a:ext uri="{FF2B5EF4-FFF2-40B4-BE49-F238E27FC236}">
                <a16:creationId xmlns:a16="http://schemas.microsoft.com/office/drawing/2014/main" id="{B9E1B8B5-45AB-7FA4-4E16-E2B7C60EE566}"/>
              </a:ext>
            </a:extLst>
          </p:cNvPr>
          <p:cNvSpPr>
            <a:spLocks noChangeShapeType="1"/>
          </p:cNvSpPr>
          <p:nvPr/>
        </p:nvSpPr>
        <p:spPr bwMode="auto">
          <a:xfrm>
            <a:off x="5181600" y="475615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0" name="Text Box 237">
            <a:extLst>
              <a:ext uri="{FF2B5EF4-FFF2-40B4-BE49-F238E27FC236}">
                <a16:creationId xmlns:a16="http://schemas.microsoft.com/office/drawing/2014/main" id="{38A44A03-E26C-5ADD-2AB0-E56A229CE4EE}"/>
              </a:ext>
            </a:extLst>
          </p:cNvPr>
          <p:cNvSpPr txBox="1">
            <a:spLocks noChangeArrowheads="1"/>
          </p:cNvSpPr>
          <p:nvPr/>
        </p:nvSpPr>
        <p:spPr bwMode="auto">
          <a:xfrm>
            <a:off x="4927600" y="48768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4488</a:t>
            </a:r>
          </a:p>
        </p:txBody>
      </p:sp>
      <p:sp>
        <p:nvSpPr>
          <p:cNvPr id="19471" name="Line 238">
            <a:extLst>
              <a:ext uri="{FF2B5EF4-FFF2-40B4-BE49-F238E27FC236}">
                <a16:creationId xmlns:a16="http://schemas.microsoft.com/office/drawing/2014/main" id="{FB4BDC5F-9D9D-9304-43B9-304A3B29523A}"/>
              </a:ext>
            </a:extLst>
          </p:cNvPr>
          <p:cNvSpPr>
            <a:spLocks noChangeShapeType="1"/>
          </p:cNvSpPr>
          <p:nvPr/>
        </p:nvSpPr>
        <p:spPr bwMode="auto">
          <a:xfrm>
            <a:off x="4419600" y="47402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2" name="Text Box 239">
            <a:extLst>
              <a:ext uri="{FF2B5EF4-FFF2-40B4-BE49-F238E27FC236}">
                <a16:creationId xmlns:a16="http://schemas.microsoft.com/office/drawing/2014/main" id="{A2412636-96D5-AAD1-DE3B-4BF1F6C7FF94}"/>
              </a:ext>
            </a:extLst>
          </p:cNvPr>
          <p:cNvSpPr txBox="1">
            <a:spLocks noChangeArrowheads="1"/>
          </p:cNvSpPr>
          <p:nvPr/>
        </p:nvSpPr>
        <p:spPr bwMode="auto">
          <a:xfrm>
            <a:off x="4165600" y="4860925"/>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3960</a:t>
            </a:r>
          </a:p>
        </p:txBody>
      </p:sp>
      <p:sp>
        <p:nvSpPr>
          <p:cNvPr id="19473" name="Line 240">
            <a:extLst>
              <a:ext uri="{FF2B5EF4-FFF2-40B4-BE49-F238E27FC236}">
                <a16:creationId xmlns:a16="http://schemas.microsoft.com/office/drawing/2014/main" id="{BB095181-E13D-828F-4F9E-B71B98E42763}"/>
              </a:ext>
            </a:extLst>
          </p:cNvPr>
          <p:cNvSpPr>
            <a:spLocks noChangeShapeType="1"/>
          </p:cNvSpPr>
          <p:nvPr/>
        </p:nvSpPr>
        <p:spPr bwMode="auto">
          <a:xfrm>
            <a:off x="3657600" y="47402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4" name="Text Box 241">
            <a:extLst>
              <a:ext uri="{FF2B5EF4-FFF2-40B4-BE49-F238E27FC236}">
                <a16:creationId xmlns:a16="http://schemas.microsoft.com/office/drawing/2014/main" id="{B2321F11-1E4D-DA89-6DE0-6916792A9BF8}"/>
              </a:ext>
            </a:extLst>
          </p:cNvPr>
          <p:cNvSpPr txBox="1">
            <a:spLocks noChangeArrowheads="1"/>
          </p:cNvSpPr>
          <p:nvPr/>
        </p:nvSpPr>
        <p:spPr bwMode="auto">
          <a:xfrm>
            <a:off x="3403600" y="4860925"/>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3432</a:t>
            </a:r>
          </a:p>
        </p:txBody>
      </p:sp>
      <p:grpSp>
        <p:nvGrpSpPr>
          <p:cNvPr id="19475" name="Group 242">
            <a:extLst>
              <a:ext uri="{FF2B5EF4-FFF2-40B4-BE49-F238E27FC236}">
                <a16:creationId xmlns:a16="http://schemas.microsoft.com/office/drawing/2014/main" id="{59FB0E32-3BF3-341D-FE34-650AEBC3D512}"/>
              </a:ext>
            </a:extLst>
          </p:cNvPr>
          <p:cNvGrpSpPr>
            <a:grpSpLocks/>
          </p:cNvGrpSpPr>
          <p:nvPr/>
        </p:nvGrpSpPr>
        <p:grpSpPr bwMode="auto">
          <a:xfrm>
            <a:off x="3124200" y="3308350"/>
            <a:ext cx="2819400" cy="1524000"/>
            <a:chOff x="790" y="732"/>
            <a:chExt cx="387" cy="715"/>
          </a:xfrm>
        </p:grpSpPr>
        <p:sp>
          <p:nvSpPr>
            <p:cNvPr id="19525" name="Line 243">
              <a:extLst>
                <a:ext uri="{FF2B5EF4-FFF2-40B4-BE49-F238E27FC236}">
                  <a16:creationId xmlns:a16="http://schemas.microsoft.com/office/drawing/2014/main" id="{CC2322F6-2841-212E-E1CF-B9E97123B9CB}"/>
                </a:ext>
              </a:extLst>
            </p:cNvPr>
            <p:cNvSpPr>
              <a:spLocks noChangeShapeType="1"/>
            </p:cNvSpPr>
            <p:nvPr/>
          </p:nvSpPr>
          <p:spPr bwMode="auto">
            <a:xfrm flipV="1">
              <a:off x="790" y="1152"/>
              <a:ext cx="16" cy="295"/>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6" name="Line 244">
              <a:extLst>
                <a:ext uri="{FF2B5EF4-FFF2-40B4-BE49-F238E27FC236}">
                  <a16:creationId xmlns:a16="http://schemas.microsoft.com/office/drawing/2014/main" id="{C1744135-1A26-4E54-89DA-F9D44D3B5FB7}"/>
                </a:ext>
              </a:extLst>
            </p:cNvPr>
            <p:cNvSpPr>
              <a:spLocks noChangeShapeType="1"/>
            </p:cNvSpPr>
            <p:nvPr/>
          </p:nvSpPr>
          <p:spPr bwMode="auto">
            <a:xfrm flipV="1">
              <a:off x="806" y="938"/>
              <a:ext cx="20" cy="214"/>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7" name="Line 245">
              <a:extLst>
                <a:ext uri="{FF2B5EF4-FFF2-40B4-BE49-F238E27FC236}">
                  <a16:creationId xmlns:a16="http://schemas.microsoft.com/office/drawing/2014/main" id="{9B034B36-ABF2-4776-5A6D-41D503CB2D38}"/>
                </a:ext>
              </a:extLst>
            </p:cNvPr>
            <p:cNvSpPr>
              <a:spLocks noChangeShapeType="1"/>
            </p:cNvSpPr>
            <p:nvPr/>
          </p:nvSpPr>
          <p:spPr bwMode="auto">
            <a:xfrm flipV="1">
              <a:off x="826" y="843"/>
              <a:ext cx="17" cy="95"/>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8" name="Line 246">
              <a:extLst>
                <a:ext uri="{FF2B5EF4-FFF2-40B4-BE49-F238E27FC236}">
                  <a16:creationId xmlns:a16="http://schemas.microsoft.com/office/drawing/2014/main" id="{5FD92C8C-3305-4385-6202-5111AF90B082}"/>
                </a:ext>
              </a:extLst>
            </p:cNvPr>
            <p:cNvSpPr>
              <a:spLocks noChangeShapeType="1"/>
            </p:cNvSpPr>
            <p:nvPr/>
          </p:nvSpPr>
          <p:spPr bwMode="auto">
            <a:xfrm flipV="1">
              <a:off x="843" y="793"/>
              <a:ext cx="16" cy="5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9" name="Line 247">
              <a:extLst>
                <a:ext uri="{FF2B5EF4-FFF2-40B4-BE49-F238E27FC236}">
                  <a16:creationId xmlns:a16="http://schemas.microsoft.com/office/drawing/2014/main" id="{A50F23A5-B07F-7456-E27F-3F9F63424F58}"/>
                </a:ext>
              </a:extLst>
            </p:cNvPr>
            <p:cNvSpPr>
              <a:spLocks noChangeShapeType="1"/>
            </p:cNvSpPr>
            <p:nvPr/>
          </p:nvSpPr>
          <p:spPr bwMode="auto">
            <a:xfrm flipV="1">
              <a:off x="859" y="763"/>
              <a:ext cx="19" cy="3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0" name="Line 248">
              <a:extLst>
                <a:ext uri="{FF2B5EF4-FFF2-40B4-BE49-F238E27FC236}">
                  <a16:creationId xmlns:a16="http://schemas.microsoft.com/office/drawing/2014/main" id="{B1051097-5D1A-3AD1-B7CB-DE5AF2188FD3}"/>
                </a:ext>
              </a:extLst>
            </p:cNvPr>
            <p:cNvSpPr>
              <a:spLocks noChangeShapeType="1"/>
            </p:cNvSpPr>
            <p:nvPr/>
          </p:nvSpPr>
          <p:spPr bwMode="auto">
            <a:xfrm flipV="1">
              <a:off x="878" y="743"/>
              <a:ext cx="17" cy="2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1" name="Line 249">
              <a:extLst>
                <a:ext uri="{FF2B5EF4-FFF2-40B4-BE49-F238E27FC236}">
                  <a16:creationId xmlns:a16="http://schemas.microsoft.com/office/drawing/2014/main" id="{2776C298-E92F-EBD8-D3DB-177B4D62A89E}"/>
                </a:ext>
              </a:extLst>
            </p:cNvPr>
            <p:cNvSpPr>
              <a:spLocks noChangeShapeType="1"/>
            </p:cNvSpPr>
            <p:nvPr/>
          </p:nvSpPr>
          <p:spPr bwMode="auto">
            <a:xfrm flipV="1">
              <a:off x="895" y="736"/>
              <a:ext cx="19" cy="7"/>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2" name="Line 250">
              <a:extLst>
                <a:ext uri="{FF2B5EF4-FFF2-40B4-BE49-F238E27FC236}">
                  <a16:creationId xmlns:a16="http://schemas.microsoft.com/office/drawing/2014/main" id="{1C9E199E-C20F-42FC-27C8-6D402AEA7690}"/>
                </a:ext>
              </a:extLst>
            </p:cNvPr>
            <p:cNvSpPr>
              <a:spLocks noChangeShapeType="1"/>
            </p:cNvSpPr>
            <p:nvPr/>
          </p:nvSpPr>
          <p:spPr bwMode="auto">
            <a:xfrm flipV="1">
              <a:off x="914" y="732"/>
              <a:ext cx="17" cy="4"/>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3" name="Line 251">
              <a:extLst>
                <a:ext uri="{FF2B5EF4-FFF2-40B4-BE49-F238E27FC236}">
                  <a16:creationId xmlns:a16="http://schemas.microsoft.com/office/drawing/2014/main" id="{7D0E8DF9-5A96-2AFA-43B8-82BF3C6360C0}"/>
                </a:ext>
              </a:extLst>
            </p:cNvPr>
            <p:cNvSpPr>
              <a:spLocks noChangeShapeType="1"/>
            </p:cNvSpPr>
            <p:nvPr/>
          </p:nvSpPr>
          <p:spPr bwMode="auto">
            <a:xfrm>
              <a:off x="931" y="732"/>
              <a:ext cx="16" cy="1"/>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4" name="Line 252">
              <a:extLst>
                <a:ext uri="{FF2B5EF4-FFF2-40B4-BE49-F238E27FC236}">
                  <a16:creationId xmlns:a16="http://schemas.microsoft.com/office/drawing/2014/main" id="{E220CE1A-B40A-D48A-2C38-83B7EFBC7321}"/>
                </a:ext>
              </a:extLst>
            </p:cNvPr>
            <p:cNvSpPr>
              <a:spLocks noChangeShapeType="1"/>
            </p:cNvSpPr>
            <p:nvPr/>
          </p:nvSpPr>
          <p:spPr bwMode="auto">
            <a:xfrm>
              <a:off x="947" y="732"/>
              <a:ext cx="20" cy="1"/>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5" name="Line 253">
              <a:extLst>
                <a:ext uri="{FF2B5EF4-FFF2-40B4-BE49-F238E27FC236}">
                  <a16:creationId xmlns:a16="http://schemas.microsoft.com/office/drawing/2014/main" id="{28DA27B2-BCD7-35DC-610F-BD9CEC363168}"/>
                </a:ext>
              </a:extLst>
            </p:cNvPr>
            <p:cNvSpPr>
              <a:spLocks noChangeShapeType="1"/>
            </p:cNvSpPr>
            <p:nvPr/>
          </p:nvSpPr>
          <p:spPr bwMode="auto">
            <a:xfrm>
              <a:off x="967" y="732"/>
              <a:ext cx="17" cy="1"/>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6" name="Line 254">
              <a:extLst>
                <a:ext uri="{FF2B5EF4-FFF2-40B4-BE49-F238E27FC236}">
                  <a16:creationId xmlns:a16="http://schemas.microsoft.com/office/drawing/2014/main" id="{08DCA569-8548-96C8-EBF6-D9A066DBB737}"/>
                </a:ext>
              </a:extLst>
            </p:cNvPr>
            <p:cNvSpPr>
              <a:spLocks noChangeShapeType="1"/>
            </p:cNvSpPr>
            <p:nvPr/>
          </p:nvSpPr>
          <p:spPr bwMode="auto">
            <a:xfrm>
              <a:off x="984" y="732"/>
              <a:ext cx="16" cy="1"/>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7" name="Line 255">
              <a:extLst>
                <a:ext uri="{FF2B5EF4-FFF2-40B4-BE49-F238E27FC236}">
                  <a16:creationId xmlns:a16="http://schemas.microsoft.com/office/drawing/2014/main" id="{758C0818-F060-6BE4-CB8D-CEEF2BB50708}"/>
                </a:ext>
              </a:extLst>
            </p:cNvPr>
            <p:cNvSpPr>
              <a:spLocks noChangeShapeType="1"/>
            </p:cNvSpPr>
            <p:nvPr/>
          </p:nvSpPr>
          <p:spPr bwMode="auto">
            <a:xfrm>
              <a:off x="1000" y="732"/>
              <a:ext cx="19" cy="1"/>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8" name="Line 256">
              <a:extLst>
                <a:ext uri="{FF2B5EF4-FFF2-40B4-BE49-F238E27FC236}">
                  <a16:creationId xmlns:a16="http://schemas.microsoft.com/office/drawing/2014/main" id="{9DB8600D-5618-C566-ADE8-2414F39FAC76}"/>
                </a:ext>
              </a:extLst>
            </p:cNvPr>
            <p:cNvSpPr>
              <a:spLocks noChangeShapeType="1"/>
            </p:cNvSpPr>
            <p:nvPr/>
          </p:nvSpPr>
          <p:spPr bwMode="auto">
            <a:xfrm>
              <a:off x="1019" y="732"/>
              <a:ext cx="17" cy="1"/>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9" name="Line 257">
              <a:extLst>
                <a:ext uri="{FF2B5EF4-FFF2-40B4-BE49-F238E27FC236}">
                  <a16:creationId xmlns:a16="http://schemas.microsoft.com/office/drawing/2014/main" id="{4F235C20-A77D-7B07-050C-10386B4E299B}"/>
                </a:ext>
              </a:extLst>
            </p:cNvPr>
            <p:cNvSpPr>
              <a:spLocks noChangeShapeType="1"/>
            </p:cNvSpPr>
            <p:nvPr/>
          </p:nvSpPr>
          <p:spPr bwMode="auto">
            <a:xfrm>
              <a:off x="1036" y="732"/>
              <a:ext cx="17" cy="4"/>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0" name="Line 258">
              <a:extLst>
                <a:ext uri="{FF2B5EF4-FFF2-40B4-BE49-F238E27FC236}">
                  <a16:creationId xmlns:a16="http://schemas.microsoft.com/office/drawing/2014/main" id="{D7CAAE8F-4D6A-56E0-72ED-DD6C3F407652}"/>
                </a:ext>
              </a:extLst>
            </p:cNvPr>
            <p:cNvSpPr>
              <a:spLocks noChangeShapeType="1"/>
            </p:cNvSpPr>
            <p:nvPr/>
          </p:nvSpPr>
          <p:spPr bwMode="auto">
            <a:xfrm>
              <a:off x="1053" y="736"/>
              <a:ext cx="19" cy="7"/>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1" name="Line 259">
              <a:extLst>
                <a:ext uri="{FF2B5EF4-FFF2-40B4-BE49-F238E27FC236}">
                  <a16:creationId xmlns:a16="http://schemas.microsoft.com/office/drawing/2014/main" id="{295ADE01-82DA-C039-5B52-A0F8D886BE38}"/>
                </a:ext>
              </a:extLst>
            </p:cNvPr>
            <p:cNvSpPr>
              <a:spLocks noChangeShapeType="1"/>
            </p:cNvSpPr>
            <p:nvPr/>
          </p:nvSpPr>
          <p:spPr bwMode="auto">
            <a:xfrm>
              <a:off x="1072" y="743"/>
              <a:ext cx="16" cy="2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2" name="Line 260">
              <a:extLst>
                <a:ext uri="{FF2B5EF4-FFF2-40B4-BE49-F238E27FC236}">
                  <a16:creationId xmlns:a16="http://schemas.microsoft.com/office/drawing/2014/main" id="{0C4E6B1F-3FBD-3A79-532B-96EAB4815FE9}"/>
                </a:ext>
              </a:extLst>
            </p:cNvPr>
            <p:cNvSpPr>
              <a:spLocks noChangeShapeType="1"/>
            </p:cNvSpPr>
            <p:nvPr/>
          </p:nvSpPr>
          <p:spPr bwMode="auto">
            <a:xfrm>
              <a:off x="1088" y="763"/>
              <a:ext cx="20" cy="26"/>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3" name="Line 261">
              <a:extLst>
                <a:ext uri="{FF2B5EF4-FFF2-40B4-BE49-F238E27FC236}">
                  <a16:creationId xmlns:a16="http://schemas.microsoft.com/office/drawing/2014/main" id="{F622219F-8810-2F0A-54B1-B769E2004423}"/>
                </a:ext>
              </a:extLst>
            </p:cNvPr>
            <p:cNvSpPr>
              <a:spLocks noChangeShapeType="1"/>
            </p:cNvSpPr>
            <p:nvPr/>
          </p:nvSpPr>
          <p:spPr bwMode="auto">
            <a:xfrm>
              <a:off x="1108" y="789"/>
              <a:ext cx="16" cy="5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4" name="Line 262">
              <a:extLst>
                <a:ext uri="{FF2B5EF4-FFF2-40B4-BE49-F238E27FC236}">
                  <a16:creationId xmlns:a16="http://schemas.microsoft.com/office/drawing/2014/main" id="{F53F523F-8DB5-572E-605B-D5DECC299055}"/>
                </a:ext>
              </a:extLst>
            </p:cNvPr>
            <p:cNvSpPr>
              <a:spLocks noChangeShapeType="1"/>
            </p:cNvSpPr>
            <p:nvPr/>
          </p:nvSpPr>
          <p:spPr bwMode="auto">
            <a:xfrm>
              <a:off x="1124" y="839"/>
              <a:ext cx="17" cy="91"/>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5" name="Line 263">
              <a:extLst>
                <a:ext uri="{FF2B5EF4-FFF2-40B4-BE49-F238E27FC236}">
                  <a16:creationId xmlns:a16="http://schemas.microsoft.com/office/drawing/2014/main" id="{3A83E25D-9AE2-1544-AB33-EF36D1A61791}"/>
                </a:ext>
              </a:extLst>
            </p:cNvPr>
            <p:cNvSpPr>
              <a:spLocks noChangeShapeType="1"/>
            </p:cNvSpPr>
            <p:nvPr/>
          </p:nvSpPr>
          <p:spPr bwMode="auto">
            <a:xfrm>
              <a:off x="1141" y="930"/>
              <a:ext cx="19" cy="199"/>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6" name="Line 264">
              <a:extLst>
                <a:ext uri="{FF2B5EF4-FFF2-40B4-BE49-F238E27FC236}">
                  <a16:creationId xmlns:a16="http://schemas.microsoft.com/office/drawing/2014/main" id="{AF1BE716-A42B-6AE7-04E4-99F951F45E49}"/>
                </a:ext>
              </a:extLst>
            </p:cNvPr>
            <p:cNvSpPr>
              <a:spLocks noChangeShapeType="1"/>
            </p:cNvSpPr>
            <p:nvPr/>
          </p:nvSpPr>
          <p:spPr bwMode="auto">
            <a:xfrm>
              <a:off x="1160" y="1129"/>
              <a:ext cx="17" cy="317"/>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9476" name="Group 265">
            <a:extLst>
              <a:ext uri="{FF2B5EF4-FFF2-40B4-BE49-F238E27FC236}">
                <a16:creationId xmlns:a16="http://schemas.microsoft.com/office/drawing/2014/main" id="{E22CE9E6-C1B0-9559-E763-956CAB2297F0}"/>
              </a:ext>
            </a:extLst>
          </p:cNvPr>
          <p:cNvGrpSpPr>
            <a:grpSpLocks/>
          </p:cNvGrpSpPr>
          <p:nvPr/>
        </p:nvGrpSpPr>
        <p:grpSpPr bwMode="auto">
          <a:xfrm>
            <a:off x="4038600" y="3308350"/>
            <a:ext cx="762000" cy="1524000"/>
            <a:chOff x="790" y="732"/>
            <a:chExt cx="387" cy="715"/>
          </a:xfrm>
        </p:grpSpPr>
        <p:sp>
          <p:nvSpPr>
            <p:cNvPr id="19503" name="Line 266">
              <a:extLst>
                <a:ext uri="{FF2B5EF4-FFF2-40B4-BE49-F238E27FC236}">
                  <a16:creationId xmlns:a16="http://schemas.microsoft.com/office/drawing/2014/main" id="{A76F56E0-CAF8-CD2F-08D3-24762E101FB5}"/>
                </a:ext>
              </a:extLst>
            </p:cNvPr>
            <p:cNvSpPr>
              <a:spLocks noChangeShapeType="1"/>
            </p:cNvSpPr>
            <p:nvPr/>
          </p:nvSpPr>
          <p:spPr bwMode="auto">
            <a:xfrm flipV="1">
              <a:off x="790" y="1152"/>
              <a:ext cx="16" cy="29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4" name="Line 267">
              <a:extLst>
                <a:ext uri="{FF2B5EF4-FFF2-40B4-BE49-F238E27FC236}">
                  <a16:creationId xmlns:a16="http://schemas.microsoft.com/office/drawing/2014/main" id="{9006D463-3AA0-880D-DB3B-B60DA2281C54}"/>
                </a:ext>
              </a:extLst>
            </p:cNvPr>
            <p:cNvSpPr>
              <a:spLocks noChangeShapeType="1"/>
            </p:cNvSpPr>
            <p:nvPr/>
          </p:nvSpPr>
          <p:spPr bwMode="auto">
            <a:xfrm flipV="1">
              <a:off x="806" y="938"/>
              <a:ext cx="20" cy="21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5" name="Line 268">
              <a:extLst>
                <a:ext uri="{FF2B5EF4-FFF2-40B4-BE49-F238E27FC236}">
                  <a16:creationId xmlns:a16="http://schemas.microsoft.com/office/drawing/2014/main" id="{0DF3196F-C6C2-6850-4DE6-AD5686FB9ABC}"/>
                </a:ext>
              </a:extLst>
            </p:cNvPr>
            <p:cNvSpPr>
              <a:spLocks noChangeShapeType="1"/>
            </p:cNvSpPr>
            <p:nvPr/>
          </p:nvSpPr>
          <p:spPr bwMode="auto">
            <a:xfrm flipV="1">
              <a:off x="826" y="843"/>
              <a:ext cx="17" cy="9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6" name="Line 269">
              <a:extLst>
                <a:ext uri="{FF2B5EF4-FFF2-40B4-BE49-F238E27FC236}">
                  <a16:creationId xmlns:a16="http://schemas.microsoft.com/office/drawing/2014/main" id="{53D7E849-5E75-9019-ED98-AF01324FB3A8}"/>
                </a:ext>
              </a:extLst>
            </p:cNvPr>
            <p:cNvSpPr>
              <a:spLocks noChangeShapeType="1"/>
            </p:cNvSpPr>
            <p:nvPr/>
          </p:nvSpPr>
          <p:spPr bwMode="auto">
            <a:xfrm flipV="1">
              <a:off x="843" y="793"/>
              <a:ext cx="16" cy="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7" name="Line 270">
              <a:extLst>
                <a:ext uri="{FF2B5EF4-FFF2-40B4-BE49-F238E27FC236}">
                  <a16:creationId xmlns:a16="http://schemas.microsoft.com/office/drawing/2014/main" id="{43C20A40-E576-23B9-D935-FBCD6B609EEE}"/>
                </a:ext>
              </a:extLst>
            </p:cNvPr>
            <p:cNvSpPr>
              <a:spLocks noChangeShapeType="1"/>
            </p:cNvSpPr>
            <p:nvPr/>
          </p:nvSpPr>
          <p:spPr bwMode="auto">
            <a:xfrm flipV="1">
              <a:off x="859" y="763"/>
              <a:ext cx="19" cy="3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8" name="Line 271">
              <a:extLst>
                <a:ext uri="{FF2B5EF4-FFF2-40B4-BE49-F238E27FC236}">
                  <a16:creationId xmlns:a16="http://schemas.microsoft.com/office/drawing/2014/main" id="{724D9C9B-A15E-E974-E809-0922CAC3AF1F}"/>
                </a:ext>
              </a:extLst>
            </p:cNvPr>
            <p:cNvSpPr>
              <a:spLocks noChangeShapeType="1"/>
            </p:cNvSpPr>
            <p:nvPr/>
          </p:nvSpPr>
          <p:spPr bwMode="auto">
            <a:xfrm flipV="1">
              <a:off x="878" y="743"/>
              <a:ext cx="17" cy="2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9" name="Line 272">
              <a:extLst>
                <a:ext uri="{FF2B5EF4-FFF2-40B4-BE49-F238E27FC236}">
                  <a16:creationId xmlns:a16="http://schemas.microsoft.com/office/drawing/2014/main" id="{0B5BBBE0-A8FF-C7A1-1D68-0F04ECD6C7DF}"/>
                </a:ext>
              </a:extLst>
            </p:cNvPr>
            <p:cNvSpPr>
              <a:spLocks noChangeShapeType="1"/>
            </p:cNvSpPr>
            <p:nvPr/>
          </p:nvSpPr>
          <p:spPr bwMode="auto">
            <a:xfrm flipV="1">
              <a:off x="895" y="736"/>
              <a:ext cx="19" cy="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0" name="Line 273">
              <a:extLst>
                <a:ext uri="{FF2B5EF4-FFF2-40B4-BE49-F238E27FC236}">
                  <a16:creationId xmlns:a16="http://schemas.microsoft.com/office/drawing/2014/main" id="{4AD30EC5-104D-0D8F-ACB3-A7EA00D15BD2}"/>
                </a:ext>
              </a:extLst>
            </p:cNvPr>
            <p:cNvSpPr>
              <a:spLocks noChangeShapeType="1"/>
            </p:cNvSpPr>
            <p:nvPr/>
          </p:nvSpPr>
          <p:spPr bwMode="auto">
            <a:xfrm flipV="1">
              <a:off x="914" y="732"/>
              <a:ext cx="17" cy="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1" name="Line 274">
              <a:extLst>
                <a:ext uri="{FF2B5EF4-FFF2-40B4-BE49-F238E27FC236}">
                  <a16:creationId xmlns:a16="http://schemas.microsoft.com/office/drawing/2014/main" id="{AA6E8D9A-1A0A-FA96-7C74-BE3D1E00561E}"/>
                </a:ext>
              </a:extLst>
            </p:cNvPr>
            <p:cNvSpPr>
              <a:spLocks noChangeShapeType="1"/>
            </p:cNvSpPr>
            <p:nvPr/>
          </p:nvSpPr>
          <p:spPr bwMode="auto">
            <a:xfrm>
              <a:off x="931" y="732"/>
              <a:ext cx="16"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2" name="Line 275">
              <a:extLst>
                <a:ext uri="{FF2B5EF4-FFF2-40B4-BE49-F238E27FC236}">
                  <a16:creationId xmlns:a16="http://schemas.microsoft.com/office/drawing/2014/main" id="{70C8CCD8-5981-E2AF-ED7C-7FA7E3052F0A}"/>
                </a:ext>
              </a:extLst>
            </p:cNvPr>
            <p:cNvSpPr>
              <a:spLocks noChangeShapeType="1"/>
            </p:cNvSpPr>
            <p:nvPr/>
          </p:nvSpPr>
          <p:spPr bwMode="auto">
            <a:xfrm>
              <a:off x="947" y="732"/>
              <a:ext cx="20"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3" name="Line 276">
              <a:extLst>
                <a:ext uri="{FF2B5EF4-FFF2-40B4-BE49-F238E27FC236}">
                  <a16:creationId xmlns:a16="http://schemas.microsoft.com/office/drawing/2014/main" id="{82619BFE-659D-E3E1-DE26-FDB63E15EFA7}"/>
                </a:ext>
              </a:extLst>
            </p:cNvPr>
            <p:cNvSpPr>
              <a:spLocks noChangeShapeType="1"/>
            </p:cNvSpPr>
            <p:nvPr/>
          </p:nvSpPr>
          <p:spPr bwMode="auto">
            <a:xfrm>
              <a:off x="967" y="732"/>
              <a:ext cx="17"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4" name="Line 277">
              <a:extLst>
                <a:ext uri="{FF2B5EF4-FFF2-40B4-BE49-F238E27FC236}">
                  <a16:creationId xmlns:a16="http://schemas.microsoft.com/office/drawing/2014/main" id="{E95022DA-29C7-7258-4069-1BEFCCA2FDBC}"/>
                </a:ext>
              </a:extLst>
            </p:cNvPr>
            <p:cNvSpPr>
              <a:spLocks noChangeShapeType="1"/>
            </p:cNvSpPr>
            <p:nvPr/>
          </p:nvSpPr>
          <p:spPr bwMode="auto">
            <a:xfrm>
              <a:off x="984" y="732"/>
              <a:ext cx="16"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5" name="Line 278">
              <a:extLst>
                <a:ext uri="{FF2B5EF4-FFF2-40B4-BE49-F238E27FC236}">
                  <a16:creationId xmlns:a16="http://schemas.microsoft.com/office/drawing/2014/main" id="{D6F1AC45-4A15-B696-140B-E16D43D2B7FC}"/>
                </a:ext>
              </a:extLst>
            </p:cNvPr>
            <p:cNvSpPr>
              <a:spLocks noChangeShapeType="1"/>
            </p:cNvSpPr>
            <p:nvPr/>
          </p:nvSpPr>
          <p:spPr bwMode="auto">
            <a:xfrm>
              <a:off x="1000" y="732"/>
              <a:ext cx="19"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6" name="Line 279">
              <a:extLst>
                <a:ext uri="{FF2B5EF4-FFF2-40B4-BE49-F238E27FC236}">
                  <a16:creationId xmlns:a16="http://schemas.microsoft.com/office/drawing/2014/main" id="{67947B9C-D3CA-D27F-5E3A-79BA859AD7C5}"/>
                </a:ext>
              </a:extLst>
            </p:cNvPr>
            <p:cNvSpPr>
              <a:spLocks noChangeShapeType="1"/>
            </p:cNvSpPr>
            <p:nvPr/>
          </p:nvSpPr>
          <p:spPr bwMode="auto">
            <a:xfrm>
              <a:off x="1019" y="732"/>
              <a:ext cx="17"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7" name="Line 280">
              <a:extLst>
                <a:ext uri="{FF2B5EF4-FFF2-40B4-BE49-F238E27FC236}">
                  <a16:creationId xmlns:a16="http://schemas.microsoft.com/office/drawing/2014/main" id="{BDD0B407-F472-E6CF-EF5E-8854C19BCB67}"/>
                </a:ext>
              </a:extLst>
            </p:cNvPr>
            <p:cNvSpPr>
              <a:spLocks noChangeShapeType="1"/>
            </p:cNvSpPr>
            <p:nvPr/>
          </p:nvSpPr>
          <p:spPr bwMode="auto">
            <a:xfrm>
              <a:off x="1036" y="732"/>
              <a:ext cx="17" cy="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8" name="Line 281">
              <a:extLst>
                <a:ext uri="{FF2B5EF4-FFF2-40B4-BE49-F238E27FC236}">
                  <a16:creationId xmlns:a16="http://schemas.microsoft.com/office/drawing/2014/main" id="{CF1C7613-C17B-F5A4-A7FD-6CAB51978928}"/>
                </a:ext>
              </a:extLst>
            </p:cNvPr>
            <p:cNvSpPr>
              <a:spLocks noChangeShapeType="1"/>
            </p:cNvSpPr>
            <p:nvPr/>
          </p:nvSpPr>
          <p:spPr bwMode="auto">
            <a:xfrm>
              <a:off x="1053" y="736"/>
              <a:ext cx="19" cy="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9" name="Line 282">
              <a:extLst>
                <a:ext uri="{FF2B5EF4-FFF2-40B4-BE49-F238E27FC236}">
                  <a16:creationId xmlns:a16="http://schemas.microsoft.com/office/drawing/2014/main" id="{982ECB32-F924-284C-225E-D00DD37D2A5E}"/>
                </a:ext>
              </a:extLst>
            </p:cNvPr>
            <p:cNvSpPr>
              <a:spLocks noChangeShapeType="1"/>
            </p:cNvSpPr>
            <p:nvPr/>
          </p:nvSpPr>
          <p:spPr bwMode="auto">
            <a:xfrm>
              <a:off x="1072" y="743"/>
              <a:ext cx="16" cy="2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0" name="Line 283">
              <a:extLst>
                <a:ext uri="{FF2B5EF4-FFF2-40B4-BE49-F238E27FC236}">
                  <a16:creationId xmlns:a16="http://schemas.microsoft.com/office/drawing/2014/main" id="{5B633AEB-86DC-066B-08D1-B559F572D069}"/>
                </a:ext>
              </a:extLst>
            </p:cNvPr>
            <p:cNvSpPr>
              <a:spLocks noChangeShapeType="1"/>
            </p:cNvSpPr>
            <p:nvPr/>
          </p:nvSpPr>
          <p:spPr bwMode="auto">
            <a:xfrm>
              <a:off x="1088" y="763"/>
              <a:ext cx="20" cy="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1" name="Line 284">
              <a:extLst>
                <a:ext uri="{FF2B5EF4-FFF2-40B4-BE49-F238E27FC236}">
                  <a16:creationId xmlns:a16="http://schemas.microsoft.com/office/drawing/2014/main" id="{885BA556-106A-52A7-C029-58FC6F3152D0}"/>
                </a:ext>
              </a:extLst>
            </p:cNvPr>
            <p:cNvSpPr>
              <a:spLocks noChangeShapeType="1"/>
            </p:cNvSpPr>
            <p:nvPr/>
          </p:nvSpPr>
          <p:spPr bwMode="auto">
            <a:xfrm>
              <a:off x="1108" y="789"/>
              <a:ext cx="16" cy="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2" name="Line 285">
              <a:extLst>
                <a:ext uri="{FF2B5EF4-FFF2-40B4-BE49-F238E27FC236}">
                  <a16:creationId xmlns:a16="http://schemas.microsoft.com/office/drawing/2014/main" id="{A8A1ECFE-F613-CC30-A819-3939F1FCF9FB}"/>
                </a:ext>
              </a:extLst>
            </p:cNvPr>
            <p:cNvSpPr>
              <a:spLocks noChangeShapeType="1"/>
            </p:cNvSpPr>
            <p:nvPr/>
          </p:nvSpPr>
          <p:spPr bwMode="auto">
            <a:xfrm>
              <a:off x="1124" y="839"/>
              <a:ext cx="17" cy="9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3" name="Line 286">
              <a:extLst>
                <a:ext uri="{FF2B5EF4-FFF2-40B4-BE49-F238E27FC236}">
                  <a16:creationId xmlns:a16="http://schemas.microsoft.com/office/drawing/2014/main" id="{8819B841-FF08-0212-3ED4-3604630CC2D8}"/>
                </a:ext>
              </a:extLst>
            </p:cNvPr>
            <p:cNvSpPr>
              <a:spLocks noChangeShapeType="1"/>
            </p:cNvSpPr>
            <p:nvPr/>
          </p:nvSpPr>
          <p:spPr bwMode="auto">
            <a:xfrm>
              <a:off x="1141" y="930"/>
              <a:ext cx="19" cy="19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4" name="Line 287">
              <a:extLst>
                <a:ext uri="{FF2B5EF4-FFF2-40B4-BE49-F238E27FC236}">
                  <a16:creationId xmlns:a16="http://schemas.microsoft.com/office/drawing/2014/main" id="{EFB57D83-8C5B-0A2A-C31A-019BACF00A31}"/>
                </a:ext>
              </a:extLst>
            </p:cNvPr>
            <p:cNvSpPr>
              <a:spLocks noChangeShapeType="1"/>
            </p:cNvSpPr>
            <p:nvPr/>
          </p:nvSpPr>
          <p:spPr bwMode="auto">
            <a:xfrm>
              <a:off x="1160" y="1129"/>
              <a:ext cx="17" cy="31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9477" name="Text Box 288">
            <a:extLst>
              <a:ext uri="{FF2B5EF4-FFF2-40B4-BE49-F238E27FC236}">
                <a16:creationId xmlns:a16="http://schemas.microsoft.com/office/drawing/2014/main" id="{6C4FEEAA-B8ED-F3D0-C8A3-4AEB46796F5A}"/>
              </a:ext>
            </a:extLst>
          </p:cNvPr>
          <p:cNvSpPr txBox="1">
            <a:spLocks noChangeArrowheads="1"/>
          </p:cNvSpPr>
          <p:nvPr/>
        </p:nvSpPr>
        <p:spPr bwMode="auto">
          <a:xfrm>
            <a:off x="2870200" y="51054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3100</a:t>
            </a:r>
          </a:p>
        </p:txBody>
      </p:sp>
      <p:sp>
        <p:nvSpPr>
          <p:cNvPr id="19478" name="Line 289">
            <a:extLst>
              <a:ext uri="{FF2B5EF4-FFF2-40B4-BE49-F238E27FC236}">
                <a16:creationId xmlns:a16="http://schemas.microsoft.com/office/drawing/2014/main" id="{735B9BE5-FD07-6D7D-9184-AB9699091014}"/>
              </a:ext>
            </a:extLst>
          </p:cNvPr>
          <p:cNvSpPr>
            <a:spLocks noChangeShapeType="1"/>
          </p:cNvSpPr>
          <p:nvPr/>
        </p:nvSpPr>
        <p:spPr bwMode="auto">
          <a:xfrm>
            <a:off x="3200400" y="48323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9" name="Line 290">
            <a:extLst>
              <a:ext uri="{FF2B5EF4-FFF2-40B4-BE49-F238E27FC236}">
                <a16:creationId xmlns:a16="http://schemas.microsoft.com/office/drawing/2014/main" id="{61CCF2EE-148F-EEC3-F6AF-A8E66C63789C}"/>
              </a:ext>
            </a:extLst>
          </p:cNvPr>
          <p:cNvSpPr>
            <a:spLocks noChangeShapeType="1"/>
          </p:cNvSpPr>
          <p:nvPr/>
        </p:nvSpPr>
        <p:spPr bwMode="auto">
          <a:xfrm>
            <a:off x="1295400" y="3308350"/>
            <a:ext cx="586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0" name="Line 291">
            <a:extLst>
              <a:ext uri="{FF2B5EF4-FFF2-40B4-BE49-F238E27FC236}">
                <a16:creationId xmlns:a16="http://schemas.microsoft.com/office/drawing/2014/main" id="{F891F152-DFB4-A284-F371-4090B2F90068}"/>
              </a:ext>
            </a:extLst>
          </p:cNvPr>
          <p:cNvSpPr>
            <a:spLocks noChangeShapeType="1"/>
          </p:cNvSpPr>
          <p:nvPr/>
        </p:nvSpPr>
        <p:spPr bwMode="auto">
          <a:xfrm>
            <a:off x="1295400" y="4451350"/>
            <a:ext cx="58674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1" name="Line 292">
            <a:extLst>
              <a:ext uri="{FF2B5EF4-FFF2-40B4-BE49-F238E27FC236}">
                <a16:creationId xmlns:a16="http://schemas.microsoft.com/office/drawing/2014/main" id="{D51C05AD-747C-D2B9-2D5C-70CB96188898}"/>
              </a:ext>
            </a:extLst>
          </p:cNvPr>
          <p:cNvSpPr>
            <a:spLocks noChangeShapeType="1"/>
          </p:cNvSpPr>
          <p:nvPr/>
        </p:nvSpPr>
        <p:spPr bwMode="auto">
          <a:xfrm>
            <a:off x="1295400" y="3460750"/>
            <a:ext cx="58674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2" name="Line 293">
            <a:extLst>
              <a:ext uri="{FF2B5EF4-FFF2-40B4-BE49-F238E27FC236}">
                <a16:creationId xmlns:a16="http://schemas.microsoft.com/office/drawing/2014/main" id="{E804E081-8A6C-483E-DEB2-343E5AAD4715}"/>
              </a:ext>
            </a:extLst>
          </p:cNvPr>
          <p:cNvSpPr>
            <a:spLocks noChangeShapeType="1"/>
          </p:cNvSpPr>
          <p:nvPr/>
        </p:nvSpPr>
        <p:spPr bwMode="auto">
          <a:xfrm>
            <a:off x="2133600" y="4451350"/>
            <a:ext cx="10668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3" name="Line 294">
            <a:extLst>
              <a:ext uri="{FF2B5EF4-FFF2-40B4-BE49-F238E27FC236}">
                <a16:creationId xmlns:a16="http://schemas.microsoft.com/office/drawing/2014/main" id="{A0A5C6EA-CC45-4A38-5651-A6DD37C3131B}"/>
              </a:ext>
            </a:extLst>
          </p:cNvPr>
          <p:cNvSpPr>
            <a:spLocks noChangeShapeType="1"/>
          </p:cNvSpPr>
          <p:nvPr/>
        </p:nvSpPr>
        <p:spPr bwMode="auto">
          <a:xfrm rot="-5400000">
            <a:off x="2628900" y="3879850"/>
            <a:ext cx="11430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4" name="Line 295">
            <a:extLst>
              <a:ext uri="{FF2B5EF4-FFF2-40B4-BE49-F238E27FC236}">
                <a16:creationId xmlns:a16="http://schemas.microsoft.com/office/drawing/2014/main" id="{C4DD948F-ECC9-BFF2-FE4F-9E51AA4E5F08}"/>
              </a:ext>
            </a:extLst>
          </p:cNvPr>
          <p:cNvSpPr>
            <a:spLocks noChangeShapeType="1"/>
          </p:cNvSpPr>
          <p:nvPr/>
        </p:nvSpPr>
        <p:spPr bwMode="auto">
          <a:xfrm>
            <a:off x="3200400" y="3308350"/>
            <a:ext cx="38862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5" name="Text Box 296">
            <a:extLst>
              <a:ext uri="{FF2B5EF4-FFF2-40B4-BE49-F238E27FC236}">
                <a16:creationId xmlns:a16="http://schemas.microsoft.com/office/drawing/2014/main" id="{5BEC45EF-BA0B-6EDA-F062-18276C868CD3}"/>
              </a:ext>
            </a:extLst>
          </p:cNvPr>
          <p:cNvSpPr txBox="1">
            <a:spLocks noChangeArrowheads="1"/>
          </p:cNvSpPr>
          <p:nvPr/>
        </p:nvSpPr>
        <p:spPr bwMode="auto">
          <a:xfrm>
            <a:off x="5562600" y="51054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5100</a:t>
            </a:r>
          </a:p>
        </p:txBody>
      </p:sp>
      <p:sp>
        <p:nvSpPr>
          <p:cNvPr id="19486" name="Line 297">
            <a:extLst>
              <a:ext uri="{FF2B5EF4-FFF2-40B4-BE49-F238E27FC236}">
                <a16:creationId xmlns:a16="http://schemas.microsoft.com/office/drawing/2014/main" id="{6773434C-D63F-06FE-7631-D290DBD2DC39}"/>
              </a:ext>
            </a:extLst>
          </p:cNvPr>
          <p:cNvSpPr>
            <a:spLocks noChangeShapeType="1"/>
          </p:cNvSpPr>
          <p:nvPr/>
        </p:nvSpPr>
        <p:spPr bwMode="auto">
          <a:xfrm flipH="1" flipV="1">
            <a:off x="5638800" y="3613150"/>
            <a:ext cx="912813" cy="3556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7" name="Text Box 298">
            <a:extLst>
              <a:ext uri="{FF2B5EF4-FFF2-40B4-BE49-F238E27FC236}">
                <a16:creationId xmlns:a16="http://schemas.microsoft.com/office/drawing/2014/main" id="{B6857D34-12CE-EFAD-BA0A-4CC2F7948AFE}"/>
              </a:ext>
            </a:extLst>
          </p:cNvPr>
          <p:cNvSpPr txBox="1">
            <a:spLocks noChangeArrowheads="1"/>
          </p:cNvSpPr>
          <p:nvPr/>
        </p:nvSpPr>
        <p:spPr bwMode="auto">
          <a:xfrm>
            <a:off x="6551613" y="3644900"/>
            <a:ext cx="1984375" cy="600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DS-UWB Low Band</a:t>
            </a:r>
          </a:p>
          <a:p>
            <a:pPr eaLnBrk="1" hangingPunct="1"/>
            <a:r>
              <a:rPr lang="en-US" altLang="ja-JP" sz="1600">
                <a:latin typeface="Arial" panose="020B0604020202020204" pitchFamily="34" charset="0"/>
                <a:ea typeface="ＭＳ Ｐゴシック" panose="020B0600070205080204" pitchFamily="50" charset="-128"/>
              </a:rPr>
              <a:t>Pulse Shape (RRC)</a:t>
            </a:r>
          </a:p>
        </p:txBody>
      </p:sp>
      <p:sp>
        <p:nvSpPr>
          <p:cNvPr id="19488" name="Line 299">
            <a:extLst>
              <a:ext uri="{FF2B5EF4-FFF2-40B4-BE49-F238E27FC236}">
                <a16:creationId xmlns:a16="http://schemas.microsoft.com/office/drawing/2014/main" id="{E3987271-739A-5053-9120-605E4394835E}"/>
              </a:ext>
            </a:extLst>
          </p:cNvPr>
          <p:cNvSpPr>
            <a:spLocks noChangeShapeType="1"/>
          </p:cNvSpPr>
          <p:nvPr/>
        </p:nvSpPr>
        <p:spPr bwMode="auto">
          <a:xfrm flipH="1" flipV="1">
            <a:off x="4864100" y="3406775"/>
            <a:ext cx="212725" cy="2290763"/>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9" name="Text Box 300">
            <a:extLst>
              <a:ext uri="{FF2B5EF4-FFF2-40B4-BE49-F238E27FC236}">
                <a16:creationId xmlns:a16="http://schemas.microsoft.com/office/drawing/2014/main" id="{86F47DBB-A9FF-A2C4-5B87-C972D1A5CDC2}"/>
              </a:ext>
            </a:extLst>
          </p:cNvPr>
          <p:cNvSpPr txBox="1">
            <a:spLocks noChangeArrowheads="1"/>
          </p:cNvSpPr>
          <p:nvPr/>
        </p:nvSpPr>
        <p:spPr bwMode="auto">
          <a:xfrm>
            <a:off x="4535488" y="5697538"/>
            <a:ext cx="2133600" cy="600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MB-OFDM (3-bands)</a:t>
            </a:r>
          </a:p>
          <a:p>
            <a:pPr eaLnBrk="1" hangingPunct="1"/>
            <a:r>
              <a:rPr lang="en-US" altLang="ja-JP" sz="1600">
                <a:latin typeface="Arial" panose="020B0604020202020204" pitchFamily="34" charset="0"/>
                <a:ea typeface="ＭＳ Ｐゴシック" panose="020B0600070205080204" pitchFamily="50" charset="-128"/>
              </a:rPr>
              <a:t>Theoretical Spectrum</a:t>
            </a:r>
          </a:p>
        </p:txBody>
      </p:sp>
      <p:sp>
        <p:nvSpPr>
          <p:cNvPr id="19490" name="Line 301">
            <a:extLst>
              <a:ext uri="{FF2B5EF4-FFF2-40B4-BE49-F238E27FC236}">
                <a16:creationId xmlns:a16="http://schemas.microsoft.com/office/drawing/2014/main" id="{61B3E571-0182-FC86-D7EA-9CF76D5D9CB4}"/>
              </a:ext>
            </a:extLst>
          </p:cNvPr>
          <p:cNvSpPr>
            <a:spLocks noChangeShapeType="1"/>
          </p:cNvSpPr>
          <p:nvPr/>
        </p:nvSpPr>
        <p:spPr bwMode="auto">
          <a:xfrm>
            <a:off x="3887788" y="2781300"/>
            <a:ext cx="255587" cy="6699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91" name="Text Box 302">
            <a:extLst>
              <a:ext uri="{FF2B5EF4-FFF2-40B4-BE49-F238E27FC236}">
                <a16:creationId xmlns:a16="http://schemas.microsoft.com/office/drawing/2014/main" id="{4F7BAA71-8DDD-5B2C-C38B-BC20A18954DD}"/>
              </a:ext>
            </a:extLst>
          </p:cNvPr>
          <p:cNvSpPr txBox="1">
            <a:spLocks noChangeArrowheads="1"/>
          </p:cNvSpPr>
          <p:nvPr/>
        </p:nvSpPr>
        <p:spPr bwMode="auto">
          <a:xfrm>
            <a:off x="3348038" y="1916113"/>
            <a:ext cx="2187575" cy="844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Proposed Common</a:t>
            </a:r>
          </a:p>
          <a:p>
            <a:pPr eaLnBrk="1" hangingPunct="1"/>
            <a:r>
              <a:rPr lang="en-US" altLang="ja-JP" sz="1600">
                <a:latin typeface="Arial" panose="020B0604020202020204" pitchFamily="34" charset="0"/>
                <a:ea typeface="ＭＳ Ｐゴシック" panose="020B0600070205080204" pitchFamily="50" charset="-128"/>
              </a:rPr>
              <a:t>Signaling Mode Band </a:t>
            </a:r>
          </a:p>
          <a:p>
            <a:pPr eaLnBrk="1" hangingPunct="1"/>
            <a:r>
              <a:rPr lang="en-US" altLang="ja-JP" sz="1600">
                <a:latin typeface="Arial" panose="020B0604020202020204" pitchFamily="34" charset="0"/>
                <a:ea typeface="ＭＳ Ｐゴシック" panose="020B0600070205080204" pitchFamily="50" charset="-128"/>
              </a:rPr>
              <a:t>(500 MHz bandwidth)</a:t>
            </a:r>
          </a:p>
        </p:txBody>
      </p:sp>
      <p:sp>
        <p:nvSpPr>
          <p:cNvPr id="19492" name="Line 303">
            <a:extLst>
              <a:ext uri="{FF2B5EF4-FFF2-40B4-BE49-F238E27FC236}">
                <a16:creationId xmlns:a16="http://schemas.microsoft.com/office/drawing/2014/main" id="{716AE937-5775-F74C-CD68-4FA9CB6FB2ED}"/>
              </a:ext>
            </a:extLst>
          </p:cNvPr>
          <p:cNvSpPr>
            <a:spLocks noChangeShapeType="1"/>
          </p:cNvSpPr>
          <p:nvPr/>
        </p:nvSpPr>
        <p:spPr bwMode="auto">
          <a:xfrm flipV="1">
            <a:off x="1676400" y="4451350"/>
            <a:ext cx="1066800" cy="1219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93" name="Text Box 304">
            <a:extLst>
              <a:ext uri="{FF2B5EF4-FFF2-40B4-BE49-F238E27FC236}">
                <a16:creationId xmlns:a16="http://schemas.microsoft.com/office/drawing/2014/main" id="{E96466BA-AE62-F3EB-46A4-F119FD1BABD2}"/>
              </a:ext>
            </a:extLst>
          </p:cNvPr>
          <p:cNvSpPr txBox="1">
            <a:spLocks noChangeArrowheads="1"/>
          </p:cNvSpPr>
          <p:nvPr/>
        </p:nvSpPr>
        <p:spPr bwMode="auto">
          <a:xfrm>
            <a:off x="1219200" y="5495925"/>
            <a:ext cx="1162050" cy="355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FCC Mask</a:t>
            </a:r>
          </a:p>
        </p:txBody>
      </p:sp>
      <p:sp>
        <p:nvSpPr>
          <p:cNvPr id="19494" name="Text Box 305">
            <a:extLst>
              <a:ext uri="{FF2B5EF4-FFF2-40B4-BE49-F238E27FC236}">
                <a16:creationId xmlns:a16="http://schemas.microsoft.com/office/drawing/2014/main" id="{0E5ED765-BF10-3820-2561-663319063659}"/>
              </a:ext>
            </a:extLst>
          </p:cNvPr>
          <p:cNvSpPr txBox="1">
            <a:spLocks noChangeArrowheads="1"/>
          </p:cNvSpPr>
          <p:nvPr/>
        </p:nvSpPr>
        <p:spPr bwMode="auto">
          <a:xfrm>
            <a:off x="6400800" y="5060950"/>
            <a:ext cx="1754188"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Frequency (MHz)</a:t>
            </a:r>
          </a:p>
        </p:txBody>
      </p:sp>
      <p:sp>
        <p:nvSpPr>
          <p:cNvPr id="19495" name="Text Box 306">
            <a:extLst>
              <a:ext uri="{FF2B5EF4-FFF2-40B4-BE49-F238E27FC236}">
                <a16:creationId xmlns:a16="http://schemas.microsoft.com/office/drawing/2014/main" id="{51296703-7A5C-AB80-262B-522FA51C5722}"/>
              </a:ext>
            </a:extLst>
          </p:cNvPr>
          <p:cNvSpPr txBox="1">
            <a:spLocks noChangeArrowheads="1"/>
          </p:cNvSpPr>
          <p:nvPr/>
        </p:nvSpPr>
        <p:spPr bwMode="auto">
          <a:xfrm>
            <a:off x="838200" y="3079750"/>
            <a:ext cx="354013"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1600">
                <a:latin typeface="Arial" panose="020B0604020202020204" pitchFamily="34" charset="0"/>
                <a:ea typeface="ＭＳ Ｐゴシック" panose="020B0600070205080204" pitchFamily="50" charset="-128"/>
              </a:rPr>
              <a:t> </a:t>
            </a:r>
            <a:r>
              <a:rPr lang="en-US" altLang="ja-JP" sz="1600">
                <a:latin typeface="Arial" panose="020B0604020202020204" pitchFamily="34" charset="0"/>
                <a:ea typeface="ＭＳ Ｐゴシック" panose="020B0600070205080204" pitchFamily="50" charset="-128"/>
              </a:rPr>
              <a:t>0</a:t>
            </a:r>
          </a:p>
        </p:txBody>
      </p:sp>
      <p:sp>
        <p:nvSpPr>
          <p:cNvPr id="19496" name="Text Box 307">
            <a:extLst>
              <a:ext uri="{FF2B5EF4-FFF2-40B4-BE49-F238E27FC236}">
                <a16:creationId xmlns:a16="http://schemas.microsoft.com/office/drawing/2014/main" id="{5FCECBD2-37E1-C017-F479-1908E0ED6792}"/>
              </a:ext>
            </a:extLst>
          </p:cNvPr>
          <p:cNvSpPr txBox="1">
            <a:spLocks noChangeArrowheads="1"/>
          </p:cNvSpPr>
          <p:nvPr/>
        </p:nvSpPr>
        <p:spPr bwMode="auto">
          <a:xfrm>
            <a:off x="838200" y="3352800"/>
            <a:ext cx="365125"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-3</a:t>
            </a:r>
          </a:p>
        </p:txBody>
      </p:sp>
      <p:sp>
        <p:nvSpPr>
          <p:cNvPr id="19497" name="Text Box 308">
            <a:extLst>
              <a:ext uri="{FF2B5EF4-FFF2-40B4-BE49-F238E27FC236}">
                <a16:creationId xmlns:a16="http://schemas.microsoft.com/office/drawing/2014/main" id="{3A838B53-0EB5-E935-A234-3B84552F1C0B}"/>
              </a:ext>
            </a:extLst>
          </p:cNvPr>
          <p:cNvSpPr txBox="1">
            <a:spLocks noChangeArrowheads="1"/>
          </p:cNvSpPr>
          <p:nvPr/>
        </p:nvSpPr>
        <p:spPr bwMode="auto">
          <a:xfrm>
            <a:off x="762000" y="4267200"/>
            <a:ext cx="477838"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-20</a:t>
            </a:r>
          </a:p>
        </p:txBody>
      </p:sp>
      <p:sp>
        <p:nvSpPr>
          <p:cNvPr id="19498" name="Text Box 309">
            <a:extLst>
              <a:ext uri="{FF2B5EF4-FFF2-40B4-BE49-F238E27FC236}">
                <a16:creationId xmlns:a16="http://schemas.microsoft.com/office/drawing/2014/main" id="{EC2882A6-2D28-D11F-C1C6-AD69F487BFCD}"/>
              </a:ext>
            </a:extLst>
          </p:cNvPr>
          <p:cNvSpPr txBox="1">
            <a:spLocks noChangeArrowheads="1"/>
          </p:cNvSpPr>
          <p:nvPr/>
        </p:nvSpPr>
        <p:spPr bwMode="auto">
          <a:xfrm>
            <a:off x="381000" y="2089150"/>
            <a:ext cx="1041400" cy="58102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1600">
                <a:latin typeface="Arial" panose="020B0604020202020204" pitchFamily="34" charset="0"/>
                <a:ea typeface="ＭＳ Ｐゴシック" panose="020B0600070205080204" pitchFamily="50" charset="-128"/>
              </a:rPr>
              <a:t>Relative</a:t>
            </a:r>
          </a:p>
          <a:p>
            <a:pPr algn="ctr" eaLnBrk="1" hangingPunct="1"/>
            <a:r>
              <a:rPr lang="en-US" altLang="ja-JP" sz="1600">
                <a:latin typeface="Arial" panose="020B0604020202020204" pitchFamily="34" charset="0"/>
                <a:ea typeface="ＭＳ Ｐゴシック" panose="020B0600070205080204" pitchFamily="50" charset="-128"/>
              </a:rPr>
              <a:t>PSD (dB)</a:t>
            </a:r>
          </a:p>
        </p:txBody>
      </p:sp>
      <p:sp>
        <p:nvSpPr>
          <p:cNvPr id="19499" name="Rectangle 311">
            <a:extLst>
              <a:ext uri="{FF2B5EF4-FFF2-40B4-BE49-F238E27FC236}">
                <a16:creationId xmlns:a16="http://schemas.microsoft.com/office/drawing/2014/main" id="{EF6E831B-ED83-344F-435D-56E8CD34402C}"/>
              </a:ext>
            </a:extLst>
          </p:cNvPr>
          <p:cNvSpPr>
            <a:spLocks noChangeArrowheads="1"/>
          </p:cNvSpPr>
          <p:nvPr/>
        </p:nvSpPr>
        <p:spPr bwMode="auto">
          <a:xfrm>
            <a:off x="3505200" y="381000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1</a:t>
            </a:r>
            <a:endParaRPr kumimoji="1" lang="ja-JP" altLang="en-US" sz="1800" b="1">
              <a:solidFill>
                <a:srgbClr val="0000FF"/>
              </a:solidFill>
              <a:latin typeface="Arial" panose="020B0604020202020204" pitchFamily="34" charset="0"/>
              <a:ea typeface="굴림" pitchFamily="50" charset="-128"/>
            </a:endParaRPr>
          </a:p>
        </p:txBody>
      </p:sp>
      <p:sp>
        <p:nvSpPr>
          <p:cNvPr id="19500" name="Rectangle 312">
            <a:extLst>
              <a:ext uri="{FF2B5EF4-FFF2-40B4-BE49-F238E27FC236}">
                <a16:creationId xmlns:a16="http://schemas.microsoft.com/office/drawing/2014/main" id="{3F4054F0-931D-C0B3-2C4B-39EF2801DB7E}"/>
              </a:ext>
            </a:extLst>
          </p:cNvPr>
          <p:cNvSpPr>
            <a:spLocks noChangeArrowheads="1"/>
          </p:cNvSpPr>
          <p:nvPr/>
        </p:nvSpPr>
        <p:spPr bwMode="auto">
          <a:xfrm>
            <a:off x="4267200" y="381000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2</a:t>
            </a:r>
            <a:endParaRPr kumimoji="1" lang="ja-JP" altLang="en-US" sz="1800" b="1">
              <a:solidFill>
                <a:srgbClr val="0000FF"/>
              </a:solidFill>
              <a:latin typeface="Arial" panose="020B0604020202020204" pitchFamily="34" charset="0"/>
              <a:ea typeface="굴림" pitchFamily="50" charset="-128"/>
            </a:endParaRPr>
          </a:p>
        </p:txBody>
      </p:sp>
      <p:sp>
        <p:nvSpPr>
          <p:cNvPr id="19501" name="Rectangle 313">
            <a:extLst>
              <a:ext uri="{FF2B5EF4-FFF2-40B4-BE49-F238E27FC236}">
                <a16:creationId xmlns:a16="http://schemas.microsoft.com/office/drawing/2014/main" id="{3839F73F-3DC7-3C50-06E3-5CF5FFBAB890}"/>
              </a:ext>
            </a:extLst>
          </p:cNvPr>
          <p:cNvSpPr>
            <a:spLocks noChangeArrowheads="1"/>
          </p:cNvSpPr>
          <p:nvPr/>
        </p:nvSpPr>
        <p:spPr bwMode="auto">
          <a:xfrm>
            <a:off x="5029200" y="381000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3</a:t>
            </a:r>
            <a:endParaRPr kumimoji="1" lang="ja-JP" altLang="en-US" sz="1800" b="1">
              <a:solidFill>
                <a:srgbClr val="0000FF"/>
              </a:solidFill>
              <a:latin typeface="Arial" panose="020B0604020202020204" pitchFamily="34" charset="0"/>
              <a:ea typeface="굴림" pitchFamily="50" charset="-128"/>
            </a:endParaRPr>
          </a:p>
        </p:txBody>
      </p:sp>
      <p:sp>
        <p:nvSpPr>
          <p:cNvPr id="19502" name="Rectangle 316">
            <a:extLst>
              <a:ext uri="{FF2B5EF4-FFF2-40B4-BE49-F238E27FC236}">
                <a16:creationId xmlns:a16="http://schemas.microsoft.com/office/drawing/2014/main" id="{C489691E-F1DE-E7AD-8068-DA6643DEA90F}"/>
              </a:ext>
            </a:extLst>
          </p:cNvPr>
          <p:cNvSpPr>
            <a:spLocks noChangeArrowheads="1"/>
          </p:cNvSpPr>
          <p:nvPr/>
        </p:nvSpPr>
        <p:spPr bwMode="auto">
          <a:xfrm>
            <a:off x="685800" y="6096000"/>
            <a:ext cx="324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ko-KR" sz="1600">
                <a:solidFill>
                  <a:srgbClr val="0000FF"/>
                </a:solidFill>
                <a:latin typeface="Arial" panose="020B0604020202020204" pitchFamily="34" charset="0"/>
                <a:ea typeface="굴림" pitchFamily="50" charset="-128"/>
              </a:rPr>
              <a:t>Reference: IEEE 802.15-04/163r0</a:t>
            </a:r>
            <a:endParaRPr kumimoji="1" lang="en-US" altLang="ja-JP" sz="1600">
              <a:solidFill>
                <a:srgbClr val="0000FF"/>
              </a:solidFill>
              <a:latin typeface="Arial" panose="020B0604020202020204" pitchFamily="34" charset="0"/>
              <a:ea typeface="ＭＳ Ｐゴシック" panose="020B0600070205080204" pitchFamily="50"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付プレースホルダー 1">
            <a:extLst>
              <a:ext uri="{FF2B5EF4-FFF2-40B4-BE49-F238E27FC236}">
                <a16:creationId xmlns:a16="http://schemas.microsoft.com/office/drawing/2014/main" id="{7820268C-36ED-C2C6-EC22-04B58373ECF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0483" name="フッター プレースホルダー 2">
            <a:extLst>
              <a:ext uri="{FF2B5EF4-FFF2-40B4-BE49-F238E27FC236}">
                <a16:creationId xmlns:a16="http://schemas.microsoft.com/office/drawing/2014/main" id="{585F103F-E87F-329A-E488-65AA2647FE5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0484" name="スライド番号プレースホルダー 3">
            <a:extLst>
              <a:ext uri="{FF2B5EF4-FFF2-40B4-BE49-F238E27FC236}">
                <a16:creationId xmlns:a16="http://schemas.microsoft.com/office/drawing/2014/main" id="{4B6D7F53-FDF3-E90F-7B79-0120140BAC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D00DE904-BF41-4181-9A3D-0CB1D62BE4A1}" type="slidenum">
              <a:rPr lang="en-US" altLang="ja-JP" smtClean="0"/>
              <a:pPr/>
              <a:t>18</a:t>
            </a:fld>
            <a:endParaRPr lang="en-US" altLang="ja-JP"/>
          </a:p>
        </p:txBody>
      </p:sp>
      <p:sp>
        <p:nvSpPr>
          <p:cNvPr id="20485" name="Text Box 4">
            <a:extLst>
              <a:ext uri="{FF2B5EF4-FFF2-40B4-BE49-F238E27FC236}">
                <a16:creationId xmlns:a16="http://schemas.microsoft.com/office/drawing/2014/main" id="{84AD3A14-4528-9CC4-3C89-0959FD5EC762}"/>
              </a:ext>
            </a:extLst>
          </p:cNvPr>
          <p:cNvSpPr txBox="1">
            <a:spLocks noChangeArrowheads="1"/>
          </p:cNvSpPr>
          <p:nvPr/>
        </p:nvSpPr>
        <p:spPr bwMode="auto">
          <a:xfrm>
            <a:off x="1835150" y="5013325"/>
            <a:ext cx="5929313" cy="7794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latinLnBrk="1" hangingPunct="1">
              <a:spcBef>
                <a:spcPct val="50000"/>
              </a:spcBef>
              <a:buFont typeface="Wingdings" panose="05000000000000000000" pitchFamily="2" charset="2"/>
              <a:buChar char="Ø"/>
            </a:pPr>
            <a:r>
              <a:rPr kumimoji="1" lang="en-US" altLang="ja-JP" sz="1800">
                <a:solidFill>
                  <a:srgbClr val="0000FF"/>
                </a:solidFill>
                <a:latin typeface="Arial" panose="020B0604020202020204" pitchFamily="34" charset="0"/>
                <a:ea typeface="굴림" pitchFamily="50" charset="-128"/>
              </a:rPr>
              <a:t> </a:t>
            </a:r>
            <a:r>
              <a:rPr kumimoji="1" lang="en-US" altLang="ko-KR" sz="1800">
                <a:solidFill>
                  <a:srgbClr val="0000FF"/>
                </a:solidFill>
                <a:latin typeface="Arial" panose="020B0604020202020204" pitchFamily="34" charset="0"/>
                <a:ea typeface="굴림" pitchFamily="50" charset="-128"/>
              </a:rPr>
              <a:t>Piconet A, IS = {f1,f2,f3,f1,f2,f3,repeat}</a:t>
            </a:r>
          </a:p>
          <a:p>
            <a:pPr eaLnBrk="1" latinLnBrk="1" hangingPunct="1">
              <a:spcBef>
                <a:spcPct val="50000"/>
              </a:spcBef>
              <a:buFont typeface="Wingdings" panose="05000000000000000000" pitchFamily="2" charset="2"/>
              <a:buChar char="Ø"/>
            </a:pPr>
            <a:r>
              <a:rPr kumimoji="1" lang="en-US" altLang="ja-JP" sz="1800">
                <a:solidFill>
                  <a:srgbClr val="0000FF"/>
                </a:solidFill>
                <a:latin typeface="Arial" panose="020B0604020202020204" pitchFamily="34" charset="0"/>
                <a:ea typeface="굴림" pitchFamily="50" charset="-128"/>
              </a:rPr>
              <a:t> </a:t>
            </a:r>
            <a:r>
              <a:rPr kumimoji="1" lang="en-US" altLang="ko-KR" sz="1800">
                <a:solidFill>
                  <a:srgbClr val="0000FF"/>
                </a:solidFill>
                <a:latin typeface="Arial" panose="020B0604020202020204" pitchFamily="34" charset="0"/>
                <a:ea typeface="굴림" pitchFamily="50" charset="-128"/>
              </a:rPr>
              <a:t>Piconet B, IS = {f3,f2,f1,f3,f2,f1,repeat}</a:t>
            </a:r>
          </a:p>
        </p:txBody>
      </p:sp>
      <p:sp>
        <p:nvSpPr>
          <p:cNvPr id="20486" name="Text Box 5">
            <a:extLst>
              <a:ext uri="{FF2B5EF4-FFF2-40B4-BE49-F238E27FC236}">
                <a16:creationId xmlns:a16="http://schemas.microsoft.com/office/drawing/2014/main" id="{86861F17-7E4B-6853-76EC-99CDA3A0E16B}"/>
              </a:ext>
            </a:extLst>
          </p:cNvPr>
          <p:cNvSpPr txBox="1">
            <a:spLocks noChangeArrowheads="1"/>
          </p:cNvSpPr>
          <p:nvPr/>
        </p:nvSpPr>
        <p:spPr bwMode="auto">
          <a:xfrm>
            <a:off x="1187450" y="1557338"/>
            <a:ext cx="7056438"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latinLnBrk="1" hangingPunct="1">
              <a:spcBef>
                <a:spcPct val="50000"/>
              </a:spcBef>
            </a:pPr>
            <a:r>
              <a:rPr kumimoji="1" lang="en-US" altLang="ko-KR" sz="2000">
                <a:solidFill>
                  <a:srgbClr val="0000FF"/>
                </a:solidFill>
                <a:latin typeface="Arial" panose="020B0604020202020204" pitchFamily="34" charset="0"/>
                <a:ea typeface="굴림" pitchFamily="50" charset="-128"/>
              </a:rPr>
              <a:t>Frequency domain spreading (frequency spreading rate ‘2’)</a:t>
            </a:r>
          </a:p>
        </p:txBody>
      </p:sp>
      <p:sp>
        <p:nvSpPr>
          <p:cNvPr id="20487" name="Rectangle 7">
            <a:extLst>
              <a:ext uri="{FF2B5EF4-FFF2-40B4-BE49-F238E27FC236}">
                <a16:creationId xmlns:a16="http://schemas.microsoft.com/office/drawing/2014/main" id="{A398C873-D501-8293-9750-DDF5444A7711}"/>
              </a:ext>
            </a:extLst>
          </p:cNvPr>
          <p:cNvSpPr>
            <a:spLocks noChangeArrowheads="1"/>
          </p:cNvSpPr>
          <p:nvPr/>
        </p:nvSpPr>
        <p:spPr bwMode="auto">
          <a:xfrm>
            <a:off x="684213" y="692150"/>
            <a:ext cx="77724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u="sng">
                <a:solidFill>
                  <a:srgbClr val="0000FF"/>
                </a:solidFill>
                <a:latin typeface="Arial" panose="020B0604020202020204" pitchFamily="34" charset="0"/>
                <a:ea typeface="ＭＳ Ｐゴシック" panose="020B0600070205080204" pitchFamily="50" charset="-128"/>
              </a:rPr>
              <a:t>Time-Frequency-Coding in MB-OFDM</a:t>
            </a:r>
          </a:p>
        </p:txBody>
      </p:sp>
      <p:grpSp>
        <p:nvGrpSpPr>
          <p:cNvPr id="20488" name="Group 32">
            <a:extLst>
              <a:ext uri="{FF2B5EF4-FFF2-40B4-BE49-F238E27FC236}">
                <a16:creationId xmlns:a16="http://schemas.microsoft.com/office/drawing/2014/main" id="{A67EADBF-6D03-B5C1-3666-BB141E7C86D0}"/>
              </a:ext>
            </a:extLst>
          </p:cNvPr>
          <p:cNvGrpSpPr>
            <a:grpSpLocks/>
          </p:cNvGrpSpPr>
          <p:nvPr/>
        </p:nvGrpSpPr>
        <p:grpSpPr bwMode="auto">
          <a:xfrm>
            <a:off x="1692275" y="2276475"/>
            <a:ext cx="6267450" cy="2590800"/>
            <a:chOff x="1207" y="1440"/>
            <a:chExt cx="3948" cy="1632"/>
          </a:xfrm>
        </p:grpSpPr>
        <p:sp>
          <p:nvSpPr>
            <p:cNvPr id="20490" name="Freeform 8">
              <a:extLst>
                <a:ext uri="{FF2B5EF4-FFF2-40B4-BE49-F238E27FC236}">
                  <a16:creationId xmlns:a16="http://schemas.microsoft.com/office/drawing/2014/main" id="{7AAAFBB9-065D-0502-6644-B32F742F994A}"/>
                </a:ext>
              </a:extLst>
            </p:cNvPr>
            <p:cNvSpPr>
              <a:spLocks/>
            </p:cNvSpPr>
            <p:nvPr/>
          </p:nvSpPr>
          <p:spPr bwMode="auto">
            <a:xfrm>
              <a:off x="1440" y="1440"/>
              <a:ext cx="2928" cy="1200"/>
            </a:xfrm>
            <a:custGeom>
              <a:avLst/>
              <a:gdLst>
                <a:gd name="T0" fmla="*/ 0 w 2928"/>
                <a:gd name="T1" fmla="*/ 0 h 1200"/>
                <a:gd name="T2" fmla="*/ 0 w 2928"/>
                <a:gd name="T3" fmla="*/ 1200 h 1200"/>
                <a:gd name="T4" fmla="*/ 2928 w 2928"/>
                <a:gd name="T5" fmla="*/ 1200 h 1200"/>
                <a:gd name="T6" fmla="*/ 0 60000 65536"/>
                <a:gd name="T7" fmla="*/ 0 60000 65536"/>
                <a:gd name="T8" fmla="*/ 0 60000 65536"/>
              </a:gdLst>
              <a:ahLst/>
              <a:cxnLst>
                <a:cxn ang="T6">
                  <a:pos x="T0" y="T1"/>
                </a:cxn>
                <a:cxn ang="T7">
                  <a:pos x="T2" y="T3"/>
                </a:cxn>
                <a:cxn ang="T8">
                  <a:pos x="T4" y="T5"/>
                </a:cxn>
              </a:cxnLst>
              <a:rect l="0" t="0" r="r" b="b"/>
              <a:pathLst>
                <a:path w="2928" h="1200">
                  <a:moveTo>
                    <a:pt x="0" y="0"/>
                  </a:moveTo>
                  <a:lnTo>
                    <a:pt x="0" y="1200"/>
                  </a:lnTo>
                  <a:lnTo>
                    <a:pt x="2928" y="1200"/>
                  </a:lnTo>
                </a:path>
              </a:pathLst>
            </a:custGeom>
            <a:noFill/>
            <a:ln w="12700"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91" name="Line 9">
              <a:extLst>
                <a:ext uri="{FF2B5EF4-FFF2-40B4-BE49-F238E27FC236}">
                  <a16:creationId xmlns:a16="http://schemas.microsoft.com/office/drawing/2014/main" id="{E4DE1844-9C47-084A-284D-1BB04021EB56}"/>
                </a:ext>
              </a:extLst>
            </p:cNvPr>
            <p:cNvSpPr>
              <a:spLocks noChangeShapeType="1"/>
            </p:cNvSpPr>
            <p:nvPr/>
          </p:nvSpPr>
          <p:spPr bwMode="auto">
            <a:xfrm>
              <a:off x="1392" y="2448"/>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92" name="Line 10">
              <a:extLst>
                <a:ext uri="{FF2B5EF4-FFF2-40B4-BE49-F238E27FC236}">
                  <a16:creationId xmlns:a16="http://schemas.microsoft.com/office/drawing/2014/main" id="{58E3F45F-A30C-99A0-DA11-BCD22FC142FE}"/>
                </a:ext>
              </a:extLst>
            </p:cNvPr>
            <p:cNvSpPr>
              <a:spLocks noChangeShapeType="1"/>
            </p:cNvSpPr>
            <p:nvPr/>
          </p:nvSpPr>
          <p:spPr bwMode="auto">
            <a:xfrm>
              <a:off x="1392" y="2112"/>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93" name="Line 11">
              <a:extLst>
                <a:ext uri="{FF2B5EF4-FFF2-40B4-BE49-F238E27FC236}">
                  <a16:creationId xmlns:a16="http://schemas.microsoft.com/office/drawing/2014/main" id="{2DD61AC6-0C16-23DF-A019-A4092B9F99BA}"/>
                </a:ext>
              </a:extLst>
            </p:cNvPr>
            <p:cNvSpPr>
              <a:spLocks noChangeShapeType="1"/>
            </p:cNvSpPr>
            <p:nvPr/>
          </p:nvSpPr>
          <p:spPr bwMode="auto">
            <a:xfrm>
              <a:off x="1392" y="1776"/>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94" name="Rectangle 12">
              <a:extLst>
                <a:ext uri="{FF2B5EF4-FFF2-40B4-BE49-F238E27FC236}">
                  <a16:creationId xmlns:a16="http://schemas.microsoft.com/office/drawing/2014/main" id="{7C0CABDE-FA47-E775-CFE1-1B7FEE487117}"/>
                </a:ext>
              </a:extLst>
            </p:cNvPr>
            <p:cNvSpPr>
              <a:spLocks noChangeArrowheads="1"/>
            </p:cNvSpPr>
            <p:nvPr/>
          </p:nvSpPr>
          <p:spPr bwMode="auto">
            <a:xfrm>
              <a:off x="1584" y="2304"/>
              <a:ext cx="576" cy="144"/>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A1</a:t>
              </a:r>
            </a:p>
          </p:txBody>
        </p:sp>
        <p:sp>
          <p:nvSpPr>
            <p:cNvPr id="20495" name="Rectangle 13">
              <a:extLst>
                <a:ext uri="{FF2B5EF4-FFF2-40B4-BE49-F238E27FC236}">
                  <a16:creationId xmlns:a16="http://schemas.microsoft.com/office/drawing/2014/main" id="{A86161DF-33DE-C4B7-8CB9-870DC1F085B9}"/>
                </a:ext>
              </a:extLst>
            </p:cNvPr>
            <p:cNvSpPr>
              <a:spLocks noChangeArrowheads="1"/>
            </p:cNvSpPr>
            <p:nvPr/>
          </p:nvSpPr>
          <p:spPr bwMode="auto">
            <a:xfrm>
              <a:off x="1584" y="2448"/>
              <a:ext cx="576" cy="144"/>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(A1)*</a:t>
              </a:r>
            </a:p>
          </p:txBody>
        </p:sp>
        <p:sp>
          <p:nvSpPr>
            <p:cNvPr id="20496" name="Rectangle 14">
              <a:extLst>
                <a:ext uri="{FF2B5EF4-FFF2-40B4-BE49-F238E27FC236}">
                  <a16:creationId xmlns:a16="http://schemas.microsoft.com/office/drawing/2014/main" id="{E40809C3-0E22-F0E7-C39E-2ED1F22B4047}"/>
                </a:ext>
              </a:extLst>
            </p:cNvPr>
            <p:cNvSpPr>
              <a:spLocks noChangeArrowheads="1"/>
            </p:cNvSpPr>
            <p:nvPr/>
          </p:nvSpPr>
          <p:spPr bwMode="auto">
            <a:xfrm>
              <a:off x="1584" y="1632"/>
              <a:ext cx="576" cy="144"/>
            </a:xfrm>
            <a:prstGeom prst="rect">
              <a:avLst/>
            </a:prstGeom>
            <a:solidFill>
              <a:srgbClr val="33CC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B1</a:t>
              </a:r>
            </a:p>
          </p:txBody>
        </p:sp>
        <p:sp>
          <p:nvSpPr>
            <p:cNvPr id="20497" name="Rectangle 15">
              <a:extLst>
                <a:ext uri="{FF2B5EF4-FFF2-40B4-BE49-F238E27FC236}">
                  <a16:creationId xmlns:a16="http://schemas.microsoft.com/office/drawing/2014/main" id="{E82980B8-0FBC-E0A4-84C8-187CF83C9F70}"/>
                </a:ext>
              </a:extLst>
            </p:cNvPr>
            <p:cNvSpPr>
              <a:spLocks noChangeArrowheads="1"/>
            </p:cNvSpPr>
            <p:nvPr/>
          </p:nvSpPr>
          <p:spPr bwMode="auto">
            <a:xfrm>
              <a:off x="1584" y="1776"/>
              <a:ext cx="576" cy="144"/>
            </a:xfrm>
            <a:prstGeom prst="rect">
              <a:avLst/>
            </a:prstGeom>
            <a:solidFill>
              <a:srgbClr val="33CC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(B1)*</a:t>
              </a:r>
            </a:p>
          </p:txBody>
        </p:sp>
        <p:sp>
          <p:nvSpPr>
            <p:cNvPr id="20498" name="Rectangle 16">
              <a:extLst>
                <a:ext uri="{FF2B5EF4-FFF2-40B4-BE49-F238E27FC236}">
                  <a16:creationId xmlns:a16="http://schemas.microsoft.com/office/drawing/2014/main" id="{590E4E03-890A-57D5-8197-C8DE5EAC230C}"/>
                </a:ext>
              </a:extLst>
            </p:cNvPr>
            <p:cNvSpPr>
              <a:spLocks noChangeArrowheads="1"/>
            </p:cNvSpPr>
            <p:nvPr/>
          </p:nvSpPr>
          <p:spPr bwMode="auto">
            <a:xfrm>
              <a:off x="3024" y="1632"/>
              <a:ext cx="576" cy="144"/>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A3</a:t>
              </a:r>
            </a:p>
          </p:txBody>
        </p:sp>
        <p:sp>
          <p:nvSpPr>
            <p:cNvPr id="20499" name="Rectangle 17">
              <a:extLst>
                <a:ext uri="{FF2B5EF4-FFF2-40B4-BE49-F238E27FC236}">
                  <a16:creationId xmlns:a16="http://schemas.microsoft.com/office/drawing/2014/main" id="{36FF38AA-EBBB-5318-92B6-3DADF5479777}"/>
                </a:ext>
              </a:extLst>
            </p:cNvPr>
            <p:cNvSpPr>
              <a:spLocks noChangeArrowheads="1"/>
            </p:cNvSpPr>
            <p:nvPr/>
          </p:nvSpPr>
          <p:spPr bwMode="auto">
            <a:xfrm>
              <a:off x="3024" y="1776"/>
              <a:ext cx="576" cy="144"/>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(A3)*</a:t>
              </a:r>
            </a:p>
          </p:txBody>
        </p:sp>
        <p:sp>
          <p:nvSpPr>
            <p:cNvPr id="20500" name="Rectangle 18">
              <a:extLst>
                <a:ext uri="{FF2B5EF4-FFF2-40B4-BE49-F238E27FC236}">
                  <a16:creationId xmlns:a16="http://schemas.microsoft.com/office/drawing/2014/main" id="{55D9271D-5FD9-84C2-482F-E874DE306DFD}"/>
                </a:ext>
              </a:extLst>
            </p:cNvPr>
            <p:cNvSpPr>
              <a:spLocks noChangeArrowheads="1"/>
            </p:cNvSpPr>
            <p:nvPr/>
          </p:nvSpPr>
          <p:spPr bwMode="auto">
            <a:xfrm>
              <a:off x="3024" y="2304"/>
              <a:ext cx="576" cy="144"/>
            </a:xfrm>
            <a:prstGeom prst="rect">
              <a:avLst/>
            </a:prstGeom>
            <a:solidFill>
              <a:srgbClr val="33CC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B3</a:t>
              </a:r>
            </a:p>
          </p:txBody>
        </p:sp>
        <p:sp>
          <p:nvSpPr>
            <p:cNvPr id="20501" name="Rectangle 19">
              <a:extLst>
                <a:ext uri="{FF2B5EF4-FFF2-40B4-BE49-F238E27FC236}">
                  <a16:creationId xmlns:a16="http://schemas.microsoft.com/office/drawing/2014/main" id="{6C6EC44D-649B-33E4-1249-30BB3B7B3EB0}"/>
                </a:ext>
              </a:extLst>
            </p:cNvPr>
            <p:cNvSpPr>
              <a:spLocks noChangeArrowheads="1"/>
            </p:cNvSpPr>
            <p:nvPr/>
          </p:nvSpPr>
          <p:spPr bwMode="auto">
            <a:xfrm>
              <a:off x="3024" y="2448"/>
              <a:ext cx="576" cy="144"/>
            </a:xfrm>
            <a:prstGeom prst="rect">
              <a:avLst/>
            </a:prstGeom>
            <a:solidFill>
              <a:srgbClr val="33CC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(B3)*</a:t>
              </a:r>
            </a:p>
          </p:txBody>
        </p:sp>
        <p:sp>
          <p:nvSpPr>
            <p:cNvPr id="20502" name="Rectangle 20">
              <a:extLst>
                <a:ext uri="{FF2B5EF4-FFF2-40B4-BE49-F238E27FC236}">
                  <a16:creationId xmlns:a16="http://schemas.microsoft.com/office/drawing/2014/main" id="{1549616F-8033-95E8-6756-A735211A0659}"/>
                </a:ext>
              </a:extLst>
            </p:cNvPr>
            <p:cNvSpPr>
              <a:spLocks noChangeArrowheads="1"/>
            </p:cNvSpPr>
            <p:nvPr/>
          </p:nvSpPr>
          <p:spPr bwMode="auto">
            <a:xfrm>
              <a:off x="2304" y="1968"/>
              <a:ext cx="576" cy="144"/>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A2</a:t>
              </a:r>
              <a:r>
                <a:rPr lang="en-US" altLang="ja-JP">
                  <a:latin typeface="Arial" panose="020B0604020202020204" pitchFamily="34" charset="0"/>
                  <a:ea typeface="ＭＳ Ｐゴシック" panose="020B0600070205080204" pitchFamily="50" charset="-128"/>
                  <a:sym typeface="Wingdings" panose="05000000000000000000" pitchFamily="2" charset="2"/>
                </a:rPr>
                <a:t></a:t>
              </a:r>
              <a:r>
                <a:rPr lang="en-US" altLang="ja-JP">
                  <a:latin typeface="Arial" panose="020B0604020202020204" pitchFamily="34" charset="0"/>
                  <a:ea typeface="ＭＳ Ｐゴシック" panose="020B0600070205080204" pitchFamily="50" charset="-128"/>
                </a:rPr>
                <a:t>B2</a:t>
              </a:r>
            </a:p>
          </p:txBody>
        </p:sp>
        <p:sp>
          <p:nvSpPr>
            <p:cNvPr id="20503" name="Rectangle 21">
              <a:extLst>
                <a:ext uri="{FF2B5EF4-FFF2-40B4-BE49-F238E27FC236}">
                  <a16:creationId xmlns:a16="http://schemas.microsoft.com/office/drawing/2014/main" id="{C1E89598-105E-2125-16A1-9F982089DB7C}"/>
                </a:ext>
              </a:extLst>
            </p:cNvPr>
            <p:cNvSpPr>
              <a:spLocks noChangeArrowheads="1"/>
            </p:cNvSpPr>
            <p:nvPr/>
          </p:nvSpPr>
          <p:spPr bwMode="auto">
            <a:xfrm>
              <a:off x="2304" y="2112"/>
              <a:ext cx="576" cy="144"/>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(A2</a:t>
              </a:r>
              <a:r>
                <a:rPr lang="en-US" altLang="ja-JP">
                  <a:latin typeface="Arial" panose="020B0604020202020204" pitchFamily="34" charset="0"/>
                  <a:ea typeface="ＭＳ Ｐゴシック" panose="020B0600070205080204" pitchFamily="50" charset="-128"/>
                  <a:sym typeface="Wingdings" panose="05000000000000000000" pitchFamily="2" charset="2"/>
                </a:rPr>
                <a:t></a:t>
              </a:r>
              <a:r>
                <a:rPr lang="en-US" altLang="ja-JP">
                  <a:latin typeface="Arial" panose="020B0604020202020204" pitchFamily="34" charset="0"/>
                  <a:ea typeface="ＭＳ Ｐゴシック" panose="020B0600070205080204" pitchFamily="50" charset="-128"/>
                </a:rPr>
                <a:t>B2)*</a:t>
              </a:r>
            </a:p>
          </p:txBody>
        </p:sp>
        <p:sp>
          <p:nvSpPr>
            <p:cNvPr id="20504" name="Freeform 22">
              <a:extLst>
                <a:ext uri="{FF2B5EF4-FFF2-40B4-BE49-F238E27FC236}">
                  <a16:creationId xmlns:a16="http://schemas.microsoft.com/office/drawing/2014/main" id="{FE867D19-58AE-80D9-A03B-4D07ED242CD8}"/>
                </a:ext>
              </a:extLst>
            </p:cNvPr>
            <p:cNvSpPr>
              <a:spLocks/>
            </p:cNvSpPr>
            <p:nvPr/>
          </p:nvSpPr>
          <p:spPr bwMode="auto">
            <a:xfrm flipH="1">
              <a:off x="2592" y="2304"/>
              <a:ext cx="480" cy="576"/>
            </a:xfrm>
            <a:custGeom>
              <a:avLst/>
              <a:gdLst>
                <a:gd name="T0" fmla="*/ 0 w 480"/>
                <a:gd name="T1" fmla="*/ 576 h 576"/>
                <a:gd name="T2" fmla="*/ 192 w 480"/>
                <a:gd name="T3" fmla="*/ 240 h 576"/>
                <a:gd name="T4" fmla="*/ 238 w 480"/>
                <a:gd name="T5" fmla="*/ 292 h 576"/>
                <a:gd name="T6" fmla="*/ 288 w 480"/>
                <a:gd name="T7" fmla="*/ 384 h 576"/>
                <a:gd name="T8" fmla="*/ 480 w 480"/>
                <a:gd name="T9" fmla="*/ 0 h 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 h="576">
                  <a:moveTo>
                    <a:pt x="0" y="576"/>
                  </a:moveTo>
                  <a:cubicBezTo>
                    <a:pt x="72" y="432"/>
                    <a:pt x="152" y="287"/>
                    <a:pt x="192" y="240"/>
                  </a:cubicBezTo>
                  <a:cubicBezTo>
                    <a:pt x="232" y="193"/>
                    <a:pt x="222" y="268"/>
                    <a:pt x="238" y="292"/>
                  </a:cubicBezTo>
                  <a:cubicBezTo>
                    <a:pt x="254" y="316"/>
                    <a:pt x="248" y="433"/>
                    <a:pt x="288" y="384"/>
                  </a:cubicBezTo>
                  <a:cubicBezTo>
                    <a:pt x="328" y="335"/>
                    <a:pt x="400" y="168"/>
                    <a:pt x="480" y="0"/>
                  </a:cubicBezTo>
                </a:path>
              </a:pathLst>
            </a:custGeom>
            <a:noFill/>
            <a:ln w="12700" cap="flat" cmpd="sng">
              <a:solidFill>
                <a:srgbClr val="FF000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05" name="Text Box 23">
              <a:extLst>
                <a:ext uri="{FF2B5EF4-FFF2-40B4-BE49-F238E27FC236}">
                  <a16:creationId xmlns:a16="http://schemas.microsoft.com/office/drawing/2014/main" id="{08269C90-3515-CDC3-D0E7-74A50C3304FC}"/>
                </a:ext>
              </a:extLst>
            </p:cNvPr>
            <p:cNvSpPr txBox="1">
              <a:spLocks noChangeArrowheads="1"/>
            </p:cNvSpPr>
            <p:nvPr/>
          </p:nvSpPr>
          <p:spPr bwMode="auto">
            <a:xfrm>
              <a:off x="2976" y="2880"/>
              <a:ext cx="624"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latinLnBrk="1" hangingPunct="1">
                <a:spcBef>
                  <a:spcPct val="50000"/>
                </a:spcBef>
              </a:pPr>
              <a:r>
                <a:rPr kumimoji="1" lang="en-US" altLang="ko-KR" sz="1400" b="1">
                  <a:solidFill>
                    <a:srgbClr val="FF0000"/>
                  </a:solidFill>
                  <a:latin typeface="Arial" panose="020B0604020202020204" pitchFamily="34" charset="0"/>
                  <a:ea typeface="굴림" pitchFamily="50" charset="-128"/>
                </a:rPr>
                <a:t>Collision</a:t>
              </a:r>
            </a:p>
          </p:txBody>
        </p:sp>
        <p:sp>
          <p:nvSpPr>
            <p:cNvPr id="20506" name="Text Box 24">
              <a:extLst>
                <a:ext uri="{FF2B5EF4-FFF2-40B4-BE49-F238E27FC236}">
                  <a16:creationId xmlns:a16="http://schemas.microsoft.com/office/drawing/2014/main" id="{B86A3780-40F7-BFF8-93CB-672AF2D3C148}"/>
                </a:ext>
              </a:extLst>
            </p:cNvPr>
            <p:cNvSpPr txBox="1">
              <a:spLocks noChangeArrowheads="1"/>
            </p:cNvSpPr>
            <p:nvPr/>
          </p:nvSpPr>
          <p:spPr bwMode="auto">
            <a:xfrm>
              <a:off x="4226" y="2705"/>
              <a:ext cx="147"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latinLnBrk="1" hangingPunct="1">
                <a:spcBef>
                  <a:spcPct val="50000"/>
                </a:spcBef>
              </a:pPr>
              <a:r>
                <a:rPr kumimoji="1" lang="en-US" altLang="ko-KR" sz="1400">
                  <a:latin typeface="Arial" panose="020B0604020202020204" pitchFamily="34" charset="0"/>
                  <a:ea typeface="굴림" pitchFamily="50" charset="-128"/>
                </a:rPr>
                <a:t>t</a:t>
              </a:r>
            </a:p>
          </p:txBody>
        </p:sp>
        <p:sp>
          <p:nvSpPr>
            <p:cNvPr id="20507" name="Text Box 25">
              <a:extLst>
                <a:ext uri="{FF2B5EF4-FFF2-40B4-BE49-F238E27FC236}">
                  <a16:creationId xmlns:a16="http://schemas.microsoft.com/office/drawing/2014/main" id="{3850B00B-E235-A7EA-6B73-FAB1B92A8885}"/>
                </a:ext>
              </a:extLst>
            </p:cNvPr>
            <p:cNvSpPr txBox="1">
              <a:spLocks noChangeArrowheads="1"/>
            </p:cNvSpPr>
            <p:nvPr/>
          </p:nvSpPr>
          <p:spPr bwMode="auto">
            <a:xfrm>
              <a:off x="1207" y="2369"/>
              <a:ext cx="187"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latinLnBrk="1" hangingPunct="1">
                <a:spcBef>
                  <a:spcPct val="50000"/>
                </a:spcBef>
              </a:pPr>
              <a:r>
                <a:rPr kumimoji="1" lang="en-US" altLang="ko-KR" sz="1400">
                  <a:latin typeface="Arial" panose="020B0604020202020204" pitchFamily="34" charset="0"/>
                  <a:ea typeface="굴림" pitchFamily="50" charset="-128"/>
                </a:rPr>
                <a:t>f</a:t>
              </a:r>
              <a:r>
                <a:rPr kumimoji="1" lang="en-US" altLang="ko-KR" sz="1400" baseline="-25000">
                  <a:latin typeface="Arial" panose="020B0604020202020204" pitchFamily="34" charset="0"/>
                  <a:ea typeface="굴림" pitchFamily="50" charset="-128"/>
                </a:rPr>
                <a:t>1</a:t>
              </a:r>
            </a:p>
          </p:txBody>
        </p:sp>
        <p:sp>
          <p:nvSpPr>
            <p:cNvPr id="20508" name="Text Box 26">
              <a:extLst>
                <a:ext uri="{FF2B5EF4-FFF2-40B4-BE49-F238E27FC236}">
                  <a16:creationId xmlns:a16="http://schemas.microsoft.com/office/drawing/2014/main" id="{208D0A64-CDDB-EDE1-4665-3D5283550869}"/>
                </a:ext>
              </a:extLst>
            </p:cNvPr>
            <p:cNvSpPr txBox="1">
              <a:spLocks noChangeArrowheads="1"/>
            </p:cNvSpPr>
            <p:nvPr/>
          </p:nvSpPr>
          <p:spPr bwMode="auto">
            <a:xfrm>
              <a:off x="1207" y="2033"/>
              <a:ext cx="187"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latinLnBrk="1" hangingPunct="1">
                <a:spcBef>
                  <a:spcPct val="50000"/>
                </a:spcBef>
              </a:pPr>
              <a:r>
                <a:rPr kumimoji="1" lang="en-US" altLang="ko-KR" sz="1400">
                  <a:latin typeface="Arial" panose="020B0604020202020204" pitchFamily="34" charset="0"/>
                  <a:ea typeface="굴림" pitchFamily="50" charset="-128"/>
                </a:rPr>
                <a:t>f</a:t>
              </a:r>
              <a:r>
                <a:rPr kumimoji="1" lang="en-US" altLang="ko-KR" sz="1400" baseline="-25000">
                  <a:latin typeface="Arial" panose="020B0604020202020204" pitchFamily="34" charset="0"/>
                  <a:ea typeface="굴림" pitchFamily="50" charset="-128"/>
                </a:rPr>
                <a:t>2</a:t>
              </a:r>
            </a:p>
          </p:txBody>
        </p:sp>
        <p:sp>
          <p:nvSpPr>
            <p:cNvPr id="20509" name="Text Box 27">
              <a:extLst>
                <a:ext uri="{FF2B5EF4-FFF2-40B4-BE49-F238E27FC236}">
                  <a16:creationId xmlns:a16="http://schemas.microsoft.com/office/drawing/2014/main" id="{B257FFC8-251A-4E20-F121-64669F605355}"/>
                </a:ext>
              </a:extLst>
            </p:cNvPr>
            <p:cNvSpPr txBox="1">
              <a:spLocks noChangeArrowheads="1"/>
            </p:cNvSpPr>
            <p:nvPr/>
          </p:nvSpPr>
          <p:spPr bwMode="auto">
            <a:xfrm>
              <a:off x="1207" y="1697"/>
              <a:ext cx="187"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latinLnBrk="1" hangingPunct="1">
                <a:spcBef>
                  <a:spcPct val="50000"/>
                </a:spcBef>
              </a:pPr>
              <a:r>
                <a:rPr kumimoji="1" lang="en-US" altLang="ko-KR" sz="1400">
                  <a:latin typeface="Arial" panose="020B0604020202020204" pitchFamily="34" charset="0"/>
                  <a:ea typeface="굴림" pitchFamily="50" charset="-128"/>
                </a:rPr>
                <a:t>f</a:t>
              </a:r>
              <a:r>
                <a:rPr kumimoji="1" lang="en-US" altLang="ko-KR" sz="1400" baseline="-25000">
                  <a:latin typeface="Arial" panose="020B0604020202020204" pitchFamily="34" charset="0"/>
                  <a:ea typeface="굴림" pitchFamily="50" charset="-128"/>
                </a:rPr>
                <a:t>3</a:t>
              </a:r>
            </a:p>
          </p:txBody>
        </p:sp>
        <p:sp>
          <p:nvSpPr>
            <p:cNvPr id="20510" name="Rectangle 28">
              <a:extLst>
                <a:ext uri="{FF2B5EF4-FFF2-40B4-BE49-F238E27FC236}">
                  <a16:creationId xmlns:a16="http://schemas.microsoft.com/office/drawing/2014/main" id="{F9E6D810-2C35-0ACE-EDBD-7B2CE8880EFE}"/>
                </a:ext>
              </a:extLst>
            </p:cNvPr>
            <p:cNvSpPr>
              <a:spLocks noChangeArrowheads="1"/>
            </p:cNvSpPr>
            <p:nvPr/>
          </p:nvSpPr>
          <p:spPr bwMode="auto">
            <a:xfrm>
              <a:off x="4328" y="1762"/>
              <a:ext cx="192" cy="192"/>
            </a:xfrm>
            <a:prstGeom prst="rect">
              <a:avLst/>
            </a:prstGeom>
            <a:solidFill>
              <a:srgbClr val="FFFF00"/>
            </a:solidFill>
            <a:ln w="1270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0511" name="Rectangle 29">
              <a:extLst>
                <a:ext uri="{FF2B5EF4-FFF2-40B4-BE49-F238E27FC236}">
                  <a16:creationId xmlns:a16="http://schemas.microsoft.com/office/drawing/2014/main" id="{28EFEF20-03B1-2C57-9FB5-3D44085683B2}"/>
                </a:ext>
              </a:extLst>
            </p:cNvPr>
            <p:cNvSpPr>
              <a:spLocks noChangeArrowheads="1"/>
            </p:cNvSpPr>
            <p:nvPr/>
          </p:nvSpPr>
          <p:spPr bwMode="auto">
            <a:xfrm>
              <a:off x="4328" y="2050"/>
              <a:ext cx="192" cy="192"/>
            </a:xfrm>
            <a:prstGeom prst="rect">
              <a:avLst/>
            </a:prstGeom>
            <a:solidFill>
              <a:srgbClr val="33CC33"/>
            </a:solidFill>
            <a:ln w="1270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0512" name="Text Box 30">
              <a:extLst>
                <a:ext uri="{FF2B5EF4-FFF2-40B4-BE49-F238E27FC236}">
                  <a16:creationId xmlns:a16="http://schemas.microsoft.com/office/drawing/2014/main" id="{4A7F5E3D-0A24-8B6E-9641-BD5BD81075DD}"/>
                </a:ext>
              </a:extLst>
            </p:cNvPr>
            <p:cNvSpPr txBox="1">
              <a:spLocks noChangeArrowheads="1"/>
            </p:cNvSpPr>
            <p:nvPr/>
          </p:nvSpPr>
          <p:spPr bwMode="auto">
            <a:xfrm>
              <a:off x="4558" y="1752"/>
              <a:ext cx="5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600">
                  <a:latin typeface="Arial" panose="020B0604020202020204" pitchFamily="34" charset="0"/>
                  <a:ea typeface="ＭＳ Ｐゴシック" panose="020B0600070205080204" pitchFamily="50" charset="-128"/>
                </a:rPr>
                <a:t>piconet</a:t>
              </a:r>
              <a:r>
                <a:rPr lang="en-US" altLang="ja-JP" sz="1600" baseline="-25000">
                  <a:latin typeface="Arial" panose="020B0604020202020204" pitchFamily="34" charset="0"/>
                  <a:ea typeface="ＭＳ Ｐゴシック" panose="020B0600070205080204" pitchFamily="50" charset="-128"/>
                </a:rPr>
                <a:t>A</a:t>
              </a:r>
            </a:p>
          </p:txBody>
        </p:sp>
        <p:sp>
          <p:nvSpPr>
            <p:cNvPr id="20513" name="Text Box 31">
              <a:extLst>
                <a:ext uri="{FF2B5EF4-FFF2-40B4-BE49-F238E27FC236}">
                  <a16:creationId xmlns:a16="http://schemas.microsoft.com/office/drawing/2014/main" id="{7CA8AD9D-253F-3367-6E9E-06C37641AB25}"/>
                </a:ext>
              </a:extLst>
            </p:cNvPr>
            <p:cNvSpPr txBox="1">
              <a:spLocks noChangeArrowheads="1"/>
            </p:cNvSpPr>
            <p:nvPr/>
          </p:nvSpPr>
          <p:spPr bwMode="auto">
            <a:xfrm>
              <a:off x="4568" y="2050"/>
              <a:ext cx="5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600">
                  <a:latin typeface="Arial" panose="020B0604020202020204" pitchFamily="34" charset="0"/>
                  <a:ea typeface="ＭＳ Ｐゴシック" panose="020B0600070205080204" pitchFamily="50" charset="-128"/>
                </a:rPr>
                <a:t>piconet</a:t>
              </a:r>
              <a:r>
                <a:rPr lang="en-US" altLang="ja-JP" sz="1600" baseline="-25000">
                  <a:latin typeface="Arial" panose="020B0604020202020204" pitchFamily="34" charset="0"/>
                  <a:ea typeface="ＭＳ Ｐゴシック" panose="020B0600070205080204" pitchFamily="50" charset="-128"/>
                </a:rPr>
                <a:t>B</a:t>
              </a:r>
            </a:p>
          </p:txBody>
        </p:sp>
      </p:grpSp>
      <p:sp>
        <p:nvSpPr>
          <p:cNvPr id="20489" name="Rectangle 33">
            <a:extLst>
              <a:ext uri="{FF2B5EF4-FFF2-40B4-BE49-F238E27FC236}">
                <a16:creationId xmlns:a16="http://schemas.microsoft.com/office/drawing/2014/main" id="{2EBAA7ED-9315-D18E-5D77-FA1A61BD9E73}"/>
              </a:ext>
            </a:extLst>
          </p:cNvPr>
          <p:cNvSpPr>
            <a:spLocks noChangeArrowheads="1"/>
          </p:cNvSpPr>
          <p:nvPr/>
        </p:nvSpPr>
        <p:spPr bwMode="auto">
          <a:xfrm>
            <a:off x="762000" y="6019800"/>
            <a:ext cx="324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ko-KR" sz="1600">
                <a:solidFill>
                  <a:srgbClr val="0000FF"/>
                </a:solidFill>
                <a:latin typeface="Arial" panose="020B0604020202020204" pitchFamily="34" charset="0"/>
                <a:ea typeface="굴림" pitchFamily="50" charset="-128"/>
              </a:rPr>
              <a:t>Reference: IEEE 802.15-03/343r1</a:t>
            </a:r>
            <a:endParaRPr kumimoji="1" lang="en-US" altLang="ja-JP" sz="1600">
              <a:solidFill>
                <a:srgbClr val="0000FF"/>
              </a:solidFill>
              <a:latin typeface="Arial" panose="020B0604020202020204" pitchFamily="34" charset="0"/>
              <a:ea typeface="굴림"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付プレースホルダー 1">
            <a:extLst>
              <a:ext uri="{FF2B5EF4-FFF2-40B4-BE49-F238E27FC236}">
                <a16:creationId xmlns:a16="http://schemas.microsoft.com/office/drawing/2014/main" id="{3DD783AC-9404-8A6F-8163-4D272BA4095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1507" name="フッター プレースホルダー 2">
            <a:extLst>
              <a:ext uri="{FF2B5EF4-FFF2-40B4-BE49-F238E27FC236}">
                <a16:creationId xmlns:a16="http://schemas.microsoft.com/office/drawing/2014/main" id="{C3541C8E-2FC4-F108-3A4C-C610CDB61B7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1508" name="スライド番号プレースホルダー 3">
            <a:extLst>
              <a:ext uri="{FF2B5EF4-FFF2-40B4-BE49-F238E27FC236}">
                <a16:creationId xmlns:a16="http://schemas.microsoft.com/office/drawing/2014/main" id="{2889D9A3-148B-00B4-0A61-20BA3F4B321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13CE892C-B674-4982-991D-663B7EF9D897}" type="slidenum">
              <a:rPr lang="en-US" altLang="ja-JP" smtClean="0"/>
              <a:pPr/>
              <a:t>19</a:t>
            </a:fld>
            <a:endParaRPr lang="en-US" altLang="ja-JP"/>
          </a:p>
        </p:txBody>
      </p:sp>
      <p:sp>
        <p:nvSpPr>
          <p:cNvPr id="21509" name="Freeform 5">
            <a:extLst>
              <a:ext uri="{FF2B5EF4-FFF2-40B4-BE49-F238E27FC236}">
                <a16:creationId xmlns:a16="http://schemas.microsoft.com/office/drawing/2014/main" id="{4954CA17-1C22-D340-A5E6-4F1A5592AFC6}"/>
              </a:ext>
            </a:extLst>
          </p:cNvPr>
          <p:cNvSpPr>
            <a:spLocks/>
          </p:cNvSpPr>
          <p:nvPr/>
        </p:nvSpPr>
        <p:spPr bwMode="auto">
          <a:xfrm>
            <a:off x="990600" y="2895600"/>
            <a:ext cx="7620000" cy="1905000"/>
          </a:xfrm>
          <a:custGeom>
            <a:avLst/>
            <a:gdLst>
              <a:gd name="T0" fmla="*/ 0 w 2928"/>
              <a:gd name="T1" fmla="*/ 0 h 1200"/>
              <a:gd name="T2" fmla="*/ 0 w 2928"/>
              <a:gd name="T3" fmla="*/ 1905000 h 1200"/>
              <a:gd name="T4" fmla="*/ 7620000 w 2928"/>
              <a:gd name="T5" fmla="*/ 1905000 h 1200"/>
              <a:gd name="T6" fmla="*/ 0 60000 65536"/>
              <a:gd name="T7" fmla="*/ 0 60000 65536"/>
              <a:gd name="T8" fmla="*/ 0 60000 65536"/>
            </a:gdLst>
            <a:ahLst/>
            <a:cxnLst>
              <a:cxn ang="T6">
                <a:pos x="T0" y="T1"/>
              </a:cxn>
              <a:cxn ang="T7">
                <a:pos x="T2" y="T3"/>
              </a:cxn>
              <a:cxn ang="T8">
                <a:pos x="T4" y="T5"/>
              </a:cxn>
            </a:cxnLst>
            <a:rect l="0" t="0" r="r" b="b"/>
            <a:pathLst>
              <a:path w="2928" h="1200">
                <a:moveTo>
                  <a:pt x="0" y="0"/>
                </a:moveTo>
                <a:lnTo>
                  <a:pt x="0" y="1200"/>
                </a:lnTo>
                <a:lnTo>
                  <a:pt x="2928" y="1200"/>
                </a:lnTo>
              </a:path>
            </a:pathLst>
          </a:custGeom>
          <a:noFill/>
          <a:ln w="12700"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0" name="Line 6">
            <a:extLst>
              <a:ext uri="{FF2B5EF4-FFF2-40B4-BE49-F238E27FC236}">
                <a16:creationId xmlns:a16="http://schemas.microsoft.com/office/drawing/2014/main" id="{F2D57CDC-0EED-39F8-4E27-98C617D72780}"/>
              </a:ext>
            </a:extLst>
          </p:cNvPr>
          <p:cNvSpPr>
            <a:spLocks noChangeShapeType="1"/>
          </p:cNvSpPr>
          <p:nvPr/>
        </p:nvSpPr>
        <p:spPr bwMode="auto">
          <a:xfrm>
            <a:off x="914400" y="44958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1" name="Line 7">
            <a:extLst>
              <a:ext uri="{FF2B5EF4-FFF2-40B4-BE49-F238E27FC236}">
                <a16:creationId xmlns:a16="http://schemas.microsoft.com/office/drawing/2014/main" id="{A69A9C74-2086-C6E6-7644-DF7D7C016443}"/>
              </a:ext>
            </a:extLst>
          </p:cNvPr>
          <p:cNvSpPr>
            <a:spLocks noChangeShapeType="1"/>
          </p:cNvSpPr>
          <p:nvPr/>
        </p:nvSpPr>
        <p:spPr bwMode="auto">
          <a:xfrm>
            <a:off x="914400" y="39624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2" name="Line 8">
            <a:extLst>
              <a:ext uri="{FF2B5EF4-FFF2-40B4-BE49-F238E27FC236}">
                <a16:creationId xmlns:a16="http://schemas.microsoft.com/office/drawing/2014/main" id="{1F455C01-106C-7FA6-F910-BEDC25D5A1F6}"/>
              </a:ext>
            </a:extLst>
          </p:cNvPr>
          <p:cNvSpPr>
            <a:spLocks noChangeShapeType="1"/>
          </p:cNvSpPr>
          <p:nvPr/>
        </p:nvSpPr>
        <p:spPr bwMode="auto">
          <a:xfrm>
            <a:off x="914400" y="34290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3" name="Rectangle 9">
            <a:extLst>
              <a:ext uri="{FF2B5EF4-FFF2-40B4-BE49-F238E27FC236}">
                <a16:creationId xmlns:a16="http://schemas.microsoft.com/office/drawing/2014/main" id="{188ADBED-A9FE-6FF6-B911-8F0C4B64D008}"/>
              </a:ext>
            </a:extLst>
          </p:cNvPr>
          <p:cNvSpPr>
            <a:spLocks noChangeArrowheads="1"/>
          </p:cNvSpPr>
          <p:nvPr/>
        </p:nvSpPr>
        <p:spPr bwMode="auto">
          <a:xfrm>
            <a:off x="1219200" y="4267200"/>
            <a:ext cx="914400" cy="457200"/>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A1</a:t>
            </a:r>
          </a:p>
        </p:txBody>
      </p:sp>
      <p:sp>
        <p:nvSpPr>
          <p:cNvPr id="21514" name="Rectangle 10">
            <a:extLst>
              <a:ext uri="{FF2B5EF4-FFF2-40B4-BE49-F238E27FC236}">
                <a16:creationId xmlns:a16="http://schemas.microsoft.com/office/drawing/2014/main" id="{FA23A94F-E6CC-CC1B-BB45-C856E4414EEF}"/>
              </a:ext>
            </a:extLst>
          </p:cNvPr>
          <p:cNvSpPr>
            <a:spLocks noChangeArrowheads="1"/>
          </p:cNvSpPr>
          <p:nvPr/>
        </p:nvSpPr>
        <p:spPr bwMode="auto">
          <a:xfrm>
            <a:off x="1219200" y="3200400"/>
            <a:ext cx="914400" cy="457200"/>
          </a:xfrm>
          <a:prstGeom prst="rect">
            <a:avLst/>
          </a:prstGeom>
          <a:solidFill>
            <a:srgbClr val="33CC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B1</a:t>
            </a:r>
          </a:p>
        </p:txBody>
      </p:sp>
      <p:sp>
        <p:nvSpPr>
          <p:cNvPr id="21515" name="Rectangle 11">
            <a:extLst>
              <a:ext uri="{FF2B5EF4-FFF2-40B4-BE49-F238E27FC236}">
                <a16:creationId xmlns:a16="http://schemas.microsoft.com/office/drawing/2014/main" id="{B8623D8E-F0D5-FBBD-12F7-65432661916D}"/>
              </a:ext>
            </a:extLst>
          </p:cNvPr>
          <p:cNvSpPr>
            <a:spLocks noChangeArrowheads="1"/>
          </p:cNvSpPr>
          <p:nvPr/>
        </p:nvSpPr>
        <p:spPr bwMode="auto">
          <a:xfrm>
            <a:off x="3505200" y="3200400"/>
            <a:ext cx="914400" cy="457200"/>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A2</a:t>
            </a:r>
          </a:p>
        </p:txBody>
      </p:sp>
      <p:sp>
        <p:nvSpPr>
          <p:cNvPr id="21516" name="Rectangle 12">
            <a:extLst>
              <a:ext uri="{FF2B5EF4-FFF2-40B4-BE49-F238E27FC236}">
                <a16:creationId xmlns:a16="http://schemas.microsoft.com/office/drawing/2014/main" id="{04D7780C-D120-7A54-C1E8-D9DEF5449509}"/>
              </a:ext>
            </a:extLst>
          </p:cNvPr>
          <p:cNvSpPr>
            <a:spLocks noChangeArrowheads="1"/>
          </p:cNvSpPr>
          <p:nvPr/>
        </p:nvSpPr>
        <p:spPr bwMode="auto">
          <a:xfrm>
            <a:off x="3505200" y="4267200"/>
            <a:ext cx="914400" cy="457200"/>
          </a:xfrm>
          <a:prstGeom prst="rect">
            <a:avLst/>
          </a:prstGeom>
          <a:solidFill>
            <a:srgbClr val="33CC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B2</a:t>
            </a:r>
          </a:p>
        </p:txBody>
      </p:sp>
      <p:sp>
        <p:nvSpPr>
          <p:cNvPr id="21517" name="Rectangle 13">
            <a:extLst>
              <a:ext uri="{FF2B5EF4-FFF2-40B4-BE49-F238E27FC236}">
                <a16:creationId xmlns:a16="http://schemas.microsoft.com/office/drawing/2014/main" id="{A0852B63-4D93-C947-C632-19216696AA97}"/>
              </a:ext>
            </a:extLst>
          </p:cNvPr>
          <p:cNvSpPr>
            <a:spLocks noChangeArrowheads="1"/>
          </p:cNvSpPr>
          <p:nvPr/>
        </p:nvSpPr>
        <p:spPr bwMode="auto">
          <a:xfrm>
            <a:off x="2362200" y="3733800"/>
            <a:ext cx="914400" cy="457200"/>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A1</a:t>
            </a:r>
            <a:r>
              <a:rPr lang="en-US" altLang="ja-JP">
                <a:latin typeface="Arial" panose="020B0604020202020204" pitchFamily="34" charset="0"/>
                <a:ea typeface="ＭＳ Ｐゴシック" panose="020B0600070205080204" pitchFamily="50" charset="-128"/>
                <a:sym typeface="Wingdings" panose="05000000000000000000" pitchFamily="2" charset="2"/>
              </a:rPr>
              <a:t></a:t>
            </a:r>
            <a:r>
              <a:rPr lang="en-US" altLang="ja-JP">
                <a:latin typeface="Arial" panose="020B0604020202020204" pitchFamily="34" charset="0"/>
                <a:ea typeface="ＭＳ Ｐゴシック" panose="020B0600070205080204" pitchFamily="50" charset="-128"/>
              </a:rPr>
              <a:t>B1</a:t>
            </a:r>
          </a:p>
        </p:txBody>
      </p:sp>
      <p:sp>
        <p:nvSpPr>
          <p:cNvPr id="21518" name="Text Box 14">
            <a:extLst>
              <a:ext uri="{FF2B5EF4-FFF2-40B4-BE49-F238E27FC236}">
                <a16:creationId xmlns:a16="http://schemas.microsoft.com/office/drawing/2014/main" id="{F3E6202B-538A-C47F-A7CB-62557E201F23}"/>
              </a:ext>
            </a:extLst>
          </p:cNvPr>
          <p:cNvSpPr txBox="1">
            <a:spLocks noChangeArrowheads="1"/>
          </p:cNvSpPr>
          <p:nvPr/>
        </p:nvSpPr>
        <p:spPr bwMode="auto">
          <a:xfrm>
            <a:off x="4114800" y="5334000"/>
            <a:ext cx="1177925"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latinLnBrk="1" hangingPunct="1">
              <a:spcBef>
                <a:spcPct val="50000"/>
              </a:spcBef>
            </a:pPr>
            <a:r>
              <a:rPr kumimoji="1" lang="en-US" altLang="ko-KR" sz="1600" b="1">
                <a:solidFill>
                  <a:srgbClr val="FF0000"/>
                </a:solidFill>
                <a:latin typeface="Arial" panose="020B0604020202020204" pitchFamily="34" charset="0"/>
                <a:ea typeface="굴림" pitchFamily="50" charset="-128"/>
              </a:rPr>
              <a:t>Collision</a:t>
            </a:r>
          </a:p>
        </p:txBody>
      </p:sp>
      <p:sp>
        <p:nvSpPr>
          <p:cNvPr id="21519" name="Text Box 15">
            <a:extLst>
              <a:ext uri="{FF2B5EF4-FFF2-40B4-BE49-F238E27FC236}">
                <a16:creationId xmlns:a16="http://schemas.microsoft.com/office/drawing/2014/main" id="{D35FADFF-3D75-4BF2-D79D-B9BF90BD8430}"/>
              </a:ext>
            </a:extLst>
          </p:cNvPr>
          <p:cNvSpPr txBox="1">
            <a:spLocks noChangeArrowheads="1"/>
          </p:cNvSpPr>
          <p:nvPr/>
        </p:nvSpPr>
        <p:spPr bwMode="auto">
          <a:xfrm>
            <a:off x="8382000" y="4800600"/>
            <a:ext cx="2413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latinLnBrk="1" hangingPunct="1">
              <a:spcBef>
                <a:spcPct val="50000"/>
              </a:spcBef>
            </a:pPr>
            <a:r>
              <a:rPr kumimoji="1" lang="en-US" altLang="ko-KR" sz="1600">
                <a:latin typeface="Arial" panose="020B0604020202020204" pitchFamily="34" charset="0"/>
                <a:ea typeface="굴림" pitchFamily="50" charset="-128"/>
              </a:rPr>
              <a:t>t</a:t>
            </a:r>
          </a:p>
        </p:txBody>
      </p:sp>
      <p:sp>
        <p:nvSpPr>
          <p:cNvPr id="21520" name="Text Box 16">
            <a:extLst>
              <a:ext uri="{FF2B5EF4-FFF2-40B4-BE49-F238E27FC236}">
                <a16:creationId xmlns:a16="http://schemas.microsoft.com/office/drawing/2014/main" id="{2B2A9736-58BD-4E94-7167-B7F2A2E8A509}"/>
              </a:ext>
            </a:extLst>
          </p:cNvPr>
          <p:cNvSpPr txBox="1">
            <a:spLocks noChangeArrowheads="1"/>
          </p:cNvSpPr>
          <p:nvPr/>
        </p:nvSpPr>
        <p:spPr bwMode="auto">
          <a:xfrm>
            <a:off x="609600" y="4343400"/>
            <a:ext cx="319088"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latinLnBrk="1" hangingPunct="1">
              <a:spcBef>
                <a:spcPct val="50000"/>
              </a:spcBef>
            </a:pPr>
            <a:r>
              <a:rPr kumimoji="1" lang="en-US" altLang="ko-KR" sz="1600">
                <a:latin typeface="Arial" panose="020B0604020202020204" pitchFamily="34" charset="0"/>
                <a:ea typeface="굴림" pitchFamily="50" charset="-128"/>
              </a:rPr>
              <a:t>f</a:t>
            </a:r>
            <a:r>
              <a:rPr kumimoji="1" lang="en-US" altLang="ko-KR" sz="1600" baseline="-25000">
                <a:latin typeface="Arial" panose="020B0604020202020204" pitchFamily="34" charset="0"/>
                <a:ea typeface="굴림" pitchFamily="50" charset="-128"/>
              </a:rPr>
              <a:t>1</a:t>
            </a:r>
          </a:p>
        </p:txBody>
      </p:sp>
      <p:sp>
        <p:nvSpPr>
          <p:cNvPr id="21521" name="Text Box 17">
            <a:extLst>
              <a:ext uri="{FF2B5EF4-FFF2-40B4-BE49-F238E27FC236}">
                <a16:creationId xmlns:a16="http://schemas.microsoft.com/office/drawing/2014/main" id="{4C07F808-23DC-3BC6-AF31-1C16F07DB3B8}"/>
              </a:ext>
            </a:extLst>
          </p:cNvPr>
          <p:cNvSpPr txBox="1">
            <a:spLocks noChangeArrowheads="1"/>
          </p:cNvSpPr>
          <p:nvPr/>
        </p:nvSpPr>
        <p:spPr bwMode="auto">
          <a:xfrm>
            <a:off x="609600" y="3810000"/>
            <a:ext cx="319088"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latinLnBrk="1" hangingPunct="1">
              <a:spcBef>
                <a:spcPct val="50000"/>
              </a:spcBef>
            </a:pPr>
            <a:r>
              <a:rPr kumimoji="1" lang="en-US" altLang="ko-KR" sz="1600">
                <a:latin typeface="Arial" panose="020B0604020202020204" pitchFamily="34" charset="0"/>
                <a:ea typeface="굴림" pitchFamily="50" charset="-128"/>
              </a:rPr>
              <a:t>f</a:t>
            </a:r>
            <a:r>
              <a:rPr kumimoji="1" lang="en-US" altLang="ko-KR" sz="1600" baseline="-25000">
                <a:latin typeface="Arial" panose="020B0604020202020204" pitchFamily="34" charset="0"/>
                <a:ea typeface="굴림" pitchFamily="50" charset="-128"/>
              </a:rPr>
              <a:t>2</a:t>
            </a:r>
          </a:p>
        </p:txBody>
      </p:sp>
      <p:sp>
        <p:nvSpPr>
          <p:cNvPr id="21522" name="Text Box 18">
            <a:extLst>
              <a:ext uri="{FF2B5EF4-FFF2-40B4-BE49-F238E27FC236}">
                <a16:creationId xmlns:a16="http://schemas.microsoft.com/office/drawing/2014/main" id="{BC9DBC00-5EA6-C4AA-6706-0CCAA007EDA4}"/>
              </a:ext>
            </a:extLst>
          </p:cNvPr>
          <p:cNvSpPr txBox="1">
            <a:spLocks noChangeArrowheads="1"/>
          </p:cNvSpPr>
          <p:nvPr/>
        </p:nvSpPr>
        <p:spPr bwMode="auto">
          <a:xfrm>
            <a:off x="609600" y="3276600"/>
            <a:ext cx="319088"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latinLnBrk="1" hangingPunct="1">
              <a:spcBef>
                <a:spcPct val="50000"/>
              </a:spcBef>
            </a:pPr>
            <a:r>
              <a:rPr kumimoji="1" lang="en-US" altLang="ko-KR" sz="1600">
                <a:latin typeface="Arial" panose="020B0604020202020204" pitchFamily="34" charset="0"/>
                <a:ea typeface="굴림" pitchFamily="50" charset="-128"/>
              </a:rPr>
              <a:t>f</a:t>
            </a:r>
            <a:r>
              <a:rPr kumimoji="1" lang="en-US" altLang="ko-KR" sz="1600" baseline="-25000">
                <a:latin typeface="Arial" panose="020B0604020202020204" pitchFamily="34" charset="0"/>
                <a:ea typeface="굴림" pitchFamily="50" charset="-128"/>
              </a:rPr>
              <a:t>3</a:t>
            </a:r>
          </a:p>
        </p:txBody>
      </p:sp>
      <p:sp>
        <p:nvSpPr>
          <p:cNvPr id="21523" name="Line 19">
            <a:extLst>
              <a:ext uri="{FF2B5EF4-FFF2-40B4-BE49-F238E27FC236}">
                <a16:creationId xmlns:a16="http://schemas.microsoft.com/office/drawing/2014/main" id="{6DCD75F2-C175-82AF-2036-C298375695F5}"/>
              </a:ext>
            </a:extLst>
          </p:cNvPr>
          <p:cNvSpPr>
            <a:spLocks noChangeShapeType="1"/>
          </p:cNvSpPr>
          <p:nvPr/>
        </p:nvSpPr>
        <p:spPr bwMode="auto">
          <a:xfrm>
            <a:off x="1219200" y="44958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4" name="Line 20">
            <a:extLst>
              <a:ext uri="{FF2B5EF4-FFF2-40B4-BE49-F238E27FC236}">
                <a16:creationId xmlns:a16="http://schemas.microsoft.com/office/drawing/2014/main" id="{8D5EEE7F-14A7-9224-5760-13627B0238D0}"/>
              </a:ext>
            </a:extLst>
          </p:cNvPr>
          <p:cNvSpPr>
            <a:spLocks noChangeShapeType="1"/>
          </p:cNvSpPr>
          <p:nvPr/>
        </p:nvSpPr>
        <p:spPr bwMode="auto">
          <a:xfrm>
            <a:off x="1219200" y="34290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5" name="Line 21">
            <a:extLst>
              <a:ext uri="{FF2B5EF4-FFF2-40B4-BE49-F238E27FC236}">
                <a16:creationId xmlns:a16="http://schemas.microsoft.com/office/drawing/2014/main" id="{41E539C7-CBAB-9CEE-F93C-B38B63AC87F8}"/>
              </a:ext>
            </a:extLst>
          </p:cNvPr>
          <p:cNvSpPr>
            <a:spLocks noChangeShapeType="1"/>
          </p:cNvSpPr>
          <p:nvPr/>
        </p:nvSpPr>
        <p:spPr bwMode="auto">
          <a:xfrm>
            <a:off x="2362200" y="39624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6" name="Line 22">
            <a:extLst>
              <a:ext uri="{FF2B5EF4-FFF2-40B4-BE49-F238E27FC236}">
                <a16:creationId xmlns:a16="http://schemas.microsoft.com/office/drawing/2014/main" id="{0C140318-3BA7-5729-D505-3F721808A352}"/>
              </a:ext>
            </a:extLst>
          </p:cNvPr>
          <p:cNvSpPr>
            <a:spLocks noChangeShapeType="1"/>
          </p:cNvSpPr>
          <p:nvPr/>
        </p:nvSpPr>
        <p:spPr bwMode="auto">
          <a:xfrm>
            <a:off x="3505200" y="34290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7" name="Line 23">
            <a:extLst>
              <a:ext uri="{FF2B5EF4-FFF2-40B4-BE49-F238E27FC236}">
                <a16:creationId xmlns:a16="http://schemas.microsoft.com/office/drawing/2014/main" id="{2357CC4B-7897-FF23-8192-2034CED682A5}"/>
              </a:ext>
            </a:extLst>
          </p:cNvPr>
          <p:cNvSpPr>
            <a:spLocks noChangeShapeType="1"/>
          </p:cNvSpPr>
          <p:nvPr/>
        </p:nvSpPr>
        <p:spPr bwMode="auto">
          <a:xfrm>
            <a:off x="3505200" y="44958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8" name="Rectangle 24">
            <a:extLst>
              <a:ext uri="{FF2B5EF4-FFF2-40B4-BE49-F238E27FC236}">
                <a16:creationId xmlns:a16="http://schemas.microsoft.com/office/drawing/2014/main" id="{06003772-273C-2E2E-1D25-9C6B7CEDE722}"/>
              </a:ext>
            </a:extLst>
          </p:cNvPr>
          <p:cNvSpPr>
            <a:spLocks noChangeArrowheads="1"/>
          </p:cNvSpPr>
          <p:nvPr/>
        </p:nvSpPr>
        <p:spPr bwMode="auto">
          <a:xfrm>
            <a:off x="4648200" y="4267200"/>
            <a:ext cx="914400" cy="457200"/>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A2</a:t>
            </a:r>
          </a:p>
        </p:txBody>
      </p:sp>
      <p:sp>
        <p:nvSpPr>
          <p:cNvPr id="21529" name="Rectangle 25">
            <a:extLst>
              <a:ext uri="{FF2B5EF4-FFF2-40B4-BE49-F238E27FC236}">
                <a16:creationId xmlns:a16="http://schemas.microsoft.com/office/drawing/2014/main" id="{ECC7DB27-955F-6AAC-1798-8EEBE326ADBD}"/>
              </a:ext>
            </a:extLst>
          </p:cNvPr>
          <p:cNvSpPr>
            <a:spLocks noChangeArrowheads="1"/>
          </p:cNvSpPr>
          <p:nvPr/>
        </p:nvSpPr>
        <p:spPr bwMode="auto">
          <a:xfrm>
            <a:off x="4648200" y="3200400"/>
            <a:ext cx="914400" cy="457200"/>
          </a:xfrm>
          <a:prstGeom prst="rect">
            <a:avLst/>
          </a:prstGeom>
          <a:solidFill>
            <a:srgbClr val="33CC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B2</a:t>
            </a:r>
          </a:p>
        </p:txBody>
      </p:sp>
      <p:sp>
        <p:nvSpPr>
          <p:cNvPr id="21530" name="Rectangle 26">
            <a:extLst>
              <a:ext uri="{FF2B5EF4-FFF2-40B4-BE49-F238E27FC236}">
                <a16:creationId xmlns:a16="http://schemas.microsoft.com/office/drawing/2014/main" id="{358A8340-1FEC-A219-D92B-367AF031E9C6}"/>
              </a:ext>
            </a:extLst>
          </p:cNvPr>
          <p:cNvSpPr>
            <a:spLocks noChangeArrowheads="1"/>
          </p:cNvSpPr>
          <p:nvPr/>
        </p:nvSpPr>
        <p:spPr bwMode="auto">
          <a:xfrm>
            <a:off x="6934200" y="3200400"/>
            <a:ext cx="914400" cy="457200"/>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A3</a:t>
            </a:r>
          </a:p>
        </p:txBody>
      </p:sp>
      <p:sp>
        <p:nvSpPr>
          <p:cNvPr id="21531" name="Rectangle 27">
            <a:extLst>
              <a:ext uri="{FF2B5EF4-FFF2-40B4-BE49-F238E27FC236}">
                <a16:creationId xmlns:a16="http://schemas.microsoft.com/office/drawing/2014/main" id="{E7CFB1B7-40C7-695D-8F1C-65133329785C}"/>
              </a:ext>
            </a:extLst>
          </p:cNvPr>
          <p:cNvSpPr>
            <a:spLocks noChangeArrowheads="1"/>
          </p:cNvSpPr>
          <p:nvPr/>
        </p:nvSpPr>
        <p:spPr bwMode="auto">
          <a:xfrm>
            <a:off x="6934200" y="4267200"/>
            <a:ext cx="914400" cy="457200"/>
          </a:xfrm>
          <a:prstGeom prst="rect">
            <a:avLst/>
          </a:prstGeom>
          <a:solidFill>
            <a:srgbClr val="33CC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B3</a:t>
            </a:r>
          </a:p>
        </p:txBody>
      </p:sp>
      <p:sp>
        <p:nvSpPr>
          <p:cNvPr id="21532" name="Rectangle 28">
            <a:extLst>
              <a:ext uri="{FF2B5EF4-FFF2-40B4-BE49-F238E27FC236}">
                <a16:creationId xmlns:a16="http://schemas.microsoft.com/office/drawing/2014/main" id="{CA34874C-7E12-8A39-C4E5-D89764F8C8FE}"/>
              </a:ext>
            </a:extLst>
          </p:cNvPr>
          <p:cNvSpPr>
            <a:spLocks noChangeArrowheads="1"/>
          </p:cNvSpPr>
          <p:nvPr/>
        </p:nvSpPr>
        <p:spPr bwMode="auto">
          <a:xfrm>
            <a:off x="5791200" y="3733800"/>
            <a:ext cx="914400" cy="457200"/>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A3</a:t>
            </a:r>
            <a:r>
              <a:rPr lang="en-US" altLang="ja-JP">
                <a:latin typeface="Arial" panose="020B0604020202020204" pitchFamily="34" charset="0"/>
                <a:ea typeface="ＭＳ Ｐゴシック" panose="020B0600070205080204" pitchFamily="50" charset="-128"/>
                <a:sym typeface="Wingdings" panose="05000000000000000000" pitchFamily="2" charset="2"/>
              </a:rPr>
              <a:t></a:t>
            </a:r>
            <a:r>
              <a:rPr lang="en-US" altLang="ja-JP">
                <a:latin typeface="Arial" panose="020B0604020202020204" pitchFamily="34" charset="0"/>
                <a:ea typeface="ＭＳ Ｐゴシック" panose="020B0600070205080204" pitchFamily="50" charset="-128"/>
              </a:rPr>
              <a:t>B3</a:t>
            </a:r>
          </a:p>
        </p:txBody>
      </p:sp>
      <p:sp>
        <p:nvSpPr>
          <p:cNvPr id="21533" name="Line 29">
            <a:extLst>
              <a:ext uri="{FF2B5EF4-FFF2-40B4-BE49-F238E27FC236}">
                <a16:creationId xmlns:a16="http://schemas.microsoft.com/office/drawing/2014/main" id="{2BF85FC6-CB77-D01E-8EAC-D790A50ECC93}"/>
              </a:ext>
            </a:extLst>
          </p:cNvPr>
          <p:cNvSpPr>
            <a:spLocks noChangeShapeType="1"/>
          </p:cNvSpPr>
          <p:nvPr/>
        </p:nvSpPr>
        <p:spPr bwMode="auto">
          <a:xfrm>
            <a:off x="4648200" y="44958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4" name="Line 30">
            <a:extLst>
              <a:ext uri="{FF2B5EF4-FFF2-40B4-BE49-F238E27FC236}">
                <a16:creationId xmlns:a16="http://schemas.microsoft.com/office/drawing/2014/main" id="{44E4AB22-82BC-C4A5-1090-050EFA47ABB0}"/>
              </a:ext>
            </a:extLst>
          </p:cNvPr>
          <p:cNvSpPr>
            <a:spLocks noChangeShapeType="1"/>
          </p:cNvSpPr>
          <p:nvPr/>
        </p:nvSpPr>
        <p:spPr bwMode="auto">
          <a:xfrm>
            <a:off x="4648200" y="34290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5" name="Line 31">
            <a:extLst>
              <a:ext uri="{FF2B5EF4-FFF2-40B4-BE49-F238E27FC236}">
                <a16:creationId xmlns:a16="http://schemas.microsoft.com/office/drawing/2014/main" id="{10F1F96E-A34C-53E1-F258-37893F42FA5F}"/>
              </a:ext>
            </a:extLst>
          </p:cNvPr>
          <p:cNvSpPr>
            <a:spLocks noChangeShapeType="1"/>
          </p:cNvSpPr>
          <p:nvPr/>
        </p:nvSpPr>
        <p:spPr bwMode="auto">
          <a:xfrm>
            <a:off x="5791200" y="39624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6" name="Line 32">
            <a:extLst>
              <a:ext uri="{FF2B5EF4-FFF2-40B4-BE49-F238E27FC236}">
                <a16:creationId xmlns:a16="http://schemas.microsoft.com/office/drawing/2014/main" id="{05213A61-2D18-A70A-7309-E11F3D6957EB}"/>
              </a:ext>
            </a:extLst>
          </p:cNvPr>
          <p:cNvSpPr>
            <a:spLocks noChangeShapeType="1"/>
          </p:cNvSpPr>
          <p:nvPr/>
        </p:nvSpPr>
        <p:spPr bwMode="auto">
          <a:xfrm>
            <a:off x="6934200" y="34290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7" name="Line 33">
            <a:extLst>
              <a:ext uri="{FF2B5EF4-FFF2-40B4-BE49-F238E27FC236}">
                <a16:creationId xmlns:a16="http://schemas.microsoft.com/office/drawing/2014/main" id="{96848D23-98A7-BB8C-F5F6-1F8C3D97DEA5}"/>
              </a:ext>
            </a:extLst>
          </p:cNvPr>
          <p:cNvSpPr>
            <a:spLocks noChangeShapeType="1"/>
          </p:cNvSpPr>
          <p:nvPr/>
        </p:nvSpPr>
        <p:spPr bwMode="auto">
          <a:xfrm>
            <a:off x="6934200" y="4495800"/>
            <a:ext cx="914400"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8" name="Rectangle 34">
            <a:extLst>
              <a:ext uri="{FF2B5EF4-FFF2-40B4-BE49-F238E27FC236}">
                <a16:creationId xmlns:a16="http://schemas.microsoft.com/office/drawing/2014/main" id="{5662C8BB-CEAA-ED7C-BD10-C05F1D829540}"/>
              </a:ext>
            </a:extLst>
          </p:cNvPr>
          <p:cNvSpPr>
            <a:spLocks noChangeArrowheads="1"/>
          </p:cNvSpPr>
          <p:nvPr/>
        </p:nvSpPr>
        <p:spPr bwMode="auto">
          <a:xfrm>
            <a:off x="6934200" y="5029200"/>
            <a:ext cx="304800" cy="304800"/>
          </a:xfrm>
          <a:prstGeom prst="rect">
            <a:avLst/>
          </a:prstGeom>
          <a:solidFill>
            <a:srgbClr val="FFFF00"/>
          </a:solidFill>
          <a:ln w="1270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1539" name="Rectangle 35">
            <a:extLst>
              <a:ext uri="{FF2B5EF4-FFF2-40B4-BE49-F238E27FC236}">
                <a16:creationId xmlns:a16="http://schemas.microsoft.com/office/drawing/2014/main" id="{5463B26B-C4F7-DAD1-994E-C3AFD56969F4}"/>
              </a:ext>
            </a:extLst>
          </p:cNvPr>
          <p:cNvSpPr>
            <a:spLocks noChangeArrowheads="1"/>
          </p:cNvSpPr>
          <p:nvPr/>
        </p:nvSpPr>
        <p:spPr bwMode="auto">
          <a:xfrm>
            <a:off x="6934200" y="5486400"/>
            <a:ext cx="304800" cy="304800"/>
          </a:xfrm>
          <a:prstGeom prst="rect">
            <a:avLst/>
          </a:prstGeom>
          <a:solidFill>
            <a:srgbClr val="33CC33"/>
          </a:solidFill>
          <a:ln w="1270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1540" name="Text Box 36">
            <a:extLst>
              <a:ext uri="{FF2B5EF4-FFF2-40B4-BE49-F238E27FC236}">
                <a16:creationId xmlns:a16="http://schemas.microsoft.com/office/drawing/2014/main" id="{CA8FC748-5269-ACA7-4F3F-E9591B3DAA1E}"/>
              </a:ext>
            </a:extLst>
          </p:cNvPr>
          <p:cNvSpPr txBox="1">
            <a:spLocks noChangeArrowheads="1"/>
          </p:cNvSpPr>
          <p:nvPr/>
        </p:nvSpPr>
        <p:spPr bwMode="auto">
          <a:xfrm>
            <a:off x="7299325" y="5013325"/>
            <a:ext cx="931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600">
                <a:latin typeface="Arial" panose="020B0604020202020204" pitchFamily="34" charset="0"/>
                <a:ea typeface="ＭＳ Ｐゴシック" panose="020B0600070205080204" pitchFamily="50" charset="-128"/>
              </a:rPr>
              <a:t>piconet</a:t>
            </a:r>
            <a:r>
              <a:rPr lang="en-US" altLang="ja-JP" sz="1600" baseline="-25000">
                <a:latin typeface="Arial" panose="020B0604020202020204" pitchFamily="34" charset="0"/>
                <a:ea typeface="ＭＳ Ｐゴシック" panose="020B0600070205080204" pitchFamily="50" charset="-128"/>
              </a:rPr>
              <a:t>A</a:t>
            </a:r>
          </a:p>
        </p:txBody>
      </p:sp>
      <p:sp>
        <p:nvSpPr>
          <p:cNvPr id="21541" name="Text Box 37">
            <a:extLst>
              <a:ext uri="{FF2B5EF4-FFF2-40B4-BE49-F238E27FC236}">
                <a16:creationId xmlns:a16="http://schemas.microsoft.com/office/drawing/2014/main" id="{A5A5E5EF-E0C6-4AF4-A4AB-F03B87455771}"/>
              </a:ext>
            </a:extLst>
          </p:cNvPr>
          <p:cNvSpPr txBox="1">
            <a:spLocks noChangeArrowheads="1"/>
          </p:cNvSpPr>
          <p:nvPr/>
        </p:nvSpPr>
        <p:spPr bwMode="auto">
          <a:xfrm>
            <a:off x="7315200" y="5486400"/>
            <a:ext cx="931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600">
                <a:latin typeface="Arial" panose="020B0604020202020204" pitchFamily="34" charset="0"/>
                <a:ea typeface="ＭＳ Ｐゴシック" panose="020B0600070205080204" pitchFamily="50" charset="-128"/>
              </a:rPr>
              <a:t>piconet</a:t>
            </a:r>
            <a:r>
              <a:rPr lang="en-US" altLang="ja-JP" sz="1600" baseline="-25000">
                <a:latin typeface="Arial" panose="020B0604020202020204" pitchFamily="34" charset="0"/>
                <a:ea typeface="ＭＳ Ｐゴシック" panose="020B0600070205080204" pitchFamily="50" charset="-128"/>
              </a:rPr>
              <a:t>B</a:t>
            </a:r>
          </a:p>
        </p:txBody>
      </p:sp>
      <p:sp>
        <p:nvSpPr>
          <p:cNvPr id="21542" name="Text Box 39">
            <a:extLst>
              <a:ext uri="{FF2B5EF4-FFF2-40B4-BE49-F238E27FC236}">
                <a16:creationId xmlns:a16="http://schemas.microsoft.com/office/drawing/2014/main" id="{0DFC675A-A00C-7A0E-95A1-D41AEBB1B336}"/>
              </a:ext>
            </a:extLst>
          </p:cNvPr>
          <p:cNvSpPr txBox="1">
            <a:spLocks noChangeArrowheads="1"/>
          </p:cNvSpPr>
          <p:nvPr/>
        </p:nvSpPr>
        <p:spPr bwMode="auto">
          <a:xfrm>
            <a:off x="684213" y="1341438"/>
            <a:ext cx="7720012" cy="13144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6538" indent="-236538">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latinLnBrk="1" hangingPunct="1">
              <a:spcBef>
                <a:spcPct val="50000"/>
              </a:spcBef>
              <a:buFont typeface="Wingdings" panose="05000000000000000000" pitchFamily="2" charset="2"/>
              <a:buChar char="Ø"/>
            </a:pPr>
            <a:r>
              <a:rPr kumimoji="1" lang="en-US" altLang="ko-KR" sz="1600">
                <a:solidFill>
                  <a:srgbClr val="0000FF"/>
                </a:solidFill>
                <a:latin typeface="Arial" panose="020B0604020202020204" pitchFamily="34" charset="0"/>
                <a:ea typeface="굴림" pitchFamily="50" charset="-128"/>
              </a:rPr>
              <a:t>Time domain spreading (time spreading rate ‘2’)</a:t>
            </a:r>
          </a:p>
          <a:p>
            <a:pPr eaLnBrk="1" latinLnBrk="1" hangingPunct="1">
              <a:spcBef>
                <a:spcPct val="50000"/>
              </a:spcBef>
              <a:buFont typeface="Wingdings" panose="05000000000000000000" pitchFamily="2" charset="2"/>
              <a:buChar char="Ø"/>
            </a:pPr>
            <a:r>
              <a:rPr kumimoji="1" lang="en-US" altLang="ko-KR" sz="1600">
                <a:solidFill>
                  <a:srgbClr val="0000FF"/>
                </a:solidFill>
                <a:latin typeface="Arial" panose="020B0604020202020204" pitchFamily="34" charset="0"/>
                <a:ea typeface="굴림" pitchFamily="50" charset="-128"/>
                <a:sym typeface="Symbol" panose="05050102010706020507" pitchFamily="18" charset="2"/>
              </a:rPr>
              <a:t>Remove conjugate symmetric spreading in frequency domain</a:t>
            </a:r>
            <a:endParaRPr kumimoji="1" lang="en-US" altLang="ja-JP" sz="1600">
              <a:solidFill>
                <a:srgbClr val="0000FF"/>
              </a:solidFill>
              <a:latin typeface="Arial" panose="020B0604020202020204" pitchFamily="34" charset="0"/>
              <a:ea typeface="굴림" pitchFamily="50" charset="-128"/>
              <a:sym typeface="Symbol" panose="05050102010706020507" pitchFamily="18" charset="2"/>
            </a:endParaRPr>
          </a:p>
          <a:p>
            <a:pPr eaLnBrk="1" latinLnBrk="1" hangingPunct="1">
              <a:spcBef>
                <a:spcPct val="50000"/>
              </a:spcBef>
              <a:buFont typeface="Wingdings" panose="05000000000000000000" pitchFamily="2" charset="2"/>
              <a:buChar char="Ø"/>
            </a:pPr>
            <a:r>
              <a:rPr kumimoji="1" lang="en-US" altLang="ko-KR" sz="1600">
                <a:solidFill>
                  <a:srgbClr val="0000FF"/>
                </a:solidFill>
                <a:latin typeface="Arial" panose="020B0604020202020204" pitchFamily="34" charset="0"/>
                <a:ea typeface="굴림" pitchFamily="50" charset="-128"/>
              </a:rPr>
              <a:t>200 coded bits per OFDM symbol with each symbol repeated in a different band according to the IS pattern.</a:t>
            </a:r>
          </a:p>
        </p:txBody>
      </p:sp>
      <p:sp>
        <p:nvSpPr>
          <p:cNvPr id="21543" name="Freeform 40">
            <a:extLst>
              <a:ext uri="{FF2B5EF4-FFF2-40B4-BE49-F238E27FC236}">
                <a16:creationId xmlns:a16="http://schemas.microsoft.com/office/drawing/2014/main" id="{59FE14ED-20DF-B910-6DE6-F914C5B6E3B6}"/>
              </a:ext>
            </a:extLst>
          </p:cNvPr>
          <p:cNvSpPr>
            <a:spLocks/>
          </p:cNvSpPr>
          <p:nvPr/>
        </p:nvSpPr>
        <p:spPr bwMode="auto">
          <a:xfrm>
            <a:off x="5105400" y="4191000"/>
            <a:ext cx="1066800" cy="1295400"/>
          </a:xfrm>
          <a:custGeom>
            <a:avLst/>
            <a:gdLst>
              <a:gd name="T0" fmla="*/ 0 w 672"/>
              <a:gd name="T1" fmla="*/ 1295400 h 816"/>
              <a:gd name="T2" fmla="*/ 762000 w 672"/>
              <a:gd name="T3" fmla="*/ 838200 h 816"/>
              <a:gd name="T4" fmla="*/ 776288 w 672"/>
              <a:gd name="T5" fmla="*/ 692150 h 816"/>
              <a:gd name="T6" fmla="*/ 498475 w 672"/>
              <a:gd name="T7" fmla="*/ 735013 h 816"/>
              <a:gd name="T8" fmla="*/ 457200 w 672"/>
              <a:gd name="T9" fmla="*/ 609600 h 816"/>
              <a:gd name="T10" fmla="*/ 1066800 w 672"/>
              <a:gd name="T11" fmla="*/ 0 h 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2" h="816">
                <a:moveTo>
                  <a:pt x="0" y="816"/>
                </a:moveTo>
                <a:cubicBezTo>
                  <a:pt x="204" y="704"/>
                  <a:pt x="399" y="591"/>
                  <a:pt x="480" y="528"/>
                </a:cubicBezTo>
                <a:cubicBezTo>
                  <a:pt x="561" y="465"/>
                  <a:pt x="517" y="447"/>
                  <a:pt x="489" y="436"/>
                </a:cubicBezTo>
                <a:cubicBezTo>
                  <a:pt x="461" y="425"/>
                  <a:pt x="347" y="472"/>
                  <a:pt x="314" y="463"/>
                </a:cubicBezTo>
                <a:cubicBezTo>
                  <a:pt x="281" y="454"/>
                  <a:pt x="228" y="461"/>
                  <a:pt x="288" y="384"/>
                </a:cubicBezTo>
                <a:cubicBezTo>
                  <a:pt x="348" y="307"/>
                  <a:pt x="508" y="152"/>
                  <a:pt x="672" y="0"/>
                </a:cubicBezTo>
              </a:path>
            </a:pathLst>
          </a:custGeom>
          <a:noFill/>
          <a:ln w="12700" cap="flat" cmpd="sng">
            <a:solidFill>
              <a:srgbClr val="FF000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44" name="Freeform 41">
            <a:extLst>
              <a:ext uri="{FF2B5EF4-FFF2-40B4-BE49-F238E27FC236}">
                <a16:creationId xmlns:a16="http://schemas.microsoft.com/office/drawing/2014/main" id="{F9174974-72D2-4A33-D1E9-148D66C51B96}"/>
              </a:ext>
            </a:extLst>
          </p:cNvPr>
          <p:cNvSpPr>
            <a:spLocks/>
          </p:cNvSpPr>
          <p:nvPr/>
        </p:nvSpPr>
        <p:spPr bwMode="auto">
          <a:xfrm flipH="1">
            <a:off x="2971800" y="4191000"/>
            <a:ext cx="1066800" cy="1295400"/>
          </a:xfrm>
          <a:custGeom>
            <a:avLst/>
            <a:gdLst>
              <a:gd name="T0" fmla="*/ 0 w 672"/>
              <a:gd name="T1" fmla="*/ 1295400 h 816"/>
              <a:gd name="T2" fmla="*/ 762000 w 672"/>
              <a:gd name="T3" fmla="*/ 838200 h 816"/>
              <a:gd name="T4" fmla="*/ 776288 w 672"/>
              <a:gd name="T5" fmla="*/ 692150 h 816"/>
              <a:gd name="T6" fmla="*/ 498475 w 672"/>
              <a:gd name="T7" fmla="*/ 735013 h 816"/>
              <a:gd name="T8" fmla="*/ 457200 w 672"/>
              <a:gd name="T9" fmla="*/ 609600 h 816"/>
              <a:gd name="T10" fmla="*/ 1066800 w 672"/>
              <a:gd name="T11" fmla="*/ 0 h 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2" h="816">
                <a:moveTo>
                  <a:pt x="0" y="816"/>
                </a:moveTo>
                <a:cubicBezTo>
                  <a:pt x="204" y="704"/>
                  <a:pt x="399" y="591"/>
                  <a:pt x="480" y="528"/>
                </a:cubicBezTo>
                <a:cubicBezTo>
                  <a:pt x="561" y="465"/>
                  <a:pt x="517" y="447"/>
                  <a:pt x="489" y="436"/>
                </a:cubicBezTo>
                <a:cubicBezTo>
                  <a:pt x="461" y="425"/>
                  <a:pt x="347" y="472"/>
                  <a:pt x="314" y="463"/>
                </a:cubicBezTo>
                <a:cubicBezTo>
                  <a:pt x="281" y="454"/>
                  <a:pt x="228" y="461"/>
                  <a:pt x="288" y="384"/>
                </a:cubicBezTo>
                <a:cubicBezTo>
                  <a:pt x="348" y="307"/>
                  <a:pt x="508" y="152"/>
                  <a:pt x="672" y="0"/>
                </a:cubicBezTo>
              </a:path>
            </a:pathLst>
          </a:custGeom>
          <a:noFill/>
          <a:ln w="12700" cap="flat" cmpd="sng">
            <a:solidFill>
              <a:srgbClr val="FF000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45" name="Rectangle 42">
            <a:extLst>
              <a:ext uri="{FF2B5EF4-FFF2-40B4-BE49-F238E27FC236}">
                <a16:creationId xmlns:a16="http://schemas.microsoft.com/office/drawing/2014/main" id="{4A7C55D3-A319-A1F4-C720-69125598A61D}"/>
              </a:ext>
            </a:extLst>
          </p:cNvPr>
          <p:cNvSpPr>
            <a:spLocks noChangeArrowheads="1"/>
          </p:cNvSpPr>
          <p:nvPr/>
        </p:nvSpPr>
        <p:spPr bwMode="auto">
          <a:xfrm>
            <a:off x="539750" y="692150"/>
            <a:ext cx="79930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000" u="sng">
                <a:solidFill>
                  <a:srgbClr val="0000FF"/>
                </a:solidFill>
                <a:latin typeface="Arial" panose="020B0604020202020204" pitchFamily="34" charset="0"/>
                <a:ea typeface="ＭＳ Ｐゴシック" panose="020B0600070205080204" pitchFamily="50" charset="-128"/>
              </a:rPr>
              <a:t>Time-Frequency-Coding in MB-OFDM (cont.)</a:t>
            </a:r>
          </a:p>
        </p:txBody>
      </p:sp>
      <p:sp>
        <p:nvSpPr>
          <p:cNvPr id="21546" name="Text Box 44">
            <a:extLst>
              <a:ext uri="{FF2B5EF4-FFF2-40B4-BE49-F238E27FC236}">
                <a16:creationId xmlns:a16="http://schemas.microsoft.com/office/drawing/2014/main" id="{962E03E5-BA2F-8B87-9600-DFECB5BDE00E}"/>
              </a:ext>
            </a:extLst>
          </p:cNvPr>
          <p:cNvSpPr txBox="1">
            <a:spLocks noChangeArrowheads="1"/>
          </p:cNvSpPr>
          <p:nvPr/>
        </p:nvSpPr>
        <p:spPr bwMode="auto">
          <a:xfrm>
            <a:off x="1979613" y="5734050"/>
            <a:ext cx="3960812" cy="7032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latinLnBrk="1" hangingPunct="1">
              <a:spcBef>
                <a:spcPct val="50000"/>
              </a:spcBef>
              <a:buFont typeface="Wingdings" panose="05000000000000000000" pitchFamily="2" charset="2"/>
              <a:buChar char="Ø"/>
            </a:pPr>
            <a:r>
              <a:rPr kumimoji="1" lang="en-US" altLang="ja-JP" sz="1600">
                <a:solidFill>
                  <a:srgbClr val="0000FF"/>
                </a:solidFill>
                <a:latin typeface="Arial" panose="020B0604020202020204" pitchFamily="34" charset="0"/>
                <a:ea typeface="굴림" pitchFamily="50" charset="-128"/>
              </a:rPr>
              <a:t> </a:t>
            </a:r>
            <a:r>
              <a:rPr kumimoji="1" lang="en-US" altLang="ko-KR" sz="1600">
                <a:solidFill>
                  <a:srgbClr val="0000FF"/>
                </a:solidFill>
                <a:latin typeface="Arial" panose="020B0604020202020204" pitchFamily="34" charset="0"/>
                <a:ea typeface="굴림" pitchFamily="50" charset="-128"/>
              </a:rPr>
              <a:t>Piconet A, IS = {f1,f2,f3,f1,f2,f3,repeat}</a:t>
            </a:r>
          </a:p>
          <a:p>
            <a:pPr eaLnBrk="1" latinLnBrk="1" hangingPunct="1">
              <a:spcBef>
                <a:spcPct val="50000"/>
              </a:spcBef>
              <a:buFont typeface="Wingdings" panose="05000000000000000000" pitchFamily="2" charset="2"/>
              <a:buChar char="Ø"/>
            </a:pPr>
            <a:r>
              <a:rPr kumimoji="1" lang="en-US" altLang="ja-JP" sz="1600">
                <a:solidFill>
                  <a:srgbClr val="0000FF"/>
                </a:solidFill>
                <a:latin typeface="Arial" panose="020B0604020202020204" pitchFamily="34" charset="0"/>
                <a:ea typeface="굴림" pitchFamily="50" charset="-128"/>
              </a:rPr>
              <a:t> </a:t>
            </a:r>
            <a:r>
              <a:rPr kumimoji="1" lang="en-US" altLang="ko-KR" sz="1600">
                <a:solidFill>
                  <a:srgbClr val="0000FF"/>
                </a:solidFill>
                <a:latin typeface="Arial" panose="020B0604020202020204" pitchFamily="34" charset="0"/>
                <a:ea typeface="굴림" pitchFamily="50" charset="-128"/>
              </a:rPr>
              <a:t>Piconet B, IS = {f3,f2,f1,f3,f2,f1,repeat</a:t>
            </a:r>
            <a:endParaRPr kumimoji="1" lang="en-US" altLang="ja-JP" sz="1600">
              <a:solidFill>
                <a:srgbClr val="0000FF"/>
              </a:solidFill>
              <a:latin typeface="Arial" panose="020B0604020202020204" pitchFamily="34" charset="0"/>
              <a:ea typeface="굴림"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bject 3"/>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object 5"/>
          <p:cNvSpPr txBox="1"/>
          <p:nvPr/>
        </p:nvSpPr>
        <p:spPr>
          <a:xfrm>
            <a:off x="481559" y="380999"/>
            <a:ext cx="8434070" cy="215444"/>
          </a:xfrm>
          <a:prstGeom prst="rect">
            <a:avLst/>
          </a:prstGeom>
        </p:spPr>
        <p:txBody>
          <a:bodyPr vert="horz" wrap="square" lIns="0" tIns="0" rIns="0" bIns="0" rtlCol="0">
            <a:spAutoFit/>
          </a:bodyPr>
          <a:lstStyle/>
          <a:p>
            <a:pPr marL="262255" marR="0" lvl="0" indent="0" algn="l" defTabSz="914400" rtl="0" eaLnBrk="1" fontAlgn="auto" latinLnBrk="0" hangingPunct="1">
              <a:lnSpc>
                <a:spcPct val="100000"/>
              </a:lnSpc>
              <a:spcBef>
                <a:spcPts val="0"/>
              </a:spcBef>
              <a:spcAft>
                <a:spcPts val="0"/>
              </a:spcAft>
              <a:buClrTx/>
              <a:buSzTx/>
              <a:buFontTx/>
              <a:buNone/>
              <a:tabLst>
                <a:tab pos="5146040" algn="l"/>
              </a:tabLst>
              <a:defRPr/>
            </a:pPr>
            <a:r>
              <a:rPr kumimoji="1" sz="1400" b="1" i="0" u="none" strike="noStrike" kern="1200" cap="none" spc="-15" normalizeH="0" baseline="0" noProof="0" dirty="0">
                <a:ln>
                  <a:noFill/>
                </a:ln>
                <a:solidFill>
                  <a:srgbClr val="000000"/>
                </a:solidFill>
                <a:effectLst/>
                <a:uLnTx/>
                <a:uFillTx/>
                <a:latin typeface="Arial"/>
                <a:ea typeface="+mn-ea"/>
                <a:cs typeface="Arial"/>
              </a:rPr>
              <a:t>	doc.: </a:t>
            </a:r>
            <a:r>
              <a:rPr kumimoji="1" sz="1400" b="1" i="0" u="none" strike="noStrike" kern="1200" cap="none" spc="-5" normalizeH="0" baseline="0" noProof="0" dirty="0">
                <a:ln>
                  <a:noFill/>
                </a:ln>
                <a:solidFill>
                  <a:srgbClr val="000000"/>
                </a:solidFill>
                <a:effectLst/>
                <a:uLnTx/>
                <a:uFillTx/>
                <a:latin typeface="Arial"/>
                <a:ea typeface="+mn-ea"/>
                <a:cs typeface="Arial"/>
              </a:rPr>
              <a:t>IEEE</a:t>
            </a:r>
            <a:r>
              <a:rPr kumimoji="1" sz="1400" b="1" i="0" u="none" strike="noStrike" kern="1200" cap="none" spc="60" normalizeH="0" baseline="0" noProof="0" dirty="0">
                <a:ln>
                  <a:noFill/>
                </a:ln>
                <a:solidFill>
                  <a:srgbClr val="000000"/>
                </a:solidFill>
                <a:effectLst/>
                <a:uLnTx/>
                <a:uFillTx/>
                <a:latin typeface="Arial"/>
                <a:ea typeface="+mn-ea"/>
                <a:cs typeface="Arial"/>
              </a:rPr>
              <a:t> </a:t>
            </a:r>
            <a:r>
              <a:rPr kumimoji="1" sz="1400" b="1" i="0" u="none" strike="noStrike" kern="1200" cap="none" spc="-15" normalizeH="0" baseline="0" noProof="0" dirty="0">
                <a:ln>
                  <a:noFill/>
                </a:ln>
                <a:solidFill>
                  <a:srgbClr val="000000"/>
                </a:solidFill>
                <a:effectLst/>
                <a:uLnTx/>
                <a:uFillTx/>
                <a:latin typeface="Arial"/>
                <a:ea typeface="+mn-ea"/>
                <a:cs typeface="Arial"/>
              </a:rPr>
              <a:t>802.15-</a:t>
            </a:r>
            <a:r>
              <a:rPr kumimoji="1" lang="en-US" sz="1400" b="1" i="0" u="none" strike="noStrike" kern="1200" cap="none" spc="-15" normalizeH="0" baseline="0" noProof="0" dirty="0">
                <a:ln>
                  <a:noFill/>
                </a:ln>
                <a:solidFill>
                  <a:srgbClr val="000000"/>
                </a:solidFill>
                <a:effectLst/>
                <a:uLnTx/>
                <a:uFillTx/>
                <a:latin typeface="Arial"/>
                <a:ea typeface="+mn-ea"/>
                <a:cs typeface="Arial"/>
              </a:rPr>
              <a:t>22-0652-00-06ma</a:t>
            </a:r>
            <a:endParaRPr kumimoji="1"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object 7"/>
          <p:cNvSpPr txBox="1"/>
          <p:nvPr/>
        </p:nvSpPr>
        <p:spPr>
          <a:xfrm>
            <a:off x="4364228" y="6474100"/>
            <a:ext cx="501015"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200" b="0" i="0" u="none" strike="noStrike" kern="1200" cap="none" spc="5" normalizeH="0" baseline="0" noProof="0" dirty="0">
                <a:ln>
                  <a:noFill/>
                </a:ln>
                <a:solidFill>
                  <a:srgbClr val="000000"/>
                </a:solidFill>
                <a:effectLst/>
                <a:uLnTx/>
                <a:uFillTx/>
                <a:latin typeface="Arial"/>
                <a:ea typeface="+mn-ea"/>
                <a:cs typeface="Arial"/>
              </a:rPr>
              <a:t>Slide</a:t>
            </a:r>
            <a:r>
              <a:rPr kumimoji="1" sz="120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20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2</a:t>
            </a:fld>
            <a:endParaRPr kumimoji="1"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object 8"/>
          <p:cNvSpPr txBox="1"/>
          <p:nvPr/>
        </p:nvSpPr>
        <p:spPr>
          <a:xfrm>
            <a:off x="5565140" y="6473210"/>
            <a:ext cx="3058160" cy="194310"/>
          </a:xfrm>
          <a:prstGeom prst="rect">
            <a:avLst/>
          </a:prstGeom>
        </p:spPr>
        <p:txBody>
          <a:bodyPr vert="horz" wrap="square" lIns="0" tIns="0" rIns="0" bIns="0" rtlCol="0">
            <a:spAutoFit/>
          </a:bodyPr>
          <a:lstStyle/>
          <a:p>
            <a:pPr marL="12700" marR="0" lvl="0" indent="0" algn="l" defTabSz="914400" rtl="0" eaLnBrk="1" fontAlgn="auto" latinLnBrk="0" hangingPunct="1">
              <a:lnSpc>
                <a:spcPts val="1410"/>
              </a:lnSpc>
              <a:spcBef>
                <a:spcPts val="0"/>
              </a:spcBef>
              <a:spcAft>
                <a:spcPts val="0"/>
              </a:spcAft>
              <a:buClrTx/>
              <a:buSzTx/>
              <a:buFontTx/>
              <a:buNone/>
              <a:tabLst/>
              <a:defRPr/>
            </a:pPr>
            <a:r>
              <a:rPr kumimoji="1" sz="1200" b="0" i="0" u="none" strike="noStrike" kern="1200" cap="none" spc="-30" normalizeH="0" baseline="0" noProof="0" dirty="0">
                <a:ln>
                  <a:noFill/>
                </a:ln>
                <a:solidFill>
                  <a:srgbClr val="000000"/>
                </a:solidFill>
                <a:effectLst/>
                <a:uLnTx/>
                <a:uFillTx/>
                <a:latin typeface="Times New Roman"/>
                <a:ea typeface="+mn-ea"/>
                <a:cs typeface="Times New Roman"/>
              </a:rPr>
              <a:t>Ryuji </a:t>
            </a:r>
            <a:r>
              <a:rPr kumimoji="1" sz="1200" b="0" i="0" u="none" strike="noStrike" kern="1200" cap="none" spc="-10" normalizeH="0" baseline="0" noProof="0" dirty="0">
                <a:ln>
                  <a:noFill/>
                </a:ln>
                <a:solidFill>
                  <a:srgbClr val="000000"/>
                </a:solidFill>
                <a:effectLst/>
                <a:uLnTx/>
                <a:uFillTx/>
                <a:latin typeface="Times New Roman"/>
                <a:ea typeface="+mn-ea"/>
                <a:cs typeface="Times New Roman"/>
              </a:rPr>
              <a:t>Kohno, </a:t>
            </a:r>
            <a:r>
              <a:rPr kumimoji="1" sz="1200" b="0" i="0" u="none" strike="noStrike" kern="1200" cap="none" spc="-25" normalizeH="0" baseline="0" noProof="0" dirty="0">
                <a:ln>
                  <a:noFill/>
                </a:ln>
                <a:solidFill>
                  <a:srgbClr val="000000"/>
                </a:solidFill>
                <a:effectLst/>
                <a:uLnTx/>
                <a:uFillTx/>
                <a:latin typeface="Times New Roman"/>
                <a:ea typeface="+mn-ea"/>
                <a:cs typeface="Times New Roman"/>
              </a:rPr>
              <a:t>Takumi</a:t>
            </a:r>
            <a:r>
              <a:rPr kumimoji="1" sz="1200" b="0" i="0" u="none" strike="noStrike" kern="1200" cap="none" spc="175" normalizeH="0" baseline="0" noProof="0" dirty="0">
                <a:ln>
                  <a:noFill/>
                </a:ln>
                <a:solidFill>
                  <a:srgbClr val="000000"/>
                </a:solidFill>
                <a:effectLst/>
                <a:uLnTx/>
                <a:uFillTx/>
                <a:latin typeface="Times New Roman"/>
                <a:ea typeface="+mn-ea"/>
                <a:cs typeface="Times New Roman"/>
              </a:rPr>
              <a:t> </a:t>
            </a:r>
            <a:r>
              <a:rPr kumimoji="1" sz="1200" b="0" i="0" u="none" strike="noStrike" kern="1200" cap="none" spc="-10" normalizeH="0" baseline="0" noProof="0" dirty="0">
                <a:ln>
                  <a:noFill/>
                </a:ln>
                <a:solidFill>
                  <a:srgbClr val="000000"/>
                </a:solidFill>
                <a:effectLst/>
                <a:uLnTx/>
                <a:uFillTx/>
                <a:latin typeface="Times New Roman"/>
                <a:ea typeface="+mn-ea"/>
                <a:cs typeface="Times New Roman"/>
              </a:rPr>
              <a:t>Kobayashi(YNU/YRP-IAI)</a:t>
            </a:r>
            <a:endParaRPr kumimoji="1" sz="1200" b="0" i="0" u="none" strike="noStrike" kern="1200" cap="none" spc="0" normalizeH="0" baseline="0" noProof="0" dirty="0">
              <a:ln>
                <a:noFill/>
              </a:ln>
              <a:solidFill>
                <a:srgbClr val="000000"/>
              </a:solidFill>
              <a:effectLst/>
              <a:uLnTx/>
              <a:uFillTx/>
              <a:latin typeface="Times New Roman"/>
              <a:ea typeface="+mn-ea"/>
              <a:cs typeface="Times New Roman"/>
            </a:endParaRPr>
          </a:p>
        </p:txBody>
      </p:sp>
      <p:sp>
        <p:nvSpPr>
          <p:cNvPr id="11" name="日付プレースホルダー 10">
            <a:extLst>
              <a:ext uri="{FF2B5EF4-FFF2-40B4-BE49-F238E27FC236}">
                <a16:creationId xmlns:a16="http://schemas.microsoft.com/office/drawing/2014/main" id="{09BF24D2-A8FB-FCCD-4341-26C54F2185F7}"/>
              </a:ext>
            </a:extLst>
          </p:cNvPr>
          <p:cNvSpPr>
            <a:spLocks noGrp="1"/>
          </p:cNvSpPr>
          <p:nvPr>
            <p:ph type="dt" sz="half"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November 2022</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4" name="object 29">
            <a:extLst>
              <a:ext uri="{FF2B5EF4-FFF2-40B4-BE49-F238E27FC236}">
                <a16:creationId xmlns:a16="http://schemas.microsoft.com/office/drawing/2014/main" id="{924149B6-D13A-0556-689D-42CBE11A9E7B}"/>
              </a:ext>
            </a:extLst>
          </p:cNvPr>
          <p:cNvSpPr txBox="1"/>
          <p:nvPr/>
        </p:nvSpPr>
        <p:spPr>
          <a:xfrm>
            <a:off x="315298" y="719244"/>
            <a:ext cx="8668072" cy="738664"/>
          </a:xfrm>
          <a:prstGeom prst="rect">
            <a:avLst/>
          </a:prstGeom>
        </p:spPr>
        <p:txBody>
          <a:bodyPr vert="horz" wrap="square" lIns="0" tIns="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1" lang="en-US" sz="2400" b="1" i="0" u="none" strike="noStrike" kern="1200" cap="none" spc="5" normalizeH="0" baseline="0" noProof="0" dirty="0">
                <a:ln>
                  <a:noFill/>
                </a:ln>
                <a:solidFill>
                  <a:srgbClr val="000000"/>
                </a:solidFill>
                <a:effectLst/>
                <a:uLnTx/>
                <a:uFillTx/>
                <a:latin typeface="Arial"/>
                <a:ea typeface="+mn-ea"/>
                <a:cs typeface="Arial"/>
              </a:rPr>
              <a:t>Soft Spectrum Adaptation(SSA); Synthesizing Pulse Shape Way to Avoid Interference with Coexisting Radios</a:t>
            </a:r>
            <a:endParaRPr kumimoji="1" sz="24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object 3">
            <a:extLst>
              <a:ext uri="{FF2B5EF4-FFF2-40B4-BE49-F238E27FC236}">
                <a16:creationId xmlns:a16="http://schemas.microsoft.com/office/drawing/2014/main" id="{818E5165-4032-B108-39A0-42ADB57DFF88}"/>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object 3">
            <a:extLst>
              <a:ext uri="{FF2B5EF4-FFF2-40B4-BE49-F238E27FC236}">
                <a16:creationId xmlns:a16="http://schemas.microsoft.com/office/drawing/2014/main" id="{CAE7B187-B31E-79AB-3C3D-DB42E3535607}"/>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5" name="Object 49">
            <a:extLst>
              <a:ext uri="{FF2B5EF4-FFF2-40B4-BE49-F238E27FC236}">
                <a16:creationId xmlns:a16="http://schemas.microsoft.com/office/drawing/2014/main" id="{14D57691-7CC1-1AFD-1F8A-67029F0E9AD5}"/>
              </a:ext>
            </a:extLst>
          </p:cNvPr>
          <p:cNvGraphicFramePr>
            <a:graphicFrameLocks noChangeAspect="1"/>
          </p:cNvGraphicFramePr>
          <p:nvPr>
            <p:extLst>
              <p:ext uri="{D42A27DB-BD31-4B8C-83A1-F6EECF244321}">
                <p14:modId xmlns:p14="http://schemas.microsoft.com/office/powerpoint/2010/main" val="3192891670"/>
              </p:ext>
            </p:extLst>
          </p:nvPr>
        </p:nvGraphicFramePr>
        <p:xfrm>
          <a:off x="226007" y="2049460"/>
          <a:ext cx="4540838" cy="2408438"/>
        </p:xfrm>
        <a:graphic>
          <a:graphicData uri="http://schemas.openxmlformats.org/presentationml/2006/ole">
            <mc:AlternateContent xmlns:mc="http://schemas.openxmlformats.org/markup-compatibility/2006">
              <mc:Choice xmlns:v="urn:schemas-microsoft-com:vml" Requires="v">
                <p:oleObj name="Image" r:id="rId2" imgW="14793651" imgH="8025397" progId="Photoshop.Image.6">
                  <p:embed/>
                </p:oleObj>
              </mc:Choice>
              <mc:Fallback>
                <p:oleObj name="Image" r:id="rId2" imgW="14793651" imgH="8025397" progId="Photoshop.Image.6">
                  <p:embed/>
                  <p:pic>
                    <p:nvPicPr>
                      <p:cNvPr id="3" name="Object 49">
                        <a:extLst>
                          <a:ext uri="{FF2B5EF4-FFF2-40B4-BE49-F238E27FC236}">
                            <a16:creationId xmlns:a16="http://schemas.microsoft.com/office/drawing/2014/main" id="{3DDC1D43-D615-F9DB-78AA-02FA15BEB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07" y="2049460"/>
                        <a:ext cx="4540838" cy="2408438"/>
                      </a:xfrm>
                      <a:prstGeom prst="rect">
                        <a:avLst/>
                      </a:prstGeom>
                      <a:noFill/>
                      <a:ln>
                        <a:noFill/>
                      </a:ln>
                      <a:effectLst/>
                    </p:spPr>
                  </p:pic>
                </p:oleObj>
              </mc:Fallback>
            </mc:AlternateContent>
          </a:graphicData>
        </a:graphic>
      </p:graphicFrame>
      <p:pic>
        <p:nvPicPr>
          <p:cNvPr id="17" name="図 16">
            <a:extLst>
              <a:ext uri="{FF2B5EF4-FFF2-40B4-BE49-F238E27FC236}">
                <a16:creationId xmlns:a16="http://schemas.microsoft.com/office/drawing/2014/main" id="{17DE8E55-D676-96E3-9733-17B22CCF4DF4}"/>
              </a:ext>
            </a:extLst>
          </p:cNvPr>
          <p:cNvPicPr>
            <a:picLocks noChangeAspect="1"/>
          </p:cNvPicPr>
          <p:nvPr/>
        </p:nvPicPr>
        <p:blipFill rotWithShape="1">
          <a:blip r:embed="rId4"/>
          <a:srcRect l="5648" t="39630" r="79166" b="29259"/>
          <a:stretch/>
        </p:blipFill>
        <p:spPr>
          <a:xfrm>
            <a:off x="5105400" y="3323024"/>
            <a:ext cx="2057400" cy="1997581"/>
          </a:xfrm>
          <a:prstGeom prst="rect">
            <a:avLst/>
          </a:prstGeom>
        </p:spPr>
      </p:pic>
      <p:sp>
        <p:nvSpPr>
          <p:cNvPr id="18" name="object 30">
            <a:extLst>
              <a:ext uri="{FF2B5EF4-FFF2-40B4-BE49-F238E27FC236}">
                <a16:creationId xmlns:a16="http://schemas.microsoft.com/office/drawing/2014/main" id="{98828F45-484E-1721-0ED6-615050C929EE}"/>
              </a:ext>
            </a:extLst>
          </p:cNvPr>
          <p:cNvSpPr txBox="1"/>
          <p:nvPr/>
        </p:nvSpPr>
        <p:spPr>
          <a:xfrm>
            <a:off x="215650" y="5310993"/>
            <a:ext cx="8867367" cy="1070806"/>
          </a:xfrm>
          <a:prstGeom prst="rect">
            <a:avLst/>
          </a:prstGeom>
        </p:spPr>
        <p:txBody>
          <a:bodyPr vert="horz" wrap="square" lIns="0" tIns="0" rIns="0" bIns="0" rtlCol="0">
            <a:spAutoFit/>
          </a:bodyPr>
          <a:lstStyle/>
          <a:p>
            <a:pPr marL="12700" marR="5080" lvl="0" indent="0" algn="l" defTabSz="914400" rtl="0" eaLnBrk="1" fontAlgn="auto" latinLnBrk="0" hangingPunct="1">
              <a:lnSpc>
                <a:spcPts val="1500"/>
              </a:lnSpc>
              <a:spcBef>
                <a:spcPts val="600"/>
              </a:spcBef>
              <a:spcAft>
                <a:spcPts val="0"/>
              </a:spcAft>
              <a:buClrTx/>
              <a:buSzTx/>
              <a:buFontTx/>
              <a:buNone/>
              <a:tabLst/>
              <a:defRPr/>
            </a:pPr>
            <a:r>
              <a:rPr kumimoji="1" lang="en-US" sz="1400" b="0" i="0" u="none" strike="noStrike" kern="1200" cap="none" spc="-10" normalizeH="0" baseline="0" noProof="0" dirty="0">
                <a:ln>
                  <a:noFill/>
                </a:ln>
                <a:solidFill>
                  <a:srgbClr val="000000"/>
                </a:solidFill>
                <a:effectLst/>
                <a:uLnTx/>
                <a:uFillTx/>
                <a:latin typeface="Calibri"/>
                <a:ea typeface="+mn-ea"/>
                <a:cs typeface="Calibri"/>
              </a:rPr>
              <a:t>Re</a:t>
            </a:r>
            <a:r>
              <a:rPr kumimoji="1" sz="1600" b="0" i="0" u="none" strike="noStrike" kern="1200" cap="none" spc="-5" normalizeH="0" baseline="0" noProof="0" dirty="0">
                <a:ln>
                  <a:noFill/>
                </a:ln>
                <a:solidFill>
                  <a:srgbClr val="000000"/>
                </a:solidFill>
                <a:effectLst/>
                <a:uLnTx/>
                <a:uFillTx/>
                <a:latin typeface="Times New Roman"/>
                <a:ea typeface="+mn-ea"/>
                <a:cs typeface="Times New Roman"/>
              </a:rPr>
              <a:t>f.</a:t>
            </a:r>
            <a:r>
              <a:rPr kumimoji="1" lang="en-US" sz="1600" b="0" i="0" u="none" strike="noStrike" kern="1200" cap="none" spc="-5" normalizeH="0" baseline="0" noProof="0" dirty="0">
                <a:ln>
                  <a:noFill/>
                </a:ln>
                <a:solidFill>
                  <a:srgbClr val="000000"/>
                </a:solidFill>
                <a:effectLst/>
                <a:uLnTx/>
                <a:uFillTx/>
                <a:latin typeface="Times New Roman"/>
                <a:ea typeface="+mn-ea"/>
                <a:cs typeface="Times New Roman"/>
              </a:rPr>
              <a:t>[1]</a:t>
            </a:r>
            <a:r>
              <a:rPr kumimoji="1" sz="1600" b="0" i="0" u="none" strike="noStrike" kern="1200" cap="none" spc="-5" normalizeH="0" baseline="0" noProof="0" dirty="0">
                <a:ln>
                  <a:noFill/>
                </a:ln>
                <a:solidFill>
                  <a:srgbClr val="000000"/>
                </a:solidFill>
                <a:effectLst/>
                <a:uLnTx/>
                <a:uFillTx/>
                <a:latin typeface="Times New Roman"/>
                <a:ea typeface="+mn-ea"/>
                <a:cs typeface="Times New Roman"/>
              </a:rPr>
              <a:t> </a:t>
            </a:r>
            <a:r>
              <a:rPr kumimoji="1" lang="en-US" sz="1600" b="0" i="0" u="none" strike="noStrike" kern="1200" cap="none" spc="-5" normalizeH="0" baseline="0" noProof="0" dirty="0">
                <a:ln>
                  <a:noFill/>
                </a:ln>
                <a:solidFill>
                  <a:srgbClr val="000000"/>
                </a:solidFill>
                <a:effectLst/>
                <a:uLnTx/>
                <a:uFillTx/>
                <a:latin typeface="Times New Roman"/>
                <a:ea typeface="+mn-ea"/>
                <a:cs typeface="Times New Roman"/>
              </a:rPr>
              <a:t>H. Zhang,  K.Y. </a:t>
            </a:r>
            <a:r>
              <a:rPr kumimoji="1" lang="en-US" sz="1600" b="0" i="0" u="none" strike="noStrike" kern="1200" cap="none" spc="-5" normalizeH="0" baseline="0" noProof="0" dirty="0" err="1">
                <a:ln>
                  <a:noFill/>
                </a:ln>
                <a:solidFill>
                  <a:srgbClr val="000000"/>
                </a:solidFill>
                <a:effectLst/>
                <a:uLnTx/>
                <a:uFillTx/>
                <a:latin typeface="Times New Roman"/>
                <a:ea typeface="+mn-ea"/>
                <a:cs typeface="Times New Roman"/>
              </a:rPr>
              <a:t>Yazdandoost</a:t>
            </a:r>
            <a:r>
              <a:rPr kumimoji="1" lang="en-US" sz="1600" b="0" i="0" u="none" strike="noStrike" kern="1200" cap="none" spc="-5" normalizeH="0" baseline="0" noProof="0" dirty="0">
                <a:ln>
                  <a:noFill/>
                </a:ln>
                <a:solidFill>
                  <a:srgbClr val="000000"/>
                </a:solidFill>
                <a:effectLst/>
                <a:uLnTx/>
                <a:uFillTx/>
                <a:latin typeface="Times New Roman"/>
                <a:ea typeface="+mn-ea"/>
                <a:cs typeface="Times New Roman"/>
              </a:rPr>
              <a:t>, </a:t>
            </a:r>
            <a:r>
              <a:rPr kumimoji="1" lang="en-US" sz="1600" b="0" i="0" u="none" strike="noStrike" kern="1200" cap="none" spc="-5" normalizeH="0" baseline="0" noProof="0" dirty="0" err="1">
                <a:ln>
                  <a:noFill/>
                </a:ln>
                <a:solidFill>
                  <a:srgbClr val="000000"/>
                </a:solidFill>
                <a:effectLst/>
                <a:uLnTx/>
                <a:uFillTx/>
                <a:latin typeface="Times New Roman"/>
                <a:ea typeface="+mn-ea"/>
                <a:cs typeface="Times New Roman"/>
              </a:rPr>
              <a:t>K.Li</a:t>
            </a:r>
            <a:r>
              <a:rPr kumimoji="1" lang="en-US" sz="1600" b="0" i="0" u="none" strike="noStrike" kern="1200" cap="none" spc="-5" normalizeH="0" baseline="0" noProof="0" dirty="0">
                <a:ln>
                  <a:noFill/>
                </a:ln>
                <a:solidFill>
                  <a:srgbClr val="000000"/>
                </a:solidFill>
                <a:effectLst/>
                <a:uLnTx/>
                <a:uFillTx/>
                <a:latin typeface="Times New Roman"/>
                <a:ea typeface="+mn-ea"/>
                <a:cs typeface="Times New Roman"/>
              </a:rPr>
              <a:t>,  R. Kohno</a:t>
            </a:r>
            <a:r>
              <a:rPr kumimoji="1" sz="1600" b="0" i="0" u="none" strike="noStrike" kern="1200" cap="none" spc="0" normalizeH="0" baseline="0" noProof="0" dirty="0">
                <a:ln>
                  <a:noFill/>
                </a:ln>
                <a:solidFill>
                  <a:srgbClr val="000000"/>
                </a:solidFill>
                <a:effectLst/>
                <a:uLnTx/>
                <a:uFillTx/>
                <a:latin typeface="Times New Roman"/>
                <a:ea typeface="+mn-ea"/>
                <a:cs typeface="Times New Roman"/>
              </a:rPr>
              <a:t>, </a:t>
            </a:r>
            <a:r>
              <a:rPr kumimoji="1" sz="1600" b="0" i="0" u="none" strike="noStrike" kern="1200" cap="none" spc="-5" normalizeH="0" baseline="0" noProof="0" dirty="0">
                <a:ln>
                  <a:noFill/>
                </a:ln>
                <a:solidFill>
                  <a:srgbClr val="000000"/>
                </a:solidFill>
                <a:effectLst/>
                <a:uLnTx/>
                <a:uFillTx/>
                <a:latin typeface="Times New Roman"/>
                <a:ea typeface="+mn-ea"/>
                <a:cs typeface="Times New Roman"/>
              </a:rPr>
              <a:t>"</a:t>
            </a:r>
            <a:r>
              <a:rPr kumimoji="1" lang="en-US" sz="1600" b="0" i="0" u="none" strike="noStrike" kern="1200" cap="none" spc="-5" normalizeH="0" baseline="0" noProof="0" dirty="0">
                <a:ln>
                  <a:noFill/>
                </a:ln>
                <a:solidFill>
                  <a:srgbClr val="000000"/>
                </a:solidFill>
                <a:effectLst/>
                <a:uLnTx/>
                <a:uFillTx/>
                <a:latin typeface="Times New Roman"/>
                <a:ea typeface="+mn-ea"/>
                <a:cs typeface="Times New Roman"/>
              </a:rPr>
              <a:t>SSA-UWB and Cognitive Radio: A Suggestion for Global Harmonization and Compromise in IEEE 802.15.3a WPAN</a:t>
            </a:r>
            <a:r>
              <a:rPr kumimoji="1" sz="1600" b="0" i="0" u="none" strike="noStrike" kern="1200" cap="none" spc="-5" normalizeH="0" baseline="0" noProof="0" dirty="0">
                <a:ln>
                  <a:noFill/>
                </a:ln>
                <a:solidFill>
                  <a:srgbClr val="000000"/>
                </a:solidFill>
                <a:effectLst/>
                <a:uLnTx/>
                <a:uFillTx/>
                <a:latin typeface="Times New Roman"/>
                <a:ea typeface="+mn-ea"/>
                <a:cs typeface="Times New Roman"/>
              </a:rPr>
              <a:t>," </a:t>
            </a:r>
            <a:r>
              <a:rPr kumimoji="1" sz="1600" b="0" i="0" u="none" strike="noStrike" kern="1200" cap="none" spc="0" normalizeH="0" baseline="0" noProof="0" dirty="0">
                <a:ln>
                  <a:noFill/>
                </a:ln>
                <a:solidFill>
                  <a:srgbClr val="000000"/>
                </a:solidFill>
                <a:effectLst/>
                <a:uLnTx/>
                <a:uFillTx/>
                <a:latin typeface="Times New Roman"/>
                <a:ea typeface="+mn-ea"/>
                <a:cs typeface="Times New Roman"/>
              </a:rPr>
              <a:t>doc.:</a:t>
            </a:r>
            <a:r>
              <a:rPr kumimoji="1" sz="1600" b="0" i="0" u="none" strike="noStrike" kern="1200" cap="none" spc="10" normalizeH="0" baseline="0" noProof="0" dirty="0">
                <a:ln>
                  <a:noFill/>
                </a:ln>
                <a:solidFill>
                  <a:srgbClr val="000000"/>
                </a:solidFill>
                <a:effectLst/>
                <a:uLnTx/>
                <a:uFillTx/>
                <a:latin typeface="Times New Roman"/>
                <a:ea typeface="+mn-ea"/>
                <a:cs typeface="Times New Roman"/>
              </a:rPr>
              <a:t> </a:t>
            </a:r>
            <a:r>
              <a:rPr kumimoji="1" sz="1600" b="0" i="0" u="none" strike="noStrike" kern="1200" cap="none" spc="-15" normalizeH="0" baseline="0" noProof="0" dirty="0">
                <a:ln>
                  <a:noFill/>
                </a:ln>
                <a:solidFill>
                  <a:srgbClr val="000000"/>
                </a:solidFill>
                <a:effectLst/>
                <a:uLnTx/>
                <a:uFillTx/>
                <a:latin typeface="Times New Roman"/>
                <a:ea typeface="+mn-ea"/>
                <a:cs typeface="Times New Roman"/>
              </a:rPr>
              <a:t>IEEE</a:t>
            </a:r>
            <a:r>
              <a:rPr kumimoji="1" lang="en-US" sz="1600" b="0" i="0" u="none" strike="noStrike" kern="1200" cap="none" spc="-15" normalizeH="0" baseline="0" noProof="0" dirty="0">
                <a:ln>
                  <a:noFill/>
                </a:ln>
                <a:solidFill>
                  <a:srgbClr val="000000"/>
                </a:solidFill>
                <a:effectLst/>
                <a:uLnTx/>
                <a:uFillTx/>
                <a:latin typeface="Times New Roman"/>
                <a:ea typeface="+mn-ea"/>
                <a:cs typeface="Times New Roman"/>
              </a:rPr>
              <a:t>802-15-04-0253-00-003a, May 2004</a:t>
            </a:r>
          </a:p>
          <a:p>
            <a:pPr marL="12700" marR="5080" lvl="0" indent="0" algn="l" defTabSz="914400" rtl="0" eaLnBrk="1" fontAlgn="auto" latinLnBrk="0" hangingPunct="1">
              <a:lnSpc>
                <a:spcPts val="1300"/>
              </a:lnSpc>
              <a:spcBef>
                <a:spcPts val="600"/>
              </a:spcBef>
              <a:spcAft>
                <a:spcPts val="0"/>
              </a:spcAft>
              <a:buClrTx/>
              <a:buSzTx/>
              <a:buFontTx/>
              <a:buNone/>
              <a:tabLst/>
              <a:defRPr/>
            </a:pPr>
            <a:r>
              <a:rPr kumimoji="1" lang="en-US" sz="1600" b="0" i="0" u="none" strike="noStrike" kern="1200" cap="none" spc="0" normalizeH="0" baseline="0" noProof="0" dirty="0">
                <a:ln>
                  <a:noFill/>
                </a:ln>
                <a:solidFill>
                  <a:srgbClr val="000000"/>
                </a:solidFill>
                <a:effectLst/>
                <a:uLnTx/>
                <a:uFillTx/>
                <a:latin typeface="Times New Roman"/>
                <a:ea typeface="+mn-ea"/>
                <a:cs typeface="Times New Roman"/>
              </a:rPr>
              <a:t>[2] Ryuji Kohno. Ken-ichi Takizawa, “Soft-Spectrum Adaptation for Detection and Avoidance of UWB</a:t>
            </a:r>
          </a:p>
          <a:p>
            <a:pPr marL="12700" marR="5080" lvl="0" indent="0" algn="l" defTabSz="914400" rtl="0" eaLnBrk="1" fontAlgn="auto" latinLnBrk="0" hangingPunct="1">
              <a:lnSpc>
                <a:spcPts val="1300"/>
              </a:lnSpc>
              <a:spcBef>
                <a:spcPts val="600"/>
              </a:spcBef>
              <a:spcAft>
                <a:spcPts val="0"/>
              </a:spcAft>
              <a:buClrTx/>
              <a:buSzTx/>
              <a:buFontTx/>
              <a:buNone/>
              <a:tabLst/>
              <a:defRPr/>
            </a:pPr>
            <a:r>
              <a:rPr kumimoji="1" lang="en-US" sz="1600" b="0" i="0" u="none" strike="noStrike" kern="1200" cap="none" spc="0" normalizeH="0" baseline="0" noProof="0" dirty="0">
                <a:ln>
                  <a:noFill/>
                </a:ln>
                <a:solidFill>
                  <a:srgbClr val="000000"/>
                </a:solidFill>
                <a:effectLst/>
                <a:uLnTx/>
                <a:uFillTx/>
                <a:latin typeface="Times New Roman"/>
                <a:ea typeface="+mn-ea"/>
                <a:cs typeface="Times New Roman"/>
              </a:rPr>
              <a:t>Interference to Existing Radio Systems,” pp.88-91, </a:t>
            </a:r>
            <a:r>
              <a:rPr kumimoji="1" lang="en-US" sz="1600" b="0" i="0" u="none" strike="noStrike" kern="1200" cap="none" spc="0" normalizeH="0" baseline="0" noProof="0" dirty="0" err="1">
                <a:ln>
                  <a:noFill/>
                </a:ln>
                <a:solidFill>
                  <a:srgbClr val="000000"/>
                </a:solidFill>
                <a:effectLst/>
                <a:uLnTx/>
                <a:uFillTx/>
                <a:latin typeface="Times New Roman"/>
                <a:ea typeface="+mn-ea"/>
                <a:cs typeface="Times New Roman"/>
              </a:rPr>
              <a:t>Frequenz</a:t>
            </a:r>
            <a:r>
              <a:rPr kumimoji="1" lang="en-US" sz="1600" b="0" i="0" u="none" strike="noStrike" kern="1200" cap="none" spc="0" normalizeH="0" baseline="0" noProof="0" dirty="0">
                <a:ln>
                  <a:noFill/>
                </a:ln>
                <a:solidFill>
                  <a:srgbClr val="000000"/>
                </a:solidFill>
                <a:effectLst/>
                <a:uLnTx/>
                <a:uFillTx/>
                <a:latin typeface="Times New Roman"/>
                <a:ea typeface="+mn-ea"/>
                <a:cs typeface="Times New Roman"/>
              </a:rPr>
              <a:t> 60 (2006)  5-6</a:t>
            </a:r>
            <a:endParaRPr kumimoji="1" sz="1600" b="0" i="0" u="none" strike="noStrike" kern="1200" cap="none" spc="0" normalizeH="0" baseline="0" noProof="0" dirty="0">
              <a:ln>
                <a:noFill/>
              </a:ln>
              <a:solidFill>
                <a:srgbClr val="000000"/>
              </a:solidFill>
              <a:effectLst/>
              <a:uLnTx/>
              <a:uFillTx/>
              <a:latin typeface="Times New Roman"/>
              <a:ea typeface="+mn-ea"/>
              <a:cs typeface="Times New Roman"/>
            </a:endParaRPr>
          </a:p>
        </p:txBody>
      </p:sp>
      <p:pic>
        <p:nvPicPr>
          <p:cNvPr id="19" name="図 18">
            <a:extLst>
              <a:ext uri="{FF2B5EF4-FFF2-40B4-BE49-F238E27FC236}">
                <a16:creationId xmlns:a16="http://schemas.microsoft.com/office/drawing/2014/main" id="{DFCB6340-66B5-32F9-BDD0-629093116AE8}"/>
              </a:ext>
            </a:extLst>
          </p:cNvPr>
          <p:cNvPicPr>
            <a:picLocks noChangeAspect="1"/>
          </p:cNvPicPr>
          <p:nvPr/>
        </p:nvPicPr>
        <p:blipFill rotWithShape="1">
          <a:blip r:embed="rId5"/>
          <a:srcRect l="4199" t="41110" r="65352" b="35186"/>
          <a:stretch/>
        </p:blipFill>
        <p:spPr>
          <a:xfrm>
            <a:off x="4571999" y="1494509"/>
            <a:ext cx="4540837" cy="1917469"/>
          </a:xfrm>
          <a:prstGeom prst="rect">
            <a:avLst/>
          </a:prstGeom>
        </p:spPr>
      </p:pic>
    </p:spTree>
    <p:extLst>
      <p:ext uri="{BB962C8B-B14F-4D97-AF65-F5344CB8AC3E}">
        <p14:creationId xmlns:p14="http://schemas.microsoft.com/office/powerpoint/2010/main" val="36665859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付プレースホルダー 1">
            <a:extLst>
              <a:ext uri="{FF2B5EF4-FFF2-40B4-BE49-F238E27FC236}">
                <a16:creationId xmlns:a16="http://schemas.microsoft.com/office/drawing/2014/main" id="{190857E3-8BD5-CEC7-8B0F-98B1619C7E0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2531" name="フッター プレースホルダー 2">
            <a:extLst>
              <a:ext uri="{FF2B5EF4-FFF2-40B4-BE49-F238E27FC236}">
                <a16:creationId xmlns:a16="http://schemas.microsoft.com/office/drawing/2014/main" id="{021BCE5A-BA77-FCD2-2E23-8C7E55F1E91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2532" name="スライド番号プレースホルダー 3">
            <a:extLst>
              <a:ext uri="{FF2B5EF4-FFF2-40B4-BE49-F238E27FC236}">
                <a16:creationId xmlns:a16="http://schemas.microsoft.com/office/drawing/2014/main" id="{3AF51840-EDD6-DB30-4D2B-82DEA54673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5991B117-2B52-4BAB-9860-069ECD5C82E2}" type="slidenum">
              <a:rPr lang="en-US" altLang="ja-JP" smtClean="0"/>
              <a:pPr/>
              <a:t>20</a:t>
            </a:fld>
            <a:endParaRPr lang="en-US" altLang="ja-JP"/>
          </a:p>
        </p:txBody>
      </p:sp>
      <p:sp>
        <p:nvSpPr>
          <p:cNvPr id="22533" name="Rectangle 4">
            <a:extLst>
              <a:ext uri="{FF2B5EF4-FFF2-40B4-BE49-F238E27FC236}">
                <a16:creationId xmlns:a16="http://schemas.microsoft.com/office/drawing/2014/main" id="{5F098505-B109-9A65-D6A7-88B4FF03DB90}"/>
              </a:ext>
            </a:extLst>
          </p:cNvPr>
          <p:cNvSpPr>
            <a:spLocks noChangeArrowheads="1"/>
          </p:cNvSpPr>
          <p:nvPr/>
        </p:nvSpPr>
        <p:spPr bwMode="auto">
          <a:xfrm>
            <a:off x="539750" y="692150"/>
            <a:ext cx="828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Compatibility and coexistence </a:t>
            </a:r>
            <a:r>
              <a:rPr lang="ja-JP" altLang="en-US" sz="2800" u="sng">
                <a:solidFill>
                  <a:srgbClr val="0000FF"/>
                </a:solidFill>
                <a:latin typeface="Arial" panose="020B0604020202020204" pitchFamily="34" charset="0"/>
                <a:ea typeface="ＭＳ Ｐゴシック" panose="020B0600070205080204" pitchFamily="50" charset="-128"/>
              </a:rPr>
              <a:t> </a:t>
            </a:r>
            <a:r>
              <a:rPr lang="en-US" altLang="ja-JP" sz="2800" u="sng">
                <a:solidFill>
                  <a:srgbClr val="0000FF"/>
                </a:solidFill>
                <a:latin typeface="Arial" panose="020B0604020202020204" pitchFamily="34" charset="0"/>
                <a:ea typeface="ＭＳ Ｐゴシック" panose="020B0600070205080204" pitchFamily="50" charset="-128"/>
              </a:rPr>
              <a:t>by improved CSM in a united IEEE 802.15.3a PHY layer</a:t>
            </a:r>
          </a:p>
        </p:txBody>
      </p:sp>
      <p:grpSp>
        <p:nvGrpSpPr>
          <p:cNvPr id="22534" name="Group 5">
            <a:extLst>
              <a:ext uri="{FF2B5EF4-FFF2-40B4-BE49-F238E27FC236}">
                <a16:creationId xmlns:a16="http://schemas.microsoft.com/office/drawing/2014/main" id="{31216682-04D6-67D8-E975-849C66F2C4C7}"/>
              </a:ext>
            </a:extLst>
          </p:cNvPr>
          <p:cNvGrpSpPr>
            <a:grpSpLocks/>
          </p:cNvGrpSpPr>
          <p:nvPr/>
        </p:nvGrpSpPr>
        <p:grpSpPr bwMode="auto">
          <a:xfrm>
            <a:off x="4211638" y="5373688"/>
            <a:ext cx="4273550" cy="884237"/>
            <a:chOff x="521" y="3294"/>
            <a:chExt cx="2507" cy="557"/>
          </a:xfrm>
        </p:grpSpPr>
        <p:sp>
          <p:nvSpPr>
            <p:cNvPr id="22552" name="Rectangle 6">
              <a:extLst>
                <a:ext uri="{FF2B5EF4-FFF2-40B4-BE49-F238E27FC236}">
                  <a16:creationId xmlns:a16="http://schemas.microsoft.com/office/drawing/2014/main" id="{F7026A8E-7D5E-171F-CC89-FD00114B1C66}"/>
                </a:ext>
              </a:extLst>
            </p:cNvPr>
            <p:cNvSpPr>
              <a:spLocks noChangeArrowheads="1"/>
            </p:cNvSpPr>
            <p:nvPr/>
          </p:nvSpPr>
          <p:spPr bwMode="auto">
            <a:xfrm>
              <a:off x="2109" y="3294"/>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a:solidFill>
                    <a:srgbClr val="0000FF"/>
                  </a:solidFill>
                  <a:latin typeface="Arial" panose="020B0604020202020204" pitchFamily="34" charset="0"/>
                  <a:ea typeface="ＭＳ Ｐゴシック" panose="020B0600070205080204" pitchFamily="50" charset="-128"/>
                </a:rPr>
                <a:t>DS-UWB Rx</a:t>
              </a:r>
            </a:p>
          </p:txBody>
        </p:sp>
        <p:grpSp>
          <p:nvGrpSpPr>
            <p:cNvPr id="22553" name="Group 7">
              <a:extLst>
                <a:ext uri="{FF2B5EF4-FFF2-40B4-BE49-F238E27FC236}">
                  <a16:creationId xmlns:a16="http://schemas.microsoft.com/office/drawing/2014/main" id="{B8C0A102-C2F0-90B8-9A95-FE58618A629D}"/>
                </a:ext>
              </a:extLst>
            </p:cNvPr>
            <p:cNvGrpSpPr>
              <a:grpSpLocks/>
            </p:cNvGrpSpPr>
            <p:nvPr/>
          </p:nvGrpSpPr>
          <p:grpSpPr bwMode="auto">
            <a:xfrm>
              <a:off x="521" y="3294"/>
              <a:ext cx="2507" cy="557"/>
              <a:chOff x="748" y="3430"/>
              <a:chExt cx="2507" cy="557"/>
            </a:xfrm>
          </p:grpSpPr>
          <p:sp>
            <p:nvSpPr>
              <p:cNvPr id="22554" name="Line 8">
                <a:extLst>
                  <a:ext uri="{FF2B5EF4-FFF2-40B4-BE49-F238E27FC236}">
                    <a16:creationId xmlns:a16="http://schemas.microsoft.com/office/drawing/2014/main" id="{F253EB4F-8299-8D75-87CB-DB196491480A}"/>
                  </a:ext>
                </a:extLst>
              </p:cNvPr>
              <p:cNvSpPr>
                <a:spLocks noChangeShapeType="1"/>
              </p:cNvSpPr>
              <p:nvPr/>
            </p:nvSpPr>
            <p:spPr bwMode="auto">
              <a:xfrm flipV="1">
                <a:off x="1729" y="3531"/>
                <a:ext cx="501" cy="0"/>
              </a:xfrm>
              <a:prstGeom prst="line">
                <a:avLst/>
              </a:prstGeom>
              <a:noFill/>
              <a:ln w="31750">
                <a:solidFill>
                  <a:srgbClr val="0099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55" name="Rectangle 9">
                <a:extLst>
                  <a:ext uri="{FF2B5EF4-FFF2-40B4-BE49-F238E27FC236}">
                    <a16:creationId xmlns:a16="http://schemas.microsoft.com/office/drawing/2014/main" id="{79CCEF63-3420-4B1F-F93A-9CDE51EE4978}"/>
                  </a:ext>
                </a:extLst>
              </p:cNvPr>
              <p:cNvSpPr>
                <a:spLocks noChangeArrowheads="1"/>
              </p:cNvSpPr>
              <p:nvPr/>
            </p:nvSpPr>
            <p:spPr bwMode="auto">
              <a:xfrm>
                <a:off x="748" y="3430"/>
                <a:ext cx="8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a:solidFill>
                      <a:srgbClr val="0000FF"/>
                    </a:solidFill>
                    <a:latin typeface="Arial" panose="020B0604020202020204" pitchFamily="34" charset="0"/>
                    <a:ea typeface="ＭＳ Ｐゴシック" panose="020B0600070205080204" pitchFamily="50" charset="-128"/>
                  </a:rPr>
                  <a:t>DS-UWB Tx</a:t>
                </a:r>
              </a:p>
            </p:txBody>
          </p:sp>
          <p:sp>
            <p:nvSpPr>
              <p:cNvPr id="22556" name="Rectangle 10">
                <a:extLst>
                  <a:ext uri="{FF2B5EF4-FFF2-40B4-BE49-F238E27FC236}">
                    <a16:creationId xmlns:a16="http://schemas.microsoft.com/office/drawing/2014/main" id="{2A71CC50-4015-CDEB-BD37-A70C7B5F3B6E}"/>
                  </a:ext>
                </a:extLst>
              </p:cNvPr>
              <p:cNvSpPr>
                <a:spLocks noChangeArrowheads="1"/>
              </p:cNvSpPr>
              <p:nvPr/>
            </p:nvSpPr>
            <p:spPr bwMode="auto">
              <a:xfrm>
                <a:off x="748" y="3733"/>
                <a:ext cx="9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a:solidFill>
                      <a:srgbClr val="0000FF"/>
                    </a:solidFill>
                    <a:latin typeface="Arial" panose="020B0604020202020204" pitchFamily="34" charset="0"/>
                    <a:ea typeface="ＭＳ Ｐゴシック" panose="020B0600070205080204" pitchFamily="50" charset="-128"/>
                  </a:rPr>
                  <a:t>MB-OFDM Tx</a:t>
                </a:r>
              </a:p>
            </p:txBody>
          </p:sp>
          <p:sp>
            <p:nvSpPr>
              <p:cNvPr id="22557" name="Rectangle 11">
                <a:extLst>
                  <a:ext uri="{FF2B5EF4-FFF2-40B4-BE49-F238E27FC236}">
                    <a16:creationId xmlns:a16="http://schemas.microsoft.com/office/drawing/2014/main" id="{60F15BF8-EA17-4A80-53E2-5A96D8CC4A93}"/>
                  </a:ext>
                </a:extLst>
              </p:cNvPr>
              <p:cNvSpPr>
                <a:spLocks noChangeArrowheads="1"/>
              </p:cNvSpPr>
              <p:nvPr/>
            </p:nvSpPr>
            <p:spPr bwMode="auto">
              <a:xfrm>
                <a:off x="2305" y="3756"/>
                <a:ext cx="9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a:solidFill>
                      <a:srgbClr val="0000FF"/>
                    </a:solidFill>
                    <a:latin typeface="Arial" panose="020B0604020202020204" pitchFamily="34" charset="0"/>
                    <a:ea typeface="ＭＳ Ｐゴシック" panose="020B0600070205080204" pitchFamily="50" charset="-128"/>
                  </a:rPr>
                  <a:t>MB-OFDM Rx</a:t>
                </a:r>
              </a:p>
            </p:txBody>
          </p:sp>
          <p:sp>
            <p:nvSpPr>
              <p:cNvPr id="22558" name="Line 12">
                <a:extLst>
                  <a:ext uri="{FF2B5EF4-FFF2-40B4-BE49-F238E27FC236}">
                    <a16:creationId xmlns:a16="http://schemas.microsoft.com/office/drawing/2014/main" id="{F620D328-0206-DF1A-DE18-AA315836D121}"/>
                  </a:ext>
                </a:extLst>
              </p:cNvPr>
              <p:cNvSpPr>
                <a:spLocks noChangeShapeType="1"/>
              </p:cNvSpPr>
              <p:nvPr/>
            </p:nvSpPr>
            <p:spPr bwMode="auto">
              <a:xfrm flipV="1">
                <a:off x="1746" y="3568"/>
                <a:ext cx="464" cy="277"/>
              </a:xfrm>
              <a:prstGeom prst="line">
                <a:avLst/>
              </a:prstGeom>
              <a:noFill/>
              <a:ln w="31750">
                <a:solidFill>
                  <a:srgbClr val="FF9933"/>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59" name="Line 13">
                <a:extLst>
                  <a:ext uri="{FF2B5EF4-FFF2-40B4-BE49-F238E27FC236}">
                    <a16:creationId xmlns:a16="http://schemas.microsoft.com/office/drawing/2014/main" id="{5FC49618-A384-FA11-B983-A72186900E03}"/>
                  </a:ext>
                </a:extLst>
              </p:cNvPr>
              <p:cNvSpPr>
                <a:spLocks noChangeShapeType="1"/>
              </p:cNvSpPr>
              <p:nvPr/>
            </p:nvSpPr>
            <p:spPr bwMode="auto">
              <a:xfrm>
                <a:off x="1746" y="3573"/>
                <a:ext cx="453" cy="272"/>
              </a:xfrm>
              <a:prstGeom prst="line">
                <a:avLst/>
              </a:prstGeom>
              <a:noFill/>
              <a:ln w="31750">
                <a:solidFill>
                  <a:srgbClr val="FF9933"/>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60" name="Line 14">
                <a:extLst>
                  <a:ext uri="{FF2B5EF4-FFF2-40B4-BE49-F238E27FC236}">
                    <a16:creationId xmlns:a16="http://schemas.microsoft.com/office/drawing/2014/main" id="{E4D8228F-0D80-FA02-5408-27E04C24D1A9}"/>
                  </a:ext>
                </a:extLst>
              </p:cNvPr>
              <p:cNvSpPr>
                <a:spLocks noChangeShapeType="1"/>
              </p:cNvSpPr>
              <p:nvPr/>
            </p:nvSpPr>
            <p:spPr bwMode="auto">
              <a:xfrm flipV="1">
                <a:off x="1756" y="3884"/>
                <a:ext cx="489" cy="7"/>
              </a:xfrm>
              <a:prstGeom prst="line">
                <a:avLst/>
              </a:prstGeom>
              <a:noFill/>
              <a:ln w="31750">
                <a:solidFill>
                  <a:srgbClr val="0099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22535" name="Group 34">
            <a:extLst>
              <a:ext uri="{FF2B5EF4-FFF2-40B4-BE49-F238E27FC236}">
                <a16:creationId xmlns:a16="http://schemas.microsoft.com/office/drawing/2014/main" id="{9F63FA19-8377-7198-D4D1-01334BBD141B}"/>
              </a:ext>
            </a:extLst>
          </p:cNvPr>
          <p:cNvGrpSpPr>
            <a:grpSpLocks/>
          </p:cNvGrpSpPr>
          <p:nvPr/>
        </p:nvGrpSpPr>
        <p:grpSpPr bwMode="auto">
          <a:xfrm>
            <a:off x="755650" y="1981200"/>
            <a:ext cx="7653338" cy="3103563"/>
            <a:chOff x="476" y="1248"/>
            <a:chExt cx="4821" cy="1955"/>
          </a:xfrm>
        </p:grpSpPr>
        <p:sp>
          <p:nvSpPr>
            <p:cNvPr id="22536" name="Line 16">
              <a:extLst>
                <a:ext uri="{FF2B5EF4-FFF2-40B4-BE49-F238E27FC236}">
                  <a16:creationId xmlns:a16="http://schemas.microsoft.com/office/drawing/2014/main" id="{4D3D41D5-7E49-FC83-C739-200901BC5390}"/>
                </a:ext>
              </a:extLst>
            </p:cNvPr>
            <p:cNvSpPr>
              <a:spLocks noChangeShapeType="1"/>
            </p:cNvSpPr>
            <p:nvPr/>
          </p:nvSpPr>
          <p:spPr bwMode="auto">
            <a:xfrm flipH="1">
              <a:off x="476" y="1248"/>
              <a:ext cx="4" cy="17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7" name="Text Box 17">
              <a:extLst>
                <a:ext uri="{FF2B5EF4-FFF2-40B4-BE49-F238E27FC236}">
                  <a16:creationId xmlns:a16="http://schemas.microsoft.com/office/drawing/2014/main" id="{8ACCF5EE-DDB6-833F-20B2-4F26DB4C9F80}"/>
                </a:ext>
              </a:extLst>
            </p:cNvPr>
            <p:cNvSpPr txBox="1">
              <a:spLocks noChangeArrowheads="1"/>
            </p:cNvSpPr>
            <p:nvPr/>
          </p:nvSpPr>
          <p:spPr bwMode="auto">
            <a:xfrm>
              <a:off x="476" y="1902"/>
              <a:ext cx="912" cy="53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latin typeface="Arial" panose="020B0604020202020204" pitchFamily="34" charset="0"/>
                  <a:ea typeface="ＭＳ Ｐゴシック" panose="020B0600070205080204" pitchFamily="50" charset="-128"/>
                </a:rPr>
                <a:t>Beacon</a:t>
              </a:r>
            </a:p>
            <a:p>
              <a:pPr algn="ctr" eaLnBrk="1" hangingPunct="1"/>
              <a:r>
                <a:rPr lang="en-US" altLang="ja-JP" sz="2400">
                  <a:latin typeface="Arial" panose="020B0604020202020204" pitchFamily="34" charset="0"/>
                  <a:ea typeface="ＭＳ Ｐゴシック" panose="020B0600070205080204" pitchFamily="50" charset="-128"/>
                </a:rPr>
                <a:t>(CSM)</a:t>
              </a:r>
            </a:p>
          </p:txBody>
        </p:sp>
        <p:sp>
          <p:nvSpPr>
            <p:cNvPr id="22538" name="Text Box 18">
              <a:extLst>
                <a:ext uri="{FF2B5EF4-FFF2-40B4-BE49-F238E27FC236}">
                  <a16:creationId xmlns:a16="http://schemas.microsoft.com/office/drawing/2014/main" id="{DD7999ED-F7BC-5D6F-6B7E-A7638437B8DC}"/>
                </a:ext>
              </a:extLst>
            </p:cNvPr>
            <p:cNvSpPr txBox="1">
              <a:spLocks noChangeArrowheads="1"/>
            </p:cNvSpPr>
            <p:nvPr/>
          </p:nvSpPr>
          <p:spPr bwMode="auto">
            <a:xfrm>
              <a:off x="1519" y="1888"/>
              <a:ext cx="1051" cy="536"/>
            </a:xfrm>
            <a:prstGeom prst="rect">
              <a:avLst/>
            </a:prstGeom>
            <a:solidFill>
              <a:schemeClr val="fo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MB-OFDM</a:t>
              </a:r>
            </a:p>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Time Slot</a:t>
              </a:r>
            </a:p>
          </p:txBody>
        </p:sp>
        <p:sp>
          <p:nvSpPr>
            <p:cNvPr id="22539" name="Text Box 19">
              <a:extLst>
                <a:ext uri="{FF2B5EF4-FFF2-40B4-BE49-F238E27FC236}">
                  <a16:creationId xmlns:a16="http://schemas.microsoft.com/office/drawing/2014/main" id="{1B5ACD54-F33F-3A4D-A1D6-194D39B63156}"/>
                </a:ext>
              </a:extLst>
            </p:cNvPr>
            <p:cNvSpPr txBox="1">
              <a:spLocks noChangeArrowheads="1"/>
            </p:cNvSpPr>
            <p:nvPr/>
          </p:nvSpPr>
          <p:spPr bwMode="auto">
            <a:xfrm>
              <a:off x="1519" y="2569"/>
              <a:ext cx="1044" cy="536"/>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DS-UWB</a:t>
              </a:r>
            </a:p>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Time Slot</a:t>
              </a:r>
            </a:p>
          </p:txBody>
        </p:sp>
        <p:sp>
          <p:nvSpPr>
            <p:cNvPr id="22540" name="Line 20">
              <a:extLst>
                <a:ext uri="{FF2B5EF4-FFF2-40B4-BE49-F238E27FC236}">
                  <a16:creationId xmlns:a16="http://schemas.microsoft.com/office/drawing/2014/main" id="{DE0774C8-0231-9B36-C497-18ECBC562004}"/>
                </a:ext>
              </a:extLst>
            </p:cNvPr>
            <p:cNvSpPr>
              <a:spLocks noChangeShapeType="1"/>
            </p:cNvSpPr>
            <p:nvPr/>
          </p:nvSpPr>
          <p:spPr bwMode="auto">
            <a:xfrm>
              <a:off x="5280" y="1296"/>
              <a:ext cx="17" cy="17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41" name="Line 21">
              <a:extLst>
                <a:ext uri="{FF2B5EF4-FFF2-40B4-BE49-F238E27FC236}">
                  <a16:creationId xmlns:a16="http://schemas.microsoft.com/office/drawing/2014/main" id="{6DE02299-89EE-D2F3-DC19-945AA59543E3}"/>
                </a:ext>
              </a:extLst>
            </p:cNvPr>
            <p:cNvSpPr>
              <a:spLocks noChangeShapeType="1"/>
            </p:cNvSpPr>
            <p:nvPr/>
          </p:nvSpPr>
          <p:spPr bwMode="auto">
            <a:xfrm>
              <a:off x="3456" y="1488"/>
              <a:ext cx="182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42" name="Text Box 22">
              <a:extLst>
                <a:ext uri="{FF2B5EF4-FFF2-40B4-BE49-F238E27FC236}">
                  <a16:creationId xmlns:a16="http://schemas.microsoft.com/office/drawing/2014/main" id="{14E580BA-936A-DFD6-B36B-BAAF939ED8D2}"/>
                </a:ext>
              </a:extLst>
            </p:cNvPr>
            <p:cNvSpPr txBox="1">
              <a:spLocks noChangeArrowheads="1"/>
            </p:cNvSpPr>
            <p:nvPr/>
          </p:nvSpPr>
          <p:spPr bwMode="auto">
            <a:xfrm>
              <a:off x="2140" y="1307"/>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latin typeface="Arial" panose="020B0604020202020204" pitchFamily="34" charset="0"/>
                  <a:ea typeface="ＭＳ Ｐゴシック" panose="020B0600070205080204" pitchFamily="50" charset="-128"/>
                </a:rPr>
                <a:t>Super-frame</a:t>
              </a:r>
            </a:p>
          </p:txBody>
        </p:sp>
        <p:sp>
          <p:nvSpPr>
            <p:cNvPr id="22543" name="Line 23">
              <a:extLst>
                <a:ext uri="{FF2B5EF4-FFF2-40B4-BE49-F238E27FC236}">
                  <a16:creationId xmlns:a16="http://schemas.microsoft.com/office/drawing/2014/main" id="{2E0DB5AC-772D-6DFD-F978-965D9FA6D548}"/>
                </a:ext>
              </a:extLst>
            </p:cNvPr>
            <p:cNvSpPr>
              <a:spLocks noChangeShapeType="1"/>
            </p:cNvSpPr>
            <p:nvPr/>
          </p:nvSpPr>
          <p:spPr bwMode="auto">
            <a:xfrm flipH="1">
              <a:off x="493" y="1488"/>
              <a:ext cx="169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44" name="Text Box 24">
              <a:extLst>
                <a:ext uri="{FF2B5EF4-FFF2-40B4-BE49-F238E27FC236}">
                  <a16:creationId xmlns:a16="http://schemas.microsoft.com/office/drawing/2014/main" id="{C0A53C30-C2B1-1DA0-203C-9F9FCF549E17}"/>
                </a:ext>
              </a:extLst>
            </p:cNvPr>
            <p:cNvSpPr txBox="1">
              <a:spLocks noChangeArrowheads="1"/>
            </p:cNvSpPr>
            <p:nvPr/>
          </p:nvSpPr>
          <p:spPr bwMode="auto">
            <a:xfrm>
              <a:off x="4320" y="1888"/>
              <a:ext cx="977" cy="53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latin typeface="Arial" panose="020B0604020202020204" pitchFamily="34" charset="0"/>
                  <a:ea typeface="ＭＳ Ｐゴシック" panose="020B0600070205080204" pitchFamily="50" charset="-128"/>
                </a:rPr>
                <a:t>CSM </a:t>
              </a:r>
            </a:p>
            <a:p>
              <a:pPr algn="ctr" eaLnBrk="1" hangingPunct="1"/>
              <a:r>
                <a:rPr lang="en-US" altLang="ja-JP" sz="2400">
                  <a:latin typeface="Arial" panose="020B0604020202020204" pitchFamily="34" charset="0"/>
                  <a:ea typeface="ＭＳ Ｐゴシック" panose="020B0600070205080204" pitchFamily="50" charset="-128"/>
                </a:rPr>
                <a:t>Time Slot</a:t>
              </a:r>
            </a:p>
          </p:txBody>
        </p:sp>
        <p:sp>
          <p:nvSpPr>
            <p:cNvPr id="22545" name="Text Box 25">
              <a:extLst>
                <a:ext uri="{FF2B5EF4-FFF2-40B4-BE49-F238E27FC236}">
                  <a16:creationId xmlns:a16="http://schemas.microsoft.com/office/drawing/2014/main" id="{A34DBB51-AB15-3DD1-4B8E-B4F2E1F787CF}"/>
                </a:ext>
              </a:extLst>
            </p:cNvPr>
            <p:cNvSpPr txBox="1">
              <a:spLocks noChangeArrowheads="1"/>
            </p:cNvSpPr>
            <p:nvPr/>
          </p:nvSpPr>
          <p:spPr bwMode="auto">
            <a:xfrm>
              <a:off x="2784" y="1872"/>
              <a:ext cx="1044" cy="536"/>
            </a:xfrm>
            <a:prstGeom prst="rect">
              <a:avLst/>
            </a:prstGeom>
            <a:solidFill>
              <a:srgbClr val="FF9933"/>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DS-UWB</a:t>
              </a:r>
            </a:p>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Time Slot</a:t>
              </a:r>
            </a:p>
          </p:txBody>
        </p:sp>
        <p:sp>
          <p:nvSpPr>
            <p:cNvPr id="22546" name="Line 26">
              <a:extLst>
                <a:ext uri="{FF2B5EF4-FFF2-40B4-BE49-F238E27FC236}">
                  <a16:creationId xmlns:a16="http://schemas.microsoft.com/office/drawing/2014/main" id="{C660BAA4-A57D-9005-0004-497C0C3579F1}"/>
                </a:ext>
              </a:extLst>
            </p:cNvPr>
            <p:cNvSpPr>
              <a:spLocks noChangeShapeType="1"/>
            </p:cNvSpPr>
            <p:nvPr/>
          </p:nvSpPr>
          <p:spPr bwMode="auto">
            <a:xfrm>
              <a:off x="3936" y="2160"/>
              <a:ext cx="363"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47" name="Line 27">
              <a:extLst>
                <a:ext uri="{FF2B5EF4-FFF2-40B4-BE49-F238E27FC236}">
                  <a16:creationId xmlns:a16="http://schemas.microsoft.com/office/drawing/2014/main" id="{B606B5F1-A471-E776-5D60-6DEE79E933C6}"/>
                </a:ext>
              </a:extLst>
            </p:cNvPr>
            <p:cNvSpPr>
              <a:spLocks noChangeShapeType="1"/>
            </p:cNvSpPr>
            <p:nvPr/>
          </p:nvSpPr>
          <p:spPr bwMode="auto">
            <a:xfrm flipH="1">
              <a:off x="2448" y="2256"/>
              <a:ext cx="480" cy="456"/>
            </a:xfrm>
            <a:prstGeom prst="line">
              <a:avLst/>
            </a:prstGeom>
            <a:noFill/>
            <a:ln w="38100">
              <a:solidFill>
                <a:srgbClr val="FF0000"/>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48" name="Rectangle 29">
              <a:extLst>
                <a:ext uri="{FF2B5EF4-FFF2-40B4-BE49-F238E27FC236}">
                  <a16:creationId xmlns:a16="http://schemas.microsoft.com/office/drawing/2014/main" id="{97719ED5-F83C-E234-8D2A-6A3CCD1981E4}"/>
                </a:ext>
              </a:extLst>
            </p:cNvPr>
            <p:cNvSpPr>
              <a:spLocks noChangeArrowheads="1"/>
            </p:cNvSpPr>
            <p:nvPr/>
          </p:nvSpPr>
          <p:spPr bwMode="auto">
            <a:xfrm>
              <a:off x="1474" y="1706"/>
              <a:ext cx="1179" cy="1497"/>
            </a:xfrm>
            <a:prstGeom prst="rect">
              <a:avLst/>
            </a:prstGeom>
            <a:noFill/>
            <a:ln w="12700">
              <a:solidFill>
                <a:srgbClr val="009999"/>
              </a:solidFill>
              <a:prstDash val="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2549" name="Text Box 31">
              <a:extLst>
                <a:ext uri="{FF2B5EF4-FFF2-40B4-BE49-F238E27FC236}">
                  <a16:creationId xmlns:a16="http://schemas.microsoft.com/office/drawing/2014/main" id="{10F76614-A71F-DD73-0C02-3B63AE7CEEE0}"/>
                </a:ext>
              </a:extLst>
            </p:cNvPr>
            <p:cNvSpPr txBox="1">
              <a:spLocks noChangeArrowheads="1"/>
            </p:cNvSpPr>
            <p:nvPr/>
          </p:nvSpPr>
          <p:spPr bwMode="auto">
            <a:xfrm>
              <a:off x="2784" y="2592"/>
              <a:ext cx="1051" cy="536"/>
            </a:xfrm>
            <a:prstGeom prst="rect">
              <a:avLst/>
            </a:prstGeom>
            <a:solidFill>
              <a:srgbClr val="0099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MB-OFDM</a:t>
              </a:r>
            </a:p>
            <a:p>
              <a:pPr algn="ctr" eaLnBrk="1" hangingPunct="1"/>
              <a:r>
                <a:rPr lang="en-US" altLang="ja-JP" sz="2400">
                  <a:solidFill>
                    <a:srgbClr val="0000FF"/>
                  </a:solidFill>
                  <a:latin typeface="Arial" panose="020B0604020202020204" pitchFamily="34" charset="0"/>
                  <a:ea typeface="ＭＳ Ｐゴシック" panose="020B0600070205080204" pitchFamily="50" charset="-128"/>
                </a:rPr>
                <a:t>Time Slot</a:t>
              </a:r>
            </a:p>
          </p:txBody>
        </p:sp>
        <p:sp>
          <p:nvSpPr>
            <p:cNvPr id="22550" name="Rectangle 32">
              <a:extLst>
                <a:ext uri="{FF2B5EF4-FFF2-40B4-BE49-F238E27FC236}">
                  <a16:creationId xmlns:a16="http://schemas.microsoft.com/office/drawing/2014/main" id="{D871C522-1717-F77F-3D7C-29A34975D138}"/>
                </a:ext>
              </a:extLst>
            </p:cNvPr>
            <p:cNvSpPr>
              <a:spLocks noChangeArrowheads="1"/>
            </p:cNvSpPr>
            <p:nvPr/>
          </p:nvSpPr>
          <p:spPr bwMode="auto">
            <a:xfrm>
              <a:off x="2736" y="1680"/>
              <a:ext cx="1179" cy="1497"/>
            </a:xfrm>
            <a:prstGeom prst="rect">
              <a:avLst/>
            </a:prstGeom>
            <a:noFill/>
            <a:ln w="12700">
              <a:solidFill>
                <a:srgbClr val="009999"/>
              </a:solidFill>
              <a:prstDash val="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2551" name="Line 33">
              <a:extLst>
                <a:ext uri="{FF2B5EF4-FFF2-40B4-BE49-F238E27FC236}">
                  <a16:creationId xmlns:a16="http://schemas.microsoft.com/office/drawing/2014/main" id="{B3257B7C-0649-5E1F-446F-FE5DC7C07F46}"/>
                </a:ext>
              </a:extLst>
            </p:cNvPr>
            <p:cNvSpPr>
              <a:spLocks noChangeShapeType="1"/>
            </p:cNvSpPr>
            <p:nvPr/>
          </p:nvSpPr>
          <p:spPr bwMode="auto">
            <a:xfrm>
              <a:off x="2448" y="2208"/>
              <a:ext cx="624" cy="432"/>
            </a:xfrm>
            <a:prstGeom prst="line">
              <a:avLst/>
            </a:prstGeom>
            <a:noFill/>
            <a:ln w="38100">
              <a:solidFill>
                <a:srgbClr val="FF0000"/>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付プレースホルダー 3">
            <a:extLst>
              <a:ext uri="{FF2B5EF4-FFF2-40B4-BE49-F238E27FC236}">
                <a16:creationId xmlns:a16="http://schemas.microsoft.com/office/drawing/2014/main" id="{19F10D34-0D80-BE4D-BA9E-F4D2C325DF7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3555" name="フッター プレースホルダー 4">
            <a:extLst>
              <a:ext uri="{FF2B5EF4-FFF2-40B4-BE49-F238E27FC236}">
                <a16:creationId xmlns:a16="http://schemas.microsoft.com/office/drawing/2014/main" id="{E27C5040-FD3F-B8EF-D107-4350D521CFC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3556" name="スライド番号プレースホルダー 5">
            <a:extLst>
              <a:ext uri="{FF2B5EF4-FFF2-40B4-BE49-F238E27FC236}">
                <a16:creationId xmlns:a16="http://schemas.microsoft.com/office/drawing/2014/main" id="{59DC41B3-07D0-1CE8-E9E6-14E8B44F7F3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2DE36E46-8454-4DC4-9563-3F4E384F2074}" type="slidenum">
              <a:rPr lang="en-US" altLang="ja-JP" smtClean="0"/>
              <a:pPr/>
              <a:t>21</a:t>
            </a:fld>
            <a:endParaRPr lang="en-US" altLang="ja-JP"/>
          </a:p>
        </p:txBody>
      </p:sp>
      <p:grpSp>
        <p:nvGrpSpPr>
          <p:cNvPr id="23557" name="Group 368">
            <a:extLst>
              <a:ext uri="{FF2B5EF4-FFF2-40B4-BE49-F238E27FC236}">
                <a16:creationId xmlns:a16="http://schemas.microsoft.com/office/drawing/2014/main" id="{DB205F64-B8F8-9023-C2A9-16EF675AAF0E}"/>
              </a:ext>
            </a:extLst>
          </p:cNvPr>
          <p:cNvGrpSpPr>
            <a:grpSpLocks/>
          </p:cNvGrpSpPr>
          <p:nvPr/>
        </p:nvGrpSpPr>
        <p:grpSpPr bwMode="auto">
          <a:xfrm>
            <a:off x="914400" y="3733800"/>
            <a:ext cx="7392988" cy="2743200"/>
            <a:chOff x="476" y="2341"/>
            <a:chExt cx="4657" cy="1728"/>
          </a:xfrm>
        </p:grpSpPr>
        <p:sp>
          <p:nvSpPr>
            <p:cNvPr id="23700" name="Line 7">
              <a:extLst>
                <a:ext uri="{FF2B5EF4-FFF2-40B4-BE49-F238E27FC236}">
                  <a16:creationId xmlns:a16="http://schemas.microsoft.com/office/drawing/2014/main" id="{CD1EC636-4738-0FAE-92E8-B13E78255F8E}"/>
                </a:ext>
              </a:extLst>
            </p:cNvPr>
            <p:cNvSpPr>
              <a:spLocks noChangeShapeType="1"/>
            </p:cNvSpPr>
            <p:nvPr/>
          </p:nvSpPr>
          <p:spPr bwMode="auto">
            <a:xfrm>
              <a:off x="812" y="2341"/>
              <a:ext cx="0" cy="1344"/>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01" name="Line 8">
              <a:extLst>
                <a:ext uri="{FF2B5EF4-FFF2-40B4-BE49-F238E27FC236}">
                  <a16:creationId xmlns:a16="http://schemas.microsoft.com/office/drawing/2014/main" id="{3F7130A0-334F-4420-C827-9F97BED06DC6}"/>
                </a:ext>
              </a:extLst>
            </p:cNvPr>
            <p:cNvSpPr>
              <a:spLocks noChangeShapeType="1"/>
            </p:cNvSpPr>
            <p:nvPr/>
          </p:nvSpPr>
          <p:spPr bwMode="auto">
            <a:xfrm>
              <a:off x="812" y="3685"/>
              <a:ext cx="39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02" name="Line 9">
              <a:extLst>
                <a:ext uri="{FF2B5EF4-FFF2-40B4-BE49-F238E27FC236}">
                  <a16:creationId xmlns:a16="http://schemas.microsoft.com/office/drawing/2014/main" id="{C1956B73-33BC-26E5-2313-1FB444CB50D0}"/>
                </a:ext>
              </a:extLst>
            </p:cNvPr>
            <p:cNvSpPr>
              <a:spLocks noChangeShapeType="1"/>
            </p:cNvSpPr>
            <p:nvPr/>
          </p:nvSpPr>
          <p:spPr bwMode="auto">
            <a:xfrm>
              <a:off x="2012" y="2389"/>
              <a:ext cx="0" cy="1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03" name="Line 10">
              <a:extLst>
                <a:ext uri="{FF2B5EF4-FFF2-40B4-BE49-F238E27FC236}">
                  <a16:creationId xmlns:a16="http://schemas.microsoft.com/office/drawing/2014/main" id="{0C695F5B-AC51-E654-606F-08FF2AA19E7B}"/>
                </a:ext>
              </a:extLst>
            </p:cNvPr>
            <p:cNvSpPr>
              <a:spLocks noChangeShapeType="1"/>
            </p:cNvSpPr>
            <p:nvPr/>
          </p:nvSpPr>
          <p:spPr bwMode="auto">
            <a:xfrm>
              <a:off x="3692" y="2389"/>
              <a:ext cx="0" cy="1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3704" name="Group 11">
              <a:extLst>
                <a:ext uri="{FF2B5EF4-FFF2-40B4-BE49-F238E27FC236}">
                  <a16:creationId xmlns:a16="http://schemas.microsoft.com/office/drawing/2014/main" id="{BEE0C72C-D950-B138-7EA4-0C08C5B443DF}"/>
                </a:ext>
              </a:extLst>
            </p:cNvPr>
            <p:cNvGrpSpPr>
              <a:grpSpLocks/>
            </p:cNvGrpSpPr>
            <p:nvPr/>
          </p:nvGrpSpPr>
          <p:grpSpPr bwMode="auto">
            <a:xfrm>
              <a:off x="2060" y="2725"/>
              <a:ext cx="480" cy="960"/>
              <a:chOff x="1172" y="3088"/>
              <a:chExt cx="1495" cy="705"/>
            </a:xfrm>
          </p:grpSpPr>
          <p:sp>
            <p:nvSpPr>
              <p:cNvPr id="23874" name="Freeform 12">
                <a:extLst>
                  <a:ext uri="{FF2B5EF4-FFF2-40B4-BE49-F238E27FC236}">
                    <a16:creationId xmlns:a16="http://schemas.microsoft.com/office/drawing/2014/main" id="{98F00BBA-1047-D2E7-A916-739C4A9B2212}"/>
                  </a:ext>
                </a:extLst>
              </p:cNvPr>
              <p:cNvSpPr>
                <a:spLocks/>
              </p:cNvSpPr>
              <p:nvPr/>
            </p:nvSpPr>
            <p:spPr bwMode="auto">
              <a:xfrm>
                <a:off x="1324"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5" name="Freeform 13">
                <a:extLst>
                  <a:ext uri="{FF2B5EF4-FFF2-40B4-BE49-F238E27FC236}">
                    <a16:creationId xmlns:a16="http://schemas.microsoft.com/office/drawing/2014/main" id="{620AD8FC-FEBC-6318-4CE4-24944E2A6778}"/>
                  </a:ext>
                </a:extLst>
              </p:cNvPr>
              <p:cNvSpPr>
                <a:spLocks/>
              </p:cNvSpPr>
              <p:nvPr/>
            </p:nvSpPr>
            <p:spPr bwMode="auto">
              <a:xfrm>
                <a:off x="1308"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6" name="Freeform 14">
                <a:extLst>
                  <a:ext uri="{FF2B5EF4-FFF2-40B4-BE49-F238E27FC236}">
                    <a16:creationId xmlns:a16="http://schemas.microsoft.com/office/drawing/2014/main" id="{6AFFB4B4-8D2F-54C1-C226-EE5444ADCC88}"/>
                  </a:ext>
                </a:extLst>
              </p:cNvPr>
              <p:cNvSpPr>
                <a:spLocks/>
              </p:cNvSpPr>
              <p:nvPr/>
            </p:nvSpPr>
            <p:spPr bwMode="auto">
              <a:xfrm>
                <a:off x="1359"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7" name="Freeform 15">
                <a:extLst>
                  <a:ext uri="{FF2B5EF4-FFF2-40B4-BE49-F238E27FC236}">
                    <a16:creationId xmlns:a16="http://schemas.microsoft.com/office/drawing/2014/main" id="{09B28EFE-C459-3AFC-C6CE-1DCB7F5E35F3}"/>
                  </a:ext>
                </a:extLst>
              </p:cNvPr>
              <p:cNvSpPr>
                <a:spLocks/>
              </p:cNvSpPr>
              <p:nvPr/>
            </p:nvSpPr>
            <p:spPr bwMode="auto">
              <a:xfrm>
                <a:off x="1343" y="3088"/>
                <a:ext cx="17" cy="18"/>
              </a:xfrm>
              <a:custGeom>
                <a:avLst/>
                <a:gdLst>
                  <a:gd name="T0" fmla="*/ 0 w 33"/>
                  <a:gd name="T1" fmla="*/ 18 h 35"/>
                  <a:gd name="T2" fmla="*/ 1 w 33"/>
                  <a:gd name="T3" fmla="*/ 11 h 35"/>
                  <a:gd name="T4" fmla="*/ 5 w 33"/>
                  <a:gd name="T5" fmla="*/ 6 h 35"/>
                  <a:gd name="T6" fmla="*/ 10 w 33"/>
                  <a:gd name="T7" fmla="*/ 2 h 35"/>
                  <a:gd name="T8" fmla="*/ 17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8" name="Freeform 16">
                <a:extLst>
                  <a:ext uri="{FF2B5EF4-FFF2-40B4-BE49-F238E27FC236}">
                    <a16:creationId xmlns:a16="http://schemas.microsoft.com/office/drawing/2014/main" id="{60163BC0-8B22-55AD-5BA5-E23712EE7396}"/>
                  </a:ext>
                </a:extLst>
              </p:cNvPr>
              <p:cNvSpPr>
                <a:spLocks/>
              </p:cNvSpPr>
              <p:nvPr/>
            </p:nvSpPr>
            <p:spPr bwMode="auto">
              <a:xfrm>
                <a:off x="1392"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9" name="Freeform 17">
                <a:extLst>
                  <a:ext uri="{FF2B5EF4-FFF2-40B4-BE49-F238E27FC236}">
                    <a16:creationId xmlns:a16="http://schemas.microsoft.com/office/drawing/2014/main" id="{72DA4DCC-F37A-9DBB-5831-79661300F917}"/>
                  </a:ext>
                </a:extLst>
              </p:cNvPr>
              <p:cNvSpPr>
                <a:spLocks/>
              </p:cNvSpPr>
              <p:nvPr/>
            </p:nvSpPr>
            <p:spPr bwMode="auto">
              <a:xfrm>
                <a:off x="1376"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0" name="Freeform 18">
                <a:extLst>
                  <a:ext uri="{FF2B5EF4-FFF2-40B4-BE49-F238E27FC236}">
                    <a16:creationId xmlns:a16="http://schemas.microsoft.com/office/drawing/2014/main" id="{5D4FF48E-3C0E-CB0B-9D03-6244DCBE266F}"/>
                  </a:ext>
                </a:extLst>
              </p:cNvPr>
              <p:cNvSpPr>
                <a:spLocks/>
              </p:cNvSpPr>
              <p:nvPr/>
            </p:nvSpPr>
            <p:spPr bwMode="auto">
              <a:xfrm>
                <a:off x="1426"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1" name="Freeform 19">
                <a:extLst>
                  <a:ext uri="{FF2B5EF4-FFF2-40B4-BE49-F238E27FC236}">
                    <a16:creationId xmlns:a16="http://schemas.microsoft.com/office/drawing/2014/main" id="{30EDAEFB-9CC4-D280-27A9-5CC423B81E46}"/>
                  </a:ext>
                </a:extLst>
              </p:cNvPr>
              <p:cNvSpPr>
                <a:spLocks/>
              </p:cNvSpPr>
              <p:nvPr/>
            </p:nvSpPr>
            <p:spPr bwMode="auto">
              <a:xfrm>
                <a:off x="1410"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2"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2" name="Freeform 20">
                <a:extLst>
                  <a:ext uri="{FF2B5EF4-FFF2-40B4-BE49-F238E27FC236}">
                    <a16:creationId xmlns:a16="http://schemas.microsoft.com/office/drawing/2014/main" id="{2EE59BC9-1201-9935-9733-D06CC9CAF467}"/>
                  </a:ext>
                </a:extLst>
              </p:cNvPr>
              <p:cNvSpPr>
                <a:spLocks/>
              </p:cNvSpPr>
              <p:nvPr/>
            </p:nvSpPr>
            <p:spPr bwMode="auto">
              <a:xfrm>
                <a:off x="1461"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3" name="Freeform 21">
                <a:extLst>
                  <a:ext uri="{FF2B5EF4-FFF2-40B4-BE49-F238E27FC236}">
                    <a16:creationId xmlns:a16="http://schemas.microsoft.com/office/drawing/2014/main" id="{ED330EC9-EEC6-A42F-045C-1EC023837FF1}"/>
                  </a:ext>
                </a:extLst>
              </p:cNvPr>
              <p:cNvSpPr>
                <a:spLocks/>
              </p:cNvSpPr>
              <p:nvPr/>
            </p:nvSpPr>
            <p:spPr bwMode="auto">
              <a:xfrm>
                <a:off x="1445"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4" name="Freeform 22">
                <a:extLst>
                  <a:ext uri="{FF2B5EF4-FFF2-40B4-BE49-F238E27FC236}">
                    <a16:creationId xmlns:a16="http://schemas.microsoft.com/office/drawing/2014/main" id="{D0957BB1-0486-54A2-3AED-31FE58BD0174}"/>
                  </a:ext>
                </a:extLst>
              </p:cNvPr>
              <p:cNvSpPr>
                <a:spLocks/>
              </p:cNvSpPr>
              <p:nvPr/>
            </p:nvSpPr>
            <p:spPr bwMode="auto">
              <a:xfrm>
                <a:off x="1494"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5" name="Freeform 23">
                <a:extLst>
                  <a:ext uri="{FF2B5EF4-FFF2-40B4-BE49-F238E27FC236}">
                    <a16:creationId xmlns:a16="http://schemas.microsoft.com/office/drawing/2014/main" id="{7A6DDBBF-1B36-1951-B4AE-D4B1A4E1DA51}"/>
                  </a:ext>
                </a:extLst>
              </p:cNvPr>
              <p:cNvSpPr>
                <a:spLocks/>
              </p:cNvSpPr>
              <p:nvPr/>
            </p:nvSpPr>
            <p:spPr bwMode="auto">
              <a:xfrm>
                <a:off x="1478"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1"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6" name="Freeform 24">
                <a:extLst>
                  <a:ext uri="{FF2B5EF4-FFF2-40B4-BE49-F238E27FC236}">
                    <a16:creationId xmlns:a16="http://schemas.microsoft.com/office/drawing/2014/main" id="{A371C59D-9929-F001-896E-20F61BE6932C}"/>
                  </a:ext>
                </a:extLst>
              </p:cNvPr>
              <p:cNvSpPr>
                <a:spLocks/>
              </p:cNvSpPr>
              <p:nvPr/>
            </p:nvSpPr>
            <p:spPr bwMode="auto">
              <a:xfrm>
                <a:off x="1528"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7" name="Freeform 25">
                <a:extLst>
                  <a:ext uri="{FF2B5EF4-FFF2-40B4-BE49-F238E27FC236}">
                    <a16:creationId xmlns:a16="http://schemas.microsoft.com/office/drawing/2014/main" id="{02E0ADFD-A527-15B1-4727-D2007D643E0B}"/>
                  </a:ext>
                </a:extLst>
              </p:cNvPr>
              <p:cNvSpPr>
                <a:spLocks/>
              </p:cNvSpPr>
              <p:nvPr/>
            </p:nvSpPr>
            <p:spPr bwMode="auto">
              <a:xfrm>
                <a:off x="151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8" name="Freeform 26">
                <a:extLst>
                  <a:ext uri="{FF2B5EF4-FFF2-40B4-BE49-F238E27FC236}">
                    <a16:creationId xmlns:a16="http://schemas.microsoft.com/office/drawing/2014/main" id="{5199DDBC-4A1B-3409-7D91-94040B9E3AB0}"/>
                  </a:ext>
                </a:extLst>
              </p:cNvPr>
              <p:cNvSpPr>
                <a:spLocks/>
              </p:cNvSpPr>
              <p:nvPr/>
            </p:nvSpPr>
            <p:spPr bwMode="auto">
              <a:xfrm>
                <a:off x="1563" y="3088"/>
                <a:ext cx="17" cy="18"/>
              </a:xfrm>
              <a:custGeom>
                <a:avLst/>
                <a:gdLst>
                  <a:gd name="T0" fmla="*/ 17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89" name="Freeform 27">
                <a:extLst>
                  <a:ext uri="{FF2B5EF4-FFF2-40B4-BE49-F238E27FC236}">
                    <a16:creationId xmlns:a16="http://schemas.microsoft.com/office/drawing/2014/main" id="{87BF4003-7AAE-3539-DF31-BA435E5F1B56}"/>
                  </a:ext>
                </a:extLst>
              </p:cNvPr>
              <p:cNvSpPr>
                <a:spLocks/>
              </p:cNvSpPr>
              <p:nvPr/>
            </p:nvSpPr>
            <p:spPr bwMode="auto">
              <a:xfrm>
                <a:off x="1547"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0" name="Freeform 28">
                <a:extLst>
                  <a:ext uri="{FF2B5EF4-FFF2-40B4-BE49-F238E27FC236}">
                    <a16:creationId xmlns:a16="http://schemas.microsoft.com/office/drawing/2014/main" id="{BBA12C0B-4D99-ED21-7E59-92AF023DB18C}"/>
                  </a:ext>
                </a:extLst>
              </p:cNvPr>
              <p:cNvSpPr>
                <a:spLocks/>
              </p:cNvSpPr>
              <p:nvPr/>
            </p:nvSpPr>
            <p:spPr bwMode="auto">
              <a:xfrm>
                <a:off x="1596"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1" name="Freeform 29">
                <a:extLst>
                  <a:ext uri="{FF2B5EF4-FFF2-40B4-BE49-F238E27FC236}">
                    <a16:creationId xmlns:a16="http://schemas.microsoft.com/office/drawing/2014/main" id="{0F356F99-A4BB-5DBC-BC09-50FA681FBBD2}"/>
                  </a:ext>
                </a:extLst>
              </p:cNvPr>
              <p:cNvSpPr>
                <a:spLocks/>
              </p:cNvSpPr>
              <p:nvPr/>
            </p:nvSpPr>
            <p:spPr bwMode="auto">
              <a:xfrm>
                <a:off x="1580"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2" name="Freeform 30">
                <a:extLst>
                  <a:ext uri="{FF2B5EF4-FFF2-40B4-BE49-F238E27FC236}">
                    <a16:creationId xmlns:a16="http://schemas.microsoft.com/office/drawing/2014/main" id="{F45FA94D-F27F-A165-8207-FC0CC0BA0B2B}"/>
                  </a:ext>
                </a:extLst>
              </p:cNvPr>
              <p:cNvSpPr>
                <a:spLocks/>
              </p:cNvSpPr>
              <p:nvPr/>
            </p:nvSpPr>
            <p:spPr bwMode="auto">
              <a:xfrm>
                <a:off x="1629"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3" name="Freeform 31">
                <a:extLst>
                  <a:ext uri="{FF2B5EF4-FFF2-40B4-BE49-F238E27FC236}">
                    <a16:creationId xmlns:a16="http://schemas.microsoft.com/office/drawing/2014/main" id="{7B91AD26-9120-53BB-70D3-4BDFE5D790B2}"/>
                  </a:ext>
                </a:extLst>
              </p:cNvPr>
              <p:cNvSpPr>
                <a:spLocks/>
              </p:cNvSpPr>
              <p:nvPr/>
            </p:nvSpPr>
            <p:spPr bwMode="auto">
              <a:xfrm>
                <a:off x="1614"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4" name="Freeform 32">
                <a:extLst>
                  <a:ext uri="{FF2B5EF4-FFF2-40B4-BE49-F238E27FC236}">
                    <a16:creationId xmlns:a16="http://schemas.microsoft.com/office/drawing/2014/main" id="{A86A2BC5-F35A-72BA-CEE3-AB4E979EADC3}"/>
                  </a:ext>
                </a:extLst>
              </p:cNvPr>
              <p:cNvSpPr>
                <a:spLocks/>
              </p:cNvSpPr>
              <p:nvPr/>
            </p:nvSpPr>
            <p:spPr bwMode="auto">
              <a:xfrm>
                <a:off x="1665"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5" name="Freeform 33">
                <a:extLst>
                  <a:ext uri="{FF2B5EF4-FFF2-40B4-BE49-F238E27FC236}">
                    <a16:creationId xmlns:a16="http://schemas.microsoft.com/office/drawing/2014/main" id="{9AC5D8BD-59FC-CE96-689C-CBAC4FBD34C9}"/>
                  </a:ext>
                </a:extLst>
              </p:cNvPr>
              <p:cNvSpPr>
                <a:spLocks/>
              </p:cNvSpPr>
              <p:nvPr/>
            </p:nvSpPr>
            <p:spPr bwMode="auto">
              <a:xfrm>
                <a:off x="1648" y="3088"/>
                <a:ext cx="18" cy="18"/>
              </a:xfrm>
              <a:custGeom>
                <a:avLst/>
                <a:gdLst>
                  <a:gd name="T0" fmla="*/ 0 w 34"/>
                  <a:gd name="T1" fmla="*/ 18 h 35"/>
                  <a:gd name="T2" fmla="*/ 2 w 34"/>
                  <a:gd name="T3" fmla="*/ 11 h 35"/>
                  <a:gd name="T4" fmla="*/ 6 w 34"/>
                  <a:gd name="T5" fmla="*/ 6 h 35"/>
                  <a:gd name="T6" fmla="*/ 12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6" name="Freeform 34">
                <a:extLst>
                  <a:ext uri="{FF2B5EF4-FFF2-40B4-BE49-F238E27FC236}">
                    <a16:creationId xmlns:a16="http://schemas.microsoft.com/office/drawing/2014/main" id="{0329749A-685D-2103-6DA6-29E143E1BCF7}"/>
                  </a:ext>
                </a:extLst>
              </p:cNvPr>
              <p:cNvSpPr>
                <a:spLocks/>
              </p:cNvSpPr>
              <p:nvPr/>
            </p:nvSpPr>
            <p:spPr bwMode="auto">
              <a:xfrm>
                <a:off x="1697"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7" name="Freeform 35">
                <a:extLst>
                  <a:ext uri="{FF2B5EF4-FFF2-40B4-BE49-F238E27FC236}">
                    <a16:creationId xmlns:a16="http://schemas.microsoft.com/office/drawing/2014/main" id="{7DCC5066-40EC-E812-CE7A-CA40676EB496}"/>
                  </a:ext>
                </a:extLst>
              </p:cNvPr>
              <p:cNvSpPr>
                <a:spLocks/>
              </p:cNvSpPr>
              <p:nvPr/>
            </p:nvSpPr>
            <p:spPr bwMode="auto">
              <a:xfrm>
                <a:off x="1682"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8" name="Freeform 36">
                <a:extLst>
                  <a:ext uri="{FF2B5EF4-FFF2-40B4-BE49-F238E27FC236}">
                    <a16:creationId xmlns:a16="http://schemas.microsoft.com/office/drawing/2014/main" id="{07B33507-E129-D5DE-7C3D-7A919104390A}"/>
                  </a:ext>
                </a:extLst>
              </p:cNvPr>
              <p:cNvSpPr>
                <a:spLocks/>
              </p:cNvSpPr>
              <p:nvPr/>
            </p:nvSpPr>
            <p:spPr bwMode="auto">
              <a:xfrm>
                <a:off x="1733"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99" name="Freeform 37">
                <a:extLst>
                  <a:ext uri="{FF2B5EF4-FFF2-40B4-BE49-F238E27FC236}">
                    <a16:creationId xmlns:a16="http://schemas.microsoft.com/office/drawing/2014/main" id="{3C92C52C-5566-0560-61C2-9447D9D28D78}"/>
                  </a:ext>
                </a:extLst>
              </p:cNvPr>
              <p:cNvSpPr>
                <a:spLocks/>
              </p:cNvSpPr>
              <p:nvPr/>
            </p:nvSpPr>
            <p:spPr bwMode="auto">
              <a:xfrm>
                <a:off x="1716"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0" name="Freeform 38">
                <a:extLst>
                  <a:ext uri="{FF2B5EF4-FFF2-40B4-BE49-F238E27FC236}">
                    <a16:creationId xmlns:a16="http://schemas.microsoft.com/office/drawing/2014/main" id="{D7501D45-F845-0E09-DE60-DF898159A2E4}"/>
                  </a:ext>
                </a:extLst>
              </p:cNvPr>
              <p:cNvSpPr>
                <a:spLocks/>
              </p:cNvSpPr>
              <p:nvPr/>
            </p:nvSpPr>
            <p:spPr bwMode="auto">
              <a:xfrm>
                <a:off x="1767" y="3088"/>
                <a:ext cx="17" cy="18"/>
              </a:xfrm>
              <a:custGeom>
                <a:avLst/>
                <a:gdLst>
                  <a:gd name="T0" fmla="*/ 17 w 35"/>
                  <a:gd name="T1" fmla="*/ 18 h 35"/>
                  <a:gd name="T2" fmla="*/ 16 w 35"/>
                  <a:gd name="T3" fmla="*/ 11 h 35"/>
                  <a:gd name="T4" fmla="*/ 12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1" name="Freeform 39">
                <a:extLst>
                  <a:ext uri="{FF2B5EF4-FFF2-40B4-BE49-F238E27FC236}">
                    <a16:creationId xmlns:a16="http://schemas.microsoft.com/office/drawing/2014/main" id="{9A57D909-6E89-4602-BE91-558F8BC35076}"/>
                  </a:ext>
                </a:extLst>
              </p:cNvPr>
              <p:cNvSpPr>
                <a:spLocks/>
              </p:cNvSpPr>
              <p:nvPr/>
            </p:nvSpPr>
            <p:spPr bwMode="auto">
              <a:xfrm>
                <a:off x="1752"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2" name="Freeform 40">
                <a:extLst>
                  <a:ext uri="{FF2B5EF4-FFF2-40B4-BE49-F238E27FC236}">
                    <a16:creationId xmlns:a16="http://schemas.microsoft.com/office/drawing/2014/main" id="{A18F834E-27B2-4572-F8ED-46A9AB0FA72B}"/>
                  </a:ext>
                </a:extLst>
              </p:cNvPr>
              <p:cNvSpPr>
                <a:spLocks/>
              </p:cNvSpPr>
              <p:nvPr/>
            </p:nvSpPr>
            <p:spPr bwMode="auto">
              <a:xfrm>
                <a:off x="1801"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3" name="Freeform 41">
                <a:extLst>
                  <a:ext uri="{FF2B5EF4-FFF2-40B4-BE49-F238E27FC236}">
                    <a16:creationId xmlns:a16="http://schemas.microsoft.com/office/drawing/2014/main" id="{7C5B80BC-38BE-3F97-4659-3F1C147BC289}"/>
                  </a:ext>
                </a:extLst>
              </p:cNvPr>
              <p:cNvSpPr>
                <a:spLocks/>
              </p:cNvSpPr>
              <p:nvPr/>
            </p:nvSpPr>
            <p:spPr bwMode="auto">
              <a:xfrm>
                <a:off x="1784"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4" name="Freeform 42">
                <a:extLst>
                  <a:ext uri="{FF2B5EF4-FFF2-40B4-BE49-F238E27FC236}">
                    <a16:creationId xmlns:a16="http://schemas.microsoft.com/office/drawing/2014/main" id="{0C8C4AD1-B1B6-0FC5-87DB-5EAED39FA4D8}"/>
                  </a:ext>
                </a:extLst>
              </p:cNvPr>
              <p:cNvSpPr>
                <a:spLocks/>
              </p:cNvSpPr>
              <p:nvPr/>
            </p:nvSpPr>
            <p:spPr bwMode="auto">
              <a:xfrm>
                <a:off x="1834" y="3088"/>
                <a:ext cx="17" cy="18"/>
              </a:xfrm>
              <a:custGeom>
                <a:avLst/>
                <a:gdLst>
                  <a:gd name="T0" fmla="*/ 17 w 34"/>
                  <a:gd name="T1" fmla="*/ 18 h 35"/>
                  <a:gd name="T2" fmla="*/ 17 w 34"/>
                  <a:gd name="T3" fmla="*/ 11 h 35"/>
                  <a:gd name="T4" fmla="*/ 13 w 34"/>
                  <a:gd name="T5" fmla="*/ 6 h 35"/>
                  <a:gd name="T6" fmla="*/ 8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5" name="Freeform 43">
                <a:extLst>
                  <a:ext uri="{FF2B5EF4-FFF2-40B4-BE49-F238E27FC236}">
                    <a16:creationId xmlns:a16="http://schemas.microsoft.com/office/drawing/2014/main" id="{198A1840-5AFD-0FF7-90F4-026D615BFAF6}"/>
                  </a:ext>
                </a:extLst>
              </p:cNvPr>
              <p:cNvSpPr>
                <a:spLocks/>
              </p:cNvSpPr>
              <p:nvPr/>
            </p:nvSpPr>
            <p:spPr bwMode="auto">
              <a:xfrm>
                <a:off x="1819"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6" name="Freeform 44">
                <a:extLst>
                  <a:ext uri="{FF2B5EF4-FFF2-40B4-BE49-F238E27FC236}">
                    <a16:creationId xmlns:a16="http://schemas.microsoft.com/office/drawing/2014/main" id="{3DA776BE-6149-5E68-60AD-C48B4602F2A4}"/>
                  </a:ext>
                </a:extLst>
              </p:cNvPr>
              <p:cNvSpPr>
                <a:spLocks/>
              </p:cNvSpPr>
              <p:nvPr/>
            </p:nvSpPr>
            <p:spPr bwMode="auto">
              <a:xfrm>
                <a:off x="1869"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7" name="Freeform 45">
                <a:extLst>
                  <a:ext uri="{FF2B5EF4-FFF2-40B4-BE49-F238E27FC236}">
                    <a16:creationId xmlns:a16="http://schemas.microsoft.com/office/drawing/2014/main" id="{40D1A898-BEB9-D5BF-AD13-C0873AB380B1}"/>
                  </a:ext>
                </a:extLst>
              </p:cNvPr>
              <p:cNvSpPr>
                <a:spLocks/>
              </p:cNvSpPr>
              <p:nvPr/>
            </p:nvSpPr>
            <p:spPr bwMode="auto">
              <a:xfrm>
                <a:off x="1853"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8" name="Freeform 46">
                <a:extLst>
                  <a:ext uri="{FF2B5EF4-FFF2-40B4-BE49-F238E27FC236}">
                    <a16:creationId xmlns:a16="http://schemas.microsoft.com/office/drawing/2014/main" id="{E3DA4980-6AC5-0FEE-0E95-4279C72AA722}"/>
                  </a:ext>
                </a:extLst>
              </p:cNvPr>
              <p:cNvSpPr>
                <a:spLocks/>
              </p:cNvSpPr>
              <p:nvPr/>
            </p:nvSpPr>
            <p:spPr bwMode="auto">
              <a:xfrm>
                <a:off x="1902"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09" name="Freeform 47">
                <a:extLst>
                  <a:ext uri="{FF2B5EF4-FFF2-40B4-BE49-F238E27FC236}">
                    <a16:creationId xmlns:a16="http://schemas.microsoft.com/office/drawing/2014/main" id="{4549952F-FBDA-09F8-B5FE-1A200D3A153C}"/>
                  </a:ext>
                </a:extLst>
              </p:cNvPr>
              <p:cNvSpPr>
                <a:spLocks/>
              </p:cNvSpPr>
              <p:nvPr/>
            </p:nvSpPr>
            <p:spPr bwMode="auto">
              <a:xfrm>
                <a:off x="1887"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0" name="Freeform 48">
                <a:extLst>
                  <a:ext uri="{FF2B5EF4-FFF2-40B4-BE49-F238E27FC236}">
                    <a16:creationId xmlns:a16="http://schemas.microsoft.com/office/drawing/2014/main" id="{E244E04A-3375-8D7F-2F4A-3B4DBA379CD6}"/>
                  </a:ext>
                </a:extLst>
              </p:cNvPr>
              <p:cNvSpPr>
                <a:spLocks/>
              </p:cNvSpPr>
              <p:nvPr/>
            </p:nvSpPr>
            <p:spPr bwMode="auto">
              <a:xfrm>
                <a:off x="1936"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1" name="Freeform 49">
                <a:extLst>
                  <a:ext uri="{FF2B5EF4-FFF2-40B4-BE49-F238E27FC236}">
                    <a16:creationId xmlns:a16="http://schemas.microsoft.com/office/drawing/2014/main" id="{6F0FD880-234D-CF05-C1D0-0081F773A427}"/>
                  </a:ext>
                </a:extLst>
              </p:cNvPr>
              <p:cNvSpPr>
                <a:spLocks/>
              </p:cNvSpPr>
              <p:nvPr/>
            </p:nvSpPr>
            <p:spPr bwMode="auto">
              <a:xfrm>
                <a:off x="1920"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2" name="Freeform 50">
                <a:extLst>
                  <a:ext uri="{FF2B5EF4-FFF2-40B4-BE49-F238E27FC236}">
                    <a16:creationId xmlns:a16="http://schemas.microsoft.com/office/drawing/2014/main" id="{3BB3880F-4F65-4FD0-A28B-596D89921BD7}"/>
                  </a:ext>
                </a:extLst>
              </p:cNvPr>
              <p:cNvSpPr>
                <a:spLocks/>
              </p:cNvSpPr>
              <p:nvPr/>
            </p:nvSpPr>
            <p:spPr bwMode="auto">
              <a:xfrm>
                <a:off x="1972"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3" name="Freeform 51">
                <a:extLst>
                  <a:ext uri="{FF2B5EF4-FFF2-40B4-BE49-F238E27FC236}">
                    <a16:creationId xmlns:a16="http://schemas.microsoft.com/office/drawing/2014/main" id="{DDB95DEE-1B7D-582A-A6F5-6ED6C76CC906}"/>
                  </a:ext>
                </a:extLst>
              </p:cNvPr>
              <p:cNvSpPr>
                <a:spLocks/>
              </p:cNvSpPr>
              <p:nvPr/>
            </p:nvSpPr>
            <p:spPr bwMode="auto">
              <a:xfrm>
                <a:off x="1955"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4" name="Freeform 52">
                <a:extLst>
                  <a:ext uri="{FF2B5EF4-FFF2-40B4-BE49-F238E27FC236}">
                    <a16:creationId xmlns:a16="http://schemas.microsoft.com/office/drawing/2014/main" id="{0BF1163E-44A8-DB69-B031-FCD77CB735AD}"/>
                  </a:ext>
                </a:extLst>
              </p:cNvPr>
              <p:cNvSpPr>
                <a:spLocks/>
              </p:cNvSpPr>
              <p:nvPr/>
            </p:nvSpPr>
            <p:spPr bwMode="auto">
              <a:xfrm>
                <a:off x="200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5" name="Freeform 53">
                <a:extLst>
                  <a:ext uri="{FF2B5EF4-FFF2-40B4-BE49-F238E27FC236}">
                    <a16:creationId xmlns:a16="http://schemas.microsoft.com/office/drawing/2014/main" id="{4C638AD4-C301-8694-93CB-8A91BC9A542B}"/>
                  </a:ext>
                </a:extLst>
              </p:cNvPr>
              <p:cNvSpPr>
                <a:spLocks/>
              </p:cNvSpPr>
              <p:nvPr/>
            </p:nvSpPr>
            <p:spPr bwMode="auto">
              <a:xfrm>
                <a:off x="1988"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6" name="Freeform 54">
                <a:extLst>
                  <a:ext uri="{FF2B5EF4-FFF2-40B4-BE49-F238E27FC236}">
                    <a16:creationId xmlns:a16="http://schemas.microsoft.com/office/drawing/2014/main" id="{2EC2750A-51FA-A15F-333F-4990E76D0584}"/>
                  </a:ext>
                </a:extLst>
              </p:cNvPr>
              <p:cNvSpPr>
                <a:spLocks/>
              </p:cNvSpPr>
              <p:nvPr/>
            </p:nvSpPr>
            <p:spPr bwMode="auto">
              <a:xfrm>
                <a:off x="2038"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7" name="Freeform 55">
                <a:extLst>
                  <a:ext uri="{FF2B5EF4-FFF2-40B4-BE49-F238E27FC236}">
                    <a16:creationId xmlns:a16="http://schemas.microsoft.com/office/drawing/2014/main" id="{B9479451-84BD-B9E4-74C3-F1870630EE69}"/>
                  </a:ext>
                </a:extLst>
              </p:cNvPr>
              <p:cNvSpPr>
                <a:spLocks/>
              </p:cNvSpPr>
              <p:nvPr/>
            </p:nvSpPr>
            <p:spPr bwMode="auto">
              <a:xfrm>
                <a:off x="2022"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19"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8" name="Freeform 56">
                <a:extLst>
                  <a:ext uri="{FF2B5EF4-FFF2-40B4-BE49-F238E27FC236}">
                    <a16:creationId xmlns:a16="http://schemas.microsoft.com/office/drawing/2014/main" id="{664C1CB3-9BCC-8713-AD2F-5CC58EF7A9A2}"/>
                  </a:ext>
                </a:extLst>
              </p:cNvPr>
              <p:cNvSpPr>
                <a:spLocks/>
              </p:cNvSpPr>
              <p:nvPr/>
            </p:nvSpPr>
            <p:spPr bwMode="auto">
              <a:xfrm>
                <a:off x="2073"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19" name="Freeform 57">
                <a:extLst>
                  <a:ext uri="{FF2B5EF4-FFF2-40B4-BE49-F238E27FC236}">
                    <a16:creationId xmlns:a16="http://schemas.microsoft.com/office/drawing/2014/main" id="{863A49DC-5BE9-25A7-31CD-F9E6C8C148F3}"/>
                  </a:ext>
                </a:extLst>
              </p:cNvPr>
              <p:cNvSpPr>
                <a:spLocks/>
              </p:cNvSpPr>
              <p:nvPr/>
            </p:nvSpPr>
            <p:spPr bwMode="auto">
              <a:xfrm>
                <a:off x="2057"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0" name="Freeform 58">
                <a:extLst>
                  <a:ext uri="{FF2B5EF4-FFF2-40B4-BE49-F238E27FC236}">
                    <a16:creationId xmlns:a16="http://schemas.microsoft.com/office/drawing/2014/main" id="{9EA676DF-78FA-CAD4-5518-D3D9894D2EB0}"/>
                  </a:ext>
                </a:extLst>
              </p:cNvPr>
              <p:cNvSpPr>
                <a:spLocks/>
              </p:cNvSpPr>
              <p:nvPr/>
            </p:nvSpPr>
            <p:spPr bwMode="auto">
              <a:xfrm>
                <a:off x="2106"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1" name="Freeform 59">
                <a:extLst>
                  <a:ext uri="{FF2B5EF4-FFF2-40B4-BE49-F238E27FC236}">
                    <a16:creationId xmlns:a16="http://schemas.microsoft.com/office/drawing/2014/main" id="{4826A422-9621-D05E-9814-EEF2875760A6}"/>
                  </a:ext>
                </a:extLst>
              </p:cNvPr>
              <p:cNvSpPr>
                <a:spLocks/>
              </p:cNvSpPr>
              <p:nvPr/>
            </p:nvSpPr>
            <p:spPr bwMode="auto">
              <a:xfrm>
                <a:off x="209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2" name="Freeform 60">
                <a:extLst>
                  <a:ext uri="{FF2B5EF4-FFF2-40B4-BE49-F238E27FC236}">
                    <a16:creationId xmlns:a16="http://schemas.microsoft.com/office/drawing/2014/main" id="{13EDB9E6-D8B2-B7E0-A56E-690A33EBB02F}"/>
                  </a:ext>
                </a:extLst>
              </p:cNvPr>
              <p:cNvSpPr>
                <a:spLocks/>
              </p:cNvSpPr>
              <p:nvPr/>
            </p:nvSpPr>
            <p:spPr bwMode="auto">
              <a:xfrm>
                <a:off x="2140"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3" name="Freeform 61">
                <a:extLst>
                  <a:ext uri="{FF2B5EF4-FFF2-40B4-BE49-F238E27FC236}">
                    <a16:creationId xmlns:a16="http://schemas.microsoft.com/office/drawing/2014/main" id="{DF089B94-DE3F-91AE-F2A1-E5D3E9A8309B}"/>
                  </a:ext>
                </a:extLst>
              </p:cNvPr>
              <p:cNvSpPr>
                <a:spLocks/>
              </p:cNvSpPr>
              <p:nvPr/>
            </p:nvSpPr>
            <p:spPr bwMode="auto">
              <a:xfrm>
                <a:off x="2124"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4" name="Freeform 62">
                <a:extLst>
                  <a:ext uri="{FF2B5EF4-FFF2-40B4-BE49-F238E27FC236}">
                    <a16:creationId xmlns:a16="http://schemas.microsoft.com/office/drawing/2014/main" id="{23EB5316-66F6-02F8-2936-8D45B807F90C}"/>
                  </a:ext>
                </a:extLst>
              </p:cNvPr>
              <p:cNvSpPr>
                <a:spLocks/>
              </p:cNvSpPr>
              <p:nvPr/>
            </p:nvSpPr>
            <p:spPr bwMode="auto">
              <a:xfrm>
                <a:off x="2175"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5" name="Freeform 63">
                <a:extLst>
                  <a:ext uri="{FF2B5EF4-FFF2-40B4-BE49-F238E27FC236}">
                    <a16:creationId xmlns:a16="http://schemas.microsoft.com/office/drawing/2014/main" id="{69E5840A-1B58-B224-2603-CC8AB18A7B2A}"/>
                  </a:ext>
                </a:extLst>
              </p:cNvPr>
              <p:cNvSpPr>
                <a:spLocks/>
              </p:cNvSpPr>
              <p:nvPr/>
            </p:nvSpPr>
            <p:spPr bwMode="auto">
              <a:xfrm>
                <a:off x="2159"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6" name="Freeform 64">
                <a:extLst>
                  <a:ext uri="{FF2B5EF4-FFF2-40B4-BE49-F238E27FC236}">
                    <a16:creationId xmlns:a16="http://schemas.microsoft.com/office/drawing/2014/main" id="{07600AA1-E553-42BA-23BF-F914ED3BF9D1}"/>
                  </a:ext>
                </a:extLst>
              </p:cNvPr>
              <p:cNvSpPr>
                <a:spLocks/>
              </p:cNvSpPr>
              <p:nvPr/>
            </p:nvSpPr>
            <p:spPr bwMode="auto">
              <a:xfrm>
                <a:off x="2208"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7" name="Freeform 65">
                <a:extLst>
                  <a:ext uri="{FF2B5EF4-FFF2-40B4-BE49-F238E27FC236}">
                    <a16:creationId xmlns:a16="http://schemas.microsoft.com/office/drawing/2014/main" id="{2B7CBAA4-2277-84E7-2E49-067E0CF3DDF7}"/>
                  </a:ext>
                </a:extLst>
              </p:cNvPr>
              <p:cNvSpPr>
                <a:spLocks/>
              </p:cNvSpPr>
              <p:nvPr/>
            </p:nvSpPr>
            <p:spPr bwMode="auto">
              <a:xfrm>
                <a:off x="219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8" name="Freeform 66">
                <a:extLst>
                  <a:ext uri="{FF2B5EF4-FFF2-40B4-BE49-F238E27FC236}">
                    <a16:creationId xmlns:a16="http://schemas.microsoft.com/office/drawing/2014/main" id="{6D76F259-A7B2-637E-4B8F-EB003D958900}"/>
                  </a:ext>
                </a:extLst>
              </p:cNvPr>
              <p:cNvSpPr>
                <a:spLocks/>
              </p:cNvSpPr>
              <p:nvPr/>
            </p:nvSpPr>
            <p:spPr bwMode="auto">
              <a:xfrm>
                <a:off x="2242"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29" name="Freeform 67">
                <a:extLst>
                  <a:ext uri="{FF2B5EF4-FFF2-40B4-BE49-F238E27FC236}">
                    <a16:creationId xmlns:a16="http://schemas.microsoft.com/office/drawing/2014/main" id="{BF62042B-FAC8-06C6-AF30-830F08A87881}"/>
                  </a:ext>
                </a:extLst>
              </p:cNvPr>
              <p:cNvSpPr>
                <a:spLocks/>
              </p:cNvSpPr>
              <p:nvPr/>
            </p:nvSpPr>
            <p:spPr bwMode="auto">
              <a:xfrm>
                <a:off x="2226"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0" name="Freeform 68">
                <a:extLst>
                  <a:ext uri="{FF2B5EF4-FFF2-40B4-BE49-F238E27FC236}">
                    <a16:creationId xmlns:a16="http://schemas.microsoft.com/office/drawing/2014/main" id="{5B004A44-F91D-EBA9-145A-DF087C4EAEC7}"/>
                  </a:ext>
                </a:extLst>
              </p:cNvPr>
              <p:cNvSpPr>
                <a:spLocks/>
              </p:cNvSpPr>
              <p:nvPr/>
            </p:nvSpPr>
            <p:spPr bwMode="auto">
              <a:xfrm>
                <a:off x="2277"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1" name="Freeform 69">
                <a:extLst>
                  <a:ext uri="{FF2B5EF4-FFF2-40B4-BE49-F238E27FC236}">
                    <a16:creationId xmlns:a16="http://schemas.microsoft.com/office/drawing/2014/main" id="{D323F406-16ED-C8CB-FB5B-B19BC558588B}"/>
                  </a:ext>
                </a:extLst>
              </p:cNvPr>
              <p:cNvSpPr>
                <a:spLocks/>
              </p:cNvSpPr>
              <p:nvPr/>
            </p:nvSpPr>
            <p:spPr bwMode="auto">
              <a:xfrm>
                <a:off x="2260"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2" name="Freeform 70">
                <a:extLst>
                  <a:ext uri="{FF2B5EF4-FFF2-40B4-BE49-F238E27FC236}">
                    <a16:creationId xmlns:a16="http://schemas.microsoft.com/office/drawing/2014/main" id="{D15C1EE1-B1D4-47D4-2FC5-02126DE98B33}"/>
                  </a:ext>
                </a:extLst>
              </p:cNvPr>
              <p:cNvSpPr>
                <a:spLocks/>
              </p:cNvSpPr>
              <p:nvPr/>
            </p:nvSpPr>
            <p:spPr bwMode="auto">
              <a:xfrm>
                <a:off x="2310"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3" name="Freeform 71">
                <a:extLst>
                  <a:ext uri="{FF2B5EF4-FFF2-40B4-BE49-F238E27FC236}">
                    <a16:creationId xmlns:a16="http://schemas.microsoft.com/office/drawing/2014/main" id="{484D7DC0-C4FD-26FC-2710-D5BA7EF20C63}"/>
                  </a:ext>
                </a:extLst>
              </p:cNvPr>
              <p:cNvSpPr>
                <a:spLocks/>
              </p:cNvSpPr>
              <p:nvPr/>
            </p:nvSpPr>
            <p:spPr bwMode="auto">
              <a:xfrm>
                <a:off x="2294"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4" name="Freeform 72">
                <a:extLst>
                  <a:ext uri="{FF2B5EF4-FFF2-40B4-BE49-F238E27FC236}">
                    <a16:creationId xmlns:a16="http://schemas.microsoft.com/office/drawing/2014/main" id="{68C56992-F205-389A-EE37-F64B2AE46415}"/>
                  </a:ext>
                </a:extLst>
              </p:cNvPr>
              <p:cNvSpPr>
                <a:spLocks/>
              </p:cNvSpPr>
              <p:nvPr/>
            </p:nvSpPr>
            <p:spPr bwMode="auto">
              <a:xfrm>
                <a:off x="234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5" name="Freeform 73">
                <a:extLst>
                  <a:ext uri="{FF2B5EF4-FFF2-40B4-BE49-F238E27FC236}">
                    <a16:creationId xmlns:a16="http://schemas.microsoft.com/office/drawing/2014/main" id="{97AD4077-4D2D-26B0-7ACE-BADD0AA44AD0}"/>
                  </a:ext>
                </a:extLst>
              </p:cNvPr>
              <p:cNvSpPr>
                <a:spLocks/>
              </p:cNvSpPr>
              <p:nvPr/>
            </p:nvSpPr>
            <p:spPr bwMode="auto">
              <a:xfrm>
                <a:off x="2327"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6" name="Freeform 74">
                <a:extLst>
                  <a:ext uri="{FF2B5EF4-FFF2-40B4-BE49-F238E27FC236}">
                    <a16:creationId xmlns:a16="http://schemas.microsoft.com/office/drawing/2014/main" id="{927724EB-2378-14CD-485F-606335F089C6}"/>
                  </a:ext>
                </a:extLst>
              </p:cNvPr>
              <p:cNvSpPr>
                <a:spLocks/>
              </p:cNvSpPr>
              <p:nvPr/>
            </p:nvSpPr>
            <p:spPr bwMode="auto">
              <a:xfrm>
                <a:off x="2379"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7" name="Freeform 75">
                <a:extLst>
                  <a:ext uri="{FF2B5EF4-FFF2-40B4-BE49-F238E27FC236}">
                    <a16:creationId xmlns:a16="http://schemas.microsoft.com/office/drawing/2014/main" id="{240435B0-88C0-4AAC-26EA-7FB4DD5B5CDC}"/>
                  </a:ext>
                </a:extLst>
              </p:cNvPr>
              <p:cNvSpPr>
                <a:spLocks/>
              </p:cNvSpPr>
              <p:nvPr/>
            </p:nvSpPr>
            <p:spPr bwMode="auto">
              <a:xfrm>
                <a:off x="2363"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8" name="Freeform 76">
                <a:extLst>
                  <a:ext uri="{FF2B5EF4-FFF2-40B4-BE49-F238E27FC236}">
                    <a16:creationId xmlns:a16="http://schemas.microsoft.com/office/drawing/2014/main" id="{8AEF99DE-983C-3C11-4A60-58A253338BD7}"/>
                  </a:ext>
                </a:extLst>
              </p:cNvPr>
              <p:cNvSpPr>
                <a:spLocks/>
              </p:cNvSpPr>
              <p:nvPr/>
            </p:nvSpPr>
            <p:spPr bwMode="auto">
              <a:xfrm>
                <a:off x="2411"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39" name="Freeform 77">
                <a:extLst>
                  <a:ext uri="{FF2B5EF4-FFF2-40B4-BE49-F238E27FC236}">
                    <a16:creationId xmlns:a16="http://schemas.microsoft.com/office/drawing/2014/main" id="{7911C2AF-F021-1857-DB56-FCA2B151BB78}"/>
                  </a:ext>
                </a:extLst>
              </p:cNvPr>
              <p:cNvSpPr>
                <a:spLocks/>
              </p:cNvSpPr>
              <p:nvPr/>
            </p:nvSpPr>
            <p:spPr bwMode="auto">
              <a:xfrm>
                <a:off x="2395"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40" name="Freeform 78">
                <a:extLst>
                  <a:ext uri="{FF2B5EF4-FFF2-40B4-BE49-F238E27FC236}">
                    <a16:creationId xmlns:a16="http://schemas.microsoft.com/office/drawing/2014/main" id="{C50C4D11-5BF1-3BFB-16A4-CFBD2B3C89D0}"/>
                  </a:ext>
                </a:extLst>
              </p:cNvPr>
              <p:cNvSpPr>
                <a:spLocks/>
              </p:cNvSpPr>
              <p:nvPr/>
            </p:nvSpPr>
            <p:spPr bwMode="auto">
              <a:xfrm>
                <a:off x="2446"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41" name="Freeform 79">
                <a:extLst>
                  <a:ext uri="{FF2B5EF4-FFF2-40B4-BE49-F238E27FC236}">
                    <a16:creationId xmlns:a16="http://schemas.microsoft.com/office/drawing/2014/main" id="{68535F1F-4E75-1779-EB46-C7757C1DB5CA}"/>
                  </a:ext>
                </a:extLst>
              </p:cNvPr>
              <p:cNvSpPr>
                <a:spLocks/>
              </p:cNvSpPr>
              <p:nvPr/>
            </p:nvSpPr>
            <p:spPr bwMode="auto">
              <a:xfrm>
                <a:off x="243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42" name="Freeform 80">
                <a:extLst>
                  <a:ext uri="{FF2B5EF4-FFF2-40B4-BE49-F238E27FC236}">
                    <a16:creationId xmlns:a16="http://schemas.microsoft.com/office/drawing/2014/main" id="{C91C2932-EED9-6686-28F9-C15DC2213218}"/>
                  </a:ext>
                </a:extLst>
              </p:cNvPr>
              <p:cNvSpPr>
                <a:spLocks/>
              </p:cNvSpPr>
              <p:nvPr/>
            </p:nvSpPr>
            <p:spPr bwMode="auto">
              <a:xfrm>
                <a:off x="2480"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43" name="Freeform 81">
                <a:extLst>
                  <a:ext uri="{FF2B5EF4-FFF2-40B4-BE49-F238E27FC236}">
                    <a16:creationId xmlns:a16="http://schemas.microsoft.com/office/drawing/2014/main" id="{6678CD3C-5719-63A8-D0E4-5A16C7C5B8C7}"/>
                  </a:ext>
                </a:extLst>
              </p:cNvPr>
              <p:cNvSpPr>
                <a:spLocks/>
              </p:cNvSpPr>
              <p:nvPr/>
            </p:nvSpPr>
            <p:spPr bwMode="auto">
              <a:xfrm>
                <a:off x="2464"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44" name="Freeform 82">
                <a:extLst>
                  <a:ext uri="{FF2B5EF4-FFF2-40B4-BE49-F238E27FC236}">
                    <a16:creationId xmlns:a16="http://schemas.microsoft.com/office/drawing/2014/main" id="{A63C8869-D51E-E710-9D82-EE4CC8FF4277}"/>
                  </a:ext>
                </a:extLst>
              </p:cNvPr>
              <p:cNvSpPr>
                <a:spLocks/>
              </p:cNvSpPr>
              <p:nvPr/>
            </p:nvSpPr>
            <p:spPr bwMode="auto">
              <a:xfrm>
                <a:off x="2514" y="3088"/>
                <a:ext cx="16" cy="18"/>
              </a:xfrm>
              <a:custGeom>
                <a:avLst/>
                <a:gdLst>
                  <a:gd name="T0" fmla="*/ 16 w 32"/>
                  <a:gd name="T1" fmla="*/ 18 h 35"/>
                  <a:gd name="T2" fmla="*/ 15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45" name="Freeform 83">
                <a:extLst>
                  <a:ext uri="{FF2B5EF4-FFF2-40B4-BE49-F238E27FC236}">
                    <a16:creationId xmlns:a16="http://schemas.microsoft.com/office/drawing/2014/main" id="{0DBB7C95-E368-37E3-D030-2160C7F51F25}"/>
                  </a:ext>
                </a:extLst>
              </p:cNvPr>
              <p:cNvSpPr>
                <a:spLocks/>
              </p:cNvSpPr>
              <p:nvPr/>
            </p:nvSpPr>
            <p:spPr bwMode="auto">
              <a:xfrm>
                <a:off x="2497"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46" name="Freeform 84">
                <a:extLst>
                  <a:ext uri="{FF2B5EF4-FFF2-40B4-BE49-F238E27FC236}">
                    <a16:creationId xmlns:a16="http://schemas.microsoft.com/office/drawing/2014/main" id="{E3ACEA1F-655E-7559-B014-EEB938295AC3}"/>
                  </a:ext>
                </a:extLst>
              </p:cNvPr>
              <p:cNvSpPr>
                <a:spLocks/>
              </p:cNvSpPr>
              <p:nvPr/>
            </p:nvSpPr>
            <p:spPr bwMode="auto">
              <a:xfrm>
                <a:off x="1172" y="3103"/>
                <a:ext cx="136" cy="690"/>
              </a:xfrm>
              <a:custGeom>
                <a:avLst/>
                <a:gdLst>
                  <a:gd name="T0" fmla="*/ 136 w 271"/>
                  <a:gd name="T1" fmla="*/ 0 h 1380"/>
                  <a:gd name="T2" fmla="*/ 130 w 271"/>
                  <a:gd name="T3" fmla="*/ 2 h 1380"/>
                  <a:gd name="T4" fmla="*/ 123 w 271"/>
                  <a:gd name="T5" fmla="*/ 7 h 1380"/>
                  <a:gd name="T6" fmla="*/ 117 w 271"/>
                  <a:gd name="T7" fmla="*/ 15 h 1380"/>
                  <a:gd name="T8" fmla="*/ 111 w 271"/>
                  <a:gd name="T9" fmla="*/ 27 h 1380"/>
                  <a:gd name="T10" fmla="*/ 104 w 271"/>
                  <a:gd name="T11" fmla="*/ 42 h 1380"/>
                  <a:gd name="T12" fmla="*/ 99 w 271"/>
                  <a:gd name="T13" fmla="*/ 59 h 1380"/>
                  <a:gd name="T14" fmla="*/ 93 w 271"/>
                  <a:gd name="T15" fmla="*/ 79 h 1380"/>
                  <a:gd name="T16" fmla="*/ 88 w 271"/>
                  <a:gd name="T17" fmla="*/ 102 h 1380"/>
                  <a:gd name="T18" fmla="*/ 83 w 271"/>
                  <a:gd name="T19" fmla="*/ 127 h 1380"/>
                  <a:gd name="T20" fmla="*/ 80 w 271"/>
                  <a:gd name="T21" fmla="*/ 154 h 1380"/>
                  <a:gd name="T22" fmla="*/ 76 w 271"/>
                  <a:gd name="T23" fmla="*/ 184 h 1380"/>
                  <a:gd name="T24" fmla="*/ 73 w 271"/>
                  <a:gd name="T25" fmla="*/ 214 h 1380"/>
                  <a:gd name="T26" fmla="*/ 71 w 271"/>
                  <a:gd name="T27" fmla="*/ 246 h 1380"/>
                  <a:gd name="T28" fmla="*/ 70 w 271"/>
                  <a:gd name="T29" fmla="*/ 279 h 1380"/>
                  <a:gd name="T30" fmla="*/ 69 w 271"/>
                  <a:gd name="T31" fmla="*/ 313 h 1380"/>
                  <a:gd name="T32" fmla="*/ 68 w 271"/>
                  <a:gd name="T33" fmla="*/ 347 h 1380"/>
                  <a:gd name="T34" fmla="*/ 67 w 271"/>
                  <a:gd name="T35" fmla="*/ 341 h 1380"/>
                  <a:gd name="T36" fmla="*/ 64 w 271"/>
                  <a:gd name="T37" fmla="*/ 337 h 1380"/>
                  <a:gd name="T38" fmla="*/ 58 w 271"/>
                  <a:gd name="T39" fmla="*/ 333 h 1380"/>
                  <a:gd name="T40" fmla="*/ 51 w 271"/>
                  <a:gd name="T41" fmla="*/ 330 h 1380"/>
                  <a:gd name="T42" fmla="*/ 43 w 271"/>
                  <a:gd name="T43" fmla="*/ 329 h 1380"/>
                  <a:gd name="T44" fmla="*/ 38 w 271"/>
                  <a:gd name="T45" fmla="*/ 331 h 1380"/>
                  <a:gd name="T46" fmla="*/ 35 w 271"/>
                  <a:gd name="T47" fmla="*/ 337 h 1380"/>
                  <a:gd name="T48" fmla="*/ 30 w 271"/>
                  <a:gd name="T49" fmla="*/ 345 h 1380"/>
                  <a:gd name="T50" fmla="*/ 26 w 271"/>
                  <a:gd name="T51" fmla="*/ 357 h 1380"/>
                  <a:gd name="T52" fmla="*/ 23 w 271"/>
                  <a:gd name="T53" fmla="*/ 372 h 1380"/>
                  <a:gd name="T54" fmla="*/ 19 w 271"/>
                  <a:gd name="T55" fmla="*/ 391 h 1380"/>
                  <a:gd name="T56" fmla="*/ 16 w 271"/>
                  <a:gd name="T57" fmla="*/ 412 h 1380"/>
                  <a:gd name="T58" fmla="*/ 13 w 271"/>
                  <a:gd name="T59" fmla="*/ 436 h 1380"/>
                  <a:gd name="T60" fmla="*/ 10 w 271"/>
                  <a:gd name="T61" fmla="*/ 461 h 1380"/>
                  <a:gd name="T62" fmla="*/ 7 w 271"/>
                  <a:gd name="T63" fmla="*/ 490 h 1380"/>
                  <a:gd name="T64" fmla="*/ 6 w 271"/>
                  <a:gd name="T65" fmla="*/ 521 h 1380"/>
                  <a:gd name="T66" fmla="*/ 4 w 271"/>
                  <a:gd name="T67" fmla="*/ 553 h 1380"/>
                  <a:gd name="T68" fmla="*/ 2 w 271"/>
                  <a:gd name="T69" fmla="*/ 586 h 1380"/>
                  <a:gd name="T70" fmla="*/ 1 w 271"/>
                  <a:gd name="T71" fmla="*/ 620 h 1380"/>
                  <a:gd name="T72" fmla="*/ 0 w 271"/>
                  <a:gd name="T73" fmla="*/ 655 h 1380"/>
                  <a:gd name="T74" fmla="*/ 0 w 271"/>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1" h="1380">
                    <a:moveTo>
                      <a:pt x="271" y="0"/>
                    </a:moveTo>
                    <a:lnTo>
                      <a:pt x="259" y="4"/>
                    </a:lnTo>
                    <a:lnTo>
                      <a:pt x="246" y="13"/>
                    </a:lnTo>
                    <a:lnTo>
                      <a:pt x="233" y="29"/>
                    </a:lnTo>
                    <a:lnTo>
                      <a:pt x="221" y="53"/>
                    </a:lnTo>
                    <a:lnTo>
                      <a:pt x="208" y="83"/>
                    </a:lnTo>
                    <a:lnTo>
                      <a:pt x="197" y="117"/>
                    </a:lnTo>
                    <a:lnTo>
                      <a:pt x="186" y="158"/>
                    </a:lnTo>
                    <a:lnTo>
                      <a:pt x="175" y="204"/>
                    </a:lnTo>
                    <a:lnTo>
                      <a:pt x="166" y="253"/>
                    </a:lnTo>
                    <a:lnTo>
                      <a:pt x="159" y="308"/>
                    </a:lnTo>
                    <a:lnTo>
                      <a:pt x="152" y="367"/>
                    </a:lnTo>
                    <a:lnTo>
                      <a:pt x="146" y="427"/>
                    </a:lnTo>
                    <a:lnTo>
                      <a:pt x="141" y="491"/>
                    </a:lnTo>
                    <a:lnTo>
                      <a:pt x="139" y="557"/>
                    </a:lnTo>
                    <a:lnTo>
                      <a:pt x="137" y="625"/>
                    </a:lnTo>
                    <a:lnTo>
                      <a:pt x="136" y="693"/>
                    </a:lnTo>
                    <a:lnTo>
                      <a:pt x="134" y="682"/>
                    </a:lnTo>
                    <a:lnTo>
                      <a:pt x="127" y="673"/>
                    </a:lnTo>
                    <a:lnTo>
                      <a:pt x="116" y="665"/>
                    </a:lnTo>
                    <a:lnTo>
                      <a:pt x="101" y="660"/>
                    </a:lnTo>
                    <a:lnTo>
                      <a:pt x="85" y="658"/>
                    </a:lnTo>
                    <a:lnTo>
                      <a:pt x="76" y="662"/>
                    </a:lnTo>
                    <a:lnTo>
                      <a:pt x="69" y="673"/>
                    </a:lnTo>
                    <a:lnTo>
                      <a:pt x="60" y="689"/>
                    </a:lnTo>
                    <a:lnTo>
                      <a:pt x="52" y="713"/>
                    </a:lnTo>
                    <a:lnTo>
                      <a:pt x="45" y="744"/>
                    </a:lnTo>
                    <a:lnTo>
                      <a:pt x="38" y="781"/>
                    </a:lnTo>
                    <a:lnTo>
                      <a:pt x="31" y="823"/>
                    </a:lnTo>
                    <a:lnTo>
                      <a:pt x="25" y="871"/>
                    </a:lnTo>
                    <a:lnTo>
                      <a:pt x="20" y="922"/>
                    </a:lnTo>
                    <a:lnTo>
                      <a:pt x="14" y="979"/>
                    </a:lnTo>
                    <a:lnTo>
                      <a:pt x="11" y="1041"/>
                    </a:lnTo>
                    <a:lnTo>
                      <a:pt x="7" y="1105"/>
                    </a:lnTo>
                    <a:lnTo>
                      <a:pt x="3" y="1171"/>
                    </a:lnTo>
                    <a:lnTo>
                      <a:pt x="2" y="1239"/>
                    </a:lnTo>
                    <a:lnTo>
                      <a:pt x="0" y="1310"/>
                    </a:lnTo>
                    <a:lnTo>
                      <a:pt x="0"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47" name="Freeform 85">
                <a:extLst>
                  <a:ext uri="{FF2B5EF4-FFF2-40B4-BE49-F238E27FC236}">
                    <a16:creationId xmlns:a16="http://schemas.microsoft.com/office/drawing/2014/main" id="{7FA86C8A-9D58-E718-4229-C485E2D897E7}"/>
                  </a:ext>
                </a:extLst>
              </p:cNvPr>
              <p:cNvSpPr>
                <a:spLocks/>
              </p:cNvSpPr>
              <p:nvPr/>
            </p:nvSpPr>
            <p:spPr bwMode="auto">
              <a:xfrm>
                <a:off x="2530" y="3103"/>
                <a:ext cx="137" cy="690"/>
              </a:xfrm>
              <a:custGeom>
                <a:avLst/>
                <a:gdLst>
                  <a:gd name="T0" fmla="*/ 0 w 273"/>
                  <a:gd name="T1" fmla="*/ 0 h 1380"/>
                  <a:gd name="T2" fmla="*/ 8 w 273"/>
                  <a:gd name="T3" fmla="*/ 2 h 1380"/>
                  <a:gd name="T4" fmla="*/ 14 w 273"/>
                  <a:gd name="T5" fmla="*/ 7 h 1380"/>
                  <a:gd name="T6" fmla="*/ 20 w 273"/>
                  <a:gd name="T7" fmla="*/ 15 h 1380"/>
                  <a:gd name="T8" fmla="*/ 27 w 273"/>
                  <a:gd name="T9" fmla="*/ 27 h 1380"/>
                  <a:gd name="T10" fmla="*/ 33 w 273"/>
                  <a:gd name="T11" fmla="*/ 42 h 1380"/>
                  <a:gd name="T12" fmla="*/ 38 w 273"/>
                  <a:gd name="T13" fmla="*/ 59 h 1380"/>
                  <a:gd name="T14" fmla="*/ 44 w 273"/>
                  <a:gd name="T15" fmla="*/ 79 h 1380"/>
                  <a:gd name="T16" fmla="*/ 49 w 273"/>
                  <a:gd name="T17" fmla="*/ 102 h 1380"/>
                  <a:gd name="T18" fmla="*/ 53 w 273"/>
                  <a:gd name="T19" fmla="*/ 127 h 1380"/>
                  <a:gd name="T20" fmla="*/ 57 w 273"/>
                  <a:gd name="T21" fmla="*/ 154 h 1380"/>
                  <a:gd name="T22" fmla="*/ 61 w 273"/>
                  <a:gd name="T23" fmla="*/ 184 h 1380"/>
                  <a:gd name="T24" fmla="*/ 64 w 273"/>
                  <a:gd name="T25" fmla="*/ 214 h 1380"/>
                  <a:gd name="T26" fmla="*/ 65 w 273"/>
                  <a:gd name="T27" fmla="*/ 246 h 1380"/>
                  <a:gd name="T28" fmla="*/ 67 w 273"/>
                  <a:gd name="T29" fmla="*/ 279 h 1380"/>
                  <a:gd name="T30" fmla="*/ 68 w 273"/>
                  <a:gd name="T31" fmla="*/ 313 h 1380"/>
                  <a:gd name="T32" fmla="*/ 69 w 273"/>
                  <a:gd name="T33" fmla="*/ 347 h 1380"/>
                  <a:gd name="T34" fmla="*/ 70 w 273"/>
                  <a:gd name="T35" fmla="*/ 341 h 1380"/>
                  <a:gd name="T36" fmla="*/ 74 w 273"/>
                  <a:gd name="T37" fmla="*/ 337 h 1380"/>
                  <a:gd name="T38" fmla="*/ 79 w 273"/>
                  <a:gd name="T39" fmla="*/ 333 h 1380"/>
                  <a:gd name="T40" fmla="*/ 86 w 273"/>
                  <a:gd name="T41" fmla="*/ 330 h 1380"/>
                  <a:gd name="T42" fmla="*/ 94 w 273"/>
                  <a:gd name="T43" fmla="*/ 329 h 1380"/>
                  <a:gd name="T44" fmla="*/ 98 w 273"/>
                  <a:gd name="T45" fmla="*/ 331 h 1380"/>
                  <a:gd name="T46" fmla="*/ 103 w 273"/>
                  <a:gd name="T47" fmla="*/ 337 h 1380"/>
                  <a:gd name="T48" fmla="*/ 106 w 273"/>
                  <a:gd name="T49" fmla="*/ 345 h 1380"/>
                  <a:gd name="T50" fmla="*/ 111 w 273"/>
                  <a:gd name="T51" fmla="*/ 357 h 1380"/>
                  <a:gd name="T52" fmla="*/ 114 w 273"/>
                  <a:gd name="T53" fmla="*/ 372 h 1380"/>
                  <a:gd name="T54" fmla="*/ 118 w 273"/>
                  <a:gd name="T55" fmla="*/ 391 h 1380"/>
                  <a:gd name="T56" fmla="*/ 121 w 273"/>
                  <a:gd name="T57" fmla="*/ 412 h 1380"/>
                  <a:gd name="T58" fmla="*/ 124 w 273"/>
                  <a:gd name="T59" fmla="*/ 436 h 1380"/>
                  <a:gd name="T60" fmla="*/ 127 w 273"/>
                  <a:gd name="T61" fmla="*/ 461 h 1380"/>
                  <a:gd name="T62" fmla="*/ 130 w 273"/>
                  <a:gd name="T63" fmla="*/ 490 h 1380"/>
                  <a:gd name="T64" fmla="*/ 132 w 273"/>
                  <a:gd name="T65" fmla="*/ 521 h 1380"/>
                  <a:gd name="T66" fmla="*/ 133 w 273"/>
                  <a:gd name="T67" fmla="*/ 553 h 1380"/>
                  <a:gd name="T68" fmla="*/ 135 w 273"/>
                  <a:gd name="T69" fmla="*/ 586 h 1380"/>
                  <a:gd name="T70" fmla="*/ 136 w 273"/>
                  <a:gd name="T71" fmla="*/ 620 h 1380"/>
                  <a:gd name="T72" fmla="*/ 136 w 273"/>
                  <a:gd name="T73" fmla="*/ 655 h 1380"/>
                  <a:gd name="T74" fmla="*/ 137 w 273"/>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3" h="1380">
                    <a:moveTo>
                      <a:pt x="0" y="0"/>
                    </a:moveTo>
                    <a:lnTo>
                      <a:pt x="15" y="4"/>
                    </a:lnTo>
                    <a:lnTo>
                      <a:pt x="27" y="13"/>
                    </a:lnTo>
                    <a:lnTo>
                      <a:pt x="40" y="29"/>
                    </a:lnTo>
                    <a:lnTo>
                      <a:pt x="53" y="53"/>
                    </a:lnTo>
                    <a:lnTo>
                      <a:pt x="65" y="83"/>
                    </a:lnTo>
                    <a:lnTo>
                      <a:pt x="76" y="117"/>
                    </a:lnTo>
                    <a:lnTo>
                      <a:pt x="87" y="158"/>
                    </a:lnTo>
                    <a:lnTo>
                      <a:pt x="98" y="204"/>
                    </a:lnTo>
                    <a:lnTo>
                      <a:pt x="105" y="253"/>
                    </a:lnTo>
                    <a:lnTo>
                      <a:pt x="114" y="308"/>
                    </a:lnTo>
                    <a:lnTo>
                      <a:pt x="121" y="367"/>
                    </a:lnTo>
                    <a:lnTo>
                      <a:pt x="127" y="427"/>
                    </a:lnTo>
                    <a:lnTo>
                      <a:pt x="130" y="491"/>
                    </a:lnTo>
                    <a:lnTo>
                      <a:pt x="134" y="557"/>
                    </a:lnTo>
                    <a:lnTo>
                      <a:pt x="136" y="625"/>
                    </a:lnTo>
                    <a:lnTo>
                      <a:pt x="138" y="693"/>
                    </a:lnTo>
                    <a:lnTo>
                      <a:pt x="139" y="682"/>
                    </a:lnTo>
                    <a:lnTo>
                      <a:pt x="147" y="673"/>
                    </a:lnTo>
                    <a:lnTo>
                      <a:pt x="158" y="665"/>
                    </a:lnTo>
                    <a:lnTo>
                      <a:pt x="172" y="660"/>
                    </a:lnTo>
                    <a:lnTo>
                      <a:pt x="188" y="658"/>
                    </a:lnTo>
                    <a:lnTo>
                      <a:pt x="196" y="662"/>
                    </a:lnTo>
                    <a:lnTo>
                      <a:pt x="205" y="673"/>
                    </a:lnTo>
                    <a:lnTo>
                      <a:pt x="212" y="689"/>
                    </a:lnTo>
                    <a:lnTo>
                      <a:pt x="221" y="713"/>
                    </a:lnTo>
                    <a:lnTo>
                      <a:pt x="228" y="744"/>
                    </a:lnTo>
                    <a:lnTo>
                      <a:pt x="235" y="781"/>
                    </a:lnTo>
                    <a:lnTo>
                      <a:pt x="241" y="823"/>
                    </a:lnTo>
                    <a:lnTo>
                      <a:pt x="248" y="871"/>
                    </a:lnTo>
                    <a:lnTo>
                      <a:pt x="254" y="922"/>
                    </a:lnTo>
                    <a:lnTo>
                      <a:pt x="259" y="979"/>
                    </a:lnTo>
                    <a:lnTo>
                      <a:pt x="263" y="1041"/>
                    </a:lnTo>
                    <a:lnTo>
                      <a:pt x="266" y="1105"/>
                    </a:lnTo>
                    <a:lnTo>
                      <a:pt x="270" y="1171"/>
                    </a:lnTo>
                    <a:lnTo>
                      <a:pt x="272" y="1239"/>
                    </a:lnTo>
                    <a:lnTo>
                      <a:pt x="272" y="1310"/>
                    </a:lnTo>
                    <a:lnTo>
                      <a:pt x="273"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3705" name="Group 86">
              <a:extLst>
                <a:ext uri="{FF2B5EF4-FFF2-40B4-BE49-F238E27FC236}">
                  <a16:creationId xmlns:a16="http://schemas.microsoft.com/office/drawing/2014/main" id="{D7D60684-4A76-BD84-F0BE-0F530D361718}"/>
                </a:ext>
              </a:extLst>
            </p:cNvPr>
            <p:cNvGrpSpPr>
              <a:grpSpLocks/>
            </p:cNvGrpSpPr>
            <p:nvPr/>
          </p:nvGrpSpPr>
          <p:grpSpPr bwMode="auto">
            <a:xfrm>
              <a:off x="2540" y="2725"/>
              <a:ext cx="480" cy="960"/>
              <a:chOff x="1172" y="3088"/>
              <a:chExt cx="1495" cy="705"/>
            </a:xfrm>
          </p:grpSpPr>
          <p:sp>
            <p:nvSpPr>
              <p:cNvPr id="23800" name="Freeform 87">
                <a:extLst>
                  <a:ext uri="{FF2B5EF4-FFF2-40B4-BE49-F238E27FC236}">
                    <a16:creationId xmlns:a16="http://schemas.microsoft.com/office/drawing/2014/main" id="{80744374-833F-A28C-D387-6B33773AACCE}"/>
                  </a:ext>
                </a:extLst>
              </p:cNvPr>
              <p:cNvSpPr>
                <a:spLocks/>
              </p:cNvSpPr>
              <p:nvPr/>
            </p:nvSpPr>
            <p:spPr bwMode="auto">
              <a:xfrm>
                <a:off x="1324"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1" name="Freeform 88">
                <a:extLst>
                  <a:ext uri="{FF2B5EF4-FFF2-40B4-BE49-F238E27FC236}">
                    <a16:creationId xmlns:a16="http://schemas.microsoft.com/office/drawing/2014/main" id="{8EC132D1-A5C8-CBB4-72B6-340AE637944C}"/>
                  </a:ext>
                </a:extLst>
              </p:cNvPr>
              <p:cNvSpPr>
                <a:spLocks/>
              </p:cNvSpPr>
              <p:nvPr/>
            </p:nvSpPr>
            <p:spPr bwMode="auto">
              <a:xfrm>
                <a:off x="1308"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2" name="Freeform 89">
                <a:extLst>
                  <a:ext uri="{FF2B5EF4-FFF2-40B4-BE49-F238E27FC236}">
                    <a16:creationId xmlns:a16="http://schemas.microsoft.com/office/drawing/2014/main" id="{77AF34B7-73CC-2A96-FDB5-5C841E5ED4E9}"/>
                  </a:ext>
                </a:extLst>
              </p:cNvPr>
              <p:cNvSpPr>
                <a:spLocks/>
              </p:cNvSpPr>
              <p:nvPr/>
            </p:nvSpPr>
            <p:spPr bwMode="auto">
              <a:xfrm>
                <a:off x="1359"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3" name="Freeform 90">
                <a:extLst>
                  <a:ext uri="{FF2B5EF4-FFF2-40B4-BE49-F238E27FC236}">
                    <a16:creationId xmlns:a16="http://schemas.microsoft.com/office/drawing/2014/main" id="{23A1C1DD-A387-BC33-9AF4-42BA0AC9A70F}"/>
                  </a:ext>
                </a:extLst>
              </p:cNvPr>
              <p:cNvSpPr>
                <a:spLocks/>
              </p:cNvSpPr>
              <p:nvPr/>
            </p:nvSpPr>
            <p:spPr bwMode="auto">
              <a:xfrm>
                <a:off x="1343" y="3088"/>
                <a:ext cx="17" cy="18"/>
              </a:xfrm>
              <a:custGeom>
                <a:avLst/>
                <a:gdLst>
                  <a:gd name="T0" fmla="*/ 0 w 33"/>
                  <a:gd name="T1" fmla="*/ 18 h 35"/>
                  <a:gd name="T2" fmla="*/ 1 w 33"/>
                  <a:gd name="T3" fmla="*/ 11 h 35"/>
                  <a:gd name="T4" fmla="*/ 5 w 33"/>
                  <a:gd name="T5" fmla="*/ 6 h 35"/>
                  <a:gd name="T6" fmla="*/ 10 w 33"/>
                  <a:gd name="T7" fmla="*/ 2 h 35"/>
                  <a:gd name="T8" fmla="*/ 17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4" name="Freeform 91">
                <a:extLst>
                  <a:ext uri="{FF2B5EF4-FFF2-40B4-BE49-F238E27FC236}">
                    <a16:creationId xmlns:a16="http://schemas.microsoft.com/office/drawing/2014/main" id="{00E979AF-BB08-AA55-2467-29D3F5D73DEC}"/>
                  </a:ext>
                </a:extLst>
              </p:cNvPr>
              <p:cNvSpPr>
                <a:spLocks/>
              </p:cNvSpPr>
              <p:nvPr/>
            </p:nvSpPr>
            <p:spPr bwMode="auto">
              <a:xfrm>
                <a:off x="1392"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5" name="Freeform 92">
                <a:extLst>
                  <a:ext uri="{FF2B5EF4-FFF2-40B4-BE49-F238E27FC236}">
                    <a16:creationId xmlns:a16="http://schemas.microsoft.com/office/drawing/2014/main" id="{32E10507-4123-377C-0A01-FEEFB696338E}"/>
                  </a:ext>
                </a:extLst>
              </p:cNvPr>
              <p:cNvSpPr>
                <a:spLocks/>
              </p:cNvSpPr>
              <p:nvPr/>
            </p:nvSpPr>
            <p:spPr bwMode="auto">
              <a:xfrm>
                <a:off x="1376"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6" name="Freeform 93">
                <a:extLst>
                  <a:ext uri="{FF2B5EF4-FFF2-40B4-BE49-F238E27FC236}">
                    <a16:creationId xmlns:a16="http://schemas.microsoft.com/office/drawing/2014/main" id="{69FAA97F-D41F-3533-28B1-2928FCB65E83}"/>
                  </a:ext>
                </a:extLst>
              </p:cNvPr>
              <p:cNvSpPr>
                <a:spLocks/>
              </p:cNvSpPr>
              <p:nvPr/>
            </p:nvSpPr>
            <p:spPr bwMode="auto">
              <a:xfrm>
                <a:off x="1426"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7" name="Freeform 94">
                <a:extLst>
                  <a:ext uri="{FF2B5EF4-FFF2-40B4-BE49-F238E27FC236}">
                    <a16:creationId xmlns:a16="http://schemas.microsoft.com/office/drawing/2014/main" id="{9F2934C1-99B7-0B0E-A34D-3A4718DE56DE}"/>
                  </a:ext>
                </a:extLst>
              </p:cNvPr>
              <p:cNvSpPr>
                <a:spLocks/>
              </p:cNvSpPr>
              <p:nvPr/>
            </p:nvSpPr>
            <p:spPr bwMode="auto">
              <a:xfrm>
                <a:off x="1410"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2"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8" name="Freeform 95">
                <a:extLst>
                  <a:ext uri="{FF2B5EF4-FFF2-40B4-BE49-F238E27FC236}">
                    <a16:creationId xmlns:a16="http://schemas.microsoft.com/office/drawing/2014/main" id="{75A6C8E3-9E60-CF5D-8F19-06FFF5452D33}"/>
                  </a:ext>
                </a:extLst>
              </p:cNvPr>
              <p:cNvSpPr>
                <a:spLocks/>
              </p:cNvSpPr>
              <p:nvPr/>
            </p:nvSpPr>
            <p:spPr bwMode="auto">
              <a:xfrm>
                <a:off x="1461"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09" name="Freeform 96">
                <a:extLst>
                  <a:ext uri="{FF2B5EF4-FFF2-40B4-BE49-F238E27FC236}">
                    <a16:creationId xmlns:a16="http://schemas.microsoft.com/office/drawing/2014/main" id="{66D9FA1D-B538-A645-3C28-7E63A1E1F93D}"/>
                  </a:ext>
                </a:extLst>
              </p:cNvPr>
              <p:cNvSpPr>
                <a:spLocks/>
              </p:cNvSpPr>
              <p:nvPr/>
            </p:nvSpPr>
            <p:spPr bwMode="auto">
              <a:xfrm>
                <a:off x="1445"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0" name="Freeform 97">
                <a:extLst>
                  <a:ext uri="{FF2B5EF4-FFF2-40B4-BE49-F238E27FC236}">
                    <a16:creationId xmlns:a16="http://schemas.microsoft.com/office/drawing/2014/main" id="{359C1DB5-0A29-35A3-5B88-24593637E9A3}"/>
                  </a:ext>
                </a:extLst>
              </p:cNvPr>
              <p:cNvSpPr>
                <a:spLocks/>
              </p:cNvSpPr>
              <p:nvPr/>
            </p:nvSpPr>
            <p:spPr bwMode="auto">
              <a:xfrm>
                <a:off x="1494"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1" name="Freeform 98">
                <a:extLst>
                  <a:ext uri="{FF2B5EF4-FFF2-40B4-BE49-F238E27FC236}">
                    <a16:creationId xmlns:a16="http://schemas.microsoft.com/office/drawing/2014/main" id="{D412C29B-9782-E9EB-FAAD-4270E3A40E2B}"/>
                  </a:ext>
                </a:extLst>
              </p:cNvPr>
              <p:cNvSpPr>
                <a:spLocks/>
              </p:cNvSpPr>
              <p:nvPr/>
            </p:nvSpPr>
            <p:spPr bwMode="auto">
              <a:xfrm>
                <a:off x="1478"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1"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2" name="Freeform 99">
                <a:extLst>
                  <a:ext uri="{FF2B5EF4-FFF2-40B4-BE49-F238E27FC236}">
                    <a16:creationId xmlns:a16="http://schemas.microsoft.com/office/drawing/2014/main" id="{17F4113C-AE9E-9427-3239-B40436C0EF85}"/>
                  </a:ext>
                </a:extLst>
              </p:cNvPr>
              <p:cNvSpPr>
                <a:spLocks/>
              </p:cNvSpPr>
              <p:nvPr/>
            </p:nvSpPr>
            <p:spPr bwMode="auto">
              <a:xfrm>
                <a:off x="1528"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3" name="Freeform 100">
                <a:extLst>
                  <a:ext uri="{FF2B5EF4-FFF2-40B4-BE49-F238E27FC236}">
                    <a16:creationId xmlns:a16="http://schemas.microsoft.com/office/drawing/2014/main" id="{63AC2609-E36D-903C-3FAA-01B2FAE69D5E}"/>
                  </a:ext>
                </a:extLst>
              </p:cNvPr>
              <p:cNvSpPr>
                <a:spLocks/>
              </p:cNvSpPr>
              <p:nvPr/>
            </p:nvSpPr>
            <p:spPr bwMode="auto">
              <a:xfrm>
                <a:off x="151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4" name="Freeform 101">
                <a:extLst>
                  <a:ext uri="{FF2B5EF4-FFF2-40B4-BE49-F238E27FC236}">
                    <a16:creationId xmlns:a16="http://schemas.microsoft.com/office/drawing/2014/main" id="{EDBBB438-2C4D-C8CA-F219-A47547A73B60}"/>
                  </a:ext>
                </a:extLst>
              </p:cNvPr>
              <p:cNvSpPr>
                <a:spLocks/>
              </p:cNvSpPr>
              <p:nvPr/>
            </p:nvSpPr>
            <p:spPr bwMode="auto">
              <a:xfrm>
                <a:off x="1563" y="3088"/>
                <a:ext cx="17" cy="18"/>
              </a:xfrm>
              <a:custGeom>
                <a:avLst/>
                <a:gdLst>
                  <a:gd name="T0" fmla="*/ 17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5" name="Freeform 102">
                <a:extLst>
                  <a:ext uri="{FF2B5EF4-FFF2-40B4-BE49-F238E27FC236}">
                    <a16:creationId xmlns:a16="http://schemas.microsoft.com/office/drawing/2014/main" id="{17591F53-6ED3-46AB-C110-C5BFFA44CDA9}"/>
                  </a:ext>
                </a:extLst>
              </p:cNvPr>
              <p:cNvSpPr>
                <a:spLocks/>
              </p:cNvSpPr>
              <p:nvPr/>
            </p:nvSpPr>
            <p:spPr bwMode="auto">
              <a:xfrm>
                <a:off x="1547"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6" name="Freeform 103">
                <a:extLst>
                  <a:ext uri="{FF2B5EF4-FFF2-40B4-BE49-F238E27FC236}">
                    <a16:creationId xmlns:a16="http://schemas.microsoft.com/office/drawing/2014/main" id="{D0647A8B-7FA9-280D-11C7-3F429132064B}"/>
                  </a:ext>
                </a:extLst>
              </p:cNvPr>
              <p:cNvSpPr>
                <a:spLocks/>
              </p:cNvSpPr>
              <p:nvPr/>
            </p:nvSpPr>
            <p:spPr bwMode="auto">
              <a:xfrm>
                <a:off x="1596"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7" name="Freeform 104">
                <a:extLst>
                  <a:ext uri="{FF2B5EF4-FFF2-40B4-BE49-F238E27FC236}">
                    <a16:creationId xmlns:a16="http://schemas.microsoft.com/office/drawing/2014/main" id="{4A17647E-56D3-258E-5DE5-0920BFD86EA7}"/>
                  </a:ext>
                </a:extLst>
              </p:cNvPr>
              <p:cNvSpPr>
                <a:spLocks/>
              </p:cNvSpPr>
              <p:nvPr/>
            </p:nvSpPr>
            <p:spPr bwMode="auto">
              <a:xfrm>
                <a:off x="1580"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8" name="Freeform 105">
                <a:extLst>
                  <a:ext uri="{FF2B5EF4-FFF2-40B4-BE49-F238E27FC236}">
                    <a16:creationId xmlns:a16="http://schemas.microsoft.com/office/drawing/2014/main" id="{570DC8A4-551A-6E0F-841F-9C920BE34371}"/>
                  </a:ext>
                </a:extLst>
              </p:cNvPr>
              <p:cNvSpPr>
                <a:spLocks/>
              </p:cNvSpPr>
              <p:nvPr/>
            </p:nvSpPr>
            <p:spPr bwMode="auto">
              <a:xfrm>
                <a:off x="1629"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19" name="Freeform 106">
                <a:extLst>
                  <a:ext uri="{FF2B5EF4-FFF2-40B4-BE49-F238E27FC236}">
                    <a16:creationId xmlns:a16="http://schemas.microsoft.com/office/drawing/2014/main" id="{D42B512D-5BF6-613C-6FDA-1A7702029E21}"/>
                  </a:ext>
                </a:extLst>
              </p:cNvPr>
              <p:cNvSpPr>
                <a:spLocks/>
              </p:cNvSpPr>
              <p:nvPr/>
            </p:nvSpPr>
            <p:spPr bwMode="auto">
              <a:xfrm>
                <a:off x="1614"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0" name="Freeform 107">
                <a:extLst>
                  <a:ext uri="{FF2B5EF4-FFF2-40B4-BE49-F238E27FC236}">
                    <a16:creationId xmlns:a16="http://schemas.microsoft.com/office/drawing/2014/main" id="{1BE0C3F8-7CA5-B87A-1C60-00F5424622D8}"/>
                  </a:ext>
                </a:extLst>
              </p:cNvPr>
              <p:cNvSpPr>
                <a:spLocks/>
              </p:cNvSpPr>
              <p:nvPr/>
            </p:nvSpPr>
            <p:spPr bwMode="auto">
              <a:xfrm>
                <a:off x="1665"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1" name="Freeform 108">
                <a:extLst>
                  <a:ext uri="{FF2B5EF4-FFF2-40B4-BE49-F238E27FC236}">
                    <a16:creationId xmlns:a16="http://schemas.microsoft.com/office/drawing/2014/main" id="{38ADF3D4-930D-A04A-3E9D-DABF32181C11}"/>
                  </a:ext>
                </a:extLst>
              </p:cNvPr>
              <p:cNvSpPr>
                <a:spLocks/>
              </p:cNvSpPr>
              <p:nvPr/>
            </p:nvSpPr>
            <p:spPr bwMode="auto">
              <a:xfrm>
                <a:off x="1648" y="3088"/>
                <a:ext cx="18" cy="18"/>
              </a:xfrm>
              <a:custGeom>
                <a:avLst/>
                <a:gdLst>
                  <a:gd name="T0" fmla="*/ 0 w 34"/>
                  <a:gd name="T1" fmla="*/ 18 h 35"/>
                  <a:gd name="T2" fmla="*/ 2 w 34"/>
                  <a:gd name="T3" fmla="*/ 11 h 35"/>
                  <a:gd name="T4" fmla="*/ 6 w 34"/>
                  <a:gd name="T5" fmla="*/ 6 h 35"/>
                  <a:gd name="T6" fmla="*/ 12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2" name="Freeform 109">
                <a:extLst>
                  <a:ext uri="{FF2B5EF4-FFF2-40B4-BE49-F238E27FC236}">
                    <a16:creationId xmlns:a16="http://schemas.microsoft.com/office/drawing/2014/main" id="{9F8159FA-50E6-1EF7-0674-E0A841D1348F}"/>
                  </a:ext>
                </a:extLst>
              </p:cNvPr>
              <p:cNvSpPr>
                <a:spLocks/>
              </p:cNvSpPr>
              <p:nvPr/>
            </p:nvSpPr>
            <p:spPr bwMode="auto">
              <a:xfrm>
                <a:off x="1697"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3" name="Freeform 110">
                <a:extLst>
                  <a:ext uri="{FF2B5EF4-FFF2-40B4-BE49-F238E27FC236}">
                    <a16:creationId xmlns:a16="http://schemas.microsoft.com/office/drawing/2014/main" id="{E94775EA-5C6E-2437-CD01-09C8EB3084B2}"/>
                  </a:ext>
                </a:extLst>
              </p:cNvPr>
              <p:cNvSpPr>
                <a:spLocks/>
              </p:cNvSpPr>
              <p:nvPr/>
            </p:nvSpPr>
            <p:spPr bwMode="auto">
              <a:xfrm>
                <a:off x="1682"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4" name="Freeform 111">
                <a:extLst>
                  <a:ext uri="{FF2B5EF4-FFF2-40B4-BE49-F238E27FC236}">
                    <a16:creationId xmlns:a16="http://schemas.microsoft.com/office/drawing/2014/main" id="{CC86360A-E4E7-2613-C144-A04117CC8566}"/>
                  </a:ext>
                </a:extLst>
              </p:cNvPr>
              <p:cNvSpPr>
                <a:spLocks/>
              </p:cNvSpPr>
              <p:nvPr/>
            </p:nvSpPr>
            <p:spPr bwMode="auto">
              <a:xfrm>
                <a:off x="1733"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5" name="Freeform 112">
                <a:extLst>
                  <a:ext uri="{FF2B5EF4-FFF2-40B4-BE49-F238E27FC236}">
                    <a16:creationId xmlns:a16="http://schemas.microsoft.com/office/drawing/2014/main" id="{C6877714-B40B-7752-CF20-836DA2BF25F4}"/>
                  </a:ext>
                </a:extLst>
              </p:cNvPr>
              <p:cNvSpPr>
                <a:spLocks/>
              </p:cNvSpPr>
              <p:nvPr/>
            </p:nvSpPr>
            <p:spPr bwMode="auto">
              <a:xfrm>
                <a:off x="1716"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6" name="Freeform 113">
                <a:extLst>
                  <a:ext uri="{FF2B5EF4-FFF2-40B4-BE49-F238E27FC236}">
                    <a16:creationId xmlns:a16="http://schemas.microsoft.com/office/drawing/2014/main" id="{71EEAB8E-07C5-7303-EE2C-51A7F3C177CD}"/>
                  </a:ext>
                </a:extLst>
              </p:cNvPr>
              <p:cNvSpPr>
                <a:spLocks/>
              </p:cNvSpPr>
              <p:nvPr/>
            </p:nvSpPr>
            <p:spPr bwMode="auto">
              <a:xfrm>
                <a:off x="1767" y="3088"/>
                <a:ext cx="17" cy="18"/>
              </a:xfrm>
              <a:custGeom>
                <a:avLst/>
                <a:gdLst>
                  <a:gd name="T0" fmla="*/ 17 w 35"/>
                  <a:gd name="T1" fmla="*/ 18 h 35"/>
                  <a:gd name="T2" fmla="*/ 16 w 35"/>
                  <a:gd name="T3" fmla="*/ 11 h 35"/>
                  <a:gd name="T4" fmla="*/ 12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7" name="Freeform 114">
                <a:extLst>
                  <a:ext uri="{FF2B5EF4-FFF2-40B4-BE49-F238E27FC236}">
                    <a16:creationId xmlns:a16="http://schemas.microsoft.com/office/drawing/2014/main" id="{EBF3BB70-D428-3C58-E5A0-942D8D314C31}"/>
                  </a:ext>
                </a:extLst>
              </p:cNvPr>
              <p:cNvSpPr>
                <a:spLocks/>
              </p:cNvSpPr>
              <p:nvPr/>
            </p:nvSpPr>
            <p:spPr bwMode="auto">
              <a:xfrm>
                <a:off x="1752"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8" name="Freeform 115">
                <a:extLst>
                  <a:ext uri="{FF2B5EF4-FFF2-40B4-BE49-F238E27FC236}">
                    <a16:creationId xmlns:a16="http://schemas.microsoft.com/office/drawing/2014/main" id="{547A12AB-E29E-4C3B-61D7-3FDDD2317FAB}"/>
                  </a:ext>
                </a:extLst>
              </p:cNvPr>
              <p:cNvSpPr>
                <a:spLocks/>
              </p:cNvSpPr>
              <p:nvPr/>
            </p:nvSpPr>
            <p:spPr bwMode="auto">
              <a:xfrm>
                <a:off x="1801"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29" name="Freeform 116">
                <a:extLst>
                  <a:ext uri="{FF2B5EF4-FFF2-40B4-BE49-F238E27FC236}">
                    <a16:creationId xmlns:a16="http://schemas.microsoft.com/office/drawing/2014/main" id="{A3BF58D1-EDBB-18A9-2BB4-D9806169437B}"/>
                  </a:ext>
                </a:extLst>
              </p:cNvPr>
              <p:cNvSpPr>
                <a:spLocks/>
              </p:cNvSpPr>
              <p:nvPr/>
            </p:nvSpPr>
            <p:spPr bwMode="auto">
              <a:xfrm>
                <a:off x="1784"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0" name="Freeform 117">
                <a:extLst>
                  <a:ext uri="{FF2B5EF4-FFF2-40B4-BE49-F238E27FC236}">
                    <a16:creationId xmlns:a16="http://schemas.microsoft.com/office/drawing/2014/main" id="{80F4A86E-4087-26AB-8894-E77CBFD4C55A}"/>
                  </a:ext>
                </a:extLst>
              </p:cNvPr>
              <p:cNvSpPr>
                <a:spLocks/>
              </p:cNvSpPr>
              <p:nvPr/>
            </p:nvSpPr>
            <p:spPr bwMode="auto">
              <a:xfrm>
                <a:off x="1834" y="3088"/>
                <a:ext cx="17" cy="18"/>
              </a:xfrm>
              <a:custGeom>
                <a:avLst/>
                <a:gdLst>
                  <a:gd name="T0" fmla="*/ 17 w 34"/>
                  <a:gd name="T1" fmla="*/ 18 h 35"/>
                  <a:gd name="T2" fmla="*/ 17 w 34"/>
                  <a:gd name="T3" fmla="*/ 11 h 35"/>
                  <a:gd name="T4" fmla="*/ 13 w 34"/>
                  <a:gd name="T5" fmla="*/ 6 h 35"/>
                  <a:gd name="T6" fmla="*/ 8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1" name="Freeform 118">
                <a:extLst>
                  <a:ext uri="{FF2B5EF4-FFF2-40B4-BE49-F238E27FC236}">
                    <a16:creationId xmlns:a16="http://schemas.microsoft.com/office/drawing/2014/main" id="{4B358D10-0109-F7F6-D0F6-93B7D6B8631B}"/>
                  </a:ext>
                </a:extLst>
              </p:cNvPr>
              <p:cNvSpPr>
                <a:spLocks/>
              </p:cNvSpPr>
              <p:nvPr/>
            </p:nvSpPr>
            <p:spPr bwMode="auto">
              <a:xfrm>
                <a:off x="1819"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2" name="Freeform 119">
                <a:extLst>
                  <a:ext uri="{FF2B5EF4-FFF2-40B4-BE49-F238E27FC236}">
                    <a16:creationId xmlns:a16="http://schemas.microsoft.com/office/drawing/2014/main" id="{EB228851-0370-A829-116C-AEF5D4C75A15}"/>
                  </a:ext>
                </a:extLst>
              </p:cNvPr>
              <p:cNvSpPr>
                <a:spLocks/>
              </p:cNvSpPr>
              <p:nvPr/>
            </p:nvSpPr>
            <p:spPr bwMode="auto">
              <a:xfrm>
                <a:off x="1869"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3" name="Freeform 120">
                <a:extLst>
                  <a:ext uri="{FF2B5EF4-FFF2-40B4-BE49-F238E27FC236}">
                    <a16:creationId xmlns:a16="http://schemas.microsoft.com/office/drawing/2014/main" id="{328EE3AE-93AD-0392-056B-4EF8AA0FE6C4}"/>
                  </a:ext>
                </a:extLst>
              </p:cNvPr>
              <p:cNvSpPr>
                <a:spLocks/>
              </p:cNvSpPr>
              <p:nvPr/>
            </p:nvSpPr>
            <p:spPr bwMode="auto">
              <a:xfrm>
                <a:off x="1853"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4" name="Freeform 121">
                <a:extLst>
                  <a:ext uri="{FF2B5EF4-FFF2-40B4-BE49-F238E27FC236}">
                    <a16:creationId xmlns:a16="http://schemas.microsoft.com/office/drawing/2014/main" id="{B2FCECF2-5305-A4CD-3861-6872206D31D9}"/>
                  </a:ext>
                </a:extLst>
              </p:cNvPr>
              <p:cNvSpPr>
                <a:spLocks/>
              </p:cNvSpPr>
              <p:nvPr/>
            </p:nvSpPr>
            <p:spPr bwMode="auto">
              <a:xfrm>
                <a:off x="1902"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5" name="Freeform 122">
                <a:extLst>
                  <a:ext uri="{FF2B5EF4-FFF2-40B4-BE49-F238E27FC236}">
                    <a16:creationId xmlns:a16="http://schemas.microsoft.com/office/drawing/2014/main" id="{72362B1E-75B2-4440-4425-1F0B83A21C10}"/>
                  </a:ext>
                </a:extLst>
              </p:cNvPr>
              <p:cNvSpPr>
                <a:spLocks/>
              </p:cNvSpPr>
              <p:nvPr/>
            </p:nvSpPr>
            <p:spPr bwMode="auto">
              <a:xfrm>
                <a:off x="1887"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6" name="Freeform 123">
                <a:extLst>
                  <a:ext uri="{FF2B5EF4-FFF2-40B4-BE49-F238E27FC236}">
                    <a16:creationId xmlns:a16="http://schemas.microsoft.com/office/drawing/2014/main" id="{C81AEB0E-CC93-D6C1-C5A2-F97483B84416}"/>
                  </a:ext>
                </a:extLst>
              </p:cNvPr>
              <p:cNvSpPr>
                <a:spLocks/>
              </p:cNvSpPr>
              <p:nvPr/>
            </p:nvSpPr>
            <p:spPr bwMode="auto">
              <a:xfrm>
                <a:off x="1936"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7" name="Freeform 124">
                <a:extLst>
                  <a:ext uri="{FF2B5EF4-FFF2-40B4-BE49-F238E27FC236}">
                    <a16:creationId xmlns:a16="http://schemas.microsoft.com/office/drawing/2014/main" id="{BD84BF5C-BED9-CE00-912C-7ACBB1FB4F6E}"/>
                  </a:ext>
                </a:extLst>
              </p:cNvPr>
              <p:cNvSpPr>
                <a:spLocks/>
              </p:cNvSpPr>
              <p:nvPr/>
            </p:nvSpPr>
            <p:spPr bwMode="auto">
              <a:xfrm>
                <a:off x="1920"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8" name="Freeform 125">
                <a:extLst>
                  <a:ext uri="{FF2B5EF4-FFF2-40B4-BE49-F238E27FC236}">
                    <a16:creationId xmlns:a16="http://schemas.microsoft.com/office/drawing/2014/main" id="{3768DDAC-1A41-83C7-EF97-F08B9527AB02}"/>
                  </a:ext>
                </a:extLst>
              </p:cNvPr>
              <p:cNvSpPr>
                <a:spLocks/>
              </p:cNvSpPr>
              <p:nvPr/>
            </p:nvSpPr>
            <p:spPr bwMode="auto">
              <a:xfrm>
                <a:off x="1972"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39" name="Freeform 126">
                <a:extLst>
                  <a:ext uri="{FF2B5EF4-FFF2-40B4-BE49-F238E27FC236}">
                    <a16:creationId xmlns:a16="http://schemas.microsoft.com/office/drawing/2014/main" id="{2C672CDA-86A4-1565-826F-4C322AC95ADA}"/>
                  </a:ext>
                </a:extLst>
              </p:cNvPr>
              <p:cNvSpPr>
                <a:spLocks/>
              </p:cNvSpPr>
              <p:nvPr/>
            </p:nvSpPr>
            <p:spPr bwMode="auto">
              <a:xfrm>
                <a:off x="1955"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0" name="Freeform 127">
                <a:extLst>
                  <a:ext uri="{FF2B5EF4-FFF2-40B4-BE49-F238E27FC236}">
                    <a16:creationId xmlns:a16="http://schemas.microsoft.com/office/drawing/2014/main" id="{7446EA10-36A0-FC09-2C3B-3B9B1034E180}"/>
                  </a:ext>
                </a:extLst>
              </p:cNvPr>
              <p:cNvSpPr>
                <a:spLocks/>
              </p:cNvSpPr>
              <p:nvPr/>
            </p:nvSpPr>
            <p:spPr bwMode="auto">
              <a:xfrm>
                <a:off x="200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1" name="Freeform 128">
                <a:extLst>
                  <a:ext uri="{FF2B5EF4-FFF2-40B4-BE49-F238E27FC236}">
                    <a16:creationId xmlns:a16="http://schemas.microsoft.com/office/drawing/2014/main" id="{748F839F-0582-D6DE-C165-09E9A13B40CF}"/>
                  </a:ext>
                </a:extLst>
              </p:cNvPr>
              <p:cNvSpPr>
                <a:spLocks/>
              </p:cNvSpPr>
              <p:nvPr/>
            </p:nvSpPr>
            <p:spPr bwMode="auto">
              <a:xfrm>
                <a:off x="1988"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2" name="Freeform 129">
                <a:extLst>
                  <a:ext uri="{FF2B5EF4-FFF2-40B4-BE49-F238E27FC236}">
                    <a16:creationId xmlns:a16="http://schemas.microsoft.com/office/drawing/2014/main" id="{6D340ABB-ACA7-A0A4-FF12-55CE16433603}"/>
                  </a:ext>
                </a:extLst>
              </p:cNvPr>
              <p:cNvSpPr>
                <a:spLocks/>
              </p:cNvSpPr>
              <p:nvPr/>
            </p:nvSpPr>
            <p:spPr bwMode="auto">
              <a:xfrm>
                <a:off x="2038"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3" name="Freeform 130">
                <a:extLst>
                  <a:ext uri="{FF2B5EF4-FFF2-40B4-BE49-F238E27FC236}">
                    <a16:creationId xmlns:a16="http://schemas.microsoft.com/office/drawing/2014/main" id="{A25E3786-7C54-CF30-D2A0-2D2E61B042DE}"/>
                  </a:ext>
                </a:extLst>
              </p:cNvPr>
              <p:cNvSpPr>
                <a:spLocks/>
              </p:cNvSpPr>
              <p:nvPr/>
            </p:nvSpPr>
            <p:spPr bwMode="auto">
              <a:xfrm>
                <a:off x="2022"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19"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4" name="Freeform 131">
                <a:extLst>
                  <a:ext uri="{FF2B5EF4-FFF2-40B4-BE49-F238E27FC236}">
                    <a16:creationId xmlns:a16="http://schemas.microsoft.com/office/drawing/2014/main" id="{BEC56826-A155-A7A3-3B25-48B69F07220C}"/>
                  </a:ext>
                </a:extLst>
              </p:cNvPr>
              <p:cNvSpPr>
                <a:spLocks/>
              </p:cNvSpPr>
              <p:nvPr/>
            </p:nvSpPr>
            <p:spPr bwMode="auto">
              <a:xfrm>
                <a:off x="2073"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5" name="Freeform 132">
                <a:extLst>
                  <a:ext uri="{FF2B5EF4-FFF2-40B4-BE49-F238E27FC236}">
                    <a16:creationId xmlns:a16="http://schemas.microsoft.com/office/drawing/2014/main" id="{9C89F713-1E1E-77AE-290C-5AF523E4607B}"/>
                  </a:ext>
                </a:extLst>
              </p:cNvPr>
              <p:cNvSpPr>
                <a:spLocks/>
              </p:cNvSpPr>
              <p:nvPr/>
            </p:nvSpPr>
            <p:spPr bwMode="auto">
              <a:xfrm>
                <a:off x="2057"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6" name="Freeform 133">
                <a:extLst>
                  <a:ext uri="{FF2B5EF4-FFF2-40B4-BE49-F238E27FC236}">
                    <a16:creationId xmlns:a16="http://schemas.microsoft.com/office/drawing/2014/main" id="{6E044FD4-D608-1AF8-9CA2-993E41734B8D}"/>
                  </a:ext>
                </a:extLst>
              </p:cNvPr>
              <p:cNvSpPr>
                <a:spLocks/>
              </p:cNvSpPr>
              <p:nvPr/>
            </p:nvSpPr>
            <p:spPr bwMode="auto">
              <a:xfrm>
                <a:off x="2106"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7" name="Freeform 134">
                <a:extLst>
                  <a:ext uri="{FF2B5EF4-FFF2-40B4-BE49-F238E27FC236}">
                    <a16:creationId xmlns:a16="http://schemas.microsoft.com/office/drawing/2014/main" id="{FF1554C0-D51C-58EA-E85B-FF033EBC8360}"/>
                  </a:ext>
                </a:extLst>
              </p:cNvPr>
              <p:cNvSpPr>
                <a:spLocks/>
              </p:cNvSpPr>
              <p:nvPr/>
            </p:nvSpPr>
            <p:spPr bwMode="auto">
              <a:xfrm>
                <a:off x="209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8" name="Freeform 135">
                <a:extLst>
                  <a:ext uri="{FF2B5EF4-FFF2-40B4-BE49-F238E27FC236}">
                    <a16:creationId xmlns:a16="http://schemas.microsoft.com/office/drawing/2014/main" id="{2C4B3410-B770-2A27-D1DA-748E5B011F57}"/>
                  </a:ext>
                </a:extLst>
              </p:cNvPr>
              <p:cNvSpPr>
                <a:spLocks/>
              </p:cNvSpPr>
              <p:nvPr/>
            </p:nvSpPr>
            <p:spPr bwMode="auto">
              <a:xfrm>
                <a:off x="2140"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49" name="Freeform 136">
                <a:extLst>
                  <a:ext uri="{FF2B5EF4-FFF2-40B4-BE49-F238E27FC236}">
                    <a16:creationId xmlns:a16="http://schemas.microsoft.com/office/drawing/2014/main" id="{4C72B2F5-E6DE-4689-188B-7DB4D73A6E08}"/>
                  </a:ext>
                </a:extLst>
              </p:cNvPr>
              <p:cNvSpPr>
                <a:spLocks/>
              </p:cNvSpPr>
              <p:nvPr/>
            </p:nvSpPr>
            <p:spPr bwMode="auto">
              <a:xfrm>
                <a:off x="2124"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0" name="Freeform 137">
                <a:extLst>
                  <a:ext uri="{FF2B5EF4-FFF2-40B4-BE49-F238E27FC236}">
                    <a16:creationId xmlns:a16="http://schemas.microsoft.com/office/drawing/2014/main" id="{565CA980-67AD-2A50-34E7-B57EEC1B6179}"/>
                  </a:ext>
                </a:extLst>
              </p:cNvPr>
              <p:cNvSpPr>
                <a:spLocks/>
              </p:cNvSpPr>
              <p:nvPr/>
            </p:nvSpPr>
            <p:spPr bwMode="auto">
              <a:xfrm>
                <a:off x="2175"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1" name="Freeform 138">
                <a:extLst>
                  <a:ext uri="{FF2B5EF4-FFF2-40B4-BE49-F238E27FC236}">
                    <a16:creationId xmlns:a16="http://schemas.microsoft.com/office/drawing/2014/main" id="{3B8505C3-CF32-9C34-561C-F4567FA32651}"/>
                  </a:ext>
                </a:extLst>
              </p:cNvPr>
              <p:cNvSpPr>
                <a:spLocks/>
              </p:cNvSpPr>
              <p:nvPr/>
            </p:nvSpPr>
            <p:spPr bwMode="auto">
              <a:xfrm>
                <a:off x="2159"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2" name="Freeform 139">
                <a:extLst>
                  <a:ext uri="{FF2B5EF4-FFF2-40B4-BE49-F238E27FC236}">
                    <a16:creationId xmlns:a16="http://schemas.microsoft.com/office/drawing/2014/main" id="{C719DF63-071B-A39F-ACCD-69A65DA87BA5}"/>
                  </a:ext>
                </a:extLst>
              </p:cNvPr>
              <p:cNvSpPr>
                <a:spLocks/>
              </p:cNvSpPr>
              <p:nvPr/>
            </p:nvSpPr>
            <p:spPr bwMode="auto">
              <a:xfrm>
                <a:off x="2208"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3" name="Freeform 140">
                <a:extLst>
                  <a:ext uri="{FF2B5EF4-FFF2-40B4-BE49-F238E27FC236}">
                    <a16:creationId xmlns:a16="http://schemas.microsoft.com/office/drawing/2014/main" id="{A7101DC0-2F72-BFC4-C769-264CBC28411E}"/>
                  </a:ext>
                </a:extLst>
              </p:cNvPr>
              <p:cNvSpPr>
                <a:spLocks/>
              </p:cNvSpPr>
              <p:nvPr/>
            </p:nvSpPr>
            <p:spPr bwMode="auto">
              <a:xfrm>
                <a:off x="219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4" name="Freeform 141">
                <a:extLst>
                  <a:ext uri="{FF2B5EF4-FFF2-40B4-BE49-F238E27FC236}">
                    <a16:creationId xmlns:a16="http://schemas.microsoft.com/office/drawing/2014/main" id="{1A5B4961-6D95-4C00-683D-8DA91A3E1C67}"/>
                  </a:ext>
                </a:extLst>
              </p:cNvPr>
              <p:cNvSpPr>
                <a:spLocks/>
              </p:cNvSpPr>
              <p:nvPr/>
            </p:nvSpPr>
            <p:spPr bwMode="auto">
              <a:xfrm>
                <a:off x="2242"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5" name="Freeform 142">
                <a:extLst>
                  <a:ext uri="{FF2B5EF4-FFF2-40B4-BE49-F238E27FC236}">
                    <a16:creationId xmlns:a16="http://schemas.microsoft.com/office/drawing/2014/main" id="{CB6E2D14-72BF-FC94-813C-5DB0B376BFDE}"/>
                  </a:ext>
                </a:extLst>
              </p:cNvPr>
              <p:cNvSpPr>
                <a:spLocks/>
              </p:cNvSpPr>
              <p:nvPr/>
            </p:nvSpPr>
            <p:spPr bwMode="auto">
              <a:xfrm>
                <a:off x="2226"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6" name="Freeform 143">
                <a:extLst>
                  <a:ext uri="{FF2B5EF4-FFF2-40B4-BE49-F238E27FC236}">
                    <a16:creationId xmlns:a16="http://schemas.microsoft.com/office/drawing/2014/main" id="{27CB6352-ABFC-0313-938D-0C4750432274}"/>
                  </a:ext>
                </a:extLst>
              </p:cNvPr>
              <p:cNvSpPr>
                <a:spLocks/>
              </p:cNvSpPr>
              <p:nvPr/>
            </p:nvSpPr>
            <p:spPr bwMode="auto">
              <a:xfrm>
                <a:off x="2277"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7" name="Freeform 144">
                <a:extLst>
                  <a:ext uri="{FF2B5EF4-FFF2-40B4-BE49-F238E27FC236}">
                    <a16:creationId xmlns:a16="http://schemas.microsoft.com/office/drawing/2014/main" id="{F96DB452-5DFA-D8E1-46EE-FE83C1CBD179}"/>
                  </a:ext>
                </a:extLst>
              </p:cNvPr>
              <p:cNvSpPr>
                <a:spLocks/>
              </p:cNvSpPr>
              <p:nvPr/>
            </p:nvSpPr>
            <p:spPr bwMode="auto">
              <a:xfrm>
                <a:off x="2260"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8" name="Freeform 145">
                <a:extLst>
                  <a:ext uri="{FF2B5EF4-FFF2-40B4-BE49-F238E27FC236}">
                    <a16:creationId xmlns:a16="http://schemas.microsoft.com/office/drawing/2014/main" id="{B9B77E02-2A24-1A90-A2B6-742C7BD5755D}"/>
                  </a:ext>
                </a:extLst>
              </p:cNvPr>
              <p:cNvSpPr>
                <a:spLocks/>
              </p:cNvSpPr>
              <p:nvPr/>
            </p:nvSpPr>
            <p:spPr bwMode="auto">
              <a:xfrm>
                <a:off x="2310"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59" name="Freeform 146">
                <a:extLst>
                  <a:ext uri="{FF2B5EF4-FFF2-40B4-BE49-F238E27FC236}">
                    <a16:creationId xmlns:a16="http://schemas.microsoft.com/office/drawing/2014/main" id="{AD42DA7A-1E88-CCBB-5C70-B5F2D34864CE}"/>
                  </a:ext>
                </a:extLst>
              </p:cNvPr>
              <p:cNvSpPr>
                <a:spLocks/>
              </p:cNvSpPr>
              <p:nvPr/>
            </p:nvSpPr>
            <p:spPr bwMode="auto">
              <a:xfrm>
                <a:off x="2294"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0" name="Freeform 147">
                <a:extLst>
                  <a:ext uri="{FF2B5EF4-FFF2-40B4-BE49-F238E27FC236}">
                    <a16:creationId xmlns:a16="http://schemas.microsoft.com/office/drawing/2014/main" id="{81E4EBE3-2682-4D99-B995-C774443F0579}"/>
                  </a:ext>
                </a:extLst>
              </p:cNvPr>
              <p:cNvSpPr>
                <a:spLocks/>
              </p:cNvSpPr>
              <p:nvPr/>
            </p:nvSpPr>
            <p:spPr bwMode="auto">
              <a:xfrm>
                <a:off x="234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1" name="Freeform 148">
                <a:extLst>
                  <a:ext uri="{FF2B5EF4-FFF2-40B4-BE49-F238E27FC236}">
                    <a16:creationId xmlns:a16="http://schemas.microsoft.com/office/drawing/2014/main" id="{B3F9413A-D9CB-0938-B297-207E46DF0E4B}"/>
                  </a:ext>
                </a:extLst>
              </p:cNvPr>
              <p:cNvSpPr>
                <a:spLocks/>
              </p:cNvSpPr>
              <p:nvPr/>
            </p:nvSpPr>
            <p:spPr bwMode="auto">
              <a:xfrm>
                <a:off x="2327"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2" name="Freeform 149">
                <a:extLst>
                  <a:ext uri="{FF2B5EF4-FFF2-40B4-BE49-F238E27FC236}">
                    <a16:creationId xmlns:a16="http://schemas.microsoft.com/office/drawing/2014/main" id="{8AD0BF84-24F6-0F83-126D-724529AD82B2}"/>
                  </a:ext>
                </a:extLst>
              </p:cNvPr>
              <p:cNvSpPr>
                <a:spLocks/>
              </p:cNvSpPr>
              <p:nvPr/>
            </p:nvSpPr>
            <p:spPr bwMode="auto">
              <a:xfrm>
                <a:off x="2379"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3" name="Freeform 150">
                <a:extLst>
                  <a:ext uri="{FF2B5EF4-FFF2-40B4-BE49-F238E27FC236}">
                    <a16:creationId xmlns:a16="http://schemas.microsoft.com/office/drawing/2014/main" id="{7B612C92-8B41-8774-A8ED-EBFD746D71CD}"/>
                  </a:ext>
                </a:extLst>
              </p:cNvPr>
              <p:cNvSpPr>
                <a:spLocks/>
              </p:cNvSpPr>
              <p:nvPr/>
            </p:nvSpPr>
            <p:spPr bwMode="auto">
              <a:xfrm>
                <a:off x="2363"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4" name="Freeform 151">
                <a:extLst>
                  <a:ext uri="{FF2B5EF4-FFF2-40B4-BE49-F238E27FC236}">
                    <a16:creationId xmlns:a16="http://schemas.microsoft.com/office/drawing/2014/main" id="{17398798-7201-8556-7AEC-C11C997B90CD}"/>
                  </a:ext>
                </a:extLst>
              </p:cNvPr>
              <p:cNvSpPr>
                <a:spLocks/>
              </p:cNvSpPr>
              <p:nvPr/>
            </p:nvSpPr>
            <p:spPr bwMode="auto">
              <a:xfrm>
                <a:off x="2411"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5" name="Freeform 152">
                <a:extLst>
                  <a:ext uri="{FF2B5EF4-FFF2-40B4-BE49-F238E27FC236}">
                    <a16:creationId xmlns:a16="http://schemas.microsoft.com/office/drawing/2014/main" id="{14E69B19-4B4B-E129-1EBF-F9E724A0362B}"/>
                  </a:ext>
                </a:extLst>
              </p:cNvPr>
              <p:cNvSpPr>
                <a:spLocks/>
              </p:cNvSpPr>
              <p:nvPr/>
            </p:nvSpPr>
            <p:spPr bwMode="auto">
              <a:xfrm>
                <a:off x="2395"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6" name="Freeform 153">
                <a:extLst>
                  <a:ext uri="{FF2B5EF4-FFF2-40B4-BE49-F238E27FC236}">
                    <a16:creationId xmlns:a16="http://schemas.microsoft.com/office/drawing/2014/main" id="{BA51A2B3-2BD7-9456-33AC-B3E3E013B12C}"/>
                  </a:ext>
                </a:extLst>
              </p:cNvPr>
              <p:cNvSpPr>
                <a:spLocks/>
              </p:cNvSpPr>
              <p:nvPr/>
            </p:nvSpPr>
            <p:spPr bwMode="auto">
              <a:xfrm>
                <a:off x="2446"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7" name="Freeform 154">
                <a:extLst>
                  <a:ext uri="{FF2B5EF4-FFF2-40B4-BE49-F238E27FC236}">
                    <a16:creationId xmlns:a16="http://schemas.microsoft.com/office/drawing/2014/main" id="{38F1AB64-67F0-0847-73CF-6F24E93A212B}"/>
                  </a:ext>
                </a:extLst>
              </p:cNvPr>
              <p:cNvSpPr>
                <a:spLocks/>
              </p:cNvSpPr>
              <p:nvPr/>
            </p:nvSpPr>
            <p:spPr bwMode="auto">
              <a:xfrm>
                <a:off x="243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8" name="Freeform 155">
                <a:extLst>
                  <a:ext uri="{FF2B5EF4-FFF2-40B4-BE49-F238E27FC236}">
                    <a16:creationId xmlns:a16="http://schemas.microsoft.com/office/drawing/2014/main" id="{E41CE6B1-21AA-A094-D5F4-FF29E9E13AA3}"/>
                  </a:ext>
                </a:extLst>
              </p:cNvPr>
              <p:cNvSpPr>
                <a:spLocks/>
              </p:cNvSpPr>
              <p:nvPr/>
            </p:nvSpPr>
            <p:spPr bwMode="auto">
              <a:xfrm>
                <a:off x="2480"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69" name="Freeform 156">
                <a:extLst>
                  <a:ext uri="{FF2B5EF4-FFF2-40B4-BE49-F238E27FC236}">
                    <a16:creationId xmlns:a16="http://schemas.microsoft.com/office/drawing/2014/main" id="{DBD5074B-7F15-F8E8-6D76-60C5EAEDE315}"/>
                  </a:ext>
                </a:extLst>
              </p:cNvPr>
              <p:cNvSpPr>
                <a:spLocks/>
              </p:cNvSpPr>
              <p:nvPr/>
            </p:nvSpPr>
            <p:spPr bwMode="auto">
              <a:xfrm>
                <a:off x="2464"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0" name="Freeform 157">
                <a:extLst>
                  <a:ext uri="{FF2B5EF4-FFF2-40B4-BE49-F238E27FC236}">
                    <a16:creationId xmlns:a16="http://schemas.microsoft.com/office/drawing/2014/main" id="{8816B0A6-6374-DD20-0418-91359D5D510D}"/>
                  </a:ext>
                </a:extLst>
              </p:cNvPr>
              <p:cNvSpPr>
                <a:spLocks/>
              </p:cNvSpPr>
              <p:nvPr/>
            </p:nvSpPr>
            <p:spPr bwMode="auto">
              <a:xfrm>
                <a:off x="2514" y="3088"/>
                <a:ext cx="16" cy="18"/>
              </a:xfrm>
              <a:custGeom>
                <a:avLst/>
                <a:gdLst>
                  <a:gd name="T0" fmla="*/ 16 w 32"/>
                  <a:gd name="T1" fmla="*/ 18 h 35"/>
                  <a:gd name="T2" fmla="*/ 15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1" name="Freeform 158">
                <a:extLst>
                  <a:ext uri="{FF2B5EF4-FFF2-40B4-BE49-F238E27FC236}">
                    <a16:creationId xmlns:a16="http://schemas.microsoft.com/office/drawing/2014/main" id="{0FA0EB42-0213-A87F-2102-FE5C0E6FD64E}"/>
                  </a:ext>
                </a:extLst>
              </p:cNvPr>
              <p:cNvSpPr>
                <a:spLocks/>
              </p:cNvSpPr>
              <p:nvPr/>
            </p:nvSpPr>
            <p:spPr bwMode="auto">
              <a:xfrm>
                <a:off x="2497"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2" name="Freeform 159">
                <a:extLst>
                  <a:ext uri="{FF2B5EF4-FFF2-40B4-BE49-F238E27FC236}">
                    <a16:creationId xmlns:a16="http://schemas.microsoft.com/office/drawing/2014/main" id="{B96E1415-A265-5B34-90C9-AE3D6552EE56}"/>
                  </a:ext>
                </a:extLst>
              </p:cNvPr>
              <p:cNvSpPr>
                <a:spLocks/>
              </p:cNvSpPr>
              <p:nvPr/>
            </p:nvSpPr>
            <p:spPr bwMode="auto">
              <a:xfrm>
                <a:off x="1172" y="3103"/>
                <a:ext cx="136" cy="690"/>
              </a:xfrm>
              <a:custGeom>
                <a:avLst/>
                <a:gdLst>
                  <a:gd name="T0" fmla="*/ 136 w 271"/>
                  <a:gd name="T1" fmla="*/ 0 h 1380"/>
                  <a:gd name="T2" fmla="*/ 130 w 271"/>
                  <a:gd name="T3" fmla="*/ 2 h 1380"/>
                  <a:gd name="T4" fmla="*/ 123 w 271"/>
                  <a:gd name="T5" fmla="*/ 7 h 1380"/>
                  <a:gd name="T6" fmla="*/ 117 w 271"/>
                  <a:gd name="T7" fmla="*/ 15 h 1380"/>
                  <a:gd name="T8" fmla="*/ 111 w 271"/>
                  <a:gd name="T9" fmla="*/ 27 h 1380"/>
                  <a:gd name="T10" fmla="*/ 104 w 271"/>
                  <a:gd name="T11" fmla="*/ 42 h 1380"/>
                  <a:gd name="T12" fmla="*/ 99 w 271"/>
                  <a:gd name="T13" fmla="*/ 59 h 1380"/>
                  <a:gd name="T14" fmla="*/ 93 w 271"/>
                  <a:gd name="T15" fmla="*/ 79 h 1380"/>
                  <a:gd name="T16" fmla="*/ 88 w 271"/>
                  <a:gd name="T17" fmla="*/ 102 h 1380"/>
                  <a:gd name="T18" fmla="*/ 83 w 271"/>
                  <a:gd name="T19" fmla="*/ 127 h 1380"/>
                  <a:gd name="T20" fmla="*/ 80 w 271"/>
                  <a:gd name="T21" fmla="*/ 154 h 1380"/>
                  <a:gd name="T22" fmla="*/ 76 w 271"/>
                  <a:gd name="T23" fmla="*/ 184 h 1380"/>
                  <a:gd name="T24" fmla="*/ 73 w 271"/>
                  <a:gd name="T25" fmla="*/ 214 h 1380"/>
                  <a:gd name="T26" fmla="*/ 71 w 271"/>
                  <a:gd name="T27" fmla="*/ 246 h 1380"/>
                  <a:gd name="T28" fmla="*/ 70 w 271"/>
                  <a:gd name="T29" fmla="*/ 279 h 1380"/>
                  <a:gd name="T30" fmla="*/ 69 w 271"/>
                  <a:gd name="T31" fmla="*/ 313 h 1380"/>
                  <a:gd name="T32" fmla="*/ 68 w 271"/>
                  <a:gd name="T33" fmla="*/ 347 h 1380"/>
                  <a:gd name="T34" fmla="*/ 67 w 271"/>
                  <a:gd name="T35" fmla="*/ 341 h 1380"/>
                  <a:gd name="T36" fmla="*/ 64 w 271"/>
                  <a:gd name="T37" fmla="*/ 337 h 1380"/>
                  <a:gd name="T38" fmla="*/ 58 w 271"/>
                  <a:gd name="T39" fmla="*/ 333 h 1380"/>
                  <a:gd name="T40" fmla="*/ 51 w 271"/>
                  <a:gd name="T41" fmla="*/ 330 h 1380"/>
                  <a:gd name="T42" fmla="*/ 43 w 271"/>
                  <a:gd name="T43" fmla="*/ 329 h 1380"/>
                  <a:gd name="T44" fmla="*/ 38 w 271"/>
                  <a:gd name="T45" fmla="*/ 331 h 1380"/>
                  <a:gd name="T46" fmla="*/ 35 w 271"/>
                  <a:gd name="T47" fmla="*/ 337 h 1380"/>
                  <a:gd name="T48" fmla="*/ 30 w 271"/>
                  <a:gd name="T49" fmla="*/ 345 h 1380"/>
                  <a:gd name="T50" fmla="*/ 26 w 271"/>
                  <a:gd name="T51" fmla="*/ 357 h 1380"/>
                  <a:gd name="T52" fmla="*/ 23 w 271"/>
                  <a:gd name="T53" fmla="*/ 372 h 1380"/>
                  <a:gd name="T54" fmla="*/ 19 w 271"/>
                  <a:gd name="T55" fmla="*/ 391 h 1380"/>
                  <a:gd name="T56" fmla="*/ 16 w 271"/>
                  <a:gd name="T57" fmla="*/ 412 h 1380"/>
                  <a:gd name="T58" fmla="*/ 13 w 271"/>
                  <a:gd name="T59" fmla="*/ 436 h 1380"/>
                  <a:gd name="T60" fmla="*/ 10 w 271"/>
                  <a:gd name="T61" fmla="*/ 461 h 1380"/>
                  <a:gd name="T62" fmla="*/ 7 w 271"/>
                  <a:gd name="T63" fmla="*/ 490 h 1380"/>
                  <a:gd name="T64" fmla="*/ 6 w 271"/>
                  <a:gd name="T65" fmla="*/ 521 h 1380"/>
                  <a:gd name="T66" fmla="*/ 4 w 271"/>
                  <a:gd name="T67" fmla="*/ 553 h 1380"/>
                  <a:gd name="T68" fmla="*/ 2 w 271"/>
                  <a:gd name="T69" fmla="*/ 586 h 1380"/>
                  <a:gd name="T70" fmla="*/ 1 w 271"/>
                  <a:gd name="T71" fmla="*/ 620 h 1380"/>
                  <a:gd name="T72" fmla="*/ 0 w 271"/>
                  <a:gd name="T73" fmla="*/ 655 h 1380"/>
                  <a:gd name="T74" fmla="*/ 0 w 271"/>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1" h="1380">
                    <a:moveTo>
                      <a:pt x="271" y="0"/>
                    </a:moveTo>
                    <a:lnTo>
                      <a:pt x="259" y="4"/>
                    </a:lnTo>
                    <a:lnTo>
                      <a:pt x="246" y="13"/>
                    </a:lnTo>
                    <a:lnTo>
                      <a:pt x="233" y="29"/>
                    </a:lnTo>
                    <a:lnTo>
                      <a:pt x="221" y="53"/>
                    </a:lnTo>
                    <a:lnTo>
                      <a:pt x="208" y="83"/>
                    </a:lnTo>
                    <a:lnTo>
                      <a:pt x="197" y="117"/>
                    </a:lnTo>
                    <a:lnTo>
                      <a:pt x="186" y="158"/>
                    </a:lnTo>
                    <a:lnTo>
                      <a:pt x="175" y="204"/>
                    </a:lnTo>
                    <a:lnTo>
                      <a:pt x="166" y="253"/>
                    </a:lnTo>
                    <a:lnTo>
                      <a:pt x="159" y="308"/>
                    </a:lnTo>
                    <a:lnTo>
                      <a:pt x="152" y="367"/>
                    </a:lnTo>
                    <a:lnTo>
                      <a:pt x="146" y="427"/>
                    </a:lnTo>
                    <a:lnTo>
                      <a:pt x="141" y="491"/>
                    </a:lnTo>
                    <a:lnTo>
                      <a:pt x="139" y="557"/>
                    </a:lnTo>
                    <a:lnTo>
                      <a:pt x="137" y="625"/>
                    </a:lnTo>
                    <a:lnTo>
                      <a:pt x="136" y="693"/>
                    </a:lnTo>
                    <a:lnTo>
                      <a:pt x="134" y="682"/>
                    </a:lnTo>
                    <a:lnTo>
                      <a:pt x="127" y="673"/>
                    </a:lnTo>
                    <a:lnTo>
                      <a:pt x="116" y="665"/>
                    </a:lnTo>
                    <a:lnTo>
                      <a:pt x="101" y="660"/>
                    </a:lnTo>
                    <a:lnTo>
                      <a:pt x="85" y="658"/>
                    </a:lnTo>
                    <a:lnTo>
                      <a:pt x="76" y="662"/>
                    </a:lnTo>
                    <a:lnTo>
                      <a:pt x="69" y="673"/>
                    </a:lnTo>
                    <a:lnTo>
                      <a:pt x="60" y="689"/>
                    </a:lnTo>
                    <a:lnTo>
                      <a:pt x="52" y="713"/>
                    </a:lnTo>
                    <a:lnTo>
                      <a:pt x="45" y="744"/>
                    </a:lnTo>
                    <a:lnTo>
                      <a:pt x="38" y="781"/>
                    </a:lnTo>
                    <a:lnTo>
                      <a:pt x="31" y="823"/>
                    </a:lnTo>
                    <a:lnTo>
                      <a:pt x="25" y="871"/>
                    </a:lnTo>
                    <a:lnTo>
                      <a:pt x="20" y="922"/>
                    </a:lnTo>
                    <a:lnTo>
                      <a:pt x="14" y="979"/>
                    </a:lnTo>
                    <a:lnTo>
                      <a:pt x="11" y="1041"/>
                    </a:lnTo>
                    <a:lnTo>
                      <a:pt x="7" y="1105"/>
                    </a:lnTo>
                    <a:lnTo>
                      <a:pt x="3" y="1171"/>
                    </a:lnTo>
                    <a:lnTo>
                      <a:pt x="2" y="1239"/>
                    </a:lnTo>
                    <a:lnTo>
                      <a:pt x="0" y="1310"/>
                    </a:lnTo>
                    <a:lnTo>
                      <a:pt x="0"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73" name="Freeform 160">
                <a:extLst>
                  <a:ext uri="{FF2B5EF4-FFF2-40B4-BE49-F238E27FC236}">
                    <a16:creationId xmlns:a16="http://schemas.microsoft.com/office/drawing/2014/main" id="{F4B2F014-24C0-0122-5D4C-1D57774BD639}"/>
                  </a:ext>
                </a:extLst>
              </p:cNvPr>
              <p:cNvSpPr>
                <a:spLocks/>
              </p:cNvSpPr>
              <p:nvPr/>
            </p:nvSpPr>
            <p:spPr bwMode="auto">
              <a:xfrm>
                <a:off x="2530" y="3103"/>
                <a:ext cx="137" cy="690"/>
              </a:xfrm>
              <a:custGeom>
                <a:avLst/>
                <a:gdLst>
                  <a:gd name="T0" fmla="*/ 0 w 273"/>
                  <a:gd name="T1" fmla="*/ 0 h 1380"/>
                  <a:gd name="T2" fmla="*/ 8 w 273"/>
                  <a:gd name="T3" fmla="*/ 2 h 1380"/>
                  <a:gd name="T4" fmla="*/ 14 w 273"/>
                  <a:gd name="T5" fmla="*/ 7 h 1380"/>
                  <a:gd name="T6" fmla="*/ 20 w 273"/>
                  <a:gd name="T7" fmla="*/ 15 h 1380"/>
                  <a:gd name="T8" fmla="*/ 27 w 273"/>
                  <a:gd name="T9" fmla="*/ 27 h 1380"/>
                  <a:gd name="T10" fmla="*/ 33 w 273"/>
                  <a:gd name="T11" fmla="*/ 42 h 1380"/>
                  <a:gd name="T12" fmla="*/ 38 w 273"/>
                  <a:gd name="T13" fmla="*/ 59 h 1380"/>
                  <a:gd name="T14" fmla="*/ 44 w 273"/>
                  <a:gd name="T15" fmla="*/ 79 h 1380"/>
                  <a:gd name="T16" fmla="*/ 49 w 273"/>
                  <a:gd name="T17" fmla="*/ 102 h 1380"/>
                  <a:gd name="T18" fmla="*/ 53 w 273"/>
                  <a:gd name="T19" fmla="*/ 127 h 1380"/>
                  <a:gd name="T20" fmla="*/ 57 w 273"/>
                  <a:gd name="T21" fmla="*/ 154 h 1380"/>
                  <a:gd name="T22" fmla="*/ 61 w 273"/>
                  <a:gd name="T23" fmla="*/ 184 h 1380"/>
                  <a:gd name="T24" fmla="*/ 64 w 273"/>
                  <a:gd name="T25" fmla="*/ 214 h 1380"/>
                  <a:gd name="T26" fmla="*/ 65 w 273"/>
                  <a:gd name="T27" fmla="*/ 246 h 1380"/>
                  <a:gd name="T28" fmla="*/ 67 w 273"/>
                  <a:gd name="T29" fmla="*/ 279 h 1380"/>
                  <a:gd name="T30" fmla="*/ 68 w 273"/>
                  <a:gd name="T31" fmla="*/ 313 h 1380"/>
                  <a:gd name="T32" fmla="*/ 69 w 273"/>
                  <a:gd name="T33" fmla="*/ 347 h 1380"/>
                  <a:gd name="T34" fmla="*/ 70 w 273"/>
                  <a:gd name="T35" fmla="*/ 341 h 1380"/>
                  <a:gd name="T36" fmla="*/ 74 w 273"/>
                  <a:gd name="T37" fmla="*/ 337 h 1380"/>
                  <a:gd name="T38" fmla="*/ 79 w 273"/>
                  <a:gd name="T39" fmla="*/ 333 h 1380"/>
                  <a:gd name="T40" fmla="*/ 86 w 273"/>
                  <a:gd name="T41" fmla="*/ 330 h 1380"/>
                  <a:gd name="T42" fmla="*/ 94 w 273"/>
                  <a:gd name="T43" fmla="*/ 329 h 1380"/>
                  <a:gd name="T44" fmla="*/ 98 w 273"/>
                  <a:gd name="T45" fmla="*/ 331 h 1380"/>
                  <a:gd name="T46" fmla="*/ 103 w 273"/>
                  <a:gd name="T47" fmla="*/ 337 h 1380"/>
                  <a:gd name="T48" fmla="*/ 106 w 273"/>
                  <a:gd name="T49" fmla="*/ 345 h 1380"/>
                  <a:gd name="T50" fmla="*/ 111 w 273"/>
                  <a:gd name="T51" fmla="*/ 357 h 1380"/>
                  <a:gd name="T52" fmla="*/ 114 w 273"/>
                  <a:gd name="T53" fmla="*/ 372 h 1380"/>
                  <a:gd name="T54" fmla="*/ 118 w 273"/>
                  <a:gd name="T55" fmla="*/ 391 h 1380"/>
                  <a:gd name="T56" fmla="*/ 121 w 273"/>
                  <a:gd name="T57" fmla="*/ 412 h 1380"/>
                  <a:gd name="T58" fmla="*/ 124 w 273"/>
                  <a:gd name="T59" fmla="*/ 436 h 1380"/>
                  <a:gd name="T60" fmla="*/ 127 w 273"/>
                  <a:gd name="T61" fmla="*/ 461 h 1380"/>
                  <a:gd name="T62" fmla="*/ 130 w 273"/>
                  <a:gd name="T63" fmla="*/ 490 h 1380"/>
                  <a:gd name="T64" fmla="*/ 132 w 273"/>
                  <a:gd name="T65" fmla="*/ 521 h 1380"/>
                  <a:gd name="T66" fmla="*/ 133 w 273"/>
                  <a:gd name="T67" fmla="*/ 553 h 1380"/>
                  <a:gd name="T68" fmla="*/ 135 w 273"/>
                  <a:gd name="T69" fmla="*/ 586 h 1380"/>
                  <a:gd name="T70" fmla="*/ 136 w 273"/>
                  <a:gd name="T71" fmla="*/ 620 h 1380"/>
                  <a:gd name="T72" fmla="*/ 136 w 273"/>
                  <a:gd name="T73" fmla="*/ 655 h 1380"/>
                  <a:gd name="T74" fmla="*/ 137 w 273"/>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3" h="1380">
                    <a:moveTo>
                      <a:pt x="0" y="0"/>
                    </a:moveTo>
                    <a:lnTo>
                      <a:pt x="15" y="4"/>
                    </a:lnTo>
                    <a:lnTo>
                      <a:pt x="27" y="13"/>
                    </a:lnTo>
                    <a:lnTo>
                      <a:pt x="40" y="29"/>
                    </a:lnTo>
                    <a:lnTo>
                      <a:pt x="53" y="53"/>
                    </a:lnTo>
                    <a:lnTo>
                      <a:pt x="65" y="83"/>
                    </a:lnTo>
                    <a:lnTo>
                      <a:pt x="76" y="117"/>
                    </a:lnTo>
                    <a:lnTo>
                      <a:pt x="87" y="158"/>
                    </a:lnTo>
                    <a:lnTo>
                      <a:pt x="98" y="204"/>
                    </a:lnTo>
                    <a:lnTo>
                      <a:pt x="105" y="253"/>
                    </a:lnTo>
                    <a:lnTo>
                      <a:pt x="114" y="308"/>
                    </a:lnTo>
                    <a:lnTo>
                      <a:pt x="121" y="367"/>
                    </a:lnTo>
                    <a:lnTo>
                      <a:pt x="127" y="427"/>
                    </a:lnTo>
                    <a:lnTo>
                      <a:pt x="130" y="491"/>
                    </a:lnTo>
                    <a:lnTo>
                      <a:pt x="134" y="557"/>
                    </a:lnTo>
                    <a:lnTo>
                      <a:pt x="136" y="625"/>
                    </a:lnTo>
                    <a:lnTo>
                      <a:pt x="138" y="693"/>
                    </a:lnTo>
                    <a:lnTo>
                      <a:pt x="139" y="682"/>
                    </a:lnTo>
                    <a:lnTo>
                      <a:pt x="147" y="673"/>
                    </a:lnTo>
                    <a:lnTo>
                      <a:pt x="158" y="665"/>
                    </a:lnTo>
                    <a:lnTo>
                      <a:pt x="172" y="660"/>
                    </a:lnTo>
                    <a:lnTo>
                      <a:pt x="188" y="658"/>
                    </a:lnTo>
                    <a:lnTo>
                      <a:pt x="196" y="662"/>
                    </a:lnTo>
                    <a:lnTo>
                      <a:pt x="205" y="673"/>
                    </a:lnTo>
                    <a:lnTo>
                      <a:pt x="212" y="689"/>
                    </a:lnTo>
                    <a:lnTo>
                      <a:pt x="221" y="713"/>
                    </a:lnTo>
                    <a:lnTo>
                      <a:pt x="228" y="744"/>
                    </a:lnTo>
                    <a:lnTo>
                      <a:pt x="235" y="781"/>
                    </a:lnTo>
                    <a:lnTo>
                      <a:pt x="241" y="823"/>
                    </a:lnTo>
                    <a:lnTo>
                      <a:pt x="248" y="871"/>
                    </a:lnTo>
                    <a:lnTo>
                      <a:pt x="254" y="922"/>
                    </a:lnTo>
                    <a:lnTo>
                      <a:pt x="259" y="979"/>
                    </a:lnTo>
                    <a:lnTo>
                      <a:pt x="263" y="1041"/>
                    </a:lnTo>
                    <a:lnTo>
                      <a:pt x="266" y="1105"/>
                    </a:lnTo>
                    <a:lnTo>
                      <a:pt x="270" y="1171"/>
                    </a:lnTo>
                    <a:lnTo>
                      <a:pt x="272" y="1239"/>
                    </a:lnTo>
                    <a:lnTo>
                      <a:pt x="272" y="1310"/>
                    </a:lnTo>
                    <a:lnTo>
                      <a:pt x="273"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3706" name="Group 161">
              <a:extLst>
                <a:ext uri="{FF2B5EF4-FFF2-40B4-BE49-F238E27FC236}">
                  <a16:creationId xmlns:a16="http://schemas.microsoft.com/office/drawing/2014/main" id="{49ADC0D2-5F86-C425-AFCC-F3DF0D9CB20C}"/>
                </a:ext>
              </a:extLst>
            </p:cNvPr>
            <p:cNvGrpSpPr>
              <a:grpSpLocks/>
            </p:cNvGrpSpPr>
            <p:nvPr/>
          </p:nvGrpSpPr>
          <p:grpSpPr bwMode="auto">
            <a:xfrm>
              <a:off x="3020" y="2725"/>
              <a:ext cx="480" cy="960"/>
              <a:chOff x="1172" y="3088"/>
              <a:chExt cx="1495" cy="705"/>
            </a:xfrm>
          </p:grpSpPr>
          <p:sp>
            <p:nvSpPr>
              <p:cNvPr id="23726" name="Freeform 162">
                <a:extLst>
                  <a:ext uri="{FF2B5EF4-FFF2-40B4-BE49-F238E27FC236}">
                    <a16:creationId xmlns:a16="http://schemas.microsoft.com/office/drawing/2014/main" id="{945711CC-ACF0-AB0F-F16F-305184D28F9B}"/>
                  </a:ext>
                </a:extLst>
              </p:cNvPr>
              <p:cNvSpPr>
                <a:spLocks/>
              </p:cNvSpPr>
              <p:nvPr/>
            </p:nvSpPr>
            <p:spPr bwMode="auto">
              <a:xfrm>
                <a:off x="1324"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27" name="Freeform 163">
                <a:extLst>
                  <a:ext uri="{FF2B5EF4-FFF2-40B4-BE49-F238E27FC236}">
                    <a16:creationId xmlns:a16="http://schemas.microsoft.com/office/drawing/2014/main" id="{8E34BAE9-E637-AF75-1ED9-8B544BD22FD2}"/>
                  </a:ext>
                </a:extLst>
              </p:cNvPr>
              <p:cNvSpPr>
                <a:spLocks/>
              </p:cNvSpPr>
              <p:nvPr/>
            </p:nvSpPr>
            <p:spPr bwMode="auto">
              <a:xfrm>
                <a:off x="1308"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28" name="Freeform 164">
                <a:extLst>
                  <a:ext uri="{FF2B5EF4-FFF2-40B4-BE49-F238E27FC236}">
                    <a16:creationId xmlns:a16="http://schemas.microsoft.com/office/drawing/2014/main" id="{AC9ABCF2-509C-000C-4C0A-031CDA1A3C95}"/>
                  </a:ext>
                </a:extLst>
              </p:cNvPr>
              <p:cNvSpPr>
                <a:spLocks/>
              </p:cNvSpPr>
              <p:nvPr/>
            </p:nvSpPr>
            <p:spPr bwMode="auto">
              <a:xfrm>
                <a:off x="1359"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29" name="Freeform 165">
                <a:extLst>
                  <a:ext uri="{FF2B5EF4-FFF2-40B4-BE49-F238E27FC236}">
                    <a16:creationId xmlns:a16="http://schemas.microsoft.com/office/drawing/2014/main" id="{50D7DFD1-B8CC-F3EC-4CD5-9672271FC275}"/>
                  </a:ext>
                </a:extLst>
              </p:cNvPr>
              <p:cNvSpPr>
                <a:spLocks/>
              </p:cNvSpPr>
              <p:nvPr/>
            </p:nvSpPr>
            <p:spPr bwMode="auto">
              <a:xfrm>
                <a:off x="1343" y="3088"/>
                <a:ext cx="17" cy="18"/>
              </a:xfrm>
              <a:custGeom>
                <a:avLst/>
                <a:gdLst>
                  <a:gd name="T0" fmla="*/ 0 w 33"/>
                  <a:gd name="T1" fmla="*/ 18 h 35"/>
                  <a:gd name="T2" fmla="*/ 1 w 33"/>
                  <a:gd name="T3" fmla="*/ 11 h 35"/>
                  <a:gd name="T4" fmla="*/ 5 w 33"/>
                  <a:gd name="T5" fmla="*/ 6 h 35"/>
                  <a:gd name="T6" fmla="*/ 10 w 33"/>
                  <a:gd name="T7" fmla="*/ 2 h 35"/>
                  <a:gd name="T8" fmla="*/ 17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0" name="Freeform 166">
                <a:extLst>
                  <a:ext uri="{FF2B5EF4-FFF2-40B4-BE49-F238E27FC236}">
                    <a16:creationId xmlns:a16="http://schemas.microsoft.com/office/drawing/2014/main" id="{F9596D20-54B0-8FC1-5143-AA372D0A984A}"/>
                  </a:ext>
                </a:extLst>
              </p:cNvPr>
              <p:cNvSpPr>
                <a:spLocks/>
              </p:cNvSpPr>
              <p:nvPr/>
            </p:nvSpPr>
            <p:spPr bwMode="auto">
              <a:xfrm>
                <a:off x="1392"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1" name="Freeform 167">
                <a:extLst>
                  <a:ext uri="{FF2B5EF4-FFF2-40B4-BE49-F238E27FC236}">
                    <a16:creationId xmlns:a16="http://schemas.microsoft.com/office/drawing/2014/main" id="{CDA904D7-C73F-852E-AE8B-9EA3728B5C6D}"/>
                  </a:ext>
                </a:extLst>
              </p:cNvPr>
              <p:cNvSpPr>
                <a:spLocks/>
              </p:cNvSpPr>
              <p:nvPr/>
            </p:nvSpPr>
            <p:spPr bwMode="auto">
              <a:xfrm>
                <a:off x="1376"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2" name="Freeform 168">
                <a:extLst>
                  <a:ext uri="{FF2B5EF4-FFF2-40B4-BE49-F238E27FC236}">
                    <a16:creationId xmlns:a16="http://schemas.microsoft.com/office/drawing/2014/main" id="{B63D3801-18C6-EA57-8B74-99AFBA9A568E}"/>
                  </a:ext>
                </a:extLst>
              </p:cNvPr>
              <p:cNvSpPr>
                <a:spLocks/>
              </p:cNvSpPr>
              <p:nvPr/>
            </p:nvSpPr>
            <p:spPr bwMode="auto">
              <a:xfrm>
                <a:off x="1426"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3" name="Freeform 169">
                <a:extLst>
                  <a:ext uri="{FF2B5EF4-FFF2-40B4-BE49-F238E27FC236}">
                    <a16:creationId xmlns:a16="http://schemas.microsoft.com/office/drawing/2014/main" id="{0DC03E16-7B0F-B5C9-5ECB-C53D074A00FB}"/>
                  </a:ext>
                </a:extLst>
              </p:cNvPr>
              <p:cNvSpPr>
                <a:spLocks/>
              </p:cNvSpPr>
              <p:nvPr/>
            </p:nvSpPr>
            <p:spPr bwMode="auto">
              <a:xfrm>
                <a:off x="1410"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2"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4" name="Freeform 170">
                <a:extLst>
                  <a:ext uri="{FF2B5EF4-FFF2-40B4-BE49-F238E27FC236}">
                    <a16:creationId xmlns:a16="http://schemas.microsoft.com/office/drawing/2014/main" id="{8F969DDC-8C63-BBDD-C8B5-7DEC1F95F2EE}"/>
                  </a:ext>
                </a:extLst>
              </p:cNvPr>
              <p:cNvSpPr>
                <a:spLocks/>
              </p:cNvSpPr>
              <p:nvPr/>
            </p:nvSpPr>
            <p:spPr bwMode="auto">
              <a:xfrm>
                <a:off x="1461"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5" name="Freeform 171">
                <a:extLst>
                  <a:ext uri="{FF2B5EF4-FFF2-40B4-BE49-F238E27FC236}">
                    <a16:creationId xmlns:a16="http://schemas.microsoft.com/office/drawing/2014/main" id="{F055BBD6-4B04-FAFF-BF57-7350436E37F7}"/>
                  </a:ext>
                </a:extLst>
              </p:cNvPr>
              <p:cNvSpPr>
                <a:spLocks/>
              </p:cNvSpPr>
              <p:nvPr/>
            </p:nvSpPr>
            <p:spPr bwMode="auto">
              <a:xfrm>
                <a:off x="1445"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6" name="Freeform 172">
                <a:extLst>
                  <a:ext uri="{FF2B5EF4-FFF2-40B4-BE49-F238E27FC236}">
                    <a16:creationId xmlns:a16="http://schemas.microsoft.com/office/drawing/2014/main" id="{11219241-1CA5-72A3-8595-2B1A083AC893}"/>
                  </a:ext>
                </a:extLst>
              </p:cNvPr>
              <p:cNvSpPr>
                <a:spLocks/>
              </p:cNvSpPr>
              <p:nvPr/>
            </p:nvSpPr>
            <p:spPr bwMode="auto">
              <a:xfrm>
                <a:off x="1494"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7" name="Freeform 173">
                <a:extLst>
                  <a:ext uri="{FF2B5EF4-FFF2-40B4-BE49-F238E27FC236}">
                    <a16:creationId xmlns:a16="http://schemas.microsoft.com/office/drawing/2014/main" id="{9544EFB7-6165-28D9-CBDA-B0084CC3A492}"/>
                  </a:ext>
                </a:extLst>
              </p:cNvPr>
              <p:cNvSpPr>
                <a:spLocks/>
              </p:cNvSpPr>
              <p:nvPr/>
            </p:nvSpPr>
            <p:spPr bwMode="auto">
              <a:xfrm>
                <a:off x="1478" y="3088"/>
                <a:ext cx="17" cy="18"/>
              </a:xfrm>
              <a:custGeom>
                <a:avLst/>
                <a:gdLst>
                  <a:gd name="T0" fmla="*/ 0 w 32"/>
                  <a:gd name="T1" fmla="*/ 18 h 35"/>
                  <a:gd name="T2" fmla="*/ 1 w 32"/>
                  <a:gd name="T3" fmla="*/ 11 h 35"/>
                  <a:gd name="T4" fmla="*/ 5 w 32"/>
                  <a:gd name="T5" fmla="*/ 6 h 35"/>
                  <a:gd name="T6" fmla="*/ 11 w 32"/>
                  <a:gd name="T7" fmla="*/ 2 h 35"/>
                  <a:gd name="T8" fmla="*/ 17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0" y="35"/>
                    </a:moveTo>
                    <a:lnTo>
                      <a:pt x="1" y="22"/>
                    </a:lnTo>
                    <a:lnTo>
                      <a:pt x="9" y="11"/>
                    </a:lnTo>
                    <a:lnTo>
                      <a:pt x="20" y="3"/>
                    </a:lnTo>
                    <a:lnTo>
                      <a:pt x="32"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8" name="Freeform 174">
                <a:extLst>
                  <a:ext uri="{FF2B5EF4-FFF2-40B4-BE49-F238E27FC236}">
                    <a16:creationId xmlns:a16="http://schemas.microsoft.com/office/drawing/2014/main" id="{D392190C-CBB6-6D86-B2FF-D0A92CD72989}"/>
                  </a:ext>
                </a:extLst>
              </p:cNvPr>
              <p:cNvSpPr>
                <a:spLocks/>
              </p:cNvSpPr>
              <p:nvPr/>
            </p:nvSpPr>
            <p:spPr bwMode="auto">
              <a:xfrm>
                <a:off x="1528"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39" name="Freeform 175">
                <a:extLst>
                  <a:ext uri="{FF2B5EF4-FFF2-40B4-BE49-F238E27FC236}">
                    <a16:creationId xmlns:a16="http://schemas.microsoft.com/office/drawing/2014/main" id="{0EC7DC72-4E36-9F4C-D429-8626382B285B}"/>
                  </a:ext>
                </a:extLst>
              </p:cNvPr>
              <p:cNvSpPr>
                <a:spLocks/>
              </p:cNvSpPr>
              <p:nvPr/>
            </p:nvSpPr>
            <p:spPr bwMode="auto">
              <a:xfrm>
                <a:off x="151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0" name="Freeform 176">
                <a:extLst>
                  <a:ext uri="{FF2B5EF4-FFF2-40B4-BE49-F238E27FC236}">
                    <a16:creationId xmlns:a16="http://schemas.microsoft.com/office/drawing/2014/main" id="{9FD4BB64-3DF6-1E5A-9661-A6C0CA2BA46B}"/>
                  </a:ext>
                </a:extLst>
              </p:cNvPr>
              <p:cNvSpPr>
                <a:spLocks/>
              </p:cNvSpPr>
              <p:nvPr/>
            </p:nvSpPr>
            <p:spPr bwMode="auto">
              <a:xfrm>
                <a:off x="1563" y="3088"/>
                <a:ext cx="17" cy="18"/>
              </a:xfrm>
              <a:custGeom>
                <a:avLst/>
                <a:gdLst>
                  <a:gd name="T0" fmla="*/ 17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1" name="Freeform 177">
                <a:extLst>
                  <a:ext uri="{FF2B5EF4-FFF2-40B4-BE49-F238E27FC236}">
                    <a16:creationId xmlns:a16="http://schemas.microsoft.com/office/drawing/2014/main" id="{2101B038-8C27-E44E-678F-543AEE186750}"/>
                  </a:ext>
                </a:extLst>
              </p:cNvPr>
              <p:cNvSpPr>
                <a:spLocks/>
              </p:cNvSpPr>
              <p:nvPr/>
            </p:nvSpPr>
            <p:spPr bwMode="auto">
              <a:xfrm>
                <a:off x="1547"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2" name="Freeform 178">
                <a:extLst>
                  <a:ext uri="{FF2B5EF4-FFF2-40B4-BE49-F238E27FC236}">
                    <a16:creationId xmlns:a16="http://schemas.microsoft.com/office/drawing/2014/main" id="{1B8626C3-843F-066A-FD37-7EA649A4EF81}"/>
                  </a:ext>
                </a:extLst>
              </p:cNvPr>
              <p:cNvSpPr>
                <a:spLocks/>
              </p:cNvSpPr>
              <p:nvPr/>
            </p:nvSpPr>
            <p:spPr bwMode="auto">
              <a:xfrm>
                <a:off x="1596"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3" name="Freeform 179">
                <a:extLst>
                  <a:ext uri="{FF2B5EF4-FFF2-40B4-BE49-F238E27FC236}">
                    <a16:creationId xmlns:a16="http://schemas.microsoft.com/office/drawing/2014/main" id="{19C533D1-D5FD-9A49-69DA-A8C620FC552A}"/>
                  </a:ext>
                </a:extLst>
              </p:cNvPr>
              <p:cNvSpPr>
                <a:spLocks/>
              </p:cNvSpPr>
              <p:nvPr/>
            </p:nvSpPr>
            <p:spPr bwMode="auto">
              <a:xfrm>
                <a:off x="1580"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4" name="Freeform 180">
                <a:extLst>
                  <a:ext uri="{FF2B5EF4-FFF2-40B4-BE49-F238E27FC236}">
                    <a16:creationId xmlns:a16="http://schemas.microsoft.com/office/drawing/2014/main" id="{C10CC11E-E2DA-E951-F2B8-A815BD1486AC}"/>
                  </a:ext>
                </a:extLst>
              </p:cNvPr>
              <p:cNvSpPr>
                <a:spLocks/>
              </p:cNvSpPr>
              <p:nvPr/>
            </p:nvSpPr>
            <p:spPr bwMode="auto">
              <a:xfrm>
                <a:off x="1629"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5" name="Freeform 181">
                <a:extLst>
                  <a:ext uri="{FF2B5EF4-FFF2-40B4-BE49-F238E27FC236}">
                    <a16:creationId xmlns:a16="http://schemas.microsoft.com/office/drawing/2014/main" id="{783A0BC5-159A-5026-66B2-7F003BE27C2D}"/>
                  </a:ext>
                </a:extLst>
              </p:cNvPr>
              <p:cNvSpPr>
                <a:spLocks/>
              </p:cNvSpPr>
              <p:nvPr/>
            </p:nvSpPr>
            <p:spPr bwMode="auto">
              <a:xfrm>
                <a:off x="1614"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6" name="Freeform 182">
                <a:extLst>
                  <a:ext uri="{FF2B5EF4-FFF2-40B4-BE49-F238E27FC236}">
                    <a16:creationId xmlns:a16="http://schemas.microsoft.com/office/drawing/2014/main" id="{47BF63FA-44B0-FC2D-2DF4-D84623E08E0D}"/>
                  </a:ext>
                </a:extLst>
              </p:cNvPr>
              <p:cNvSpPr>
                <a:spLocks/>
              </p:cNvSpPr>
              <p:nvPr/>
            </p:nvSpPr>
            <p:spPr bwMode="auto">
              <a:xfrm>
                <a:off x="1665"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7" name="Freeform 183">
                <a:extLst>
                  <a:ext uri="{FF2B5EF4-FFF2-40B4-BE49-F238E27FC236}">
                    <a16:creationId xmlns:a16="http://schemas.microsoft.com/office/drawing/2014/main" id="{0206EAFB-ACD4-9375-78C3-20425FD89CD0}"/>
                  </a:ext>
                </a:extLst>
              </p:cNvPr>
              <p:cNvSpPr>
                <a:spLocks/>
              </p:cNvSpPr>
              <p:nvPr/>
            </p:nvSpPr>
            <p:spPr bwMode="auto">
              <a:xfrm>
                <a:off x="1648" y="3088"/>
                <a:ext cx="18" cy="18"/>
              </a:xfrm>
              <a:custGeom>
                <a:avLst/>
                <a:gdLst>
                  <a:gd name="T0" fmla="*/ 0 w 34"/>
                  <a:gd name="T1" fmla="*/ 18 h 35"/>
                  <a:gd name="T2" fmla="*/ 2 w 34"/>
                  <a:gd name="T3" fmla="*/ 11 h 35"/>
                  <a:gd name="T4" fmla="*/ 6 w 34"/>
                  <a:gd name="T5" fmla="*/ 6 h 35"/>
                  <a:gd name="T6" fmla="*/ 12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8" name="Freeform 184">
                <a:extLst>
                  <a:ext uri="{FF2B5EF4-FFF2-40B4-BE49-F238E27FC236}">
                    <a16:creationId xmlns:a16="http://schemas.microsoft.com/office/drawing/2014/main" id="{ACC65245-CD16-8E89-0FC2-D587BD7DA1EC}"/>
                  </a:ext>
                </a:extLst>
              </p:cNvPr>
              <p:cNvSpPr>
                <a:spLocks/>
              </p:cNvSpPr>
              <p:nvPr/>
            </p:nvSpPr>
            <p:spPr bwMode="auto">
              <a:xfrm>
                <a:off x="1697" y="3088"/>
                <a:ext cx="18" cy="18"/>
              </a:xfrm>
              <a:custGeom>
                <a:avLst/>
                <a:gdLst>
                  <a:gd name="T0" fmla="*/ 18 w 34"/>
                  <a:gd name="T1" fmla="*/ 18 h 35"/>
                  <a:gd name="T2" fmla="*/ 17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49" name="Freeform 185">
                <a:extLst>
                  <a:ext uri="{FF2B5EF4-FFF2-40B4-BE49-F238E27FC236}">
                    <a16:creationId xmlns:a16="http://schemas.microsoft.com/office/drawing/2014/main" id="{0E8C4EBB-CFDD-21CD-4230-E0E217EE92DF}"/>
                  </a:ext>
                </a:extLst>
              </p:cNvPr>
              <p:cNvSpPr>
                <a:spLocks/>
              </p:cNvSpPr>
              <p:nvPr/>
            </p:nvSpPr>
            <p:spPr bwMode="auto">
              <a:xfrm>
                <a:off x="1682" y="3088"/>
                <a:ext cx="16" cy="18"/>
              </a:xfrm>
              <a:custGeom>
                <a:avLst/>
                <a:gdLst>
                  <a:gd name="T0" fmla="*/ 0 w 33"/>
                  <a:gd name="T1" fmla="*/ 18 h 35"/>
                  <a:gd name="T2" fmla="*/ 1 w 33"/>
                  <a:gd name="T3" fmla="*/ 11 h 35"/>
                  <a:gd name="T4" fmla="*/ 4 w 33"/>
                  <a:gd name="T5" fmla="*/ 6 h 35"/>
                  <a:gd name="T6" fmla="*/ 10 w 33"/>
                  <a:gd name="T7" fmla="*/ 2 h 35"/>
                  <a:gd name="T8" fmla="*/ 16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0" y="35"/>
                    </a:moveTo>
                    <a:lnTo>
                      <a:pt x="2" y="22"/>
                    </a:lnTo>
                    <a:lnTo>
                      <a:pt x="9" y="11"/>
                    </a:lnTo>
                    <a:lnTo>
                      <a:pt x="20" y="3"/>
                    </a:lnTo>
                    <a:lnTo>
                      <a:pt x="33"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0" name="Freeform 186">
                <a:extLst>
                  <a:ext uri="{FF2B5EF4-FFF2-40B4-BE49-F238E27FC236}">
                    <a16:creationId xmlns:a16="http://schemas.microsoft.com/office/drawing/2014/main" id="{7CDCCD16-4537-6F1D-A036-58FEFA674D69}"/>
                  </a:ext>
                </a:extLst>
              </p:cNvPr>
              <p:cNvSpPr>
                <a:spLocks/>
              </p:cNvSpPr>
              <p:nvPr/>
            </p:nvSpPr>
            <p:spPr bwMode="auto">
              <a:xfrm>
                <a:off x="1733"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1" name="Freeform 187">
                <a:extLst>
                  <a:ext uri="{FF2B5EF4-FFF2-40B4-BE49-F238E27FC236}">
                    <a16:creationId xmlns:a16="http://schemas.microsoft.com/office/drawing/2014/main" id="{A1A3C40C-AA0B-AC18-43A2-940DE1EAAD88}"/>
                  </a:ext>
                </a:extLst>
              </p:cNvPr>
              <p:cNvSpPr>
                <a:spLocks/>
              </p:cNvSpPr>
              <p:nvPr/>
            </p:nvSpPr>
            <p:spPr bwMode="auto">
              <a:xfrm>
                <a:off x="1716"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2" name="Freeform 188">
                <a:extLst>
                  <a:ext uri="{FF2B5EF4-FFF2-40B4-BE49-F238E27FC236}">
                    <a16:creationId xmlns:a16="http://schemas.microsoft.com/office/drawing/2014/main" id="{5FE0FC55-C95F-3DF6-FE33-EF23AA8EEF5E}"/>
                  </a:ext>
                </a:extLst>
              </p:cNvPr>
              <p:cNvSpPr>
                <a:spLocks/>
              </p:cNvSpPr>
              <p:nvPr/>
            </p:nvSpPr>
            <p:spPr bwMode="auto">
              <a:xfrm>
                <a:off x="1767" y="3088"/>
                <a:ext cx="17" cy="18"/>
              </a:xfrm>
              <a:custGeom>
                <a:avLst/>
                <a:gdLst>
                  <a:gd name="T0" fmla="*/ 17 w 35"/>
                  <a:gd name="T1" fmla="*/ 18 h 35"/>
                  <a:gd name="T2" fmla="*/ 16 w 35"/>
                  <a:gd name="T3" fmla="*/ 11 h 35"/>
                  <a:gd name="T4" fmla="*/ 12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3" name="Freeform 189">
                <a:extLst>
                  <a:ext uri="{FF2B5EF4-FFF2-40B4-BE49-F238E27FC236}">
                    <a16:creationId xmlns:a16="http://schemas.microsoft.com/office/drawing/2014/main" id="{15B5F1D0-1234-761F-C163-C77A56B5BE74}"/>
                  </a:ext>
                </a:extLst>
              </p:cNvPr>
              <p:cNvSpPr>
                <a:spLocks/>
              </p:cNvSpPr>
              <p:nvPr/>
            </p:nvSpPr>
            <p:spPr bwMode="auto">
              <a:xfrm>
                <a:off x="1752"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4" name="Freeform 190">
                <a:extLst>
                  <a:ext uri="{FF2B5EF4-FFF2-40B4-BE49-F238E27FC236}">
                    <a16:creationId xmlns:a16="http://schemas.microsoft.com/office/drawing/2014/main" id="{DCD8F80E-3A5A-B595-5B36-B401B99AD79E}"/>
                  </a:ext>
                </a:extLst>
              </p:cNvPr>
              <p:cNvSpPr>
                <a:spLocks/>
              </p:cNvSpPr>
              <p:nvPr/>
            </p:nvSpPr>
            <p:spPr bwMode="auto">
              <a:xfrm>
                <a:off x="1801"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5" name="Freeform 191">
                <a:extLst>
                  <a:ext uri="{FF2B5EF4-FFF2-40B4-BE49-F238E27FC236}">
                    <a16:creationId xmlns:a16="http://schemas.microsoft.com/office/drawing/2014/main" id="{7904BEA2-A0C8-B320-3A33-BC808F627EF9}"/>
                  </a:ext>
                </a:extLst>
              </p:cNvPr>
              <p:cNvSpPr>
                <a:spLocks/>
              </p:cNvSpPr>
              <p:nvPr/>
            </p:nvSpPr>
            <p:spPr bwMode="auto">
              <a:xfrm>
                <a:off x="1784"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6" name="Freeform 192">
                <a:extLst>
                  <a:ext uri="{FF2B5EF4-FFF2-40B4-BE49-F238E27FC236}">
                    <a16:creationId xmlns:a16="http://schemas.microsoft.com/office/drawing/2014/main" id="{A51ACC86-DBCF-44F4-24A1-FE7B9B91D635}"/>
                  </a:ext>
                </a:extLst>
              </p:cNvPr>
              <p:cNvSpPr>
                <a:spLocks/>
              </p:cNvSpPr>
              <p:nvPr/>
            </p:nvSpPr>
            <p:spPr bwMode="auto">
              <a:xfrm>
                <a:off x="1834" y="3088"/>
                <a:ext cx="17" cy="18"/>
              </a:xfrm>
              <a:custGeom>
                <a:avLst/>
                <a:gdLst>
                  <a:gd name="T0" fmla="*/ 17 w 34"/>
                  <a:gd name="T1" fmla="*/ 18 h 35"/>
                  <a:gd name="T2" fmla="*/ 17 w 34"/>
                  <a:gd name="T3" fmla="*/ 11 h 35"/>
                  <a:gd name="T4" fmla="*/ 13 w 34"/>
                  <a:gd name="T5" fmla="*/ 6 h 35"/>
                  <a:gd name="T6" fmla="*/ 8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3" y="22"/>
                    </a:lnTo>
                    <a:lnTo>
                      <a:pt x="25"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7" name="Freeform 193">
                <a:extLst>
                  <a:ext uri="{FF2B5EF4-FFF2-40B4-BE49-F238E27FC236}">
                    <a16:creationId xmlns:a16="http://schemas.microsoft.com/office/drawing/2014/main" id="{35F063FF-7E86-0003-2A1F-E39CE96DBAA1}"/>
                  </a:ext>
                </a:extLst>
              </p:cNvPr>
              <p:cNvSpPr>
                <a:spLocks/>
              </p:cNvSpPr>
              <p:nvPr/>
            </p:nvSpPr>
            <p:spPr bwMode="auto">
              <a:xfrm>
                <a:off x="1819"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8" name="Freeform 194">
                <a:extLst>
                  <a:ext uri="{FF2B5EF4-FFF2-40B4-BE49-F238E27FC236}">
                    <a16:creationId xmlns:a16="http://schemas.microsoft.com/office/drawing/2014/main" id="{41D4F95E-D21B-81AB-B54F-3AE3D14FEBB7}"/>
                  </a:ext>
                </a:extLst>
              </p:cNvPr>
              <p:cNvSpPr>
                <a:spLocks/>
              </p:cNvSpPr>
              <p:nvPr/>
            </p:nvSpPr>
            <p:spPr bwMode="auto">
              <a:xfrm>
                <a:off x="1869"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59" name="Freeform 195">
                <a:extLst>
                  <a:ext uri="{FF2B5EF4-FFF2-40B4-BE49-F238E27FC236}">
                    <a16:creationId xmlns:a16="http://schemas.microsoft.com/office/drawing/2014/main" id="{AFF4549A-9210-D35C-934C-5E466F742CEB}"/>
                  </a:ext>
                </a:extLst>
              </p:cNvPr>
              <p:cNvSpPr>
                <a:spLocks/>
              </p:cNvSpPr>
              <p:nvPr/>
            </p:nvSpPr>
            <p:spPr bwMode="auto">
              <a:xfrm>
                <a:off x="1853"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0" name="Freeform 196">
                <a:extLst>
                  <a:ext uri="{FF2B5EF4-FFF2-40B4-BE49-F238E27FC236}">
                    <a16:creationId xmlns:a16="http://schemas.microsoft.com/office/drawing/2014/main" id="{C253C332-0577-1827-930F-E82CA3389877}"/>
                  </a:ext>
                </a:extLst>
              </p:cNvPr>
              <p:cNvSpPr>
                <a:spLocks/>
              </p:cNvSpPr>
              <p:nvPr/>
            </p:nvSpPr>
            <p:spPr bwMode="auto">
              <a:xfrm>
                <a:off x="1902" y="3088"/>
                <a:ext cx="17" cy="18"/>
              </a:xfrm>
              <a:custGeom>
                <a:avLst/>
                <a:gdLst>
                  <a:gd name="T0" fmla="*/ 17 w 34"/>
                  <a:gd name="T1" fmla="*/ 18 h 35"/>
                  <a:gd name="T2" fmla="*/ 16 w 34"/>
                  <a:gd name="T3" fmla="*/ 11 h 35"/>
                  <a:gd name="T4" fmla="*/ 13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2" y="22"/>
                    </a:lnTo>
                    <a:lnTo>
                      <a:pt x="25" y="11"/>
                    </a:lnTo>
                    <a:lnTo>
                      <a:pt x="14"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1" name="Freeform 197">
                <a:extLst>
                  <a:ext uri="{FF2B5EF4-FFF2-40B4-BE49-F238E27FC236}">
                    <a16:creationId xmlns:a16="http://schemas.microsoft.com/office/drawing/2014/main" id="{45C0F4C4-A8D7-4762-9F42-B710809B2005}"/>
                  </a:ext>
                </a:extLst>
              </p:cNvPr>
              <p:cNvSpPr>
                <a:spLocks/>
              </p:cNvSpPr>
              <p:nvPr/>
            </p:nvSpPr>
            <p:spPr bwMode="auto">
              <a:xfrm>
                <a:off x="1887"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2" name="Freeform 198">
                <a:extLst>
                  <a:ext uri="{FF2B5EF4-FFF2-40B4-BE49-F238E27FC236}">
                    <a16:creationId xmlns:a16="http://schemas.microsoft.com/office/drawing/2014/main" id="{7178161E-9044-E491-F4A8-AA164AC010CA}"/>
                  </a:ext>
                </a:extLst>
              </p:cNvPr>
              <p:cNvSpPr>
                <a:spLocks/>
              </p:cNvSpPr>
              <p:nvPr/>
            </p:nvSpPr>
            <p:spPr bwMode="auto">
              <a:xfrm>
                <a:off x="1936" y="3088"/>
                <a:ext cx="18" cy="18"/>
              </a:xfrm>
              <a:custGeom>
                <a:avLst/>
                <a:gdLst>
                  <a:gd name="T0" fmla="*/ 18 w 34"/>
                  <a:gd name="T1" fmla="*/ 18 h 35"/>
                  <a:gd name="T2" fmla="*/ 16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3" name="Freeform 199">
                <a:extLst>
                  <a:ext uri="{FF2B5EF4-FFF2-40B4-BE49-F238E27FC236}">
                    <a16:creationId xmlns:a16="http://schemas.microsoft.com/office/drawing/2014/main" id="{43DBCA03-2A4A-6277-5C46-4B1476369A22}"/>
                  </a:ext>
                </a:extLst>
              </p:cNvPr>
              <p:cNvSpPr>
                <a:spLocks/>
              </p:cNvSpPr>
              <p:nvPr/>
            </p:nvSpPr>
            <p:spPr bwMode="auto">
              <a:xfrm>
                <a:off x="1920"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4" name="Freeform 200">
                <a:extLst>
                  <a:ext uri="{FF2B5EF4-FFF2-40B4-BE49-F238E27FC236}">
                    <a16:creationId xmlns:a16="http://schemas.microsoft.com/office/drawing/2014/main" id="{A79562D8-E183-AFAE-8E0D-93E9AA19CA6D}"/>
                  </a:ext>
                </a:extLst>
              </p:cNvPr>
              <p:cNvSpPr>
                <a:spLocks/>
              </p:cNvSpPr>
              <p:nvPr/>
            </p:nvSpPr>
            <p:spPr bwMode="auto">
              <a:xfrm>
                <a:off x="1972"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5" name="Freeform 201">
                <a:extLst>
                  <a:ext uri="{FF2B5EF4-FFF2-40B4-BE49-F238E27FC236}">
                    <a16:creationId xmlns:a16="http://schemas.microsoft.com/office/drawing/2014/main" id="{C6C81073-1CCA-F7E4-8C9B-8917A98CBCFF}"/>
                  </a:ext>
                </a:extLst>
              </p:cNvPr>
              <p:cNvSpPr>
                <a:spLocks/>
              </p:cNvSpPr>
              <p:nvPr/>
            </p:nvSpPr>
            <p:spPr bwMode="auto">
              <a:xfrm>
                <a:off x="1955"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6" name="Freeform 202">
                <a:extLst>
                  <a:ext uri="{FF2B5EF4-FFF2-40B4-BE49-F238E27FC236}">
                    <a16:creationId xmlns:a16="http://schemas.microsoft.com/office/drawing/2014/main" id="{76F06D10-0CBC-9028-1B67-EA31A2845DE3}"/>
                  </a:ext>
                </a:extLst>
              </p:cNvPr>
              <p:cNvSpPr>
                <a:spLocks/>
              </p:cNvSpPr>
              <p:nvPr/>
            </p:nvSpPr>
            <p:spPr bwMode="auto">
              <a:xfrm>
                <a:off x="200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7" name="Freeform 203">
                <a:extLst>
                  <a:ext uri="{FF2B5EF4-FFF2-40B4-BE49-F238E27FC236}">
                    <a16:creationId xmlns:a16="http://schemas.microsoft.com/office/drawing/2014/main" id="{08A47E09-D6B3-B41A-EC1E-83566E38EE67}"/>
                  </a:ext>
                </a:extLst>
              </p:cNvPr>
              <p:cNvSpPr>
                <a:spLocks/>
              </p:cNvSpPr>
              <p:nvPr/>
            </p:nvSpPr>
            <p:spPr bwMode="auto">
              <a:xfrm>
                <a:off x="1988"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8" name="Freeform 204">
                <a:extLst>
                  <a:ext uri="{FF2B5EF4-FFF2-40B4-BE49-F238E27FC236}">
                    <a16:creationId xmlns:a16="http://schemas.microsoft.com/office/drawing/2014/main" id="{2F90B886-5C7E-D81B-DC33-ADFC14B6FCAD}"/>
                  </a:ext>
                </a:extLst>
              </p:cNvPr>
              <p:cNvSpPr>
                <a:spLocks/>
              </p:cNvSpPr>
              <p:nvPr/>
            </p:nvSpPr>
            <p:spPr bwMode="auto">
              <a:xfrm>
                <a:off x="2038" y="3088"/>
                <a:ext cx="17" cy="18"/>
              </a:xfrm>
              <a:custGeom>
                <a:avLst/>
                <a:gdLst>
                  <a:gd name="T0" fmla="*/ 17 w 35"/>
                  <a:gd name="T1" fmla="*/ 18 h 35"/>
                  <a:gd name="T2" fmla="*/ 16 w 35"/>
                  <a:gd name="T3" fmla="*/ 11 h 35"/>
                  <a:gd name="T4" fmla="*/ 13 w 35"/>
                  <a:gd name="T5" fmla="*/ 6 h 35"/>
                  <a:gd name="T6" fmla="*/ 7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3" y="22"/>
                    </a:lnTo>
                    <a:lnTo>
                      <a:pt x="26" y="11"/>
                    </a:lnTo>
                    <a:lnTo>
                      <a:pt x="15"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69" name="Freeform 205">
                <a:extLst>
                  <a:ext uri="{FF2B5EF4-FFF2-40B4-BE49-F238E27FC236}">
                    <a16:creationId xmlns:a16="http://schemas.microsoft.com/office/drawing/2014/main" id="{8E390658-640C-7DCD-CA82-D25B863FBCA1}"/>
                  </a:ext>
                </a:extLst>
              </p:cNvPr>
              <p:cNvSpPr>
                <a:spLocks/>
              </p:cNvSpPr>
              <p:nvPr/>
            </p:nvSpPr>
            <p:spPr bwMode="auto">
              <a:xfrm>
                <a:off x="2022"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19"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0" name="Freeform 206">
                <a:extLst>
                  <a:ext uri="{FF2B5EF4-FFF2-40B4-BE49-F238E27FC236}">
                    <a16:creationId xmlns:a16="http://schemas.microsoft.com/office/drawing/2014/main" id="{3565E106-9C59-A182-7641-5EFBAE53AEA2}"/>
                  </a:ext>
                </a:extLst>
              </p:cNvPr>
              <p:cNvSpPr>
                <a:spLocks/>
              </p:cNvSpPr>
              <p:nvPr/>
            </p:nvSpPr>
            <p:spPr bwMode="auto">
              <a:xfrm>
                <a:off x="2073"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1" name="Freeform 207">
                <a:extLst>
                  <a:ext uri="{FF2B5EF4-FFF2-40B4-BE49-F238E27FC236}">
                    <a16:creationId xmlns:a16="http://schemas.microsoft.com/office/drawing/2014/main" id="{6B9E839F-9554-51AA-F394-168EC6F40BE0}"/>
                  </a:ext>
                </a:extLst>
              </p:cNvPr>
              <p:cNvSpPr>
                <a:spLocks/>
              </p:cNvSpPr>
              <p:nvPr/>
            </p:nvSpPr>
            <p:spPr bwMode="auto">
              <a:xfrm>
                <a:off x="2057"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2" name="Freeform 208">
                <a:extLst>
                  <a:ext uri="{FF2B5EF4-FFF2-40B4-BE49-F238E27FC236}">
                    <a16:creationId xmlns:a16="http://schemas.microsoft.com/office/drawing/2014/main" id="{5E0CE222-8F94-71ED-6F36-66016CC566A2}"/>
                  </a:ext>
                </a:extLst>
              </p:cNvPr>
              <p:cNvSpPr>
                <a:spLocks/>
              </p:cNvSpPr>
              <p:nvPr/>
            </p:nvSpPr>
            <p:spPr bwMode="auto">
              <a:xfrm>
                <a:off x="2106"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3" name="Freeform 209">
                <a:extLst>
                  <a:ext uri="{FF2B5EF4-FFF2-40B4-BE49-F238E27FC236}">
                    <a16:creationId xmlns:a16="http://schemas.microsoft.com/office/drawing/2014/main" id="{24C04F81-BF06-E14A-D203-87A7A9AEDB12}"/>
                  </a:ext>
                </a:extLst>
              </p:cNvPr>
              <p:cNvSpPr>
                <a:spLocks/>
              </p:cNvSpPr>
              <p:nvPr/>
            </p:nvSpPr>
            <p:spPr bwMode="auto">
              <a:xfrm>
                <a:off x="209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4" name="Freeform 210">
                <a:extLst>
                  <a:ext uri="{FF2B5EF4-FFF2-40B4-BE49-F238E27FC236}">
                    <a16:creationId xmlns:a16="http://schemas.microsoft.com/office/drawing/2014/main" id="{A6340461-F5C9-5FA1-0396-AFE8A0FB1E2D}"/>
                  </a:ext>
                </a:extLst>
              </p:cNvPr>
              <p:cNvSpPr>
                <a:spLocks/>
              </p:cNvSpPr>
              <p:nvPr/>
            </p:nvSpPr>
            <p:spPr bwMode="auto">
              <a:xfrm>
                <a:off x="2140" y="3088"/>
                <a:ext cx="17" cy="18"/>
              </a:xfrm>
              <a:custGeom>
                <a:avLst/>
                <a:gdLst>
                  <a:gd name="T0" fmla="*/ 17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5" name="Freeform 211">
                <a:extLst>
                  <a:ext uri="{FF2B5EF4-FFF2-40B4-BE49-F238E27FC236}">
                    <a16:creationId xmlns:a16="http://schemas.microsoft.com/office/drawing/2014/main" id="{11A8DA0A-6127-0E32-9617-DD3A6A1E9ECB}"/>
                  </a:ext>
                </a:extLst>
              </p:cNvPr>
              <p:cNvSpPr>
                <a:spLocks/>
              </p:cNvSpPr>
              <p:nvPr/>
            </p:nvSpPr>
            <p:spPr bwMode="auto">
              <a:xfrm>
                <a:off x="2124"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6" name="Freeform 212">
                <a:extLst>
                  <a:ext uri="{FF2B5EF4-FFF2-40B4-BE49-F238E27FC236}">
                    <a16:creationId xmlns:a16="http://schemas.microsoft.com/office/drawing/2014/main" id="{A1AB06A1-12B2-5129-85AE-4221DBA3CD3C}"/>
                  </a:ext>
                </a:extLst>
              </p:cNvPr>
              <p:cNvSpPr>
                <a:spLocks/>
              </p:cNvSpPr>
              <p:nvPr/>
            </p:nvSpPr>
            <p:spPr bwMode="auto">
              <a:xfrm>
                <a:off x="2175"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7" name="Freeform 213">
                <a:extLst>
                  <a:ext uri="{FF2B5EF4-FFF2-40B4-BE49-F238E27FC236}">
                    <a16:creationId xmlns:a16="http://schemas.microsoft.com/office/drawing/2014/main" id="{016CD148-3CE6-0E47-B547-EA2097AD20C2}"/>
                  </a:ext>
                </a:extLst>
              </p:cNvPr>
              <p:cNvSpPr>
                <a:spLocks/>
              </p:cNvSpPr>
              <p:nvPr/>
            </p:nvSpPr>
            <p:spPr bwMode="auto">
              <a:xfrm>
                <a:off x="2159"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8" name="Freeform 214">
                <a:extLst>
                  <a:ext uri="{FF2B5EF4-FFF2-40B4-BE49-F238E27FC236}">
                    <a16:creationId xmlns:a16="http://schemas.microsoft.com/office/drawing/2014/main" id="{FFE232B9-B624-4A22-9C91-38FF2A955B92}"/>
                  </a:ext>
                </a:extLst>
              </p:cNvPr>
              <p:cNvSpPr>
                <a:spLocks/>
              </p:cNvSpPr>
              <p:nvPr/>
            </p:nvSpPr>
            <p:spPr bwMode="auto">
              <a:xfrm>
                <a:off x="2208"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79" name="Freeform 215">
                <a:extLst>
                  <a:ext uri="{FF2B5EF4-FFF2-40B4-BE49-F238E27FC236}">
                    <a16:creationId xmlns:a16="http://schemas.microsoft.com/office/drawing/2014/main" id="{D695D83E-2F23-0560-70DD-BFF1B3C85584}"/>
                  </a:ext>
                </a:extLst>
              </p:cNvPr>
              <p:cNvSpPr>
                <a:spLocks/>
              </p:cNvSpPr>
              <p:nvPr/>
            </p:nvSpPr>
            <p:spPr bwMode="auto">
              <a:xfrm>
                <a:off x="2192"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0" name="Freeform 216">
                <a:extLst>
                  <a:ext uri="{FF2B5EF4-FFF2-40B4-BE49-F238E27FC236}">
                    <a16:creationId xmlns:a16="http://schemas.microsoft.com/office/drawing/2014/main" id="{F92A3893-36B3-2AEB-5703-8115E8D9D449}"/>
                  </a:ext>
                </a:extLst>
              </p:cNvPr>
              <p:cNvSpPr>
                <a:spLocks/>
              </p:cNvSpPr>
              <p:nvPr/>
            </p:nvSpPr>
            <p:spPr bwMode="auto">
              <a:xfrm>
                <a:off x="2242" y="3088"/>
                <a:ext cx="17" cy="18"/>
              </a:xfrm>
              <a:custGeom>
                <a:avLst/>
                <a:gdLst>
                  <a:gd name="T0" fmla="*/ 17 w 33"/>
                  <a:gd name="T1" fmla="*/ 18 h 35"/>
                  <a:gd name="T2" fmla="*/ 16 w 33"/>
                  <a:gd name="T3" fmla="*/ 11 h 35"/>
                  <a:gd name="T4" fmla="*/ 12 w 33"/>
                  <a:gd name="T5" fmla="*/ 6 h 35"/>
                  <a:gd name="T6" fmla="*/ 7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1" name="Freeform 217">
                <a:extLst>
                  <a:ext uri="{FF2B5EF4-FFF2-40B4-BE49-F238E27FC236}">
                    <a16:creationId xmlns:a16="http://schemas.microsoft.com/office/drawing/2014/main" id="{E06FB2C2-BE6F-682C-2323-37CFEE4C6F49}"/>
                  </a:ext>
                </a:extLst>
              </p:cNvPr>
              <p:cNvSpPr>
                <a:spLocks/>
              </p:cNvSpPr>
              <p:nvPr/>
            </p:nvSpPr>
            <p:spPr bwMode="auto">
              <a:xfrm>
                <a:off x="2226"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2" name="Freeform 218">
                <a:extLst>
                  <a:ext uri="{FF2B5EF4-FFF2-40B4-BE49-F238E27FC236}">
                    <a16:creationId xmlns:a16="http://schemas.microsoft.com/office/drawing/2014/main" id="{1D0016DB-D949-6F58-5236-D3006F0382A5}"/>
                  </a:ext>
                </a:extLst>
              </p:cNvPr>
              <p:cNvSpPr>
                <a:spLocks/>
              </p:cNvSpPr>
              <p:nvPr/>
            </p:nvSpPr>
            <p:spPr bwMode="auto">
              <a:xfrm>
                <a:off x="2277"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3" name="Freeform 219">
                <a:extLst>
                  <a:ext uri="{FF2B5EF4-FFF2-40B4-BE49-F238E27FC236}">
                    <a16:creationId xmlns:a16="http://schemas.microsoft.com/office/drawing/2014/main" id="{A5C3AACE-6604-467C-ECED-66F5A63272F4}"/>
                  </a:ext>
                </a:extLst>
              </p:cNvPr>
              <p:cNvSpPr>
                <a:spLocks/>
              </p:cNvSpPr>
              <p:nvPr/>
            </p:nvSpPr>
            <p:spPr bwMode="auto">
              <a:xfrm>
                <a:off x="2260" y="3088"/>
                <a:ext cx="18" cy="18"/>
              </a:xfrm>
              <a:custGeom>
                <a:avLst/>
                <a:gdLst>
                  <a:gd name="T0" fmla="*/ 0 w 34"/>
                  <a:gd name="T1" fmla="*/ 18 h 35"/>
                  <a:gd name="T2" fmla="*/ 2 w 34"/>
                  <a:gd name="T3" fmla="*/ 11 h 35"/>
                  <a:gd name="T4" fmla="*/ 6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1"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4" name="Freeform 220">
                <a:extLst>
                  <a:ext uri="{FF2B5EF4-FFF2-40B4-BE49-F238E27FC236}">
                    <a16:creationId xmlns:a16="http://schemas.microsoft.com/office/drawing/2014/main" id="{BD76B629-3203-F091-2D3D-1FF8989A56C5}"/>
                  </a:ext>
                </a:extLst>
              </p:cNvPr>
              <p:cNvSpPr>
                <a:spLocks/>
              </p:cNvSpPr>
              <p:nvPr/>
            </p:nvSpPr>
            <p:spPr bwMode="auto">
              <a:xfrm>
                <a:off x="2310" y="3088"/>
                <a:ext cx="16" cy="18"/>
              </a:xfrm>
              <a:custGeom>
                <a:avLst/>
                <a:gdLst>
                  <a:gd name="T0" fmla="*/ 16 w 33"/>
                  <a:gd name="T1" fmla="*/ 18 h 35"/>
                  <a:gd name="T2" fmla="*/ 15 w 33"/>
                  <a:gd name="T3" fmla="*/ 11 h 35"/>
                  <a:gd name="T4" fmla="*/ 12 w 33"/>
                  <a:gd name="T5" fmla="*/ 6 h 35"/>
                  <a:gd name="T6" fmla="*/ 6 w 33"/>
                  <a:gd name="T7" fmla="*/ 2 h 35"/>
                  <a:gd name="T8" fmla="*/ 0 w 33"/>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5">
                    <a:moveTo>
                      <a:pt x="33"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5" name="Freeform 221">
                <a:extLst>
                  <a:ext uri="{FF2B5EF4-FFF2-40B4-BE49-F238E27FC236}">
                    <a16:creationId xmlns:a16="http://schemas.microsoft.com/office/drawing/2014/main" id="{29A49F6C-2886-49CF-5F61-C132AACFE03B}"/>
                  </a:ext>
                </a:extLst>
              </p:cNvPr>
              <p:cNvSpPr>
                <a:spLocks/>
              </p:cNvSpPr>
              <p:nvPr/>
            </p:nvSpPr>
            <p:spPr bwMode="auto">
              <a:xfrm>
                <a:off x="2294" y="3088"/>
                <a:ext cx="17" cy="18"/>
              </a:xfrm>
              <a:custGeom>
                <a:avLst/>
                <a:gdLst>
                  <a:gd name="T0" fmla="*/ 0 w 34"/>
                  <a:gd name="T1" fmla="*/ 18 h 35"/>
                  <a:gd name="T2" fmla="*/ 1 w 34"/>
                  <a:gd name="T3" fmla="*/ 11 h 35"/>
                  <a:gd name="T4" fmla="*/ 5 w 34"/>
                  <a:gd name="T5" fmla="*/ 6 h 35"/>
                  <a:gd name="T6" fmla="*/ 10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1"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6" name="Freeform 222">
                <a:extLst>
                  <a:ext uri="{FF2B5EF4-FFF2-40B4-BE49-F238E27FC236}">
                    <a16:creationId xmlns:a16="http://schemas.microsoft.com/office/drawing/2014/main" id="{F0A2D65C-33AC-259A-5433-91027E024D86}"/>
                  </a:ext>
                </a:extLst>
              </p:cNvPr>
              <p:cNvSpPr>
                <a:spLocks/>
              </p:cNvSpPr>
              <p:nvPr/>
            </p:nvSpPr>
            <p:spPr bwMode="auto">
              <a:xfrm>
                <a:off x="2344" y="3088"/>
                <a:ext cx="17" cy="18"/>
              </a:xfrm>
              <a:custGeom>
                <a:avLst/>
                <a:gdLst>
                  <a:gd name="T0" fmla="*/ 17 w 35"/>
                  <a:gd name="T1" fmla="*/ 18 h 35"/>
                  <a:gd name="T2" fmla="*/ 15 w 35"/>
                  <a:gd name="T3" fmla="*/ 11 h 35"/>
                  <a:gd name="T4" fmla="*/ 12 w 35"/>
                  <a:gd name="T5" fmla="*/ 6 h 35"/>
                  <a:gd name="T6" fmla="*/ 6 w 35"/>
                  <a:gd name="T7" fmla="*/ 2 h 35"/>
                  <a:gd name="T8" fmla="*/ 0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35" y="35"/>
                    </a:moveTo>
                    <a:lnTo>
                      <a:pt x="31" y="22"/>
                    </a:lnTo>
                    <a:lnTo>
                      <a:pt x="24"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7" name="Freeform 223">
                <a:extLst>
                  <a:ext uri="{FF2B5EF4-FFF2-40B4-BE49-F238E27FC236}">
                    <a16:creationId xmlns:a16="http://schemas.microsoft.com/office/drawing/2014/main" id="{1453031D-AB8B-059D-7EF4-54AE4031E0D5}"/>
                  </a:ext>
                </a:extLst>
              </p:cNvPr>
              <p:cNvSpPr>
                <a:spLocks/>
              </p:cNvSpPr>
              <p:nvPr/>
            </p:nvSpPr>
            <p:spPr bwMode="auto">
              <a:xfrm>
                <a:off x="2327" y="3088"/>
                <a:ext cx="17" cy="18"/>
              </a:xfrm>
              <a:custGeom>
                <a:avLst/>
                <a:gdLst>
                  <a:gd name="T0" fmla="*/ 0 w 34"/>
                  <a:gd name="T1" fmla="*/ 18 h 35"/>
                  <a:gd name="T2" fmla="*/ 2 w 34"/>
                  <a:gd name="T3" fmla="*/ 11 h 35"/>
                  <a:gd name="T4" fmla="*/ 5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3" y="22"/>
                    </a:lnTo>
                    <a:lnTo>
                      <a:pt x="10" y="11"/>
                    </a:lnTo>
                    <a:lnTo>
                      <a:pt x="21"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8" name="Freeform 224">
                <a:extLst>
                  <a:ext uri="{FF2B5EF4-FFF2-40B4-BE49-F238E27FC236}">
                    <a16:creationId xmlns:a16="http://schemas.microsoft.com/office/drawing/2014/main" id="{63261409-D443-D276-8FDB-5DF13B4B708B}"/>
                  </a:ext>
                </a:extLst>
              </p:cNvPr>
              <p:cNvSpPr>
                <a:spLocks/>
              </p:cNvSpPr>
              <p:nvPr/>
            </p:nvSpPr>
            <p:spPr bwMode="auto">
              <a:xfrm>
                <a:off x="2379"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89" name="Freeform 225">
                <a:extLst>
                  <a:ext uri="{FF2B5EF4-FFF2-40B4-BE49-F238E27FC236}">
                    <a16:creationId xmlns:a16="http://schemas.microsoft.com/office/drawing/2014/main" id="{595491D8-2685-8138-C23E-78EC23CD4524}"/>
                  </a:ext>
                </a:extLst>
              </p:cNvPr>
              <p:cNvSpPr>
                <a:spLocks/>
              </p:cNvSpPr>
              <p:nvPr/>
            </p:nvSpPr>
            <p:spPr bwMode="auto">
              <a:xfrm>
                <a:off x="2363"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0" name="Freeform 226">
                <a:extLst>
                  <a:ext uri="{FF2B5EF4-FFF2-40B4-BE49-F238E27FC236}">
                    <a16:creationId xmlns:a16="http://schemas.microsoft.com/office/drawing/2014/main" id="{109869B4-FF69-23FC-5740-6B8DDDB89FEF}"/>
                  </a:ext>
                </a:extLst>
              </p:cNvPr>
              <p:cNvSpPr>
                <a:spLocks/>
              </p:cNvSpPr>
              <p:nvPr/>
            </p:nvSpPr>
            <p:spPr bwMode="auto">
              <a:xfrm>
                <a:off x="2411" y="3088"/>
                <a:ext cx="18" cy="18"/>
              </a:xfrm>
              <a:custGeom>
                <a:avLst/>
                <a:gdLst>
                  <a:gd name="T0" fmla="*/ 18 w 34"/>
                  <a:gd name="T1" fmla="*/ 18 h 35"/>
                  <a:gd name="T2" fmla="*/ 16 w 34"/>
                  <a:gd name="T3" fmla="*/ 11 h 35"/>
                  <a:gd name="T4" fmla="*/ 12 w 34"/>
                  <a:gd name="T5" fmla="*/ 6 h 35"/>
                  <a:gd name="T6" fmla="*/ 7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1" y="22"/>
                    </a:lnTo>
                    <a:lnTo>
                      <a:pt x="23" y="11"/>
                    </a:lnTo>
                    <a:lnTo>
                      <a:pt x="13"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1" name="Freeform 227">
                <a:extLst>
                  <a:ext uri="{FF2B5EF4-FFF2-40B4-BE49-F238E27FC236}">
                    <a16:creationId xmlns:a16="http://schemas.microsoft.com/office/drawing/2014/main" id="{77552732-09D9-8EC4-197A-129B380C7875}"/>
                  </a:ext>
                </a:extLst>
              </p:cNvPr>
              <p:cNvSpPr>
                <a:spLocks/>
              </p:cNvSpPr>
              <p:nvPr/>
            </p:nvSpPr>
            <p:spPr bwMode="auto">
              <a:xfrm>
                <a:off x="2395" y="3088"/>
                <a:ext cx="17" cy="18"/>
              </a:xfrm>
              <a:custGeom>
                <a:avLst/>
                <a:gdLst>
                  <a:gd name="T0" fmla="*/ 0 w 35"/>
                  <a:gd name="T1" fmla="*/ 18 h 35"/>
                  <a:gd name="T2" fmla="*/ 2 w 35"/>
                  <a:gd name="T3" fmla="*/ 11 h 35"/>
                  <a:gd name="T4" fmla="*/ 5 w 35"/>
                  <a:gd name="T5" fmla="*/ 6 h 35"/>
                  <a:gd name="T6" fmla="*/ 11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4" y="22"/>
                    </a:lnTo>
                    <a:lnTo>
                      <a:pt x="11" y="11"/>
                    </a:lnTo>
                    <a:lnTo>
                      <a:pt x="22"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2" name="Freeform 228">
                <a:extLst>
                  <a:ext uri="{FF2B5EF4-FFF2-40B4-BE49-F238E27FC236}">
                    <a16:creationId xmlns:a16="http://schemas.microsoft.com/office/drawing/2014/main" id="{E95DB1AF-2059-33FF-8F91-E29AB6219757}"/>
                  </a:ext>
                </a:extLst>
              </p:cNvPr>
              <p:cNvSpPr>
                <a:spLocks/>
              </p:cNvSpPr>
              <p:nvPr/>
            </p:nvSpPr>
            <p:spPr bwMode="auto">
              <a:xfrm>
                <a:off x="2446" y="3088"/>
                <a:ext cx="16" cy="18"/>
              </a:xfrm>
              <a:custGeom>
                <a:avLst/>
                <a:gdLst>
                  <a:gd name="T0" fmla="*/ 16 w 32"/>
                  <a:gd name="T1" fmla="*/ 18 h 35"/>
                  <a:gd name="T2" fmla="*/ 16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1"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3" name="Freeform 229">
                <a:extLst>
                  <a:ext uri="{FF2B5EF4-FFF2-40B4-BE49-F238E27FC236}">
                    <a16:creationId xmlns:a16="http://schemas.microsoft.com/office/drawing/2014/main" id="{67FF9922-1C99-F0B0-C358-E747A8B7CAB2}"/>
                  </a:ext>
                </a:extLst>
              </p:cNvPr>
              <p:cNvSpPr>
                <a:spLocks/>
              </p:cNvSpPr>
              <p:nvPr/>
            </p:nvSpPr>
            <p:spPr bwMode="auto">
              <a:xfrm>
                <a:off x="2430" y="3088"/>
                <a:ext cx="17" cy="18"/>
              </a:xfrm>
              <a:custGeom>
                <a:avLst/>
                <a:gdLst>
                  <a:gd name="T0" fmla="*/ 0 w 35"/>
                  <a:gd name="T1" fmla="*/ 18 h 35"/>
                  <a:gd name="T2" fmla="*/ 1 w 35"/>
                  <a:gd name="T3" fmla="*/ 11 h 35"/>
                  <a:gd name="T4" fmla="*/ 4 w 35"/>
                  <a:gd name="T5" fmla="*/ 6 h 35"/>
                  <a:gd name="T6" fmla="*/ 10 w 35"/>
                  <a:gd name="T7" fmla="*/ 2 h 35"/>
                  <a:gd name="T8" fmla="*/ 1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35"/>
                    </a:moveTo>
                    <a:lnTo>
                      <a:pt x="2" y="22"/>
                    </a:lnTo>
                    <a:lnTo>
                      <a:pt x="9" y="11"/>
                    </a:lnTo>
                    <a:lnTo>
                      <a:pt x="20" y="3"/>
                    </a:lnTo>
                    <a:lnTo>
                      <a:pt x="35"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4" name="Freeform 230">
                <a:extLst>
                  <a:ext uri="{FF2B5EF4-FFF2-40B4-BE49-F238E27FC236}">
                    <a16:creationId xmlns:a16="http://schemas.microsoft.com/office/drawing/2014/main" id="{8A0FB58C-42FA-3634-AAC0-05F7F7DDE2CF}"/>
                  </a:ext>
                </a:extLst>
              </p:cNvPr>
              <p:cNvSpPr>
                <a:spLocks/>
              </p:cNvSpPr>
              <p:nvPr/>
            </p:nvSpPr>
            <p:spPr bwMode="auto">
              <a:xfrm>
                <a:off x="2480" y="3088"/>
                <a:ext cx="17" cy="18"/>
              </a:xfrm>
              <a:custGeom>
                <a:avLst/>
                <a:gdLst>
                  <a:gd name="T0" fmla="*/ 17 w 34"/>
                  <a:gd name="T1" fmla="*/ 18 h 35"/>
                  <a:gd name="T2" fmla="*/ 15 w 34"/>
                  <a:gd name="T3" fmla="*/ 11 h 35"/>
                  <a:gd name="T4" fmla="*/ 12 w 34"/>
                  <a:gd name="T5" fmla="*/ 6 h 35"/>
                  <a:gd name="T6" fmla="*/ 6 w 34"/>
                  <a:gd name="T7" fmla="*/ 2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34"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5" name="Freeform 231">
                <a:extLst>
                  <a:ext uri="{FF2B5EF4-FFF2-40B4-BE49-F238E27FC236}">
                    <a16:creationId xmlns:a16="http://schemas.microsoft.com/office/drawing/2014/main" id="{D1F38922-AAB9-EA07-5CCC-FD0F3FDC76D5}"/>
                  </a:ext>
                </a:extLst>
              </p:cNvPr>
              <p:cNvSpPr>
                <a:spLocks/>
              </p:cNvSpPr>
              <p:nvPr/>
            </p:nvSpPr>
            <p:spPr bwMode="auto">
              <a:xfrm>
                <a:off x="2464" y="3088"/>
                <a:ext cx="17" cy="18"/>
              </a:xfrm>
              <a:custGeom>
                <a:avLst/>
                <a:gdLst>
                  <a:gd name="T0" fmla="*/ 0 w 34"/>
                  <a:gd name="T1" fmla="*/ 18 h 35"/>
                  <a:gd name="T2" fmla="*/ 2 w 34"/>
                  <a:gd name="T3" fmla="*/ 11 h 35"/>
                  <a:gd name="T4" fmla="*/ 6 w 34"/>
                  <a:gd name="T5" fmla="*/ 6 h 35"/>
                  <a:gd name="T6" fmla="*/ 11 w 34"/>
                  <a:gd name="T7" fmla="*/ 2 h 35"/>
                  <a:gd name="T8" fmla="*/ 17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4" y="22"/>
                    </a:lnTo>
                    <a:lnTo>
                      <a:pt x="11" y="11"/>
                    </a:lnTo>
                    <a:lnTo>
                      <a:pt x="22"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6" name="Freeform 232">
                <a:extLst>
                  <a:ext uri="{FF2B5EF4-FFF2-40B4-BE49-F238E27FC236}">
                    <a16:creationId xmlns:a16="http://schemas.microsoft.com/office/drawing/2014/main" id="{A35EBCD9-E8E9-08B8-5816-A07569130387}"/>
                  </a:ext>
                </a:extLst>
              </p:cNvPr>
              <p:cNvSpPr>
                <a:spLocks/>
              </p:cNvSpPr>
              <p:nvPr/>
            </p:nvSpPr>
            <p:spPr bwMode="auto">
              <a:xfrm>
                <a:off x="2514" y="3088"/>
                <a:ext cx="16" cy="18"/>
              </a:xfrm>
              <a:custGeom>
                <a:avLst/>
                <a:gdLst>
                  <a:gd name="T0" fmla="*/ 16 w 32"/>
                  <a:gd name="T1" fmla="*/ 18 h 35"/>
                  <a:gd name="T2" fmla="*/ 15 w 32"/>
                  <a:gd name="T3" fmla="*/ 11 h 35"/>
                  <a:gd name="T4" fmla="*/ 12 w 32"/>
                  <a:gd name="T5" fmla="*/ 6 h 35"/>
                  <a:gd name="T6" fmla="*/ 6 w 32"/>
                  <a:gd name="T7" fmla="*/ 2 h 35"/>
                  <a:gd name="T8" fmla="*/ 0 w 32"/>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32" y="35"/>
                    </a:moveTo>
                    <a:lnTo>
                      <a:pt x="30" y="22"/>
                    </a:lnTo>
                    <a:lnTo>
                      <a:pt x="23" y="11"/>
                    </a:lnTo>
                    <a:lnTo>
                      <a:pt x="12" y="3"/>
                    </a:lnTo>
                    <a:lnTo>
                      <a:pt x="0"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7" name="Freeform 233">
                <a:extLst>
                  <a:ext uri="{FF2B5EF4-FFF2-40B4-BE49-F238E27FC236}">
                    <a16:creationId xmlns:a16="http://schemas.microsoft.com/office/drawing/2014/main" id="{32804CFF-93EA-6080-39E9-790E81B6F344}"/>
                  </a:ext>
                </a:extLst>
              </p:cNvPr>
              <p:cNvSpPr>
                <a:spLocks/>
              </p:cNvSpPr>
              <p:nvPr/>
            </p:nvSpPr>
            <p:spPr bwMode="auto">
              <a:xfrm>
                <a:off x="2497" y="3088"/>
                <a:ext cx="18" cy="18"/>
              </a:xfrm>
              <a:custGeom>
                <a:avLst/>
                <a:gdLst>
                  <a:gd name="T0" fmla="*/ 0 w 34"/>
                  <a:gd name="T1" fmla="*/ 18 h 35"/>
                  <a:gd name="T2" fmla="*/ 1 w 34"/>
                  <a:gd name="T3" fmla="*/ 11 h 35"/>
                  <a:gd name="T4" fmla="*/ 5 w 34"/>
                  <a:gd name="T5" fmla="*/ 6 h 35"/>
                  <a:gd name="T6" fmla="*/ 11 w 34"/>
                  <a:gd name="T7" fmla="*/ 2 h 35"/>
                  <a:gd name="T8" fmla="*/ 18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35"/>
                    </a:moveTo>
                    <a:lnTo>
                      <a:pt x="2" y="22"/>
                    </a:lnTo>
                    <a:lnTo>
                      <a:pt x="9" y="11"/>
                    </a:lnTo>
                    <a:lnTo>
                      <a:pt x="20" y="3"/>
                    </a:lnTo>
                    <a:lnTo>
                      <a:pt x="34" y="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8" name="Freeform 234">
                <a:extLst>
                  <a:ext uri="{FF2B5EF4-FFF2-40B4-BE49-F238E27FC236}">
                    <a16:creationId xmlns:a16="http://schemas.microsoft.com/office/drawing/2014/main" id="{3A5256BC-BCF3-08C0-02F6-5272E98C3A95}"/>
                  </a:ext>
                </a:extLst>
              </p:cNvPr>
              <p:cNvSpPr>
                <a:spLocks/>
              </p:cNvSpPr>
              <p:nvPr/>
            </p:nvSpPr>
            <p:spPr bwMode="auto">
              <a:xfrm>
                <a:off x="1172" y="3103"/>
                <a:ext cx="136" cy="690"/>
              </a:xfrm>
              <a:custGeom>
                <a:avLst/>
                <a:gdLst>
                  <a:gd name="T0" fmla="*/ 136 w 271"/>
                  <a:gd name="T1" fmla="*/ 0 h 1380"/>
                  <a:gd name="T2" fmla="*/ 130 w 271"/>
                  <a:gd name="T3" fmla="*/ 2 h 1380"/>
                  <a:gd name="T4" fmla="*/ 123 w 271"/>
                  <a:gd name="T5" fmla="*/ 7 h 1380"/>
                  <a:gd name="T6" fmla="*/ 117 w 271"/>
                  <a:gd name="T7" fmla="*/ 15 h 1380"/>
                  <a:gd name="T8" fmla="*/ 111 w 271"/>
                  <a:gd name="T9" fmla="*/ 27 h 1380"/>
                  <a:gd name="T10" fmla="*/ 104 w 271"/>
                  <a:gd name="T11" fmla="*/ 42 h 1380"/>
                  <a:gd name="T12" fmla="*/ 99 w 271"/>
                  <a:gd name="T13" fmla="*/ 59 h 1380"/>
                  <a:gd name="T14" fmla="*/ 93 w 271"/>
                  <a:gd name="T15" fmla="*/ 79 h 1380"/>
                  <a:gd name="T16" fmla="*/ 88 w 271"/>
                  <a:gd name="T17" fmla="*/ 102 h 1380"/>
                  <a:gd name="T18" fmla="*/ 83 w 271"/>
                  <a:gd name="T19" fmla="*/ 127 h 1380"/>
                  <a:gd name="T20" fmla="*/ 80 w 271"/>
                  <a:gd name="T21" fmla="*/ 154 h 1380"/>
                  <a:gd name="T22" fmla="*/ 76 w 271"/>
                  <a:gd name="T23" fmla="*/ 184 h 1380"/>
                  <a:gd name="T24" fmla="*/ 73 w 271"/>
                  <a:gd name="T25" fmla="*/ 214 h 1380"/>
                  <a:gd name="T26" fmla="*/ 71 w 271"/>
                  <a:gd name="T27" fmla="*/ 246 h 1380"/>
                  <a:gd name="T28" fmla="*/ 70 w 271"/>
                  <a:gd name="T29" fmla="*/ 279 h 1380"/>
                  <a:gd name="T30" fmla="*/ 69 w 271"/>
                  <a:gd name="T31" fmla="*/ 313 h 1380"/>
                  <a:gd name="T32" fmla="*/ 68 w 271"/>
                  <a:gd name="T33" fmla="*/ 347 h 1380"/>
                  <a:gd name="T34" fmla="*/ 67 w 271"/>
                  <a:gd name="T35" fmla="*/ 341 h 1380"/>
                  <a:gd name="T36" fmla="*/ 64 w 271"/>
                  <a:gd name="T37" fmla="*/ 337 h 1380"/>
                  <a:gd name="T38" fmla="*/ 58 w 271"/>
                  <a:gd name="T39" fmla="*/ 333 h 1380"/>
                  <a:gd name="T40" fmla="*/ 51 w 271"/>
                  <a:gd name="T41" fmla="*/ 330 h 1380"/>
                  <a:gd name="T42" fmla="*/ 43 w 271"/>
                  <a:gd name="T43" fmla="*/ 329 h 1380"/>
                  <a:gd name="T44" fmla="*/ 38 w 271"/>
                  <a:gd name="T45" fmla="*/ 331 h 1380"/>
                  <a:gd name="T46" fmla="*/ 35 w 271"/>
                  <a:gd name="T47" fmla="*/ 337 h 1380"/>
                  <a:gd name="T48" fmla="*/ 30 w 271"/>
                  <a:gd name="T49" fmla="*/ 345 h 1380"/>
                  <a:gd name="T50" fmla="*/ 26 w 271"/>
                  <a:gd name="T51" fmla="*/ 357 h 1380"/>
                  <a:gd name="T52" fmla="*/ 23 w 271"/>
                  <a:gd name="T53" fmla="*/ 372 h 1380"/>
                  <a:gd name="T54" fmla="*/ 19 w 271"/>
                  <a:gd name="T55" fmla="*/ 391 h 1380"/>
                  <a:gd name="T56" fmla="*/ 16 w 271"/>
                  <a:gd name="T57" fmla="*/ 412 h 1380"/>
                  <a:gd name="T58" fmla="*/ 13 w 271"/>
                  <a:gd name="T59" fmla="*/ 436 h 1380"/>
                  <a:gd name="T60" fmla="*/ 10 w 271"/>
                  <a:gd name="T61" fmla="*/ 461 h 1380"/>
                  <a:gd name="T62" fmla="*/ 7 w 271"/>
                  <a:gd name="T63" fmla="*/ 490 h 1380"/>
                  <a:gd name="T64" fmla="*/ 6 w 271"/>
                  <a:gd name="T65" fmla="*/ 521 h 1380"/>
                  <a:gd name="T66" fmla="*/ 4 w 271"/>
                  <a:gd name="T67" fmla="*/ 553 h 1380"/>
                  <a:gd name="T68" fmla="*/ 2 w 271"/>
                  <a:gd name="T69" fmla="*/ 586 h 1380"/>
                  <a:gd name="T70" fmla="*/ 1 w 271"/>
                  <a:gd name="T71" fmla="*/ 620 h 1380"/>
                  <a:gd name="T72" fmla="*/ 0 w 271"/>
                  <a:gd name="T73" fmla="*/ 655 h 1380"/>
                  <a:gd name="T74" fmla="*/ 0 w 271"/>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1" h="1380">
                    <a:moveTo>
                      <a:pt x="271" y="0"/>
                    </a:moveTo>
                    <a:lnTo>
                      <a:pt x="259" y="4"/>
                    </a:lnTo>
                    <a:lnTo>
                      <a:pt x="246" y="13"/>
                    </a:lnTo>
                    <a:lnTo>
                      <a:pt x="233" y="29"/>
                    </a:lnTo>
                    <a:lnTo>
                      <a:pt x="221" y="53"/>
                    </a:lnTo>
                    <a:lnTo>
                      <a:pt x="208" y="83"/>
                    </a:lnTo>
                    <a:lnTo>
                      <a:pt x="197" y="117"/>
                    </a:lnTo>
                    <a:lnTo>
                      <a:pt x="186" y="158"/>
                    </a:lnTo>
                    <a:lnTo>
                      <a:pt x="175" y="204"/>
                    </a:lnTo>
                    <a:lnTo>
                      <a:pt x="166" y="253"/>
                    </a:lnTo>
                    <a:lnTo>
                      <a:pt x="159" y="308"/>
                    </a:lnTo>
                    <a:lnTo>
                      <a:pt x="152" y="367"/>
                    </a:lnTo>
                    <a:lnTo>
                      <a:pt x="146" y="427"/>
                    </a:lnTo>
                    <a:lnTo>
                      <a:pt x="141" y="491"/>
                    </a:lnTo>
                    <a:lnTo>
                      <a:pt x="139" y="557"/>
                    </a:lnTo>
                    <a:lnTo>
                      <a:pt x="137" y="625"/>
                    </a:lnTo>
                    <a:lnTo>
                      <a:pt x="136" y="693"/>
                    </a:lnTo>
                    <a:lnTo>
                      <a:pt x="134" y="682"/>
                    </a:lnTo>
                    <a:lnTo>
                      <a:pt x="127" y="673"/>
                    </a:lnTo>
                    <a:lnTo>
                      <a:pt x="116" y="665"/>
                    </a:lnTo>
                    <a:lnTo>
                      <a:pt x="101" y="660"/>
                    </a:lnTo>
                    <a:lnTo>
                      <a:pt x="85" y="658"/>
                    </a:lnTo>
                    <a:lnTo>
                      <a:pt x="76" y="662"/>
                    </a:lnTo>
                    <a:lnTo>
                      <a:pt x="69" y="673"/>
                    </a:lnTo>
                    <a:lnTo>
                      <a:pt x="60" y="689"/>
                    </a:lnTo>
                    <a:lnTo>
                      <a:pt x="52" y="713"/>
                    </a:lnTo>
                    <a:lnTo>
                      <a:pt x="45" y="744"/>
                    </a:lnTo>
                    <a:lnTo>
                      <a:pt x="38" y="781"/>
                    </a:lnTo>
                    <a:lnTo>
                      <a:pt x="31" y="823"/>
                    </a:lnTo>
                    <a:lnTo>
                      <a:pt x="25" y="871"/>
                    </a:lnTo>
                    <a:lnTo>
                      <a:pt x="20" y="922"/>
                    </a:lnTo>
                    <a:lnTo>
                      <a:pt x="14" y="979"/>
                    </a:lnTo>
                    <a:lnTo>
                      <a:pt x="11" y="1041"/>
                    </a:lnTo>
                    <a:lnTo>
                      <a:pt x="7" y="1105"/>
                    </a:lnTo>
                    <a:lnTo>
                      <a:pt x="3" y="1171"/>
                    </a:lnTo>
                    <a:lnTo>
                      <a:pt x="2" y="1239"/>
                    </a:lnTo>
                    <a:lnTo>
                      <a:pt x="0" y="1310"/>
                    </a:lnTo>
                    <a:lnTo>
                      <a:pt x="0"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99" name="Freeform 235">
                <a:extLst>
                  <a:ext uri="{FF2B5EF4-FFF2-40B4-BE49-F238E27FC236}">
                    <a16:creationId xmlns:a16="http://schemas.microsoft.com/office/drawing/2014/main" id="{F5357B3C-5C0B-51CD-EE75-96AFA5BE9A3D}"/>
                  </a:ext>
                </a:extLst>
              </p:cNvPr>
              <p:cNvSpPr>
                <a:spLocks/>
              </p:cNvSpPr>
              <p:nvPr/>
            </p:nvSpPr>
            <p:spPr bwMode="auto">
              <a:xfrm>
                <a:off x="2530" y="3103"/>
                <a:ext cx="137" cy="690"/>
              </a:xfrm>
              <a:custGeom>
                <a:avLst/>
                <a:gdLst>
                  <a:gd name="T0" fmla="*/ 0 w 273"/>
                  <a:gd name="T1" fmla="*/ 0 h 1380"/>
                  <a:gd name="T2" fmla="*/ 8 w 273"/>
                  <a:gd name="T3" fmla="*/ 2 h 1380"/>
                  <a:gd name="T4" fmla="*/ 14 w 273"/>
                  <a:gd name="T5" fmla="*/ 7 h 1380"/>
                  <a:gd name="T6" fmla="*/ 20 w 273"/>
                  <a:gd name="T7" fmla="*/ 15 h 1380"/>
                  <a:gd name="T8" fmla="*/ 27 w 273"/>
                  <a:gd name="T9" fmla="*/ 27 h 1380"/>
                  <a:gd name="T10" fmla="*/ 33 w 273"/>
                  <a:gd name="T11" fmla="*/ 42 h 1380"/>
                  <a:gd name="T12" fmla="*/ 38 w 273"/>
                  <a:gd name="T13" fmla="*/ 59 h 1380"/>
                  <a:gd name="T14" fmla="*/ 44 w 273"/>
                  <a:gd name="T15" fmla="*/ 79 h 1380"/>
                  <a:gd name="T16" fmla="*/ 49 w 273"/>
                  <a:gd name="T17" fmla="*/ 102 h 1380"/>
                  <a:gd name="T18" fmla="*/ 53 w 273"/>
                  <a:gd name="T19" fmla="*/ 127 h 1380"/>
                  <a:gd name="T20" fmla="*/ 57 w 273"/>
                  <a:gd name="T21" fmla="*/ 154 h 1380"/>
                  <a:gd name="T22" fmla="*/ 61 w 273"/>
                  <a:gd name="T23" fmla="*/ 184 h 1380"/>
                  <a:gd name="T24" fmla="*/ 64 w 273"/>
                  <a:gd name="T25" fmla="*/ 214 h 1380"/>
                  <a:gd name="T26" fmla="*/ 65 w 273"/>
                  <a:gd name="T27" fmla="*/ 246 h 1380"/>
                  <a:gd name="T28" fmla="*/ 67 w 273"/>
                  <a:gd name="T29" fmla="*/ 279 h 1380"/>
                  <a:gd name="T30" fmla="*/ 68 w 273"/>
                  <a:gd name="T31" fmla="*/ 313 h 1380"/>
                  <a:gd name="T32" fmla="*/ 69 w 273"/>
                  <a:gd name="T33" fmla="*/ 347 h 1380"/>
                  <a:gd name="T34" fmla="*/ 70 w 273"/>
                  <a:gd name="T35" fmla="*/ 341 h 1380"/>
                  <a:gd name="T36" fmla="*/ 74 w 273"/>
                  <a:gd name="T37" fmla="*/ 337 h 1380"/>
                  <a:gd name="T38" fmla="*/ 79 w 273"/>
                  <a:gd name="T39" fmla="*/ 333 h 1380"/>
                  <a:gd name="T40" fmla="*/ 86 w 273"/>
                  <a:gd name="T41" fmla="*/ 330 h 1380"/>
                  <a:gd name="T42" fmla="*/ 94 w 273"/>
                  <a:gd name="T43" fmla="*/ 329 h 1380"/>
                  <a:gd name="T44" fmla="*/ 98 w 273"/>
                  <a:gd name="T45" fmla="*/ 331 h 1380"/>
                  <a:gd name="T46" fmla="*/ 103 w 273"/>
                  <a:gd name="T47" fmla="*/ 337 h 1380"/>
                  <a:gd name="T48" fmla="*/ 106 w 273"/>
                  <a:gd name="T49" fmla="*/ 345 h 1380"/>
                  <a:gd name="T50" fmla="*/ 111 w 273"/>
                  <a:gd name="T51" fmla="*/ 357 h 1380"/>
                  <a:gd name="T52" fmla="*/ 114 w 273"/>
                  <a:gd name="T53" fmla="*/ 372 h 1380"/>
                  <a:gd name="T54" fmla="*/ 118 w 273"/>
                  <a:gd name="T55" fmla="*/ 391 h 1380"/>
                  <a:gd name="T56" fmla="*/ 121 w 273"/>
                  <a:gd name="T57" fmla="*/ 412 h 1380"/>
                  <a:gd name="T58" fmla="*/ 124 w 273"/>
                  <a:gd name="T59" fmla="*/ 436 h 1380"/>
                  <a:gd name="T60" fmla="*/ 127 w 273"/>
                  <a:gd name="T61" fmla="*/ 461 h 1380"/>
                  <a:gd name="T62" fmla="*/ 130 w 273"/>
                  <a:gd name="T63" fmla="*/ 490 h 1380"/>
                  <a:gd name="T64" fmla="*/ 132 w 273"/>
                  <a:gd name="T65" fmla="*/ 521 h 1380"/>
                  <a:gd name="T66" fmla="*/ 133 w 273"/>
                  <a:gd name="T67" fmla="*/ 553 h 1380"/>
                  <a:gd name="T68" fmla="*/ 135 w 273"/>
                  <a:gd name="T69" fmla="*/ 586 h 1380"/>
                  <a:gd name="T70" fmla="*/ 136 w 273"/>
                  <a:gd name="T71" fmla="*/ 620 h 1380"/>
                  <a:gd name="T72" fmla="*/ 136 w 273"/>
                  <a:gd name="T73" fmla="*/ 655 h 1380"/>
                  <a:gd name="T74" fmla="*/ 137 w 273"/>
                  <a:gd name="T75" fmla="*/ 690 h 1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3" h="1380">
                    <a:moveTo>
                      <a:pt x="0" y="0"/>
                    </a:moveTo>
                    <a:lnTo>
                      <a:pt x="15" y="4"/>
                    </a:lnTo>
                    <a:lnTo>
                      <a:pt x="27" y="13"/>
                    </a:lnTo>
                    <a:lnTo>
                      <a:pt x="40" y="29"/>
                    </a:lnTo>
                    <a:lnTo>
                      <a:pt x="53" y="53"/>
                    </a:lnTo>
                    <a:lnTo>
                      <a:pt x="65" y="83"/>
                    </a:lnTo>
                    <a:lnTo>
                      <a:pt x="76" y="117"/>
                    </a:lnTo>
                    <a:lnTo>
                      <a:pt x="87" y="158"/>
                    </a:lnTo>
                    <a:lnTo>
                      <a:pt x="98" y="204"/>
                    </a:lnTo>
                    <a:lnTo>
                      <a:pt x="105" y="253"/>
                    </a:lnTo>
                    <a:lnTo>
                      <a:pt x="114" y="308"/>
                    </a:lnTo>
                    <a:lnTo>
                      <a:pt x="121" y="367"/>
                    </a:lnTo>
                    <a:lnTo>
                      <a:pt x="127" y="427"/>
                    </a:lnTo>
                    <a:lnTo>
                      <a:pt x="130" y="491"/>
                    </a:lnTo>
                    <a:lnTo>
                      <a:pt x="134" y="557"/>
                    </a:lnTo>
                    <a:lnTo>
                      <a:pt x="136" y="625"/>
                    </a:lnTo>
                    <a:lnTo>
                      <a:pt x="138" y="693"/>
                    </a:lnTo>
                    <a:lnTo>
                      <a:pt x="139" y="682"/>
                    </a:lnTo>
                    <a:lnTo>
                      <a:pt x="147" y="673"/>
                    </a:lnTo>
                    <a:lnTo>
                      <a:pt x="158" y="665"/>
                    </a:lnTo>
                    <a:lnTo>
                      <a:pt x="172" y="660"/>
                    </a:lnTo>
                    <a:lnTo>
                      <a:pt x="188" y="658"/>
                    </a:lnTo>
                    <a:lnTo>
                      <a:pt x="196" y="662"/>
                    </a:lnTo>
                    <a:lnTo>
                      <a:pt x="205" y="673"/>
                    </a:lnTo>
                    <a:lnTo>
                      <a:pt x="212" y="689"/>
                    </a:lnTo>
                    <a:lnTo>
                      <a:pt x="221" y="713"/>
                    </a:lnTo>
                    <a:lnTo>
                      <a:pt x="228" y="744"/>
                    </a:lnTo>
                    <a:lnTo>
                      <a:pt x="235" y="781"/>
                    </a:lnTo>
                    <a:lnTo>
                      <a:pt x="241" y="823"/>
                    </a:lnTo>
                    <a:lnTo>
                      <a:pt x="248" y="871"/>
                    </a:lnTo>
                    <a:lnTo>
                      <a:pt x="254" y="922"/>
                    </a:lnTo>
                    <a:lnTo>
                      <a:pt x="259" y="979"/>
                    </a:lnTo>
                    <a:lnTo>
                      <a:pt x="263" y="1041"/>
                    </a:lnTo>
                    <a:lnTo>
                      <a:pt x="266" y="1105"/>
                    </a:lnTo>
                    <a:lnTo>
                      <a:pt x="270" y="1171"/>
                    </a:lnTo>
                    <a:lnTo>
                      <a:pt x="272" y="1239"/>
                    </a:lnTo>
                    <a:lnTo>
                      <a:pt x="272" y="1310"/>
                    </a:lnTo>
                    <a:lnTo>
                      <a:pt x="273" y="1380"/>
                    </a:lnTo>
                  </a:path>
                </a:pathLst>
              </a:custGeom>
              <a:noFill/>
              <a:ln w="19050" cap="flat" cmpd="sng">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23707" name="Line 236">
              <a:extLst>
                <a:ext uri="{FF2B5EF4-FFF2-40B4-BE49-F238E27FC236}">
                  <a16:creationId xmlns:a16="http://schemas.microsoft.com/office/drawing/2014/main" id="{6B0DEC08-33F2-0A70-5C50-609903D383D6}"/>
                </a:ext>
              </a:extLst>
            </p:cNvPr>
            <p:cNvSpPr>
              <a:spLocks noChangeShapeType="1"/>
            </p:cNvSpPr>
            <p:nvPr/>
          </p:nvSpPr>
          <p:spPr bwMode="auto">
            <a:xfrm>
              <a:off x="3260" y="3637"/>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08" name="Text Box 237">
              <a:extLst>
                <a:ext uri="{FF2B5EF4-FFF2-40B4-BE49-F238E27FC236}">
                  <a16:creationId xmlns:a16="http://schemas.microsoft.com/office/drawing/2014/main" id="{0978F323-0A6C-64C6-3E00-9B0BBF8EDD99}"/>
                </a:ext>
              </a:extLst>
            </p:cNvPr>
            <p:cNvSpPr txBox="1">
              <a:spLocks noChangeArrowheads="1"/>
            </p:cNvSpPr>
            <p:nvPr/>
          </p:nvSpPr>
          <p:spPr bwMode="auto">
            <a:xfrm>
              <a:off x="3100" y="3713"/>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4488</a:t>
              </a:r>
            </a:p>
          </p:txBody>
        </p:sp>
        <p:sp>
          <p:nvSpPr>
            <p:cNvPr id="23709" name="Line 238">
              <a:extLst>
                <a:ext uri="{FF2B5EF4-FFF2-40B4-BE49-F238E27FC236}">
                  <a16:creationId xmlns:a16="http://schemas.microsoft.com/office/drawing/2014/main" id="{94F746F2-B270-AC5D-2766-66B1151077D3}"/>
                </a:ext>
              </a:extLst>
            </p:cNvPr>
            <p:cNvSpPr>
              <a:spLocks noChangeShapeType="1"/>
            </p:cNvSpPr>
            <p:nvPr/>
          </p:nvSpPr>
          <p:spPr bwMode="auto">
            <a:xfrm>
              <a:off x="2780" y="3627"/>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10" name="Text Box 239">
              <a:extLst>
                <a:ext uri="{FF2B5EF4-FFF2-40B4-BE49-F238E27FC236}">
                  <a16:creationId xmlns:a16="http://schemas.microsoft.com/office/drawing/2014/main" id="{ADE2D6AF-19D6-8D4B-6566-83DB2CC3C901}"/>
                </a:ext>
              </a:extLst>
            </p:cNvPr>
            <p:cNvSpPr txBox="1">
              <a:spLocks noChangeArrowheads="1"/>
            </p:cNvSpPr>
            <p:nvPr/>
          </p:nvSpPr>
          <p:spPr bwMode="auto">
            <a:xfrm>
              <a:off x="2620" y="3703"/>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3960</a:t>
              </a:r>
            </a:p>
          </p:txBody>
        </p:sp>
        <p:sp>
          <p:nvSpPr>
            <p:cNvPr id="23711" name="Line 240">
              <a:extLst>
                <a:ext uri="{FF2B5EF4-FFF2-40B4-BE49-F238E27FC236}">
                  <a16:creationId xmlns:a16="http://schemas.microsoft.com/office/drawing/2014/main" id="{A8AC9537-63BC-CB25-1D09-1D1B5AB96404}"/>
                </a:ext>
              </a:extLst>
            </p:cNvPr>
            <p:cNvSpPr>
              <a:spLocks noChangeShapeType="1"/>
            </p:cNvSpPr>
            <p:nvPr/>
          </p:nvSpPr>
          <p:spPr bwMode="auto">
            <a:xfrm>
              <a:off x="2300" y="3627"/>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12" name="Text Box 241">
              <a:extLst>
                <a:ext uri="{FF2B5EF4-FFF2-40B4-BE49-F238E27FC236}">
                  <a16:creationId xmlns:a16="http://schemas.microsoft.com/office/drawing/2014/main" id="{EFFD04F3-4CB9-D51E-A313-D98DA45232D5}"/>
                </a:ext>
              </a:extLst>
            </p:cNvPr>
            <p:cNvSpPr txBox="1">
              <a:spLocks noChangeArrowheads="1"/>
            </p:cNvSpPr>
            <p:nvPr/>
          </p:nvSpPr>
          <p:spPr bwMode="auto">
            <a:xfrm>
              <a:off x="2140" y="3703"/>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3432</a:t>
              </a:r>
            </a:p>
          </p:txBody>
        </p:sp>
        <p:sp>
          <p:nvSpPr>
            <p:cNvPr id="23713" name="Text Box 288">
              <a:extLst>
                <a:ext uri="{FF2B5EF4-FFF2-40B4-BE49-F238E27FC236}">
                  <a16:creationId xmlns:a16="http://schemas.microsoft.com/office/drawing/2014/main" id="{041CFF6C-5E35-9EA0-EFDD-6B4731334883}"/>
                </a:ext>
              </a:extLst>
            </p:cNvPr>
            <p:cNvSpPr txBox="1">
              <a:spLocks noChangeArrowheads="1"/>
            </p:cNvSpPr>
            <p:nvPr/>
          </p:nvSpPr>
          <p:spPr bwMode="auto">
            <a:xfrm>
              <a:off x="1804" y="3857"/>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3100</a:t>
              </a:r>
            </a:p>
          </p:txBody>
        </p:sp>
        <p:sp>
          <p:nvSpPr>
            <p:cNvPr id="23714" name="Line 289">
              <a:extLst>
                <a:ext uri="{FF2B5EF4-FFF2-40B4-BE49-F238E27FC236}">
                  <a16:creationId xmlns:a16="http://schemas.microsoft.com/office/drawing/2014/main" id="{94778FC6-6989-1070-38D7-67B3EB8CA1FE}"/>
                </a:ext>
              </a:extLst>
            </p:cNvPr>
            <p:cNvSpPr>
              <a:spLocks noChangeShapeType="1"/>
            </p:cNvSpPr>
            <p:nvPr/>
          </p:nvSpPr>
          <p:spPr bwMode="auto">
            <a:xfrm>
              <a:off x="2012" y="3685"/>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15" name="Line 290">
              <a:extLst>
                <a:ext uri="{FF2B5EF4-FFF2-40B4-BE49-F238E27FC236}">
                  <a16:creationId xmlns:a16="http://schemas.microsoft.com/office/drawing/2014/main" id="{C1C11517-EF54-D64B-6888-218E6D17E554}"/>
                </a:ext>
              </a:extLst>
            </p:cNvPr>
            <p:cNvSpPr>
              <a:spLocks noChangeShapeType="1"/>
            </p:cNvSpPr>
            <p:nvPr/>
          </p:nvSpPr>
          <p:spPr bwMode="auto">
            <a:xfrm>
              <a:off x="812" y="2725"/>
              <a:ext cx="3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16" name="Line 291">
              <a:extLst>
                <a:ext uri="{FF2B5EF4-FFF2-40B4-BE49-F238E27FC236}">
                  <a16:creationId xmlns:a16="http://schemas.microsoft.com/office/drawing/2014/main" id="{214AD642-052A-7A20-23C0-F312B44F7F2A}"/>
                </a:ext>
              </a:extLst>
            </p:cNvPr>
            <p:cNvSpPr>
              <a:spLocks noChangeShapeType="1"/>
            </p:cNvSpPr>
            <p:nvPr/>
          </p:nvSpPr>
          <p:spPr bwMode="auto">
            <a:xfrm>
              <a:off x="812" y="3445"/>
              <a:ext cx="3696"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17" name="Line 292">
              <a:extLst>
                <a:ext uri="{FF2B5EF4-FFF2-40B4-BE49-F238E27FC236}">
                  <a16:creationId xmlns:a16="http://schemas.microsoft.com/office/drawing/2014/main" id="{6558FF25-4D31-E29E-51DE-22EBC251E9E2}"/>
                </a:ext>
              </a:extLst>
            </p:cNvPr>
            <p:cNvSpPr>
              <a:spLocks noChangeShapeType="1"/>
            </p:cNvSpPr>
            <p:nvPr/>
          </p:nvSpPr>
          <p:spPr bwMode="auto">
            <a:xfrm>
              <a:off x="812" y="2821"/>
              <a:ext cx="3696"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18" name="Line 293">
              <a:extLst>
                <a:ext uri="{FF2B5EF4-FFF2-40B4-BE49-F238E27FC236}">
                  <a16:creationId xmlns:a16="http://schemas.microsoft.com/office/drawing/2014/main" id="{4E826B5C-98BB-5D6F-B33C-A7B03FBB6E28}"/>
                </a:ext>
              </a:extLst>
            </p:cNvPr>
            <p:cNvSpPr>
              <a:spLocks noChangeShapeType="1"/>
            </p:cNvSpPr>
            <p:nvPr/>
          </p:nvSpPr>
          <p:spPr bwMode="auto">
            <a:xfrm>
              <a:off x="1340" y="3445"/>
              <a:ext cx="672"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19" name="Line 294">
              <a:extLst>
                <a:ext uri="{FF2B5EF4-FFF2-40B4-BE49-F238E27FC236}">
                  <a16:creationId xmlns:a16="http://schemas.microsoft.com/office/drawing/2014/main" id="{D9F02366-1B13-6A5A-96EA-FB3DE3970016}"/>
                </a:ext>
              </a:extLst>
            </p:cNvPr>
            <p:cNvSpPr>
              <a:spLocks noChangeShapeType="1"/>
            </p:cNvSpPr>
            <p:nvPr/>
          </p:nvSpPr>
          <p:spPr bwMode="auto">
            <a:xfrm rot="-5400000">
              <a:off x="1652" y="3085"/>
              <a:ext cx="72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20" name="Line 295">
              <a:extLst>
                <a:ext uri="{FF2B5EF4-FFF2-40B4-BE49-F238E27FC236}">
                  <a16:creationId xmlns:a16="http://schemas.microsoft.com/office/drawing/2014/main" id="{3548D8A4-99FD-741C-FB8E-FA672FFF9BF4}"/>
                </a:ext>
              </a:extLst>
            </p:cNvPr>
            <p:cNvSpPr>
              <a:spLocks noChangeShapeType="1"/>
            </p:cNvSpPr>
            <p:nvPr/>
          </p:nvSpPr>
          <p:spPr bwMode="auto">
            <a:xfrm>
              <a:off x="2012" y="2725"/>
              <a:ext cx="2448"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21" name="Text Box 296">
              <a:extLst>
                <a:ext uri="{FF2B5EF4-FFF2-40B4-BE49-F238E27FC236}">
                  <a16:creationId xmlns:a16="http://schemas.microsoft.com/office/drawing/2014/main" id="{CB48EB6B-9199-2BDA-71B9-CF9DF2455260}"/>
                </a:ext>
              </a:extLst>
            </p:cNvPr>
            <p:cNvSpPr txBox="1">
              <a:spLocks noChangeArrowheads="1"/>
            </p:cNvSpPr>
            <p:nvPr/>
          </p:nvSpPr>
          <p:spPr bwMode="auto">
            <a:xfrm>
              <a:off x="3500" y="3857"/>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5100</a:t>
              </a:r>
            </a:p>
          </p:txBody>
        </p:sp>
        <p:sp>
          <p:nvSpPr>
            <p:cNvPr id="23722" name="Text Box 305">
              <a:extLst>
                <a:ext uri="{FF2B5EF4-FFF2-40B4-BE49-F238E27FC236}">
                  <a16:creationId xmlns:a16="http://schemas.microsoft.com/office/drawing/2014/main" id="{2C6B7F12-80F2-07B0-D4E7-DD7D695BACF7}"/>
                </a:ext>
              </a:extLst>
            </p:cNvPr>
            <p:cNvSpPr txBox="1">
              <a:spLocks noChangeArrowheads="1"/>
            </p:cNvSpPr>
            <p:nvPr/>
          </p:nvSpPr>
          <p:spPr bwMode="auto">
            <a:xfrm>
              <a:off x="4028" y="3829"/>
              <a:ext cx="1105" cy="212"/>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Frequency (MHz)</a:t>
              </a:r>
            </a:p>
          </p:txBody>
        </p:sp>
        <p:sp>
          <p:nvSpPr>
            <p:cNvPr id="23723" name="Text Box 306">
              <a:extLst>
                <a:ext uri="{FF2B5EF4-FFF2-40B4-BE49-F238E27FC236}">
                  <a16:creationId xmlns:a16="http://schemas.microsoft.com/office/drawing/2014/main" id="{C803DE29-3D5B-E783-E5C5-B34E61160A3C}"/>
                </a:ext>
              </a:extLst>
            </p:cNvPr>
            <p:cNvSpPr txBox="1">
              <a:spLocks noChangeArrowheads="1"/>
            </p:cNvSpPr>
            <p:nvPr/>
          </p:nvSpPr>
          <p:spPr bwMode="auto">
            <a:xfrm>
              <a:off x="524" y="2581"/>
              <a:ext cx="223" cy="212"/>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1600">
                  <a:latin typeface="Arial" panose="020B0604020202020204" pitchFamily="34" charset="0"/>
                  <a:ea typeface="ＭＳ Ｐゴシック" panose="020B0600070205080204" pitchFamily="50" charset="-128"/>
                </a:rPr>
                <a:t> </a:t>
              </a:r>
              <a:r>
                <a:rPr lang="en-US" altLang="ja-JP" sz="1600">
                  <a:latin typeface="Arial" panose="020B0604020202020204" pitchFamily="34" charset="0"/>
                  <a:ea typeface="ＭＳ Ｐゴシック" panose="020B0600070205080204" pitchFamily="50" charset="-128"/>
                </a:rPr>
                <a:t>0</a:t>
              </a:r>
            </a:p>
          </p:txBody>
        </p:sp>
        <p:sp>
          <p:nvSpPr>
            <p:cNvPr id="23724" name="Text Box 307">
              <a:extLst>
                <a:ext uri="{FF2B5EF4-FFF2-40B4-BE49-F238E27FC236}">
                  <a16:creationId xmlns:a16="http://schemas.microsoft.com/office/drawing/2014/main" id="{25A10312-8DB2-6371-8F46-A77875F154D6}"/>
                </a:ext>
              </a:extLst>
            </p:cNvPr>
            <p:cNvSpPr txBox="1">
              <a:spLocks noChangeArrowheads="1"/>
            </p:cNvSpPr>
            <p:nvPr/>
          </p:nvSpPr>
          <p:spPr bwMode="auto">
            <a:xfrm>
              <a:off x="524" y="2753"/>
              <a:ext cx="230" cy="212"/>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-3</a:t>
              </a:r>
            </a:p>
          </p:txBody>
        </p:sp>
        <p:sp>
          <p:nvSpPr>
            <p:cNvPr id="23725" name="Text Box 308">
              <a:extLst>
                <a:ext uri="{FF2B5EF4-FFF2-40B4-BE49-F238E27FC236}">
                  <a16:creationId xmlns:a16="http://schemas.microsoft.com/office/drawing/2014/main" id="{663E668E-DE66-D3EA-3FD3-14208A2D8C3B}"/>
                </a:ext>
              </a:extLst>
            </p:cNvPr>
            <p:cNvSpPr txBox="1">
              <a:spLocks noChangeArrowheads="1"/>
            </p:cNvSpPr>
            <p:nvPr/>
          </p:nvSpPr>
          <p:spPr bwMode="auto">
            <a:xfrm>
              <a:off x="476" y="3329"/>
              <a:ext cx="301" cy="212"/>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600">
                  <a:latin typeface="Arial" panose="020B0604020202020204" pitchFamily="34" charset="0"/>
                  <a:ea typeface="ＭＳ Ｐゴシック" panose="020B0600070205080204" pitchFamily="50" charset="-128"/>
                </a:rPr>
                <a:t>-20</a:t>
              </a:r>
            </a:p>
          </p:txBody>
        </p:sp>
      </p:grpSp>
      <p:grpSp>
        <p:nvGrpSpPr>
          <p:cNvPr id="23558" name="Group 420">
            <a:extLst>
              <a:ext uri="{FF2B5EF4-FFF2-40B4-BE49-F238E27FC236}">
                <a16:creationId xmlns:a16="http://schemas.microsoft.com/office/drawing/2014/main" id="{3795DB57-A5F8-6751-B4B7-279D16F9F636}"/>
              </a:ext>
            </a:extLst>
          </p:cNvPr>
          <p:cNvGrpSpPr>
            <a:grpSpLocks/>
          </p:cNvGrpSpPr>
          <p:nvPr/>
        </p:nvGrpSpPr>
        <p:grpSpPr bwMode="auto">
          <a:xfrm>
            <a:off x="323850" y="1557338"/>
            <a:ext cx="8542338" cy="1635125"/>
            <a:chOff x="250" y="482"/>
            <a:chExt cx="5381" cy="1216"/>
          </a:xfrm>
        </p:grpSpPr>
        <p:grpSp>
          <p:nvGrpSpPr>
            <p:cNvPr id="23575" name="Group 412">
              <a:extLst>
                <a:ext uri="{FF2B5EF4-FFF2-40B4-BE49-F238E27FC236}">
                  <a16:creationId xmlns:a16="http://schemas.microsoft.com/office/drawing/2014/main" id="{5C7C44BA-3B8E-CE4B-D0D7-28C94B7D759B}"/>
                </a:ext>
              </a:extLst>
            </p:cNvPr>
            <p:cNvGrpSpPr>
              <a:grpSpLocks/>
            </p:cNvGrpSpPr>
            <p:nvPr/>
          </p:nvGrpSpPr>
          <p:grpSpPr bwMode="auto">
            <a:xfrm>
              <a:off x="250" y="482"/>
              <a:ext cx="1678" cy="1216"/>
              <a:chOff x="2064" y="527"/>
              <a:chExt cx="1678" cy="1359"/>
            </a:xfrm>
          </p:grpSpPr>
          <p:grpSp>
            <p:nvGrpSpPr>
              <p:cNvPr id="23668" name="Group 336">
                <a:extLst>
                  <a:ext uri="{FF2B5EF4-FFF2-40B4-BE49-F238E27FC236}">
                    <a16:creationId xmlns:a16="http://schemas.microsoft.com/office/drawing/2014/main" id="{54E574CE-6605-B9CE-E770-365206B29F5F}"/>
                  </a:ext>
                </a:extLst>
              </p:cNvPr>
              <p:cNvGrpSpPr>
                <a:grpSpLocks/>
              </p:cNvGrpSpPr>
              <p:nvPr/>
            </p:nvGrpSpPr>
            <p:grpSpPr bwMode="auto">
              <a:xfrm>
                <a:off x="2154" y="527"/>
                <a:ext cx="1588" cy="960"/>
                <a:chOff x="2789" y="572"/>
                <a:chExt cx="1452" cy="960"/>
              </a:xfrm>
            </p:grpSpPr>
            <p:grpSp>
              <p:nvGrpSpPr>
                <p:cNvPr id="23676" name="Group 265">
                  <a:extLst>
                    <a:ext uri="{FF2B5EF4-FFF2-40B4-BE49-F238E27FC236}">
                      <a16:creationId xmlns:a16="http://schemas.microsoft.com/office/drawing/2014/main" id="{0256AB33-B7B9-5579-F164-2E52540DA4D3}"/>
                    </a:ext>
                  </a:extLst>
                </p:cNvPr>
                <p:cNvGrpSpPr>
                  <a:grpSpLocks/>
                </p:cNvGrpSpPr>
                <p:nvPr/>
              </p:nvGrpSpPr>
              <p:grpSpPr bwMode="auto">
                <a:xfrm>
                  <a:off x="2789" y="572"/>
                  <a:ext cx="907" cy="960"/>
                  <a:chOff x="790" y="732"/>
                  <a:chExt cx="387" cy="715"/>
                </a:xfrm>
              </p:grpSpPr>
              <p:sp>
                <p:nvSpPr>
                  <p:cNvPr id="23678" name="Line 266">
                    <a:extLst>
                      <a:ext uri="{FF2B5EF4-FFF2-40B4-BE49-F238E27FC236}">
                        <a16:creationId xmlns:a16="http://schemas.microsoft.com/office/drawing/2014/main" id="{0EA862FE-5CC9-6C66-78D0-DDE1B0470D85}"/>
                      </a:ext>
                    </a:extLst>
                  </p:cNvPr>
                  <p:cNvSpPr>
                    <a:spLocks noChangeShapeType="1"/>
                  </p:cNvSpPr>
                  <p:nvPr/>
                </p:nvSpPr>
                <p:spPr bwMode="auto">
                  <a:xfrm flipV="1">
                    <a:off x="790" y="1152"/>
                    <a:ext cx="16" cy="295"/>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79" name="Line 267">
                    <a:extLst>
                      <a:ext uri="{FF2B5EF4-FFF2-40B4-BE49-F238E27FC236}">
                        <a16:creationId xmlns:a16="http://schemas.microsoft.com/office/drawing/2014/main" id="{F827E459-3979-C032-AE36-6388F7762B79}"/>
                      </a:ext>
                    </a:extLst>
                  </p:cNvPr>
                  <p:cNvSpPr>
                    <a:spLocks noChangeShapeType="1"/>
                  </p:cNvSpPr>
                  <p:nvPr/>
                </p:nvSpPr>
                <p:spPr bwMode="auto">
                  <a:xfrm flipV="1">
                    <a:off x="806" y="938"/>
                    <a:ext cx="20" cy="214"/>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0" name="Line 268">
                    <a:extLst>
                      <a:ext uri="{FF2B5EF4-FFF2-40B4-BE49-F238E27FC236}">
                        <a16:creationId xmlns:a16="http://schemas.microsoft.com/office/drawing/2014/main" id="{31739A6E-5CBC-2385-297C-42F02BE9DE37}"/>
                      </a:ext>
                    </a:extLst>
                  </p:cNvPr>
                  <p:cNvSpPr>
                    <a:spLocks noChangeShapeType="1"/>
                  </p:cNvSpPr>
                  <p:nvPr/>
                </p:nvSpPr>
                <p:spPr bwMode="auto">
                  <a:xfrm flipV="1">
                    <a:off x="826" y="843"/>
                    <a:ext cx="17" cy="95"/>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1" name="Line 269">
                    <a:extLst>
                      <a:ext uri="{FF2B5EF4-FFF2-40B4-BE49-F238E27FC236}">
                        <a16:creationId xmlns:a16="http://schemas.microsoft.com/office/drawing/2014/main" id="{DB4DA5AF-37FD-CCFD-4F12-D0B3DBBC79C5}"/>
                      </a:ext>
                    </a:extLst>
                  </p:cNvPr>
                  <p:cNvSpPr>
                    <a:spLocks noChangeShapeType="1"/>
                  </p:cNvSpPr>
                  <p:nvPr/>
                </p:nvSpPr>
                <p:spPr bwMode="auto">
                  <a:xfrm flipV="1">
                    <a:off x="843" y="793"/>
                    <a:ext cx="16" cy="5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2" name="Line 270">
                    <a:extLst>
                      <a:ext uri="{FF2B5EF4-FFF2-40B4-BE49-F238E27FC236}">
                        <a16:creationId xmlns:a16="http://schemas.microsoft.com/office/drawing/2014/main" id="{4443F986-004C-6E4E-9588-2446A923544F}"/>
                      </a:ext>
                    </a:extLst>
                  </p:cNvPr>
                  <p:cNvSpPr>
                    <a:spLocks noChangeShapeType="1"/>
                  </p:cNvSpPr>
                  <p:nvPr/>
                </p:nvSpPr>
                <p:spPr bwMode="auto">
                  <a:xfrm flipV="1">
                    <a:off x="859" y="763"/>
                    <a:ext cx="19" cy="3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3" name="Line 271">
                    <a:extLst>
                      <a:ext uri="{FF2B5EF4-FFF2-40B4-BE49-F238E27FC236}">
                        <a16:creationId xmlns:a16="http://schemas.microsoft.com/office/drawing/2014/main" id="{C36B9F8B-5196-1138-1EC9-3A04FB0E0BE6}"/>
                      </a:ext>
                    </a:extLst>
                  </p:cNvPr>
                  <p:cNvSpPr>
                    <a:spLocks noChangeShapeType="1"/>
                  </p:cNvSpPr>
                  <p:nvPr/>
                </p:nvSpPr>
                <p:spPr bwMode="auto">
                  <a:xfrm flipV="1">
                    <a:off x="878" y="743"/>
                    <a:ext cx="17" cy="2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4" name="Line 272">
                    <a:extLst>
                      <a:ext uri="{FF2B5EF4-FFF2-40B4-BE49-F238E27FC236}">
                        <a16:creationId xmlns:a16="http://schemas.microsoft.com/office/drawing/2014/main" id="{CB32E95D-3EC2-5AB9-431D-AE702F55FBFF}"/>
                      </a:ext>
                    </a:extLst>
                  </p:cNvPr>
                  <p:cNvSpPr>
                    <a:spLocks noChangeShapeType="1"/>
                  </p:cNvSpPr>
                  <p:nvPr/>
                </p:nvSpPr>
                <p:spPr bwMode="auto">
                  <a:xfrm flipV="1">
                    <a:off x="895" y="736"/>
                    <a:ext cx="19" cy="7"/>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5" name="Line 273">
                    <a:extLst>
                      <a:ext uri="{FF2B5EF4-FFF2-40B4-BE49-F238E27FC236}">
                        <a16:creationId xmlns:a16="http://schemas.microsoft.com/office/drawing/2014/main" id="{D823BA03-FCAA-AF63-93A2-EB74D78BC83E}"/>
                      </a:ext>
                    </a:extLst>
                  </p:cNvPr>
                  <p:cNvSpPr>
                    <a:spLocks noChangeShapeType="1"/>
                  </p:cNvSpPr>
                  <p:nvPr/>
                </p:nvSpPr>
                <p:spPr bwMode="auto">
                  <a:xfrm flipV="1">
                    <a:off x="914" y="732"/>
                    <a:ext cx="17" cy="4"/>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6" name="Line 274">
                    <a:extLst>
                      <a:ext uri="{FF2B5EF4-FFF2-40B4-BE49-F238E27FC236}">
                        <a16:creationId xmlns:a16="http://schemas.microsoft.com/office/drawing/2014/main" id="{5021F6BA-7628-F82E-725D-2F30FE87BFBB}"/>
                      </a:ext>
                    </a:extLst>
                  </p:cNvPr>
                  <p:cNvSpPr>
                    <a:spLocks noChangeShapeType="1"/>
                  </p:cNvSpPr>
                  <p:nvPr/>
                </p:nvSpPr>
                <p:spPr bwMode="auto">
                  <a:xfrm>
                    <a:off x="931" y="732"/>
                    <a:ext cx="16" cy="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7" name="Line 275">
                    <a:extLst>
                      <a:ext uri="{FF2B5EF4-FFF2-40B4-BE49-F238E27FC236}">
                        <a16:creationId xmlns:a16="http://schemas.microsoft.com/office/drawing/2014/main" id="{CE79252A-2E20-44D5-8921-0708A14A703C}"/>
                      </a:ext>
                    </a:extLst>
                  </p:cNvPr>
                  <p:cNvSpPr>
                    <a:spLocks noChangeShapeType="1"/>
                  </p:cNvSpPr>
                  <p:nvPr/>
                </p:nvSpPr>
                <p:spPr bwMode="auto">
                  <a:xfrm>
                    <a:off x="947" y="732"/>
                    <a:ext cx="20" cy="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8" name="Line 276">
                    <a:extLst>
                      <a:ext uri="{FF2B5EF4-FFF2-40B4-BE49-F238E27FC236}">
                        <a16:creationId xmlns:a16="http://schemas.microsoft.com/office/drawing/2014/main" id="{A3EDD523-03AC-AA64-18EF-8789EF888862}"/>
                      </a:ext>
                    </a:extLst>
                  </p:cNvPr>
                  <p:cNvSpPr>
                    <a:spLocks noChangeShapeType="1"/>
                  </p:cNvSpPr>
                  <p:nvPr/>
                </p:nvSpPr>
                <p:spPr bwMode="auto">
                  <a:xfrm>
                    <a:off x="967" y="732"/>
                    <a:ext cx="17" cy="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89" name="Line 277">
                    <a:extLst>
                      <a:ext uri="{FF2B5EF4-FFF2-40B4-BE49-F238E27FC236}">
                        <a16:creationId xmlns:a16="http://schemas.microsoft.com/office/drawing/2014/main" id="{4BF110E5-B212-18BC-12C4-5368F4BBACDF}"/>
                      </a:ext>
                    </a:extLst>
                  </p:cNvPr>
                  <p:cNvSpPr>
                    <a:spLocks noChangeShapeType="1"/>
                  </p:cNvSpPr>
                  <p:nvPr/>
                </p:nvSpPr>
                <p:spPr bwMode="auto">
                  <a:xfrm>
                    <a:off x="984" y="732"/>
                    <a:ext cx="16" cy="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0" name="Line 278">
                    <a:extLst>
                      <a:ext uri="{FF2B5EF4-FFF2-40B4-BE49-F238E27FC236}">
                        <a16:creationId xmlns:a16="http://schemas.microsoft.com/office/drawing/2014/main" id="{E0F72039-4FAA-BCFD-9024-C2F771EF8788}"/>
                      </a:ext>
                    </a:extLst>
                  </p:cNvPr>
                  <p:cNvSpPr>
                    <a:spLocks noChangeShapeType="1"/>
                  </p:cNvSpPr>
                  <p:nvPr/>
                </p:nvSpPr>
                <p:spPr bwMode="auto">
                  <a:xfrm>
                    <a:off x="1000" y="732"/>
                    <a:ext cx="19" cy="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1" name="Line 279">
                    <a:extLst>
                      <a:ext uri="{FF2B5EF4-FFF2-40B4-BE49-F238E27FC236}">
                        <a16:creationId xmlns:a16="http://schemas.microsoft.com/office/drawing/2014/main" id="{76D26C17-842F-71A9-D3B7-715DE4D37F9F}"/>
                      </a:ext>
                    </a:extLst>
                  </p:cNvPr>
                  <p:cNvSpPr>
                    <a:spLocks noChangeShapeType="1"/>
                  </p:cNvSpPr>
                  <p:nvPr/>
                </p:nvSpPr>
                <p:spPr bwMode="auto">
                  <a:xfrm>
                    <a:off x="1019" y="732"/>
                    <a:ext cx="17" cy="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2" name="Line 280">
                    <a:extLst>
                      <a:ext uri="{FF2B5EF4-FFF2-40B4-BE49-F238E27FC236}">
                        <a16:creationId xmlns:a16="http://schemas.microsoft.com/office/drawing/2014/main" id="{93843642-4BE9-9E5E-733A-D17AE4234457}"/>
                      </a:ext>
                    </a:extLst>
                  </p:cNvPr>
                  <p:cNvSpPr>
                    <a:spLocks noChangeShapeType="1"/>
                  </p:cNvSpPr>
                  <p:nvPr/>
                </p:nvSpPr>
                <p:spPr bwMode="auto">
                  <a:xfrm>
                    <a:off x="1036" y="732"/>
                    <a:ext cx="17" cy="4"/>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3" name="Line 281">
                    <a:extLst>
                      <a:ext uri="{FF2B5EF4-FFF2-40B4-BE49-F238E27FC236}">
                        <a16:creationId xmlns:a16="http://schemas.microsoft.com/office/drawing/2014/main" id="{2F46C8A8-88E7-C493-3E01-BCE0A5E7979D}"/>
                      </a:ext>
                    </a:extLst>
                  </p:cNvPr>
                  <p:cNvSpPr>
                    <a:spLocks noChangeShapeType="1"/>
                  </p:cNvSpPr>
                  <p:nvPr/>
                </p:nvSpPr>
                <p:spPr bwMode="auto">
                  <a:xfrm>
                    <a:off x="1053" y="736"/>
                    <a:ext cx="19" cy="7"/>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4" name="Line 282">
                    <a:extLst>
                      <a:ext uri="{FF2B5EF4-FFF2-40B4-BE49-F238E27FC236}">
                        <a16:creationId xmlns:a16="http://schemas.microsoft.com/office/drawing/2014/main" id="{82C08888-621C-3E92-3CC9-D9DB29B76E33}"/>
                      </a:ext>
                    </a:extLst>
                  </p:cNvPr>
                  <p:cNvSpPr>
                    <a:spLocks noChangeShapeType="1"/>
                  </p:cNvSpPr>
                  <p:nvPr/>
                </p:nvSpPr>
                <p:spPr bwMode="auto">
                  <a:xfrm>
                    <a:off x="1072" y="743"/>
                    <a:ext cx="16" cy="2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5" name="Line 283">
                    <a:extLst>
                      <a:ext uri="{FF2B5EF4-FFF2-40B4-BE49-F238E27FC236}">
                        <a16:creationId xmlns:a16="http://schemas.microsoft.com/office/drawing/2014/main" id="{367E55B2-C1E9-061A-F3F6-41924B28135C}"/>
                      </a:ext>
                    </a:extLst>
                  </p:cNvPr>
                  <p:cNvSpPr>
                    <a:spLocks noChangeShapeType="1"/>
                  </p:cNvSpPr>
                  <p:nvPr/>
                </p:nvSpPr>
                <p:spPr bwMode="auto">
                  <a:xfrm>
                    <a:off x="1088" y="763"/>
                    <a:ext cx="20" cy="26"/>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6" name="Line 284">
                    <a:extLst>
                      <a:ext uri="{FF2B5EF4-FFF2-40B4-BE49-F238E27FC236}">
                        <a16:creationId xmlns:a16="http://schemas.microsoft.com/office/drawing/2014/main" id="{CCF3E244-035B-CF77-7114-7A3ABAA6E7C5}"/>
                      </a:ext>
                    </a:extLst>
                  </p:cNvPr>
                  <p:cNvSpPr>
                    <a:spLocks noChangeShapeType="1"/>
                  </p:cNvSpPr>
                  <p:nvPr/>
                </p:nvSpPr>
                <p:spPr bwMode="auto">
                  <a:xfrm>
                    <a:off x="1108" y="789"/>
                    <a:ext cx="16" cy="5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7" name="Line 285">
                    <a:extLst>
                      <a:ext uri="{FF2B5EF4-FFF2-40B4-BE49-F238E27FC236}">
                        <a16:creationId xmlns:a16="http://schemas.microsoft.com/office/drawing/2014/main" id="{37502FA9-0737-9DFE-DC8D-ED7883BD79D7}"/>
                      </a:ext>
                    </a:extLst>
                  </p:cNvPr>
                  <p:cNvSpPr>
                    <a:spLocks noChangeShapeType="1"/>
                  </p:cNvSpPr>
                  <p:nvPr/>
                </p:nvSpPr>
                <p:spPr bwMode="auto">
                  <a:xfrm>
                    <a:off x="1124" y="839"/>
                    <a:ext cx="17" cy="9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8" name="Line 286">
                    <a:extLst>
                      <a:ext uri="{FF2B5EF4-FFF2-40B4-BE49-F238E27FC236}">
                        <a16:creationId xmlns:a16="http://schemas.microsoft.com/office/drawing/2014/main" id="{DE48396B-2DD2-6672-80E5-33726A4B3B84}"/>
                      </a:ext>
                    </a:extLst>
                  </p:cNvPr>
                  <p:cNvSpPr>
                    <a:spLocks noChangeShapeType="1"/>
                  </p:cNvSpPr>
                  <p:nvPr/>
                </p:nvSpPr>
                <p:spPr bwMode="auto">
                  <a:xfrm>
                    <a:off x="1141" y="930"/>
                    <a:ext cx="19" cy="19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99" name="Line 287">
                    <a:extLst>
                      <a:ext uri="{FF2B5EF4-FFF2-40B4-BE49-F238E27FC236}">
                        <a16:creationId xmlns:a16="http://schemas.microsoft.com/office/drawing/2014/main" id="{44D583BE-0389-B61D-62C1-8D75642D00D1}"/>
                      </a:ext>
                    </a:extLst>
                  </p:cNvPr>
                  <p:cNvSpPr>
                    <a:spLocks noChangeShapeType="1"/>
                  </p:cNvSpPr>
                  <p:nvPr/>
                </p:nvSpPr>
                <p:spPr bwMode="auto">
                  <a:xfrm>
                    <a:off x="1160" y="1129"/>
                    <a:ext cx="17" cy="317"/>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3677" name="Line 335">
                  <a:extLst>
                    <a:ext uri="{FF2B5EF4-FFF2-40B4-BE49-F238E27FC236}">
                      <a16:creationId xmlns:a16="http://schemas.microsoft.com/office/drawing/2014/main" id="{93BA38E3-37BF-235B-4CF9-E7C476604677}"/>
                    </a:ext>
                  </a:extLst>
                </p:cNvPr>
                <p:cNvSpPr>
                  <a:spLocks noChangeShapeType="1"/>
                </p:cNvSpPr>
                <p:nvPr/>
              </p:nvSpPr>
              <p:spPr bwMode="auto">
                <a:xfrm>
                  <a:off x="3696" y="1525"/>
                  <a:ext cx="545" cy="0"/>
                </a:xfrm>
                <a:prstGeom prst="lin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3669" name="Line 371">
                <a:extLst>
                  <a:ext uri="{FF2B5EF4-FFF2-40B4-BE49-F238E27FC236}">
                    <a16:creationId xmlns:a16="http://schemas.microsoft.com/office/drawing/2014/main" id="{A7FAD743-63A6-1875-9EBC-93393DC8B285}"/>
                  </a:ext>
                </a:extLst>
              </p:cNvPr>
              <p:cNvSpPr>
                <a:spLocks noChangeShapeType="1"/>
              </p:cNvSpPr>
              <p:nvPr/>
            </p:nvSpPr>
            <p:spPr bwMode="auto">
              <a:xfrm>
                <a:off x="3198"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70" name="Line 372">
                <a:extLst>
                  <a:ext uri="{FF2B5EF4-FFF2-40B4-BE49-F238E27FC236}">
                    <a16:creationId xmlns:a16="http://schemas.microsoft.com/office/drawing/2014/main" id="{9BF2BFF1-3D6F-BE99-F31B-D4E71747FACC}"/>
                  </a:ext>
                </a:extLst>
              </p:cNvPr>
              <p:cNvSpPr>
                <a:spLocks noChangeShapeType="1"/>
              </p:cNvSpPr>
              <p:nvPr/>
            </p:nvSpPr>
            <p:spPr bwMode="auto">
              <a:xfrm>
                <a:off x="2653"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71" name="Line 373">
                <a:extLst>
                  <a:ext uri="{FF2B5EF4-FFF2-40B4-BE49-F238E27FC236}">
                    <a16:creationId xmlns:a16="http://schemas.microsoft.com/office/drawing/2014/main" id="{AD807EA0-78F8-1DD8-3083-1B20D37CF95B}"/>
                  </a:ext>
                </a:extLst>
              </p:cNvPr>
              <p:cNvSpPr>
                <a:spLocks noChangeShapeType="1"/>
              </p:cNvSpPr>
              <p:nvPr/>
            </p:nvSpPr>
            <p:spPr bwMode="auto">
              <a:xfrm>
                <a:off x="2154"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72" name="Text Box 376">
                <a:extLst>
                  <a:ext uri="{FF2B5EF4-FFF2-40B4-BE49-F238E27FC236}">
                    <a16:creationId xmlns:a16="http://schemas.microsoft.com/office/drawing/2014/main" id="{AFEB6D75-6778-5976-81FF-98AA0E1993EF}"/>
                  </a:ext>
                </a:extLst>
              </p:cNvPr>
              <p:cNvSpPr txBox="1">
                <a:spLocks noChangeArrowheads="1"/>
              </p:cNvSpPr>
              <p:nvPr/>
            </p:nvSpPr>
            <p:spPr bwMode="auto">
              <a:xfrm>
                <a:off x="2064" y="1633"/>
                <a:ext cx="61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3.120GHz</a:t>
                </a:r>
              </a:p>
            </p:txBody>
          </p:sp>
          <p:sp>
            <p:nvSpPr>
              <p:cNvPr id="23673" name="Text Box 377">
                <a:extLst>
                  <a:ext uri="{FF2B5EF4-FFF2-40B4-BE49-F238E27FC236}">
                    <a16:creationId xmlns:a16="http://schemas.microsoft.com/office/drawing/2014/main" id="{D0FEFDE9-6A42-5FEC-97EA-AF58BEEA4F0A}"/>
                  </a:ext>
                </a:extLst>
              </p:cNvPr>
              <p:cNvSpPr txBox="1">
                <a:spLocks noChangeArrowheads="1"/>
              </p:cNvSpPr>
              <p:nvPr/>
            </p:nvSpPr>
            <p:spPr bwMode="auto">
              <a:xfrm>
                <a:off x="2154" y="1360"/>
                <a:ext cx="472"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a:latin typeface="Arial" panose="020B0604020202020204" pitchFamily="34" charset="0"/>
                    <a:ea typeface="ＭＳ Ｐゴシック" panose="020B0600070205080204" pitchFamily="50" charset="-128"/>
                  </a:rPr>
                  <a:t>572MHz</a:t>
                </a:r>
              </a:p>
            </p:txBody>
          </p:sp>
          <p:sp>
            <p:nvSpPr>
              <p:cNvPr id="23674" name="Text Box 378">
                <a:extLst>
                  <a:ext uri="{FF2B5EF4-FFF2-40B4-BE49-F238E27FC236}">
                    <a16:creationId xmlns:a16="http://schemas.microsoft.com/office/drawing/2014/main" id="{3093807E-D4A1-4CB6-87D0-43C36E022806}"/>
                  </a:ext>
                </a:extLst>
              </p:cNvPr>
              <p:cNvSpPr txBox="1">
                <a:spLocks noChangeArrowheads="1"/>
              </p:cNvSpPr>
              <p:nvPr/>
            </p:nvSpPr>
            <p:spPr bwMode="auto">
              <a:xfrm>
                <a:off x="2925" y="1616"/>
                <a:ext cx="61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4.264GHz</a:t>
                </a:r>
              </a:p>
            </p:txBody>
          </p:sp>
          <p:sp>
            <p:nvSpPr>
              <p:cNvPr id="23675" name="Text Box 392">
                <a:extLst>
                  <a:ext uri="{FF2B5EF4-FFF2-40B4-BE49-F238E27FC236}">
                    <a16:creationId xmlns:a16="http://schemas.microsoft.com/office/drawing/2014/main" id="{2C1238B3-3ED9-7DA4-A0D4-B765F3CBE0B2}"/>
                  </a:ext>
                </a:extLst>
              </p:cNvPr>
              <p:cNvSpPr txBox="1">
                <a:spLocks noChangeArrowheads="1"/>
              </p:cNvSpPr>
              <p:nvPr/>
            </p:nvSpPr>
            <p:spPr bwMode="auto">
              <a:xfrm>
                <a:off x="2653" y="1380"/>
                <a:ext cx="472"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a:latin typeface="Arial" panose="020B0604020202020204" pitchFamily="34" charset="0"/>
                    <a:ea typeface="ＭＳ Ｐゴシック" panose="020B0600070205080204" pitchFamily="50" charset="-128"/>
                  </a:rPr>
                  <a:t>572MHz</a:t>
                </a:r>
              </a:p>
            </p:txBody>
          </p:sp>
        </p:grpSp>
        <p:grpSp>
          <p:nvGrpSpPr>
            <p:cNvPr id="23576" name="Group 413">
              <a:extLst>
                <a:ext uri="{FF2B5EF4-FFF2-40B4-BE49-F238E27FC236}">
                  <a16:creationId xmlns:a16="http://schemas.microsoft.com/office/drawing/2014/main" id="{DFAAC95B-C942-16F4-BE39-2C5D4CCFFE55}"/>
                </a:ext>
              </a:extLst>
            </p:cNvPr>
            <p:cNvGrpSpPr>
              <a:grpSpLocks/>
            </p:cNvGrpSpPr>
            <p:nvPr/>
          </p:nvGrpSpPr>
          <p:grpSpPr bwMode="auto">
            <a:xfrm>
              <a:off x="2018" y="482"/>
              <a:ext cx="1708" cy="1200"/>
              <a:chOff x="3923" y="527"/>
              <a:chExt cx="1708" cy="1342"/>
            </a:xfrm>
          </p:grpSpPr>
          <p:grpSp>
            <p:nvGrpSpPr>
              <p:cNvPr id="23636" name="Group 337">
                <a:extLst>
                  <a:ext uri="{FF2B5EF4-FFF2-40B4-BE49-F238E27FC236}">
                    <a16:creationId xmlns:a16="http://schemas.microsoft.com/office/drawing/2014/main" id="{1C3D3E8E-E80A-7F9B-1812-C66FA78BD598}"/>
                  </a:ext>
                </a:extLst>
              </p:cNvPr>
              <p:cNvGrpSpPr>
                <a:grpSpLocks/>
              </p:cNvGrpSpPr>
              <p:nvPr/>
            </p:nvGrpSpPr>
            <p:grpSpPr bwMode="auto">
              <a:xfrm flipH="1">
                <a:off x="3923" y="527"/>
                <a:ext cx="1542" cy="960"/>
                <a:chOff x="2789" y="572"/>
                <a:chExt cx="1452" cy="960"/>
              </a:xfrm>
            </p:grpSpPr>
            <p:grpSp>
              <p:nvGrpSpPr>
                <p:cNvPr id="23644" name="Group 338">
                  <a:extLst>
                    <a:ext uri="{FF2B5EF4-FFF2-40B4-BE49-F238E27FC236}">
                      <a16:creationId xmlns:a16="http://schemas.microsoft.com/office/drawing/2014/main" id="{D527D5DD-2093-2F08-EAAF-88AC65731B69}"/>
                    </a:ext>
                  </a:extLst>
                </p:cNvPr>
                <p:cNvGrpSpPr>
                  <a:grpSpLocks/>
                </p:cNvGrpSpPr>
                <p:nvPr/>
              </p:nvGrpSpPr>
              <p:grpSpPr bwMode="auto">
                <a:xfrm>
                  <a:off x="2789" y="572"/>
                  <a:ext cx="907" cy="960"/>
                  <a:chOff x="790" y="732"/>
                  <a:chExt cx="387" cy="715"/>
                </a:xfrm>
              </p:grpSpPr>
              <p:sp>
                <p:nvSpPr>
                  <p:cNvPr id="23646" name="Line 339">
                    <a:extLst>
                      <a:ext uri="{FF2B5EF4-FFF2-40B4-BE49-F238E27FC236}">
                        <a16:creationId xmlns:a16="http://schemas.microsoft.com/office/drawing/2014/main" id="{C5033B1B-393B-9D27-FE67-6D699AE0AB17}"/>
                      </a:ext>
                    </a:extLst>
                  </p:cNvPr>
                  <p:cNvSpPr>
                    <a:spLocks noChangeShapeType="1"/>
                  </p:cNvSpPr>
                  <p:nvPr/>
                </p:nvSpPr>
                <p:spPr bwMode="auto">
                  <a:xfrm flipV="1">
                    <a:off x="790" y="1152"/>
                    <a:ext cx="16" cy="295"/>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47" name="Line 340">
                    <a:extLst>
                      <a:ext uri="{FF2B5EF4-FFF2-40B4-BE49-F238E27FC236}">
                        <a16:creationId xmlns:a16="http://schemas.microsoft.com/office/drawing/2014/main" id="{D45AF0FC-DDA5-1A05-4752-1F0834C906EA}"/>
                      </a:ext>
                    </a:extLst>
                  </p:cNvPr>
                  <p:cNvSpPr>
                    <a:spLocks noChangeShapeType="1"/>
                  </p:cNvSpPr>
                  <p:nvPr/>
                </p:nvSpPr>
                <p:spPr bwMode="auto">
                  <a:xfrm flipV="1">
                    <a:off x="806" y="938"/>
                    <a:ext cx="20" cy="214"/>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48" name="Line 341">
                    <a:extLst>
                      <a:ext uri="{FF2B5EF4-FFF2-40B4-BE49-F238E27FC236}">
                        <a16:creationId xmlns:a16="http://schemas.microsoft.com/office/drawing/2014/main" id="{76BB83CF-72EB-0B24-E5C1-310D8E38F1B0}"/>
                      </a:ext>
                    </a:extLst>
                  </p:cNvPr>
                  <p:cNvSpPr>
                    <a:spLocks noChangeShapeType="1"/>
                  </p:cNvSpPr>
                  <p:nvPr/>
                </p:nvSpPr>
                <p:spPr bwMode="auto">
                  <a:xfrm flipV="1">
                    <a:off x="826" y="843"/>
                    <a:ext cx="17" cy="95"/>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49" name="Line 342">
                    <a:extLst>
                      <a:ext uri="{FF2B5EF4-FFF2-40B4-BE49-F238E27FC236}">
                        <a16:creationId xmlns:a16="http://schemas.microsoft.com/office/drawing/2014/main" id="{683D838A-1173-3754-1C05-8C245224895A}"/>
                      </a:ext>
                    </a:extLst>
                  </p:cNvPr>
                  <p:cNvSpPr>
                    <a:spLocks noChangeShapeType="1"/>
                  </p:cNvSpPr>
                  <p:nvPr/>
                </p:nvSpPr>
                <p:spPr bwMode="auto">
                  <a:xfrm flipV="1">
                    <a:off x="843" y="793"/>
                    <a:ext cx="16" cy="5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0" name="Line 343">
                    <a:extLst>
                      <a:ext uri="{FF2B5EF4-FFF2-40B4-BE49-F238E27FC236}">
                        <a16:creationId xmlns:a16="http://schemas.microsoft.com/office/drawing/2014/main" id="{DACF29A9-A393-E2B5-8A26-4F2F2EF6736D}"/>
                      </a:ext>
                    </a:extLst>
                  </p:cNvPr>
                  <p:cNvSpPr>
                    <a:spLocks noChangeShapeType="1"/>
                  </p:cNvSpPr>
                  <p:nvPr/>
                </p:nvSpPr>
                <p:spPr bwMode="auto">
                  <a:xfrm flipV="1">
                    <a:off x="859" y="763"/>
                    <a:ext cx="19" cy="3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1" name="Line 344">
                    <a:extLst>
                      <a:ext uri="{FF2B5EF4-FFF2-40B4-BE49-F238E27FC236}">
                        <a16:creationId xmlns:a16="http://schemas.microsoft.com/office/drawing/2014/main" id="{93856F46-28BD-0FD2-E269-E0B86EC01834}"/>
                      </a:ext>
                    </a:extLst>
                  </p:cNvPr>
                  <p:cNvSpPr>
                    <a:spLocks noChangeShapeType="1"/>
                  </p:cNvSpPr>
                  <p:nvPr/>
                </p:nvSpPr>
                <p:spPr bwMode="auto">
                  <a:xfrm flipV="1">
                    <a:off x="878" y="743"/>
                    <a:ext cx="17" cy="2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2" name="Line 345">
                    <a:extLst>
                      <a:ext uri="{FF2B5EF4-FFF2-40B4-BE49-F238E27FC236}">
                        <a16:creationId xmlns:a16="http://schemas.microsoft.com/office/drawing/2014/main" id="{8E78C4DF-E0C3-D106-01FE-30FBB50FBE1C}"/>
                      </a:ext>
                    </a:extLst>
                  </p:cNvPr>
                  <p:cNvSpPr>
                    <a:spLocks noChangeShapeType="1"/>
                  </p:cNvSpPr>
                  <p:nvPr/>
                </p:nvSpPr>
                <p:spPr bwMode="auto">
                  <a:xfrm flipV="1">
                    <a:off x="895" y="736"/>
                    <a:ext cx="19" cy="7"/>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3" name="Line 346">
                    <a:extLst>
                      <a:ext uri="{FF2B5EF4-FFF2-40B4-BE49-F238E27FC236}">
                        <a16:creationId xmlns:a16="http://schemas.microsoft.com/office/drawing/2014/main" id="{794618DD-1E41-DA53-14D0-EC9CE65EF033}"/>
                      </a:ext>
                    </a:extLst>
                  </p:cNvPr>
                  <p:cNvSpPr>
                    <a:spLocks noChangeShapeType="1"/>
                  </p:cNvSpPr>
                  <p:nvPr/>
                </p:nvSpPr>
                <p:spPr bwMode="auto">
                  <a:xfrm flipV="1">
                    <a:off x="914" y="732"/>
                    <a:ext cx="17" cy="4"/>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4" name="Line 347">
                    <a:extLst>
                      <a:ext uri="{FF2B5EF4-FFF2-40B4-BE49-F238E27FC236}">
                        <a16:creationId xmlns:a16="http://schemas.microsoft.com/office/drawing/2014/main" id="{528E84FA-B502-BD0C-24EA-96BCBCA6ADB2}"/>
                      </a:ext>
                    </a:extLst>
                  </p:cNvPr>
                  <p:cNvSpPr>
                    <a:spLocks noChangeShapeType="1"/>
                  </p:cNvSpPr>
                  <p:nvPr/>
                </p:nvSpPr>
                <p:spPr bwMode="auto">
                  <a:xfrm>
                    <a:off x="931" y="732"/>
                    <a:ext cx="16"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5" name="Line 348">
                    <a:extLst>
                      <a:ext uri="{FF2B5EF4-FFF2-40B4-BE49-F238E27FC236}">
                        <a16:creationId xmlns:a16="http://schemas.microsoft.com/office/drawing/2014/main" id="{98670F4B-AC5F-E626-A49C-9EE43C0CE0BC}"/>
                      </a:ext>
                    </a:extLst>
                  </p:cNvPr>
                  <p:cNvSpPr>
                    <a:spLocks noChangeShapeType="1"/>
                  </p:cNvSpPr>
                  <p:nvPr/>
                </p:nvSpPr>
                <p:spPr bwMode="auto">
                  <a:xfrm>
                    <a:off x="947" y="732"/>
                    <a:ext cx="20"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6" name="Line 349">
                    <a:extLst>
                      <a:ext uri="{FF2B5EF4-FFF2-40B4-BE49-F238E27FC236}">
                        <a16:creationId xmlns:a16="http://schemas.microsoft.com/office/drawing/2014/main" id="{3FE5728C-BC5E-FC6E-E648-9E7109F1D1EB}"/>
                      </a:ext>
                    </a:extLst>
                  </p:cNvPr>
                  <p:cNvSpPr>
                    <a:spLocks noChangeShapeType="1"/>
                  </p:cNvSpPr>
                  <p:nvPr/>
                </p:nvSpPr>
                <p:spPr bwMode="auto">
                  <a:xfrm>
                    <a:off x="967" y="732"/>
                    <a:ext cx="17"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7" name="Line 350">
                    <a:extLst>
                      <a:ext uri="{FF2B5EF4-FFF2-40B4-BE49-F238E27FC236}">
                        <a16:creationId xmlns:a16="http://schemas.microsoft.com/office/drawing/2014/main" id="{E608906B-F35D-D9EC-A385-E5DBD5DFC222}"/>
                      </a:ext>
                    </a:extLst>
                  </p:cNvPr>
                  <p:cNvSpPr>
                    <a:spLocks noChangeShapeType="1"/>
                  </p:cNvSpPr>
                  <p:nvPr/>
                </p:nvSpPr>
                <p:spPr bwMode="auto">
                  <a:xfrm>
                    <a:off x="984" y="732"/>
                    <a:ext cx="16"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8" name="Line 351">
                    <a:extLst>
                      <a:ext uri="{FF2B5EF4-FFF2-40B4-BE49-F238E27FC236}">
                        <a16:creationId xmlns:a16="http://schemas.microsoft.com/office/drawing/2014/main" id="{E3D77DAF-B5B1-32C9-E5BB-B57EAA8ED7D3}"/>
                      </a:ext>
                    </a:extLst>
                  </p:cNvPr>
                  <p:cNvSpPr>
                    <a:spLocks noChangeShapeType="1"/>
                  </p:cNvSpPr>
                  <p:nvPr/>
                </p:nvSpPr>
                <p:spPr bwMode="auto">
                  <a:xfrm>
                    <a:off x="1000" y="732"/>
                    <a:ext cx="19"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59" name="Line 352">
                    <a:extLst>
                      <a:ext uri="{FF2B5EF4-FFF2-40B4-BE49-F238E27FC236}">
                        <a16:creationId xmlns:a16="http://schemas.microsoft.com/office/drawing/2014/main" id="{8E052355-68A2-5BF6-C3C1-5795DE6708D1}"/>
                      </a:ext>
                    </a:extLst>
                  </p:cNvPr>
                  <p:cNvSpPr>
                    <a:spLocks noChangeShapeType="1"/>
                  </p:cNvSpPr>
                  <p:nvPr/>
                </p:nvSpPr>
                <p:spPr bwMode="auto">
                  <a:xfrm>
                    <a:off x="1019" y="732"/>
                    <a:ext cx="17"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0" name="Line 353">
                    <a:extLst>
                      <a:ext uri="{FF2B5EF4-FFF2-40B4-BE49-F238E27FC236}">
                        <a16:creationId xmlns:a16="http://schemas.microsoft.com/office/drawing/2014/main" id="{F4998B0F-0DD6-2343-2BC9-F4C9473CD1D9}"/>
                      </a:ext>
                    </a:extLst>
                  </p:cNvPr>
                  <p:cNvSpPr>
                    <a:spLocks noChangeShapeType="1"/>
                  </p:cNvSpPr>
                  <p:nvPr/>
                </p:nvSpPr>
                <p:spPr bwMode="auto">
                  <a:xfrm>
                    <a:off x="1036" y="732"/>
                    <a:ext cx="17" cy="4"/>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1" name="Line 354">
                    <a:extLst>
                      <a:ext uri="{FF2B5EF4-FFF2-40B4-BE49-F238E27FC236}">
                        <a16:creationId xmlns:a16="http://schemas.microsoft.com/office/drawing/2014/main" id="{28E51C06-E3FB-2C35-9E24-78DEDE3EEA50}"/>
                      </a:ext>
                    </a:extLst>
                  </p:cNvPr>
                  <p:cNvSpPr>
                    <a:spLocks noChangeShapeType="1"/>
                  </p:cNvSpPr>
                  <p:nvPr/>
                </p:nvSpPr>
                <p:spPr bwMode="auto">
                  <a:xfrm>
                    <a:off x="1053" y="736"/>
                    <a:ext cx="19" cy="7"/>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2" name="Line 355">
                    <a:extLst>
                      <a:ext uri="{FF2B5EF4-FFF2-40B4-BE49-F238E27FC236}">
                        <a16:creationId xmlns:a16="http://schemas.microsoft.com/office/drawing/2014/main" id="{28233339-02E2-8C6D-6B53-3FAD2C88F275}"/>
                      </a:ext>
                    </a:extLst>
                  </p:cNvPr>
                  <p:cNvSpPr>
                    <a:spLocks noChangeShapeType="1"/>
                  </p:cNvSpPr>
                  <p:nvPr/>
                </p:nvSpPr>
                <p:spPr bwMode="auto">
                  <a:xfrm>
                    <a:off x="1072" y="743"/>
                    <a:ext cx="16" cy="2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3" name="Line 356">
                    <a:extLst>
                      <a:ext uri="{FF2B5EF4-FFF2-40B4-BE49-F238E27FC236}">
                        <a16:creationId xmlns:a16="http://schemas.microsoft.com/office/drawing/2014/main" id="{DF5EDF72-B682-9710-F8CD-B83E36655A94}"/>
                      </a:ext>
                    </a:extLst>
                  </p:cNvPr>
                  <p:cNvSpPr>
                    <a:spLocks noChangeShapeType="1"/>
                  </p:cNvSpPr>
                  <p:nvPr/>
                </p:nvSpPr>
                <p:spPr bwMode="auto">
                  <a:xfrm>
                    <a:off x="1088" y="763"/>
                    <a:ext cx="20" cy="26"/>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4" name="Line 357">
                    <a:extLst>
                      <a:ext uri="{FF2B5EF4-FFF2-40B4-BE49-F238E27FC236}">
                        <a16:creationId xmlns:a16="http://schemas.microsoft.com/office/drawing/2014/main" id="{F75795C2-C908-79DB-D862-BCB050AD0F42}"/>
                      </a:ext>
                    </a:extLst>
                  </p:cNvPr>
                  <p:cNvSpPr>
                    <a:spLocks noChangeShapeType="1"/>
                  </p:cNvSpPr>
                  <p:nvPr/>
                </p:nvSpPr>
                <p:spPr bwMode="auto">
                  <a:xfrm>
                    <a:off x="1108" y="789"/>
                    <a:ext cx="16" cy="5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5" name="Line 358">
                    <a:extLst>
                      <a:ext uri="{FF2B5EF4-FFF2-40B4-BE49-F238E27FC236}">
                        <a16:creationId xmlns:a16="http://schemas.microsoft.com/office/drawing/2014/main" id="{7033BCD9-2B02-B5A5-FC91-B1A46890D642}"/>
                      </a:ext>
                    </a:extLst>
                  </p:cNvPr>
                  <p:cNvSpPr>
                    <a:spLocks noChangeShapeType="1"/>
                  </p:cNvSpPr>
                  <p:nvPr/>
                </p:nvSpPr>
                <p:spPr bwMode="auto">
                  <a:xfrm>
                    <a:off x="1124" y="839"/>
                    <a:ext cx="17" cy="9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6" name="Line 359">
                    <a:extLst>
                      <a:ext uri="{FF2B5EF4-FFF2-40B4-BE49-F238E27FC236}">
                        <a16:creationId xmlns:a16="http://schemas.microsoft.com/office/drawing/2014/main" id="{4BE0D385-1B7A-EA11-3C17-0FA4EB9706E3}"/>
                      </a:ext>
                    </a:extLst>
                  </p:cNvPr>
                  <p:cNvSpPr>
                    <a:spLocks noChangeShapeType="1"/>
                  </p:cNvSpPr>
                  <p:nvPr/>
                </p:nvSpPr>
                <p:spPr bwMode="auto">
                  <a:xfrm>
                    <a:off x="1141" y="930"/>
                    <a:ext cx="19" cy="199"/>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7" name="Line 360">
                    <a:extLst>
                      <a:ext uri="{FF2B5EF4-FFF2-40B4-BE49-F238E27FC236}">
                        <a16:creationId xmlns:a16="http://schemas.microsoft.com/office/drawing/2014/main" id="{AE53A4C0-DBE0-FE87-F5FF-4FC639969671}"/>
                      </a:ext>
                    </a:extLst>
                  </p:cNvPr>
                  <p:cNvSpPr>
                    <a:spLocks noChangeShapeType="1"/>
                  </p:cNvSpPr>
                  <p:nvPr/>
                </p:nvSpPr>
                <p:spPr bwMode="auto">
                  <a:xfrm>
                    <a:off x="1160" y="1129"/>
                    <a:ext cx="17" cy="317"/>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3645" name="Line 361">
                  <a:extLst>
                    <a:ext uri="{FF2B5EF4-FFF2-40B4-BE49-F238E27FC236}">
                      <a16:creationId xmlns:a16="http://schemas.microsoft.com/office/drawing/2014/main" id="{A2E21F36-76F9-B594-8C0B-322608252FE7}"/>
                    </a:ext>
                  </a:extLst>
                </p:cNvPr>
                <p:cNvSpPr>
                  <a:spLocks noChangeShapeType="1"/>
                </p:cNvSpPr>
                <p:nvPr/>
              </p:nvSpPr>
              <p:spPr bwMode="auto">
                <a:xfrm>
                  <a:off x="3696" y="1525"/>
                  <a:ext cx="545" cy="0"/>
                </a:xfrm>
                <a:prstGeom prst="line">
                  <a:avLst/>
                </a:prstGeom>
                <a:noFill/>
                <a:ln w="28575">
                  <a:solidFill>
                    <a:srgbClr val="0000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3637" name="Line 379">
                <a:extLst>
                  <a:ext uri="{FF2B5EF4-FFF2-40B4-BE49-F238E27FC236}">
                    <a16:creationId xmlns:a16="http://schemas.microsoft.com/office/drawing/2014/main" id="{95803063-5335-39F0-C25E-63964C8E401D}"/>
                  </a:ext>
                </a:extLst>
              </p:cNvPr>
              <p:cNvSpPr>
                <a:spLocks noChangeShapeType="1"/>
              </p:cNvSpPr>
              <p:nvPr/>
            </p:nvSpPr>
            <p:spPr bwMode="auto">
              <a:xfrm>
                <a:off x="3923"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38" name="Line 380">
                <a:extLst>
                  <a:ext uri="{FF2B5EF4-FFF2-40B4-BE49-F238E27FC236}">
                    <a16:creationId xmlns:a16="http://schemas.microsoft.com/office/drawing/2014/main" id="{62BBAAD3-5EE1-A2D8-5FF5-CA12C386379C}"/>
                  </a:ext>
                </a:extLst>
              </p:cNvPr>
              <p:cNvSpPr>
                <a:spLocks noChangeShapeType="1"/>
              </p:cNvSpPr>
              <p:nvPr/>
            </p:nvSpPr>
            <p:spPr bwMode="auto">
              <a:xfrm>
                <a:off x="4468"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39" name="Line 381">
                <a:extLst>
                  <a:ext uri="{FF2B5EF4-FFF2-40B4-BE49-F238E27FC236}">
                    <a16:creationId xmlns:a16="http://schemas.microsoft.com/office/drawing/2014/main" id="{6A2963EB-25A6-B361-EF00-469D86BD7C7A}"/>
                  </a:ext>
                </a:extLst>
              </p:cNvPr>
              <p:cNvSpPr>
                <a:spLocks noChangeShapeType="1"/>
              </p:cNvSpPr>
              <p:nvPr/>
            </p:nvSpPr>
            <p:spPr bwMode="auto">
              <a:xfrm>
                <a:off x="4967"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0" name="Text Box 382">
                <a:extLst>
                  <a:ext uri="{FF2B5EF4-FFF2-40B4-BE49-F238E27FC236}">
                    <a16:creationId xmlns:a16="http://schemas.microsoft.com/office/drawing/2014/main" id="{D04E52F2-2973-BEA7-9A3D-C5F0EF269EEB}"/>
                  </a:ext>
                </a:extLst>
              </p:cNvPr>
              <p:cNvSpPr txBox="1">
                <a:spLocks noChangeArrowheads="1"/>
              </p:cNvSpPr>
              <p:nvPr/>
            </p:nvSpPr>
            <p:spPr bwMode="auto">
              <a:xfrm>
                <a:off x="4105" y="1615"/>
                <a:ext cx="619"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3.692GHz</a:t>
                </a:r>
              </a:p>
            </p:txBody>
          </p:sp>
          <p:sp>
            <p:nvSpPr>
              <p:cNvPr id="23641" name="Text Box 384">
                <a:extLst>
                  <a:ext uri="{FF2B5EF4-FFF2-40B4-BE49-F238E27FC236}">
                    <a16:creationId xmlns:a16="http://schemas.microsoft.com/office/drawing/2014/main" id="{FCB5EABA-41E9-E7E0-D983-1E5A02C4A917}"/>
                  </a:ext>
                </a:extLst>
              </p:cNvPr>
              <p:cNvSpPr txBox="1">
                <a:spLocks noChangeArrowheads="1"/>
              </p:cNvSpPr>
              <p:nvPr/>
            </p:nvSpPr>
            <p:spPr bwMode="auto">
              <a:xfrm>
                <a:off x="5012" y="1616"/>
                <a:ext cx="61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4.836GHz</a:t>
                </a:r>
              </a:p>
            </p:txBody>
          </p:sp>
          <p:sp>
            <p:nvSpPr>
              <p:cNvPr id="23642" name="Text Box 393">
                <a:extLst>
                  <a:ext uri="{FF2B5EF4-FFF2-40B4-BE49-F238E27FC236}">
                    <a16:creationId xmlns:a16="http://schemas.microsoft.com/office/drawing/2014/main" id="{0D1AF4EC-0965-45DF-0A3C-1D5F98E91105}"/>
                  </a:ext>
                </a:extLst>
              </p:cNvPr>
              <p:cNvSpPr txBox="1">
                <a:spLocks noChangeArrowheads="1"/>
              </p:cNvSpPr>
              <p:nvPr/>
            </p:nvSpPr>
            <p:spPr bwMode="auto">
              <a:xfrm>
                <a:off x="4468" y="1313"/>
                <a:ext cx="52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a:latin typeface="Arial" panose="020B0604020202020204" pitchFamily="34" charset="0"/>
                    <a:ea typeface="ＭＳ Ｐゴシック" panose="020B0600070205080204" pitchFamily="50" charset="-128"/>
                  </a:rPr>
                  <a:t>  572MHz</a:t>
                </a:r>
              </a:p>
            </p:txBody>
          </p:sp>
          <p:sp>
            <p:nvSpPr>
              <p:cNvPr id="23643" name="Text Box 394">
                <a:extLst>
                  <a:ext uri="{FF2B5EF4-FFF2-40B4-BE49-F238E27FC236}">
                    <a16:creationId xmlns:a16="http://schemas.microsoft.com/office/drawing/2014/main" id="{DC59217F-3DA9-E03A-730F-0964475636E4}"/>
                  </a:ext>
                </a:extLst>
              </p:cNvPr>
              <p:cNvSpPr txBox="1">
                <a:spLocks noChangeArrowheads="1"/>
              </p:cNvSpPr>
              <p:nvPr/>
            </p:nvSpPr>
            <p:spPr bwMode="auto">
              <a:xfrm>
                <a:off x="4921" y="1332"/>
                <a:ext cx="526"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a:latin typeface="Arial" panose="020B0604020202020204" pitchFamily="34" charset="0"/>
                    <a:ea typeface="ＭＳ Ｐゴシック" panose="020B0600070205080204" pitchFamily="50" charset="-128"/>
                  </a:rPr>
                  <a:t>  572MHz</a:t>
                </a:r>
              </a:p>
            </p:txBody>
          </p:sp>
        </p:grpSp>
        <p:grpSp>
          <p:nvGrpSpPr>
            <p:cNvPr id="23577" name="Group 408">
              <a:extLst>
                <a:ext uri="{FF2B5EF4-FFF2-40B4-BE49-F238E27FC236}">
                  <a16:creationId xmlns:a16="http://schemas.microsoft.com/office/drawing/2014/main" id="{F0A63B15-3B1E-CE7C-A469-C31F979471C4}"/>
                </a:ext>
              </a:extLst>
            </p:cNvPr>
            <p:cNvGrpSpPr>
              <a:grpSpLocks/>
            </p:cNvGrpSpPr>
            <p:nvPr/>
          </p:nvGrpSpPr>
          <p:grpSpPr bwMode="auto">
            <a:xfrm>
              <a:off x="3696" y="482"/>
              <a:ext cx="1935" cy="1194"/>
              <a:chOff x="158" y="572"/>
              <a:chExt cx="1935" cy="1289"/>
            </a:xfrm>
          </p:grpSpPr>
          <p:grpSp>
            <p:nvGrpSpPr>
              <p:cNvPr id="23578" name="Group 402">
                <a:extLst>
                  <a:ext uri="{FF2B5EF4-FFF2-40B4-BE49-F238E27FC236}">
                    <a16:creationId xmlns:a16="http://schemas.microsoft.com/office/drawing/2014/main" id="{2D26424F-BA2D-481A-F48C-4D3239B87CED}"/>
                  </a:ext>
                </a:extLst>
              </p:cNvPr>
              <p:cNvGrpSpPr>
                <a:grpSpLocks/>
              </p:cNvGrpSpPr>
              <p:nvPr/>
            </p:nvGrpSpPr>
            <p:grpSpPr bwMode="auto">
              <a:xfrm>
                <a:off x="158" y="572"/>
                <a:ext cx="1935" cy="1289"/>
                <a:chOff x="158" y="572"/>
                <a:chExt cx="1935" cy="1289"/>
              </a:xfrm>
            </p:grpSpPr>
            <p:grpSp>
              <p:nvGrpSpPr>
                <p:cNvPr id="23581" name="Group 388">
                  <a:extLst>
                    <a:ext uri="{FF2B5EF4-FFF2-40B4-BE49-F238E27FC236}">
                      <a16:creationId xmlns:a16="http://schemas.microsoft.com/office/drawing/2014/main" id="{820B07E8-A92A-A8CA-B78D-D8E42E2BEA0D}"/>
                    </a:ext>
                  </a:extLst>
                </p:cNvPr>
                <p:cNvGrpSpPr>
                  <a:grpSpLocks/>
                </p:cNvGrpSpPr>
                <p:nvPr/>
              </p:nvGrpSpPr>
              <p:grpSpPr bwMode="auto">
                <a:xfrm>
                  <a:off x="385" y="572"/>
                  <a:ext cx="1497" cy="862"/>
                  <a:chOff x="340" y="482"/>
                  <a:chExt cx="1587" cy="907"/>
                </a:xfrm>
              </p:grpSpPr>
              <p:grpSp>
                <p:nvGrpSpPr>
                  <p:cNvPr id="23589" name="Group 242">
                    <a:extLst>
                      <a:ext uri="{FF2B5EF4-FFF2-40B4-BE49-F238E27FC236}">
                        <a16:creationId xmlns:a16="http://schemas.microsoft.com/office/drawing/2014/main" id="{294C7C83-5230-D94A-8BCD-354EEC9A310E}"/>
                      </a:ext>
                    </a:extLst>
                  </p:cNvPr>
                  <p:cNvGrpSpPr>
                    <a:grpSpLocks/>
                  </p:cNvGrpSpPr>
                  <p:nvPr/>
                </p:nvGrpSpPr>
                <p:grpSpPr bwMode="auto">
                  <a:xfrm>
                    <a:off x="340" y="482"/>
                    <a:ext cx="544" cy="907"/>
                    <a:chOff x="790" y="732"/>
                    <a:chExt cx="387" cy="715"/>
                  </a:xfrm>
                </p:grpSpPr>
                <p:sp>
                  <p:nvSpPr>
                    <p:cNvPr id="23614" name="Line 243">
                      <a:extLst>
                        <a:ext uri="{FF2B5EF4-FFF2-40B4-BE49-F238E27FC236}">
                          <a16:creationId xmlns:a16="http://schemas.microsoft.com/office/drawing/2014/main" id="{D0BE3CEA-81E0-A4CE-C7A3-9B7D352AFEDB}"/>
                        </a:ext>
                      </a:extLst>
                    </p:cNvPr>
                    <p:cNvSpPr>
                      <a:spLocks noChangeShapeType="1"/>
                    </p:cNvSpPr>
                    <p:nvPr/>
                  </p:nvSpPr>
                  <p:spPr bwMode="auto">
                    <a:xfrm flipV="1">
                      <a:off x="790" y="1152"/>
                      <a:ext cx="16" cy="2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5" name="Line 244">
                      <a:extLst>
                        <a:ext uri="{FF2B5EF4-FFF2-40B4-BE49-F238E27FC236}">
                          <a16:creationId xmlns:a16="http://schemas.microsoft.com/office/drawing/2014/main" id="{FEA7E1D0-F24D-A995-4E7F-D2C2DF8F382A}"/>
                        </a:ext>
                      </a:extLst>
                    </p:cNvPr>
                    <p:cNvSpPr>
                      <a:spLocks noChangeShapeType="1"/>
                    </p:cNvSpPr>
                    <p:nvPr/>
                  </p:nvSpPr>
                  <p:spPr bwMode="auto">
                    <a:xfrm flipV="1">
                      <a:off x="806" y="938"/>
                      <a:ext cx="20" cy="21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6" name="Line 245">
                      <a:extLst>
                        <a:ext uri="{FF2B5EF4-FFF2-40B4-BE49-F238E27FC236}">
                          <a16:creationId xmlns:a16="http://schemas.microsoft.com/office/drawing/2014/main" id="{B5AFAEF8-1887-148A-88EF-9EDC639C4130}"/>
                        </a:ext>
                      </a:extLst>
                    </p:cNvPr>
                    <p:cNvSpPr>
                      <a:spLocks noChangeShapeType="1"/>
                    </p:cNvSpPr>
                    <p:nvPr/>
                  </p:nvSpPr>
                  <p:spPr bwMode="auto">
                    <a:xfrm flipV="1">
                      <a:off x="826" y="843"/>
                      <a:ext cx="17" cy="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7" name="Line 246">
                      <a:extLst>
                        <a:ext uri="{FF2B5EF4-FFF2-40B4-BE49-F238E27FC236}">
                          <a16:creationId xmlns:a16="http://schemas.microsoft.com/office/drawing/2014/main" id="{3C0CE643-47D4-089A-7593-465E1E309CD0}"/>
                        </a:ext>
                      </a:extLst>
                    </p:cNvPr>
                    <p:cNvSpPr>
                      <a:spLocks noChangeShapeType="1"/>
                    </p:cNvSpPr>
                    <p:nvPr/>
                  </p:nvSpPr>
                  <p:spPr bwMode="auto">
                    <a:xfrm flipV="1">
                      <a:off x="843" y="793"/>
                      <a:ext cx="16" cy="5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8" name="Line 247">
                      <a:extLst>
                        <a:ext uri="{FF2B5EF4-FFF2-40B4-BE49-F238E27FC236}">
                          <a16:creationId xmlns:a16="http://schemas.microsoft.com/office/drawing/2014/main" id="{08D16303-1832-A486-8447-B2D56BAEE9F9}"/>
                        </a:ext>
                      </a:extLst>
                    </p:cNvPr>
                    <p:cNvSpPr>
                      <a:spLocks noChangeShapeType="1"/>
                    </p:cNvSpPr>
                    <p:nvPr/>
                  </p:nvSpPr>
                  <p:spPr bwMode="auto">
                    <a:xfrm flipV="1">
                      <a:off x="859" y="763"/>
                      <a:ext cx="19" cy="3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9" name="Line 248">
                      <a:extLst>
                        <a:ext uri="{FF2B5EF4-FFF2-40B4-BE49-F238E27FC236}">
                          <a16:creationId xmlns:a16="http://schemas.microsoft.com/office/drawing/2014/main" id="{3F207F72-7E15-117A-9F0F-9550A9E3A618}"/>
                        </a:ext>
                      </a:extLst>
                    </p:cNvPr>
                    <p:cNvSpPr>
                      <a:spLocks noChangeShapeType="1"/>
                    </p:cNvSpPr>
                    <p:nvPr/>
                  </p:nvSpPr>
                  <p:spPr bwMode="auto">
                    <a:xfrm flipV="1">
                      <a:off x="878" y="743"/>
                      <a:ext cx="17" cy="2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0" name="Line 249">
                      <a:extLst>
                        <a:ext uri="{FF2B5EF4-FFF2-40B4-BE49-F238E27FC236}">
                          <a16:creationId xmlns:a16="http://schemas.microsoft.com/office/drawing/2014/main" id="{22EB498F-8EFB-6B7E-03A4-9C891EDF2CDE}"/>
                        </a:ext>
                      </a:extLst>
                    </p:cNvPr>
                    <p:cNvSpPr>
                      <a:spLocks noChangeShapeType="1"/>
                    </p:cNvSpPr>
                    <p:nvPr/>
                  </p:nvSpPr>
                  <p:spPr bwMode="auto">
                    <a:xfrm flipV="1">
                      <a:off x="895" y="736"/>
                      <a:ext cx="19" cy="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1" name="Line 250">
                      <a:extLst>
                        <a:ext uri="{FF2B5EF4-FFF2-40B4-BE49-F238E27FC236}">
                          <a16:creationId xmlns:a16="http://schemas.microsoft.com/office/drawing/2014/main" id="{7476B5BA-2BF3-60A5-CF59-35EA9E7BE09B}"/>
                        </a:ext>
                      </a:extLst>
                    </p:cNvPr>
                    <p:cNvSpPr>
                      <a:spLocks noChangeShapeType="1"/>
                    </p:cNvSpPr>
                    <p:nvPr/>
                  </p:nvSpPr>
                  <p:spPr bwMode="auto">
                    <a:xfrm flipV="1">
                      <a:off x="914" y="732"/>
                      <a:ext cx="17" cy="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2" name="Line 251">
                      <a:extLst>
                        <a:ext uri="{FF2B5EF4-FFF2-40B4-BE49-F238E27FC236}">
                          <a16:creationId xmlns:a16="http://schemas.microsoft.com/office/drawing/2014/main" id="{05478450-3D93-0003-75A3-FD5256A61701}"/>
                        </a:ext>
                      </a:extLst>
                    </p:cNvPr>
                    <p:cNvSpPr>
                      <a:spLocks noChangeShapeType="1"/>
                    </p:cNvSpPr>
                    <p:nvPr/>
                  </p:nvSpPr>
                  <p:spPr bwMode="auto">
                    <a:xfrm>
                      <a:off x="931" y="732"/>
                      <a:ext cx="16"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3" name="Line 252">
                      <a:extLst>
                        <a:ext uri="{FF2B5EF4-FFF2-40B4-BE49-F238E27FC236}">
                          <a16:creationId xmlns:a16="http://schemas.microsoft.com/office/drawing/2014/main" id="{1E4547AB-A3FD-D761-D3D1-A258A5570D83}"/>
                        </a:ext>
                      </a:extLst>
                    </p:cNvPr>
                    <p:cNvSpPr>
                      <a:spLocks noChangeShapeType="1"/>
                    </p:cNvSpPr>
                    <p:nvPr/>
                  </p:nvSpPr>
                  <p:spPr bwMode="auto">
                    <a:xfrm>
                      <a:off x="947" y="732"/>
                      <a:ext cx="20"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4" name="Line 253">
                      <a:extLst>
                        <a:ext uri="{FF2B5EF4-FFF2-40B4-BE49-F238E27FC236}">
                          <a16:creationId xmlns:a16="http://schemas.microsoft.com/office/drawing/2014/main" id="{A8B0DEF7-2BD6-1190-E240-5D2A35712EF9}"/>
                        </a:ext>
                      </a:extLst>
                    </p:cNvPr>
                    <p:cNvSpPr>
                      <a:spLocks noChangeShapeType="1"/>
                    </p:cNvSpPr>
                    <p:nvPr/>
                  </p:nvSpPr>
                  <p:spPr bwMode="auto">
                    <a:xfrm>
                      <a:off x="967" y="732"/>
                      <a:ext cx="17"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5" name="Line 254">
                      <a:extLst>
                        <a:ext uri="{FF2B5EF4-FFF2-40B4-BE49-F238E27FC236}">
                          <a16:creationId xmlns:a16="http://schemas.microsoft.com/office/drawing/2014/main" id="{88056A0F-4952-E0FB-6359-DDE3DA1C5346}"/>
                        </a:ext>
                      </a:extLst>
                    </p:cNvPr>
                    <p:cNvSpPr>
                      <a:spLocks noChangeShapeType="1"/>
                    </p:cNvSpPr>
                    <p:nvPr/>
                  </p:nvSpPr>
                  <p:spPr bwMode="auto">
                    <a:xfrm>
                      <a:off x="984" y="732"/>
                      <a:ext cx="16"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6" name="Line 255">
                      <a:extLst>
                        <a:ext uri="{FF2B5EF4-FFF2-40B4-BE49-F238E27FC236}">
                          <a16:creationId xmlns:a16="http://schemas.microsoft.com/office/drawing/2014/main" id="{31B62A49-6F84-9026-9F0F-9E09D4EEE030}"/>
                        </a:ext>
                      </a:extLst>
                    </p:cNvPr>
                    <p:cNvSpPr>
                      <a:spLocks noChangeShapeType="1"/>
                    </p:cNvSpPr>
                    <p:nvPr/>
                  </p:nvSpPr>
                  <p:spPr bwMode="auto">
                    <a:xfrm>
                      <a:off x="1000" y="732"/>
                      <a:ext cx="19"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7" name="Line 256">
                      <a:extLst>
                        <a:ext uri="{FF2B5EF4-FFF2-40B4-BE49-F238E27FC236}">
                          <a16:creationId xmlns:a16="http://schemas.microsoft.com/office/drawing/2014/main" id="{E63E504E-7525-6C13-9DE7-A213F03C2FFC}"/>
                        </a:ext>
                      </a:extLst>
                    </p:cNvPr>
                    <p:cNvSpPr>
                      <a:spLocks noChangeShapeType="1"/>
                    </p:cNvSpPr>
                    <p:nvPr/>
                  </p:nvSpPr>
                  <p:spPr bwMode="auto">
                    <a:xfrm>
                      <a:off x="1019" y="732"/>
                      <a:ext cx="17"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8" name="Line 257">
                      <a:extLst>
                        <a:ext uri="{FF2B5EF4-FFF2-40B4-BE49-F238E27FC236}">
                          <a16:creationId xmlns:a16="http://schemas.microsoft.com/office/drawing/2014/main" id="{267A2E7D-EC83-E488-79A3-CA2E68F4EC28}"/>
                        </a:ext>
                      </a:extLst>
                    </p:cNvPr>
                    <p:cNvSpPr>
                      <a:spLocks noChangeShapeType="1"/>
                    </p:cNvSpPr>
                    <p:nvPr/>
                  </p:nvSpPr>
                  <p:spPr bwMode="auto">
                    <a:xfrm>
                      <a:off x="1036" y="732"/>
                      <a:ext cx="17" cy="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29" name="Line 258">
                      <a:extLst>
                        <a:ext uri="{FF2B5EF4-FFF2-40B4-BE49-F238E27FC236}">
                          <a16:creationId xmlns:a16="http://schemas.microsoft.com/office/drawing/2014/main" id="{D06399E9-9DCF-35EB-639B-F63A6C28722A}"/>
                        </a:ext>
                      </a:extLst>
                    </p:cNvPr>
                    <p:cNvSpPr>
                      <a:spLocks noChangeShapeType="1"/>
                    </p:cNvSpPr>
                    <p:nvPr/>
                  </p:nvSpPr>
                  <p:spPr bwMode="auto">
                    <a:xfrm>
                      <a:off x="1053" y="736"/>
                      <a:ext cx="19" cy="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30" name="Line 259">
                      <a:extLst>
                        <a:ext uri="{FF2B5EF4-FFF2-40B4-BE49-F238E27FC236}">
                          <a16:creationId xmlns:a16="http://schemas.microsoft.com/office/drawing/2014/main" id="{BC523606-63B0-AEFE-0ABE-E1881C66B754}"/>
                        </a:ext>
                      </a:extLst>
                    </p:cNvPr>
                    <p:cNvSpPr>
                      <a:spLocks noChangeShapeType="1"/>
                    </p:cNvSpPr>
                    <p:nvPr/>
                  </p:nvSpPr>
                  <p:spPr bwMode="auto">
                    <a:xfrm>
                      <a:off x="1072" y="743"/>
                      <a:ext cx="16" cy="2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31" name="Line 260">
                      <a:extLst>
                        <a:ext uri="{FF2B5EF4-FFF2-40B4-BE49-F238E27FC236}">
                          <a16:creationId xmlns:a16="http://schemas.microsoft.com/office/drawing/2014/main" id="{34174F93-F1A8-5868-2006-2F3C1DBF8CED}"/>
                        </a:ext>
                      </a:extLst>
                    </p:cNvPr>
                    <p:cNvSpPr>
                      <a:spLocks noChangeShapeType="1"/>
                    </p:cNvSpPr>
                    <p:nvPr/>
                  </p:nvSpPr>
                  <p:spPr bwMode="auto">
                    <a:xfrm>
                      <a:off x="1088" y="763"/>
                      <a:ext cx="20" cy="26"/>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32" name="Line 261">
                      <a:extLst>
                        <a:ext uri="{FF2B5EF4-FFF2-40B4-BE49-F238E27FC236}">
                          <a16:creationId xmlns:a16="http://schemas.microsoft.com/office/drawing/2014/main" id="{BFE03715-F2B5-589B-4080-CF3B601407F0}"/>
                        </a:ext>
                      </a:extLst>
                    </p:cNvPr>
                    <p:cNvSpPr>
                      <a:spLocks noChangeShapeType="1"/>
                    </p:cNvSpPr>
                    <p:nvPr/>
                  </p:nvSpPr>
                  <p:spPr bwMode="auto">
                    <a:xfrm>
                      <a:off x="1108" y="789"/>
                      <a:ext cx="16" cy="5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33" name="Line 262">
                      <a:extLst>
                        <a:ext uri="{FF2B5EF4-FFF2-40B4-BE49-F238E27FC236}">
                          <a16:creationId xmlns:a16="http://schemas.microsoft.com/office/drawing/2014/main" id="{CB9A54F0-2CCF-0CA7-4DC8-D8807564EC99}"/>
                        </a:ext>
                      </a:extLst>
                    </p:cNvPr>
                    <p:cNvSpPr>
                      <a:spLocks noChangeShapeType="1"/>
                    </p:cNvSpPr>
                    <p:nvPr/>
                  </p:nvSpPr>
                  <p:spPr bwMode="auto">
                    <a:xfrm>
                      <a:off x="1124" y="839"/>
                      <a:ext cx="17" cy="9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34" name="Line 263">
                      <a:extLst>
                        <a:ext uri="{FF2B5EF4-FFF2-40B4-BE49-F238E27FC236}">
                          <a16:creationId xmlns:a16="http://schemas.microsoft.com/office/drawing/2014/main" id="{410048D4-6C5C-F515-9ED4-93BB63A96BA9}"/>
                        </a:ext>
                      </a:extLst>
                    </p:cNvPr>
                    <p:cNvSpPr>
                      <a:spLocks noChangeShapeType="1"/>
                    </p:cNvSpPr>
                    <p:nvPr/>
                  </p:nvSpPr>
                  <p:spPr bwMode="auto">
                    <a:xfrm>
                      <a:off x="1141" y="930"/>
                      <a:ext cx="19" cy="199"/>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35" name="Line 264">
                      <a:extLst>
                        <a:ext uri="{FF2B5EF4-FFF2-40B4-BE49-F238E27FC236}">
                          <a16:creationId xmlns:a16="http://schemas.microsoft.com/office/drawing/2014/main" id="{D79B4D7E-2914-483E-F4A0-522D0A7417F4}"/>
                        </a:ext>
                      </a:extLst>
                    </p:cNvPr>
                    <p:cNvSpPr>
                      <a:spLocks noChangeShapeType="1"/>
                    </p:cNvSpPr>
                    <p:nvPr/>
                  </p:nvSpPr>
                  <p:spPr bwMode="auto">
                    <a:xfrm>
                      <a:off x="1160" y="1129"/>
                      <a:ext cx="17" cy="31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3590" name="Group 310">
                    <a:extLst>
                      <a:ext uri="{FF2B5EF4-FFF2-40B4-BE49-F238E27FC236}">
                        <a16:creationId xmlns:a16="http://schemas.microsoft.com/office/drawing/2014/main" id="{8E5EEA25-9542-384F-5787-9BD9C1573E68}"/>
                      </a:ext>
                    </a:extLst>
                  </p:cNvPr>
                  <p:cNvGrpSpPr>
                    <a:grpSpLocks/>
                  </p:cNvGrpSpPr>
                  <p:nvPr/>
                </p:nvGrpSpPr>
                <p:grpSpPr bwMode="auto">
                  <a:xfrm>
                    <a:off x="1383" y="482"/>
                    <a:ext cx="544" cy="906"/>
                    <a:chOff x="790" y="732"/>
                    <a:chExt cx="387" cy="715"/>
                  </a:xfrm>
                </p:grpSpPr>
                <p:sp>
                  <p:nvSpPr>
                    <p:cNvPr id="23592" name="Line 311">
                      <a:extLst>
                        <a:ext uri="{FF2B5EF4-FFF2-40B4-BE49-F238E27FC236}">
                          <a16:creationId xmlns:a16="http://schemas.microsoft.com/office/drawing/2014/main" id="{76413A86-EDED-B5E4-82C3-70257CD60D8D}"/>
                        </a:ext>
                      </a:extLst>
                    </p:cNvPr>
                    <p:cNvSpPr>
                      <a:spLocks noChangeShapeType="1"/>
                    </p:cNvSpPr>
                    <p:nvPr/>
                  </p:nvSpPr>
                  <p:spPr bwMode="auto">
                    <a:xfrm flipV="1">
                      <a:off x="790" y="1152"/>
                      <a:ext cx="16" cy="2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3" name="Line 312">
                      <a:extLst>
                        <a:ext uri="{FF2B5EF4-FFF2-40B4-BE49-F238E27FC236}">
                          <a16:creationId xmlns:a16="http://schemas.microsoft.com/office/drawing/2014/main" id="{81369DED-14B4-EF58-CACF-A172D634A9EC}"/>
                        </a:ext>
                      </a:extLst>
                    </p:cNvPr>
                    <p:cNvSpPr>
                      <a:spLocks noChangeShapeType="1"/>
                    </p:cNvSpPr>
                    <p:nvPr/>
                  </p:nvSpPr>
                  <p:spPr bwMode="auto">
                    <a:xfrm flipV="1">
                      <a:off x="806" y="938"/>
                      <a:ext cx="20" cy="21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4" name="Line 313">
                      <a:extLst>
                        <a:ext uri="{FF2B5EF4-FFF2-40B4-BE49-F238E27FC236}">
                          <a16:creationId xmlns:a16="http://schemas.microsoft.com/office/drawing/2014/main" id="{B9BE4C2A-0B64-70EC-4475-750004BE4801}"/>
                        </a:ext>
                      </a:extLst>
                    </p:cNvPr>
                    <p:cNvSpPr>
                      <a:spLocks noChangeShapeType="1"/>
                    </p:cNvSpPr>
                    <p:nvPr/>
                  </p:nvSpPr>
                  <p:spPr bwMode="auto">
                    <a:xfrm flipV="1">
                      <a:off x="826" y="843"/>
                      <a:ext cx="17" cy="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5" name="Line 314">
                      <a:extLst>
                        <a:ext uri="{FF2B5EF4-FFF2-40B4-BE49-F238E27FC236}">
                          <a16:creationId xmlns:a16="http://schemas.microsoft.com/office/drawing/2014/main" id="{E1DB464B-80FF-4A89-EFB7-78FFCA3BC2D2}"/>
                        </a:ext>
                      </a:extLst>
                    </p:cNvPr>
                    <p:cNvSpPr>
                      <a:spLocks noChangeShapeType="1"/>
                    </p:cNvSpPr>
                    <p:nvPr/>
                  </p:nvSpPr>
                  <p:spPr bwMode="auto">
                    <a:xfrm flipV="1">
                      <a:off x="843" y="793"/>
                      <a:ext cx="16" cy="5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6" name="Line 315">
                      <a:extLst>
                        <a:ext uri="{FF2B5EF4-FFF2-40B4-BE49-F238E27FC236}">
                          <a16:creationId xmlns:a16="http://schemas.microsoft.com/office/drawing/2014/main" id="{9830FDD5-03FC-715E-E1B1-8DA12E258E93}"/>
                        </a:ext>
                      </a:extLst>
                    </p:cNvPr>
                    <p:cNvSpPr>
                      <a:spLocks noChangeShapeType="1"/>
                    </p:cNvSpPr>
                    <p:nvPr/>
                  </p:nvSpPr>
                  <p:spPr bwMode="auto">
                    <a:xfrm flipV="1">
                      <a:off x="859" y="763"/>
                      <a:ext cx="19" cy="3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7" name="Line 316">
                      <a:extLst>
                        <a:ext uri="{FF2B5EF4-FFF2-40B4-BE49-F238E27FC236}">
                          <a16:creationId xmlns:a16="http://schemas.microsoft.com/office/drawing/2014/main" id="{CCC61623-8A53-39FA-EEDB-D9ED35F1FD22}"/>
                        </a:ext>
                      </a:extLst>
                    </p:cNvPr>
                    <p:cNvSpPr>
                      <a:spLocks noChangeShapeType="1"/>
                    </p:cNvSpPr>
                    <p:nvPr/>
                  </p:nvSpPr>
                  <p:spPr bwMode="auto">
                    <a:xfrm flipV="1">
                      <a:off x="878" y="743"/>
                      <a:ext cx="17" cy="2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8" name="Line 317">
                      <a:extLst>
                        <a:ext uri="{FF2B5EF4-FFF2-40B4-BE49-F238E27FC236}">
                          <a16:creationId xmlns:a16="http://schemas.microsoft.com/office/drawing/2014/main" id="{152AAE6D-4F0D-3AF3-A0A9-F0E8AFEEA5B1}"/>
                        </a:ext>
                      </a:extLst>
                    </p:cNvPr>
                    <p:cNvSpPr>
                      <a:spLocks noChangeShapeType="1"/>
                    </p:cNvSpPr>
                    <p:nvPr/>
                  </p:nvSpPr>
                  <p:spPr bwMode="auto">
                    <a:xfrm flipV="1">
                      <a:off x="895" y="736"/>
                      <a:ext cx="19" cy="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99" name="Line 318">
                      <a:extLst>
                        <a:ext uri="{FF2B5EF4-FFF2-40B4-BE49-F238E27FC236}">
                          <a16:creationId xmlns:a16="http://schemas.microsoft.com/office/drawing/2014/main" id="{E53AC4C7-114C-C169-8C38-05A4975333B3}"/>
                        </a:ext>
                      </a:extLst>
                    </p:cNvPr>
                    <p:cNvSpPr>
                      <a:spLocks noChangeShapeType="1"/>
                    </p:cNvSpPr>
                    <p:nvPr/>
                  </p:nvSpPr>
                  <p:spPr bwMode="auto">
                    <a:xfrm flipV="1">
                      <a:off x="914" y="732"/>
                      <a:ext cx="17" cy="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0" name="Line 319">
                      <a:extLst>
                        <a:ext uri="{FF2B5EF4-FFF2-40B4-BE49-F238E27FC236}">
                          <a16:creationId xmlns:a16="http://schemas.microsoft.com/office/drawing/2014/main" id="{25C94648-7708-BF39-D96D-71244CBA7457}"/>
                        </a:ext>
                      </a:extLst>
                    </p:cNvPr>
                    <p:cNvSpPr>
                      <a:spLocks noChangeShapeType="1"/>
                    </p:cNvSpPr>
                    <p:nvPr/>
                  </p:nvSpPr>
                  <p:spPr bwMode="auto">
                    <a:xfrm>
                      <a:off x="931" y="732"/>
                      <a:ext cx="16"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1" name="Line 320">
                      <a:extLst>
                        <a:ext uri="{FF2B5EF4-FFF2-40B4-BE49-F238E27FC236}">
                          <a16:creationId xmlns:a16="http://schemas.microsoft.com/office/drawing/2014/main" id="{094A2BF8-242C-B9D0-A2EC-6F57BCD84E89}"/>
                        </a:ext>
                      </a:extLst>
                    </p:cNvPr>
                    <p:cNvSpPr>
                      <a:spLocks noChangeShapeType="1"/>
                    </p:cNvSpPr>
                    <p:nvPr/>
                  </p:nvSpPr>
                  <p:spPr bwMode="auto">
                    <a:xfrm>
                      <a:off x="947" y="732"/>
                      <a:ext cx="20"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2" name="Line 321">
                      <a:extLst>
                        <a:ext uri="{FF2B5EF4-FFF2-40B4-BE49-F238E27FC236}">
                          <a16:creationId xmlns:a16="http://schemas.microsoft.com/office/drawing/2014/main" id="{2B45ED1B-5EFD-CB6F-C217-9362AA24D4BD}"/>
                        </a:ext>
                      </a:extLst>
                    </p:cNvPr>
                    <p:cNvSpPr>
                      <a:spLocks noChangeShapeType="1"/>
                    </p:cNvSpPr>
                    <p:nvPr/>
                  </p:nvSpPr>
                  <p:spPr bwMode="auto">
                    <a:xfrm>
                      <a:off x="967" y="732"/>
                      <a:ext cx="17"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3" name="Line 322">
                      <a:extLst>
                        <a:ext uri="{FF2B5EF4-FFF2-40B4-BE49-F238E27FC236}">
                          <a16:creationId xmlns:a16="http://schemas.microsoft.com/office/drawing/2014/main" id="{492FE548-5F6F-CF0F-4D11-AEAACCB23B96}"/>
                        </a:ext>
                      </a:extLst>
                    </p:cNvPr>
                    <p:cNvSpPr>
                      <a:spLocks noChangeShapeType="1"/>
                    </p:cNvSpPr>
                    <p:nvPr/>
                  </p:nvSpPr>
                  <p:spPr bwMode="auto">
                    <a:xfrm>
                      <a:off x="984" y="732"/>
                      <a:ext cx="16"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4" name="Line 323">
                      <a:extLst>
                        <a:ext uri="{FF2B5EF4-FFF2-40B4-BE49-F238E27FC236}">
                          <a16:creationId xmlns:a16="http://schemas.microsoft.com/office/drawing/2014/main" id="{C157C6AD-C467-944D-7AD2-36B020DDD5B1}"/>
                        </a:ext>
                      </a:extLst>
                    </p:cNvPr>
                    <p:cNvSpPr>
                      <a:spLocks noChangeShapeType="1"/>
                    </p:cNvSpPr>
                    <p:nvPr/>
                  </p:nvSpPr>
                  <p:spPr bwMode="auto">
                    <a:xfrm>
                      <a:off x="1000" y="732"/>
                      <a:ext cx="19"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5" name="Line 324">
                      <a:extLst>
                        <a:ext uri="{FF2B5EF4-FFF2-40B4-BE49-F238E27FC236}">
                          <a16:creationId xmlns:a16="http://schemas.microsoft.com/office/drawing/2014/main" id="{E2A7BE20-F468-8B2C-C236-35120EC26731}"/>
                        </a:ext>
                      </a:extLst>
                    </p:cNvPr>
                    <p:cNvSpPr>
                      <a:spLocks noChangeShapeType="1"/>
                    </p:cNvSpPr>
                    <p:nvPr/>
                  </p:nvSpPr>
                  <p:spPr bwMode="auto">
                    <a:xfrm>
                      <a:off x="1019" y="732"/>
                      <a:ext cx="17"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6" name="Line 325">
                      <a:extLst>
                        <a:ext uri="{FF2B5EF4-FFF2-40B4-BE49-F238E27FC236}">
                          <a16:creationId xmlns:a16="http://schemas.microsoft.com/office/drawing/2014/main" id="{F27F09CE-EB6F-9A17-5EEC-47F6DA853313}"/>
                        </a:ext>
                      </a:extLst>
                    </p:cNvPr>
                    <p:cNvSpPr>
                      <a:spLocks noChangeShapeType="1"/>
                    </p:cNvSpPr>
                    <p:nvPr/>
                  </p:nvSpPr>
                  <p:spPr bwMode="auto">
                    <a:xfrm>
                      <a:off x="1036" y="732"/>
                      <a:ext cx="17" cy="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7" name="Line 326">
                      <a:extLst>
                        <a:ext uri="{FF2B5EF4-FFF2-40B4-BE49-F238E27FC236}">
                          <a16:creationId xmlns:a16="http://schemas.microsoft.com/office/drawing/2014/main" id="{5B6C1C2B-B2BB-31EC-4FA6-C2EB4877F19E}"/>
                        </a:ext>
                      </a:extLst>
                    </p:cNvPr>
                    <p:cNvSpPr>
                      <a:spLocks noChangeShapeType="1"/>
                    </p:cNvSpPr>
                    <p:nvPr/>
                  </p:nvSpPr>
                  <p:spPr bwMode="auto">
                    <a:xfrm>
                      <a:off x="1053" y="736"/>
                      <a:ext cx="19" cy="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8" name="Line 327">
                      <a:extLst>
                        <a:ext uri="{FF2B5EF4-FFF2-40B4-BE49-F238E27FC236}">
                          <a16:creationId xmlns:a16="http://schemas.microsoft.com/office/drawing/2014/main" id="{85692056-89A5-335E-1BC7-9876F8675694}"/>
                        </a:ext>
                      </a:extLst>
                    </p:cNvPr>
                    <p:cNvSpPr>
                      <a:spLocks noChangeShapeType="1"/>
                    </p:cNvSpPr>
                    <p:nvPr/>
                  </p:nvSpPr>
                  <p:spPr bwMode="auto">
                    <a:xfrm>
                      <a:off x="1072" y="743"/>
                      <a:ext cx="16" cy="2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09" name="Line 328">
                      <a:extLst>
                        <a:ext uri="{FF2B5EF4-FFF2-40B4-BE49-F238E27FC236}">
                          <a16:creationId xmlns:a16="http://schemas.microsoft.com/office/drawing/2014/main" id="{458D6F75-B087-7BE1-A47B-CB6B3FABFB8D}"/>
                        </a:ext>
                      </a:extLst>
                    </p:cNvPr>
                    <p:cNvSpPr>
                      <a:spLocks noChangeShapeType="1"/>
                    </p:cNvSpPr>
                    <p:nvPr/>
                  </p:nvSpPr>
                  <p:spPr bwMode="auto">
                    <a:xfrm>
                      <a:off x="1088" y="763"/>
                      <a:ext cx="20" cy="26"/>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0" name="Line 329">
                      <a:extLst>
                        <a:ext uri="{FF2B5EF4-FFF2-40B4-BE49-F238E27FC236}">
                          <a16:creationId xmlns:a16="http://schemas.microsoft.com/office/drawing/2014/main" id="{9D9EFE4B-7A2B-D0FF-CFE6-65DFAACD4453}"/>
                        </a:ext>
                      </a:extLst>
                    </p:cNvPr>
                    <p:cNvSpPr>
                      <a:spLocks noChangeShapeType="1"/>
                    </p:cNvSpPr>
                    <p:nvPr/>
                  </p:nvSpPr>
                  <p:spPr bwMode="auto">
                    <a:xfrm>
                      <a:off x="1108" y="789"/>
                      <a:ext cx="16" cy="5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1" name="Line 330">
                      <a:extLst>
                        <a:ext uri="{FF2B5EF4-FFF2-40B4-BE49-F238E27FC236}">
                          <a16:creationId xmlns:a16="http://schemas.microsoft.com/office/drawing/2014/main" id="{99610B67-BF49-D189-E02D-937FF2D109A0}"/>
                        </a:ext>
                      </a:extLst>
                    </p:cNvPr>
                    <p:cNvSpPr>
                      <a:spLocks noChangeShapeType="1"/>
                    </p:cNvSpPr>
                    <p:nvPr/>
                  </p:nvSpPr>
                  <p:spPr bwMode="auto">
                    <a:xfrm>
                      <a:off x="1124" y="839"/>
                      <a:ext cx="17" cy="9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2" name="Line 331">
                      <a:extLst>
                        <a:ext uri="{FF2B5EF4-FFF2-40B4-BE49-F238E27FC236}">
                          <a16:creationId xmlns:a16="http://schemas.microsoft.com/office/drawing/2014/main" id="{DABDED36-AC67-6C42-81BB-5466D634DA4B}"/>
                        </a:ext>
                      </a:extLst>
                    </p:cNvPr>
                    <p:cNvSpPr>
                      <a:spLocks noChangeShapeType="1"/>
                    </p:cNvSpPr>
                    <p:nvPr/>
                  </p:nvSpPr>
                  <p:spPr bwMode="auto">
                    <a:xfrm>
                      <a:off x="1141" y="930"/>
                      <a:ext cx="19" cy="199"/>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13" name="Line 332">
                      <a:extLst>
                        <a:ext uri="{FF2B5EF4-FFF2-40B4-BE49-F238E27FC236}">
                          <a16:creationId xmlns:a16="http://schemas.microsoft.com/office/drawing/2014/main" id="{A7C602C1-D8E4-9463-2AFB-44D85EBC801B}"/>
                        </a:ext>
                      </a:extLst>
                    </p:cNvPr>
                    <p:cNvSpPr>
                      <a:spLocks noChangeShapeType="1"/>
                    </p:cNvSpPr>
                    <p:nvPr/>
                  </p:nvSpPr>
                  <p:spPr bwMode="auto">
                    <a:xfrm>
                      <a:off x="1160" y="1129"/>
                      <a:ext cx="17" cy="31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3591" name="Line 333">
                    <a:extLst>
                      <a:ext uri="{FF2B5EF4-FFF2-40B4-BE49-F238E27FC236}">
                        <a16:creationId xmlns:a16="http://schemas.microsoft.com/office/drawing/2014/main" id="{6F804521-44D5-64AB-4122-BD8A78AF0BF1}"/>
                      </a:ext>
                    </a:extLst>
                  </p:cNvPr>
                  <p:cNvSpPr>
                    <a:spLocks noChangeShapeType="1"/>
                  </p:cNvSpPr>
                  <p:nvPr/>
                </p:nvSpPr>
                <p:spPr bwMode="auto">
                  <a:xfrm>
                    <a:off x="885" y="1388"/>
                    <a:ext cx="499" cy="0"/>
                  </a:xfrm>
                  <a:prstGeom prst="line">
                    <a:avLst/>
                  </a:prstGeom>
                  <a:noFill/>
                  <a:ln w="190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3582" name="Line 366">
                  <a:extLst>
                    <a:ext uri="{FF2B5EF4-FFF2-40B4-BE49-F238E27FC236}">
                      <a16:creationId xmlns:a16="http://schemas.microsoft.com/office/drawing/2014/main" id="{DE5D1DC0-19B1-53A9-BFA5-A3FEBB16450E}"/>
                    </a:ext>
                  </a:extLst>
                </p:cNvPr>
                <p:cNvSpPr>
                  <a:spLocks noChangeShapeType="1"/>
                </p:cNvSpPr>
                <p:nvPr/>
              </p:nvSpPr>
              <p:spPr bwMode="auto">
                <a:xfrm>
                  <a:off x="340"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3" name="Line 369">
                  <a:extLst>
                    <a:ext uri="{FF2B5EF4-FFF2-40B4-BE49-F238E27FC236}">
                      <a16:creationId xmlns:a16="http://schemas.microsoft.com/office/drawing/2014/main" id="{399A80F3-A009-1654-789F-760D9BAA14F9}"/>
                    </a:ext>
                  </a:extLst>
                </p:cNvPr>
                <p:cNvSpPr>
                  <a:spLocks noChangeShapeType="1"/>
                </p:cNvSpPr>
                <p:nvPr/>
              </p:nvSpPr>
              <p:spPr bwMode="auto">
                <a:xfrm>
                  <a:off x="839"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4" name="Line 370">
                  <a:extLst>
                    <a:ext uri="{FF2B5EF4-FFF2-40B4-BE49-F238E27FC236}">
                      <a16:creationId xmlns:a16="http://schemas.microsoft.com/office/drawing/2014/main" id="{56C6CD2F-CA4F-8C24-76E5-6B7EDC35A77C}"/>
                    </a:ext>
                  </a:extLst>
                </p:cNvPr>
                <p:cNvSpPr>
                  <a:spLocks noChangeShapeType="1"/>
                </p:cNvSpPr>
                <p:nvPr/>
              </p:nvSpPr>
              <p:spPr bwMode="auto">
                <a:xfrm>
                  <a:off x="1383" y="1570"/>
                  <a:ext cx="544"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5" name="Text Box 397">
                  <a:extLst>
                    <a:ext uri="{FF2B5EF4-FFF2-40B4-BE49-F238E27FC236}">
                      <a16:creationId xmlns:a16="http://schemas.microsoft.com/office/drawing/2014/main" id="{22D74EE2-1113-8BD7-8B45-AA913F9DF449}"/>
                    </a:ext>
                  </a:extLst>
                </p:cNvPr>
                <p:cNvSpPr txBox="1">
                  <a:spLocks noChangeArrowheads="1"/>
                </p:cNvSpPr>
                <p:nvPr/>
              </p:nvSpPr>
              <p:spPr bwMode="auto">
                <a:xfrm>
                  <a:off x="158" y="1616"/>
                  <a:ext cx="619"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3.120GHz</a:t>
                  </a:r>
                </a:p>
              </p:txBody>
            </p:sp>
            <p:sp>
              <p:nvSpPr>
                <p:cNvPr id="23586" name="Text Box 398">
                  <a:extLst>
                    <a:ext uri="{FF2B5EF4-FFF2-40B4-BE49-F238E27FC236}">
                      <a16:creationId xmlns:a16="http://schemas.microsoft.com/office/drawing/2014/main" id="{E4EEAEF8-BE03-8E56-3C33-B85E047C1A7A}"/>
                    </a:ext>
                  </a:extLst>
                </p:cNvPr>
                <p:cNvSpPr txBox="1">
                  <a:spLocks noChangeArrowheads="1"/>
                </p:cNvSpPr>
                <p:nvPr/>
              </p:nvSpPr>
              <p:spPr bwMode="auto">
                <a:xfrm>
                  <a:off x="385" y="1268"/>
                  <a:ext cx="472"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a:latin typeface="Arial" panose="020B0604020202020204" pitchFamily="34" charset="0"/>
                      <a:ea typeface="ＭＳ Ｐゴシック" panose="020B0600070205080204" pitchFamily="50" charset="-128"/>
                    </a:rPr>
                    <a:t>572MHz</a:t>
                  </a:r>
                </a:p>
              </p:txBody>
            </p:sp>
            <p:sp>
              <p:nvSpPr>
                <p:cNvPr id="23587" name="Text Box 400">
                  <a:extLst>
                    <a:ext uri="{FF2B5EF4-FFF2-40B4-BE49-F238E27FC236}">
                      <a16:creationId xmlns:a16="http://schemas.microsoft.com/office/drawing/2014/main" id="{52BF0FEF-A7B9-A8A3-E3A5-829E9B12DEC3}"/>
                    </a:ext>
                  </a:extLst>
                </p:cNvPr>
                <p:cNvSpPr txBox="1">
                  <a:spLocks noChangeArrowheads="1"/>
                </p:cNvSpPr>
                <p:nvPr/>
              </p:nvSpPr>
              <p:spPr bwMode="auto">
                <a:xfrm>
                  <a:off x="1338" y="1240"/>
                  <a:ext cx="526"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a:latin typeface="Arial" panose="020B0604020202020204" pitchFamily="34" charset="0"/>
                      <a:ea typeface="ＭＳ Ｐゴシック" panose="020B0600070205080204" pitchFamily="50" charset="-128"/>
                    </a:rPr>
                    <a:t>  572MHz</a:t>
                  </a:r>
                </a:p>
              </p:txBody>
            </p:sp>
            <p:sp>
              <p:nvSpPr>
                <p:cNvPr id="23588" name="Text Box 401">
                  <a:extLst>
                    <a:ext uri="{FF2B5EF4-FFF2-40B4-BE49-F238E27FC236}">
                      <a16:creationId xmlns:a16="http://schemas.microsoft.com/office/drawing/2014/main" id="{C6C5C382-7287-E7F4-02B8-C474246E6460}"/>
                    </a:ext>
                  </a:extLst>
                </p:cNvPr>
                <p:cNvSpPr txBox="1">
                  <a:spLocks noChangeArrowheads="1"/>
                </p:cNvSpPr>
                <p:nvPr/>
              </p:nvSpPr>
              <p:spPr bwMode="auto">
                <a:xfrm>
                  <a:off x="1474" y="1617"/>
                  <a:ext cx="619"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400">
                      <a:latin typeface="Arial" panose="020B0604020202020204" pitchFamily="34" charset="0"/>
                      <a:ea typeface="ＭＳ Ｐゴシック" panose="020B0600070205080204" pitchFamily="50" charset="-128"/>
                    </a:rPr>
                    <a:t>4.836GHz</a:t>
                  </a:r>
                </a:p>
              </p:txBody>
            </p:sp>
          </p:grpSp>
          <p:sp>
            <p:nvSpPr>
              <p:cNvPr id="23579" name="Line 405">
                <a:extLst>
                  <a:ext uri="{FF2B5EF4-FFF2-40B4-BE49-F238E27FC236}">
                    <a16:creationId xmlns:a16="http://schemas.microsoft.com/office/drawing/2014/main" id="{1E91C53A-6A26-F7B9-FA95-99AB73856FC8}"/>
                  </a:ext>
                </a:extLst>
              </p:cNvPr>
              <p:cNvSpPr>
                <a:spLocks noChangeShapeType="1"/>
              </p:cNvSpPr>
              <p:nvPr/>
            </p:nvSpPr>
            <p:spPr bwMode="auto">
              <a:xfrm>
                <a:off x="1111" y="1344"/>
                <a:ext cx="0" cy="1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0" name="Rectangle 406">
                <a:extLst>
                  <a:ext uri="{FF2B5EF4-FFF2-40B4-BE49-F238E27FC236}">
                    <a16:creationId xmlns:a16="http://schemas.microsoft.com/office/drawing/2014/main" id="{10D34051-2480-A1DB-6BDC-057FB44A124F}"/>
                  </a:ext>
                </a:extLst>
              </p:cNvPr>
              <p:cNvSpPr>
                <a:spLocks noChangeArrowheads="1"/>
              </p:cNvSpPr>
              <p:nvPr/>
            </p:nvSpPr>
            <p:spPr bwMode="auto">
              <a:xfrm>
                <a:off x="839" y="1117"/>
                <a:ext cx="57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 3.960GHz</a:t>
                </a:r>
                <a:endParaRPr lang="ja-JP" altLang="en-US">
                  <a:latin typeface="Arial" panose="020B0604020202020204" pitchFamily="34" charset="0"/>
                  <a:ea typeface="ＭＳ Ｐゴシック" panose="020B0600070205080204" pitchFamily="50" charset="-128"/>
                </a:endParaRPr>
              </a:p>
            </p:txBody>
          </p:sp>
        </p:grpSp>
      </p:grpSp>
      <p:sp>
        <p:nvSpPr>
          <p:cNvPr id="23559" name="Freeform 409">
            <a:extLst>
              <a:ext uri="{FF2B5EF4-FFF2-40B4-BE49-F238E27FC236}">
                <a16:creationId xmlns:a16="http://schemas.microsoft.com/office/drawing/2014/main" id="{9735A99E-C099-FF4F-4D6F-5B407CE51063}"/>
              </a:ext>
            </a:extLst>
          </p:cNvPr>
          <p:cNvSpPr>
            <a:spLocks/>
          </p:cNvSpPr>
          <p:nvPr/>
        </p:nvSpPr>
        <p:spPr bwMode="auto">
          <a:xfrm>
            <a:off x="381000" y="3124200"/>
            <a:ext cx="2087563" cy="576263"/>
          </a:xfrm>
          <a:custGeom>
            <a:avLst/>
            <a:gdLst>
              <a:gd name="T0" fmla="*/ 31790 w 2561"/>
              <a:gd name="T1" fmla="*/ 289274 h 1765"/>
              <a:gd name="T2" fmla="*/ 96186 w 2561"/>
              <a:gd name="T3" fmla="*/ 283724 h 1765"/>
              <a:gd name="T4" fmla="*/ 159767 w 2561"/>
              <a:gd name="T5" fmla="*/ 296457 h 1765"/>
              <a:gd name="T6" fmla="*/ 228238 w 2561"/>
              <a:gd name="T7" fmla="*/ 270991 h 1765"/>
              <a:gd name="T8" fmla="*/ 292634 w 2561"/>
              <a:gd name="T9" fmla="*/ 318332 h 1765"/>
              <a:gd name="T10" fmla="*/ 361105 w 2561"/>
              <a:gd name="T11" fmla="*/ 243238 h 1765"/>
              <a:gd name="T12" fmla="*/ 424686 w 2561"/>
              <a:gd name="T13" fmla="*/ 353267 h 1765"/>
              <a:gd name="T14" fmla="*/ 484191 w 2561"/>
              <a:gd name="T15" fmla="*/ 197529 h 1765"/>
              <a:gd name="T16" fmla="*/ 552662 w 2561"/>
              <a:gd name="T17" fmla="*/ 406159 h 1765"/>
              <a:gd name="T18" fmla="*/ 616243 w 2561"/>
              <a:gd name="T19" fmla="*/ 139087 h 1765"/>
              <a:gd name="T20" fmla="*/ 685529 w 2561"/>
              <a:gd name="T21" fmla="*/ 468520 h 1765"/>
              <a:gd name="T22" fmla="*/ 749110 w 2561"/>
              <a:gd name="T23" fmla="*/ 77053 h 1765"/>
              <a:gd name="T24" fmla="*/ 817581 w 2561"/>
              <a:gd name="T25" fmla="*/ 526962 h 1765"/>
              <a:gd name="T26" fmla="*/ 877086 w 2561"/>
              <a:gd name="T27" fmla="*/ 25793 h 1765"/>
              <a:gd name="T28" fmla="*/ 945558 w 2561"/>
              <a:gd name="T29" fmla="*/ 567121 h 1765"/>
              <a:gd name="T30" fmla="*/ 1009138 w 2561"/>
              <a:gd name="T31" fmla="*/ 0 h 1765"/>
              <a:gd name="T32" fmla="*/ 1077610 w 2561"/>
              <a:gd name="T33" fmla="*/ 576263 h 1765"/>
              <a:gd name="T34" fmla="*/ 1142005 w 2561"/>
              <a:gd name="T35" fmla="*/ 9142 h 1765"/>
              <a:gd name="T36" fmla="*/ 1210477 w 2561"/>
              <a:gd name="T37" fmla="*/ 550796 h 1765"/>
              <a:gd name="T38" fmla="*/ 1269982 w 2561"/>
              <a:gd name="T39" fmla="*/ 49627 h 1765"/>
              <a:gd name="T40" fmla="*/ 1338453 w 2561"/>
              <a:gd name="T41" fmla="*/ 499537 h 1765"/>
              <a:gd name="T42" fmla="*/ 1402034 w 2561"/>
              <a:gd name="T43" fmla="*/ 108070 h 1765"/>
              <a:gd name="T44" fmla="*/ 1470505 w 2561"/>
              <a:gd name="T45" fmla="*/ 437176 h 1765"/>
              <a:gd name="T46" fmla="*/ 1534901 w 2561"/>
              <a:gd name="T47" fmla="*/ 170104 h 1765"/>
              <a:gd name="T48" fmla="*/ 1603372 w 2561"/>
              <a:gd name="T49" fmla="*/ 378734 h 1765"/>
              <a:gd name="T50" fmla="*/ 1662062 w 2561"/>
              <a:gd name="T51" fmla="*/ 223322 h 1765"/>
              <a:gd name="T52" fmla="*/ 1731349 w 2561"/>
              <a:gd name="T53" fmla="*/ 333025 h 1765"/>
              <a:gd name="T54" fmla="*/ 1794929 w 2561"/>
              <a:gd name="T55" fmla="*/ 259890 h 1765"/>
              <a:gd name="T56" fmla="*/ 1863401 w 2561"/>
              <a:gd name="T57" fmla="*/ 305599 h 1765"/>
              <a:gd name="T58" fmla="*/ 1926981 w 2561"/>
              <a:gd name="T59" fmla="*/ 280132 h 1765"/>
              <a:gd name="T60" fmla="*/ 1991377 w 2561"/>
              <a:gd name="T61" fmla="*/ 292866 h 1765"/>
              <a:gd name="T62" fmla="*/ 2054958 w 2561"/>
              <a:gd name="T63" fmla="*/ 287315 h 1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1" h="1765">
                <a:moveTo>
                  <a:pt x="0" y="880"/>
                </a:moveTo>
                <a:lnTo>
                  <a:pt x="39" y="886"/>
                </a:lnTo>
                <a:lnTo>
                  <a:pt x="79" y="891"/>
                </a:lnTo>
                <a:lnTo>
                  <a:pt x="118" y="869"/>
                </a:lnTo>
                <a:lnTo>
                  <a:pt x="157" y="863"/>
                </a:lnTo>
                <a:lnTo>
                  <a:pt x="196" y="908"/>
                </a:lnTo>
                <a:lnTo>
                  <a:pt x="235" y="919"/>
                </a:lnTo>
                <a:lnTo>
                  <a:pt x="280" y="830"/>
                </a:lnTo>
                <a:lnTo>
                  <a:pt x="319" y="830"/>
                </a:lnTo>
                <a:lnTo>
                  <a:pt x="359" y="975"/>
                </a:lnTo>
                <a:lnTo>
                  <a:pt x="398" y="964"/>
                </a:lnTo>
                <a:lnTo>
                  <a:pt x="443" y="745"/>
                </a:lnTo>
                <a:lnTo>
                  <a:pt x="482" y="774"/>
                </a:lnTo>
                <a:lnTo>
                  <a:pt x="521" y="1082"/>
                </a:lnTo>
                <a:lnTo>
                  <a:pt x="560" y="1014"/>
                </a:lnTo>
                <a:lnTo>
                  <a:pt x="594" y="605"/>
                </a:lnTo>
                <a:lnTo>
                  <a:pt x="639" y="729"/>
                </a:lnTo>
                <a:lnTo>
                  <a:pt x="678" y="1244"/>
                </a:lnTo>
                <a:lnTo>
                  <a:pt x="717" y="1048"/>
                </a:lnTo>
                <a:lnTo>
                  <a:pt x="756" y="426"/>
                </a:lnTo>
                <a:lnTo>
                  <a:pt x="801" y="706"/>
                </a:lnTo>
                <a:lnTo>
                  <a:pt x="841" y="1435"/>
                </a:lnTo>
                <a:lnTo>
                  <a:pt x="880" y="1054"/>
                </a:lnTo>
                <a:lnTo>
                  <a:pt x="919" y="236"/>
                </a:lnTo>
                <a:lnTo>
                  <a:pt x="964" y="729"/>
                </a:lnTo>
                <a:lnTo>
                  <a:pt x="1003" y="1614"/>
                </a:lnTo>
                <a:lnTo>
                  <a:pt x="1042" y="1014"/>
                </a:lnTo>
                <a:lnTo>
                  <a:pt x="1076" y="79"/>
                </a:lnTo>
                <a:lnTo>
                  <a:pt x="1121" y="796"/>
                </a:lnTo>
                <a:lnTo>
                  <a:pt x="1160" y="1737"/>
                </a:lnTo>
                <a:lnTo>
                  <a:pt x="1199" y="930"/>
                </a:lnTo>
                <a:lnTo>
                  <a:pt x="1238" y="0"/>
                </a:lnTo>
                <a:lnTo>
                  <a:pt x="1283" y="880"/>
                </a:lnTo>
                <a:lnTo>
                  <a:pt x="1322" y="1765"/>
                </a:lnTo>
                <a:lnTo>
                  <a:pt x="1362" y="835"/>
                </a:lnTo>
                <a:lnTo>
                  <a:pt x="1401" y="28"/>
                </a:lnTo>
                <a:lnTo>
                  <a:pt x="1446" y="975"/>
                </a:lnTo>
                <a:lnTo>
                  <a:pt x="1485" y="1687"/>
                </a:lnTo>
                <a:lnTo>
                  <a:pt x="1518" y="751"/>
                </a:lnTo>
                <a:lnTo>
                  <a:pt x="1558" y="152"/>
                </a:lnTo>
                <a:lnTo>
                  <a:pt x="1597" y="1037"/>
                </a:lnTo>
                <a:lnTo>
                  <a:pt x="1642" y="1530"/>
                </a:lnTo>
                <a:lnTo>
                  <a:pt x="1681" y="712"/>
                </a:lnTo>
                <a:lnTo>
                  <a:pt x="1720" y="331"/>
                </a:lnTo>
                <a:lnTo>
                  <a:pt x="1759" y="1059"/>
                </a:lnTo>
                <a:lnTo>
                  <a:pt x="1804" y="1339"/>
                </a:lnTo>
                <a:lnTo>
                  <a:pt x="1843" y="717"/>
                </a:lnTo>
                <a:lnTo>
                  <a:pt x="1883" y="521"/>
                </a:lnTo>
                <a:lnTo>
                  <a:pt x="1922" y="1037"/>
                </a:lnTo>
                <a:lnTo>
                  <a:pt x="1967" y="1160"/>
                </a:lnTo>
                <a:lnTo>
                  <a:pt x="2000" y="751"/>
                </a:lnTo>
                <a:lnTo>
                  <a:pt x="2039" y="684"/>
                </a:lnTo>
                <a:lnTo>
                  <a:pt x="2079" y="992"/>
                </a:lnTo>
                <a:lnTo>
                  <a:pt x="2124" y="1020"/>
                </a:lnTo>
                <a:lnTo>
                  <a:pt x="2163" y="807"/>
                </a:lnTo>
                <a:lnTo>
                  <a:pt x="2202" y="796"/>
                </a:lnTo>
                <a:lnTo>
                  <a:pt x="2241" y="936"/>
                </a:lnTo>
                <a:lnTo>
                  <a:pt x="2286" y="936"/>
                </a:lnTo>
                <a:lnTo>
                  <a:pt x="2325" y="846"/>
                </a:lnTo>
                <a:lnTo>
                  <a:pt x="2364" y="858"/>
                </a:lnTo>
                <a:lnTo>
                  <a:pt x="2404" y="902"/>
                </a:lnTo>
                <a:lnTo>
                  <a:pt x="2443" y="897"/>
                </a:lnTo>
                <a:lnTo>
                  <a:pt x="2482" y="874"/>
                </a:lnTo>
                <a:lnTo>
                  <a:pt x="2521" y="880"/>
                </a:lnTo>
                <a:lnTo>
                  <a:pt x="2561" y="886"/>
                </a:lnTo>
              </a:path>
            </a:pathLst>
          </a:custGeom>
          <a:noFill/>
          <a:ln w="28575"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560" name="Freeform 410">
            <a:extLst>
              <a:ext uri="{FF2B5EF4-FFF2-40B4-BE49-F238E27FC236}">
                <a16:creationId xmlns:a16="http://schemas.microsoft.com/office/drawing/2014/main" id="{25BEFB51-40BF-8554-F820-1DA9DF93E758}"/>
              </a:ext>
            </a:extLst>
          </p:cNvPr>
          <p:cNvSpPr>
            <a:spLocks/>
          </p:cNvSpPr>
          <p:nvPr/>
        </p:nvSpPr>
        <p:spPr bwMode="auto">
          <a:xfrm>
            <a:off x="3563938" y="3213100"/>
            <a:ext cx="2087562" cy="647700"/>
          </a:xfrm>
          <a:custGeom>
            <a:avLst/>
            <a:gdLst>
              <a:gd name="T0" fmla="*/ 30757 w 2647"/>
              <a:gd name="T1" fmla="*/ 308913 h 1973"/>
              <a:gd name="T2" fmla="*/ 93850 w 2647"/>
              <a:gd name="T3" fmla="*/ 305302 h 1973"/>
              <a:gd name="T4" fmla="*/ 160885 w 2647"/>
              <a:gd name="T5" fmla="*/ 322044 h 1973"/>
              <a:gd name="T6" fmla="*/ 223189 w 2647"/>
              <a:gd name="T7" fmla="*/ 284620 h 1973"/>
              <a:gd name="T8" fmla="*/ 290224 w 2647"/>
              <a:gd name="T9" fmla="*/ 338787 h 1973"/>
              <a:gd name="T10" fmla="*/ 353316 w 2647"/>
              <a:gd name="T11" fmla="*/ 297752 h 1973"/>
              <a:gd name="T12" fmla="*/ 424295 w 2647"/>
              <a:gd name="T13" fmla="*/ 273459 h 1973"/>
              <a:gd name="T14" fmla="*/ 487387 w 2647"/>
              <a:gd name="T15" fmla="*/ 409367 h 1973"/>
              <a:gd name="T16" fmla="*/ 554422 w 2647"/>
              <a:gd name="T17" fmla="*/ 161843 h 1973"/>
              <a:gd name="T18" fmla="*/ 616726 w 2647"/>
              <a:gd name="T19" fmla="*/ 450403 h 1973"/>
              <a:gd name="T20" fmla="*/ 683761 w 2647"/>
              <a:gd name="T21" fmla="*/ 253105 h 1973"/>
              <a:gd name="T22" fmla="*/ 746853 w 2647"/>
              <a:gd name="T23" fmla="*/ 221262 h 1973"/>
              <a:gd name="T24" fmla="*/ 813889 w 2647"/>
              <a:gd name="T25" fmla="*/ 545276 h 1973"/>
              <a:gd name="T26" fmla="*/ 880924 w 2647"/>
              <a:gd name="T27" fmla="*/ 0 h 1973"/>
              <a:gd name="T28" fmla="*/ 947960 w 2647"/>
              <a:gd name="T29" fmla="*/ 573180 h 1973"/>
              <a:gd name="T30" fmla="*/ 1010263 w 2647"/>
              <a:gd name="T31" fmla="*/ 206489 h 1973"/>
              <a:gd name="T32" fmla="*/ 1077299 w 2647"/>
              <a:gd name="T33" fmla="*/ 206489 h 1973"/>
              <a:gd name="T34" fmla="*/ 1139602 w 2647"/>
              <a:gd name="T35" fmla="*/ 573180 h 1973"/>
              <a:gd name="T36" fmla="*/ 1206638 w 2647"/>
              <a:gd name="T37" fmla="*/ 0 h 1973"/>
              <a:gd name="T38" fmla="*/ 1274462 w 2647"/>
              <a:gd name="T39" fmla="*/ 545276 h 1973"/>
              <a:gd name="T40" fmla="*/ 1341497 w 2647"/>
              <a:gd name="T41" fmla="*/ 221262 h 1973"/>
              <a:gd name="T42" fmla="*/ 1403801 w 2647"/>
              <a:gd name="T43" fmla="*/ 253105 h 1973"/>
              <a:gd name="T44" fmla="*/ 1470836 w 2647"/>
              <a:gd name="T45" fmla="*/ 450403 h 1973"/>
              <a:gd name="T46" fmla="*/ 1533140 w 2647"/>
              <a:gd name="T47" fmla="*/ 161843 h 1973"/>
              <a:gd name="T48" fmla="*/ 1600175 w 2647"/>
              <a:gd name="T49" fmla="*/ 409367 h 1973"/>
              <a:gd name="T50" fmla="*/ 1663267 w 2647"/>
              <a:gd name="T51" fmla="*/ 273459 h 1973"/>
              <a:gd name="T52" fmla="*/ 1734246 w 2647"/>
              <a:gd name="T53" fmla="*/ 297752 h 1973"/>
              <a:gd name="T54" fmla="*/ 1797338 w 2647"/>
              <a:gd name="T55" fmla="*/ 338787 h 1973"/>
              <a:gd name="T56" fmla="*/ 1864373 w 2647"/>
              <a:gd name="T57" fmla="*/ 284620 h 1973"/>
              <a:gd name="T58" fmla="*/ 1926677 w 2647"/>
              <a:gd name="T59" fmla="*/ 322044 h 1973"/>
              <a:gd name="T60" fmla="*/ 1993712 w 2647"/>
              <a:gd name="T61" fmla="*/ 305302 h 1973"/>
              <a:gd name="T62" fmla="*/ 2056805 w 2647"/>
              <a:gd name="T63" fmla="*/ 308913 h 19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47" h="1973">
                <a:moveTo>
                  <a:pt x="0" y="935"/>
                </a:moveTo>
                <a:lnTo>
                  <a:pt x="39" y="941"/>
                </a:lnTo>
                <a:lnTo>
                  <a:pt x="79" y="958"/>
                </a:lnTo>
                <a:lnTo>
                  <a:pt x="119" y="930"/>
                </a:lnTo>
                <a:lnTo>
                  <a:pt x="164" y="924"/>
                </a:lnTo>
                <a:lnTo>
                  <a:pt x="204" y="981"/>
                </a:lnTo>
                <a:lnTo>
                  <a:pt x="243" y="952"/>
                </a:lnTo>
                <a:lnTo>
                  <a:pt x="283" y="867"/>
                </a:lnTo>
                <a:lnTo>
                  <a:pt x="329" y="986"/>
                </a:lnTo>
                <a:lnTo>
                  <a:pt x="368" y="1032"/>
                </a:lnTo>
                <a:lnTo>
                  <a:pt x="408" y="805"/>
                </a:lnTo>
                <a:lnTo>
                  <a:pt x="448" y="907"/>
                </a:lnTo>
                <a:lnTo>
                  <a:pt x="499" y="1162"/>
                </a:lnTo>
                <a:lnTo>
                  <a:pt x="538" y="833"/>
                </a:lnTo>
                <a:lnTo>
                  <a:pt x="578" y="714"/>
                </a:lnTo>
                <a:lnTo>
                  <a:pt x="618" y="1247"/>
                </a:lnTo>
                <a:lnTo>
                  <a:pt x="663" y="1037"/>
                </a:lnTo>
                <a:lnTo>
                  <a:pt x="703" y="493"/>
                </a:lnTo>
                <a:lnTo>
                  <a:pt x="742" y="1134"/>
                </a:lnTo>
                <a:lnTo>
                  <a:pt x="782" y="1372"/>
                </a:lnTo>
                <a:lnTo>
                  <a:pt x="827" y="425"/>
                </a:lnTo>
                <a:lnTo>
                  <a:pt x="867" y="771"/>
                </a:lnTo>
                <a:lnTo>
                  <a:pt x="907" y="1661"/>
                </a:lnTo>
                <a:lnTo>
                  <a:pt x="947" y="674"/>
                </a:lnTo>
                <a:lnTo>
                  <a:pt x="992" y="294"/>
                </a:lnTo>
                <a:lnTo>
                  <a:pt x="1032" y="1661"/>
                </a:lnTo>
                <a:lnTo>
                  <a:pt x="1077" y="1202"/>
                </a:lnTo>
                <a:lnTo>
                  <a:pt x="1117" y="0"/>
                </a:lnTo>
                <a:lnTo>
                  <a:pt x="1162" y="1264"/>
                </a:lnTo>
                <a:lnTo>
                  <a:pt x="1202" y="1746"/>
                </a:lnTo>
                <a:lnTo>
                  <a:pt x="1241" y="113"/>
                </a:lnTo>
                <a:lnTo>
                  <a:pt x="1281" y="629"/>
                </a:lnTo>
                <a:lnTo>
                  <a:pt x="1326" y="1973"/>
                </a:lnTo>
                <a:lnTo>
                  <a:pt x="1366" y="629"/>
                </a:lnTo>
                <a:lnTo>
                  <a:pt x="1406" y="113"/>
                </a:lnTo>
                <a:lnTo>
                  <a:pt x="1445" y="1746"/>
                </a:lnTo>
                <a:lnTo>
                  <a:pt x="1491" y="1264"/>
                </a:lnTo>
                <a:lnTo>
                  <a:pt x="1530" y="0"/>
                </a:lnTo>
                <a:lnTo>
                  <a:pt x="1570" y="1202"/>
                </a:lnTo>
                <a:lnTo>
                  <a:pt x="1616" y="1661"/>
                </a:lnTo>
                <a:lnTo>
                  <a:pt x="1661" y="294"/>
                </a:lnTo>
                <a:lnTo>
                  <a:pt x="1701" y="674"/>
                </a:lnTo>
                <a:lnTo>
                  <a:pt x="1740" y="1661"/>
                </a:lnTo>
                <a:lnTo>
                  <a:pt x="1780" y="771"/>
                </a:lnTo>
                <a:lnTo>
                  <a:pt x="1820" y="425"/>
                </a:lnTo>
                <a:lnTo>
                  <a:pt x="1865" y="1372"/>
                </a:lnTo>
                <a:lnTo>
                  <a:pt x="1905" y="1134"/>
                </a:lnTo>
                <a:lnTo>
                  <a:pt x="1944" y="493"/>
                </a:lnTo>
                <a:lnTo>
                  <a:pt x="1984" y="1037"/>
                </a:lnTo>
                <a:lnTo>
                  <a:pt x="2029" y="1247"/>
                </a:lnTo>
                <a:lnTo>
                  <a:pt x="2069" y="714"/>
                </a:lnTo>
                <a:lnTo>
                  <a:pt x="2109" y="833"/>
                </a:lnTo>
                <a:lnTo>
                  <a:pt x="2148" y="1162"/>
                </a:lnTo>
                <a:lnTo>
                  <a:pt x="2199" y="907"/>
                </a:lnTo>
                <a:lnTo>
                  <a:pt x="2239" y="805"/>
                </a:lnTo>
                <a:lnTo>
                  <a:pt x="2279" y="1032"/>
                </a:lnTo>
                <a:lnTo>
                  <a:pt x="2319" y="986"/>
                </a:lnTo>
                <a:lnTo>
                  <a:pt x="2364" y="867"/>
                </a:lnTo>
                <a:lnTo>
                  <a:pt x="2404" y="952"/>
                </a:lnTo>
                <a:lnTo>
                  <a:pt x="2443" y="981"/>
                </a:lnTo>
                <a:lnTo>
                  <a:pt x="2483" y="924"/>
                </a:lnTo>
                <a:lnTo>
                  <a:pt x="2528" y="930"/>
                </a:lnTo>
                <a:lnTo>
                  <a:pt x="2568" y="958"/>
                </a:lnTo>
                <a:lnTo>
                  <a:pt x="2608" y="941"/>
                </a:lnTo>
                <a:lnTo>
                  <a:pt x="2647" y="935"/>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561" name="Text Box 419">
            <a:extLst>
              <a:ext uri="{FF2B5EF4-FFF2-40B4-BE49-F238E27FC236}">
                <a16:creationId xmlns:a16="http://schemas.microsoft.com/office/drawing/2014/main" id="{6A3A6FD7-081D-FC47-036C-21DDDE336611}"/>
              </a:ext>
            </a:extLst>
          </p:cNvPr>
          <p:cNvSpPr txBox="1">
            <a:spLocks noChangeArrowheads="1"/>
          </p:cNvSpPr>
          <p:nvPr/>
        </p:nvSpPr>
        <p:spPr bwMode="auto">
          <a:xfrm>
            <a:off x="971550" y="620713"/>
            <a:ext cx="6911975" cy="792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1200">
                <a:solidFill>
                  <a:schemeClr val="tx1"/>
                </a:solidFill>
                <a:latin typeface="Times New Roman" panose="02020603050405020304" pitchFamily="18" charset="0"/>
              </a:defRPr>
            </a:lvl1pPr>
            <a:lvl2pPr marL="914400" indent="-457200">
              <a:defRPr sz="1200">
                <a:solidFill>
                  <a:schemeClr val="tx1"/>
                </a:solidFill>
                <a:latin typeface="Times New Roman" panose="02020603050405020304" pitchFamily="18" charset="0"/>
              </a:defRPr>
            </a:lvl2pPr>
            <a:lvl3pPr marL="1371600" indent="-457200">
              <a:defRPr sz="1200">
                <a:solidFill>
                  <a:schemeClr val="tx1"/>
                </a:solidFill>
                <a:latin typeface="Times New Roman" panose="02020603050405020304" pitchFamily="18" charset="0"/>
              </a:defRPr>
            </a:lvl3pPr>
            <a:lvl4pPr marL="1828800" indent="-457200">
              <a:defRPr sz="1200">
                <a:solidFill>
                  <a:schemeClr val="tx1"/>
                </a:solidFill>
                <a:latin typeface="Times New Roman" panose="02020603050405020304" pitchFamily="18" charset="0"/>
              </a:defRPr>
            </a:lvl4pPr>
            <a:lvl5pPr marL="2286000" indent="-457200">
              <a:defRPr sz="12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2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2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2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rPr>
              <a:t>Improved Common Signaling Mode based on PSWF-type SSA pulse wavelets</a:t>
            </a:r>
            <a:r>
              <a:rPr kumimoji="1" lang="en-US" altLang="ja-JP">
                <a:ea typeface="ＭＳ Ｐゴシック" panose="020B0600070205080204" pitchFamily="50" charset="-128"/>
              </a:rPr>
              <a:t> </a:t>
            </a:r>
            <a:endParaRPr kumimoji="1" lang="ja-JP" altLang="en-US">
              <a:ea typeface="ＭＳ Ｐゴシック" panose="020B0600070205080204" pitchFamily="50" charset="-128"/>
            </a:endParaRPr>
          </a:p>
        </p:txBody>
      </p:sp>
      <p:sp>
        <p:nvSpPr>
          <p:cNvPr id="23562" name="Freeform 421">
            <a:extLst>
              <a:ext uri="{FF2B5EF4-FFF2-40B4-BE49-F238E27FC236}">
                <a16:creationId xmlns:a16="http://schemas.microsoft.com/office/drawing/2014/main" id="{7525ECDF-F7AE-EBFB-E868-9A3FE210F5A4}"/>
              </a:ext>
            </a:extLst>
          </p:cNvPr>
          <p:cNvSpPr>
            <a:spLocks/>
          </p:cNvSpPr>
          <p:nvPr/>
        </p:nvSpPr>
        <p:spPr bwMode="auto">
          <a:xfrm>
            <a:off x="6588125" y="3141663"/>
            <a:ext cx="1800225" cy="865187"/>
          </a:xfrm>
          <a:custGeom>
            <a:avLst/>
            <a:gdLst>
              <a:gd name="T0" fmla="*/ 27790 w 3239"/>
              <a:gd name="T1" fmla="*/ 431382 h 2856"/>
              <a:gd name="T2" fmla="*/ 82814 w 3239"/>
              <a:gd name="T3" fmla="*/ 455011 h 2856"/>
              <a:gd name="T4" fmla="*/ 137838 w 3239"/>
              <a:gd name="T5" fmla="*/ 360495 h 2856"/>
              <a:gd name="T6" fmla="*/ 197308 w 3239"/>
              <a:gd name="T7" fmla="*/ 560130 h 2856"/>
              <a:gd name="T8" fmla="*/ 252332 w 3239"/>
              <a:gd name="T9" fmla="*/ 285366 h 2856"/>
              <a:gd name="T10" fmla="*/ 311246 w 3239"/>
              <a:gd name="T11" fmla="*/ 534380 h 2856"/>
              <a:gd name="T12" fmla="*/ 366270 w 3239"/>
              <a:gd name="T13" fmla="*/ 433502 h 2856"/>
              <a:gd name="T14" fmla="*/ 417403 w 3239"/>
              <a:gd name="T15" fmla="*/ 322022 h 2856"/>
              <a:gd name="T16" fmla="*/ 476873 w 3239"/>
              <a:gd name="T17" fmla="*/ 592544 h 2856"/>
              <a:gd name="T18" fmla="*/ 531897 w 3239"/>
              <a:gd name="T19" fmla="*/ 313236 h 2856"/>
              <a:gd name="T20" fmla="*/ 590812 w 3239"/>
              <a:gd name="T21" fmla="*/ 450770 h 2856"/>
              <a:gd name="T22" fmla="*/ 645836 w 3239"/>
              <a:gd name="T23" fmla="*/ 489243 h 2856"/>
              <a:gd name="T24" fmla="*/ 705306 w 3239"/>
              <a:gd name="T25" fmla="*/ 399270 h 2856"/>
              <a:gd name="T26" fmla="*/ 756439 w 3239"/>
              <a:gd name="T27" fmla="*/ 326263 h 2856"/>
              <a:gd name="T28" fmla="*/ 815354 w 3239"/>
              <a:gd name="T29" fmla="*/ 727654 h 2856"/>
              <a:gd name="T30" fmla="*/ 870377 w 3239"/>
              <a:gd name="T31" fmla="*/ 0 h 2856"/>
              <a:gd name="T32" fmla="*/ 929848 w 3239"/>
              <a:gd name="T33" fmla="*/ 865187 h 2856"/>
              <a:gd name="T34" fmla="*/ 984871 w 3239"/>
              <a:gd name="T35" fmla="*/ 139351 h 2856"/>
              <a:gd name="T36" fmla="*/ 1043786 w 3239"/>
              <a:gd name="T37" fmla="*/ 538621 h 2856"/>
              <a:gd name="T38" fmla="*/ 1094919 w 3239"/>
              <a:gd name="T39" fmla="*/ 468037 h 2856"/>
              <a:gd name="T40" fmla="*/ 1153834 w 3239"/>
              <a:gd name="T41" fmla="*/ 375641 h 2856"/>
              <a:gd name="T42" fmla="*/ 1209413 w 3239"/>
              <a:gd name="T43" fmla="*/ 414114 h 2856"/>
              <a:gd name="T44" fmla="*/ 1268328 w 3239"/>
              <a:gd name="T45" fmla="*/ 551648 h 2856"/>
              <a:gd name="T46" fmla="*/ 1323352 w 3239"/>
              <a:gd name="T47" fmla="*/ 274764 h 2856"/>
              <a:gd name="T48" fmla="*/ 1382266 w 3239"/>
              <a:gd name="T49" fmla="*/ 543165 h 2856"/>
              <a:gd name="T50" fmla="*/ 1433955 w 3239"/>
              <a:gd name="T51" fmla="*/ 431382 h 2856"/>
              <a:gd name="T52" fmla="*/ 1492870 w 3239"/>
              <a:gd name="T53" fmla="*/ 332624 h 2856"/>
              <a:gd name="T54" fmla="*/ 1547893 w 3239"/>
              <a:gd name="T55" fmla="*/ 579518 h 2856"/>
              <a:gd name="T56" fmla="*/ 1606808 w 3239"/>
              <a:gd name="T57" fmla="*/ 304754 h 2856"/>
              <a:gd name="T58" fmla="*/ 1662387 w 3239"/>
              <a:gd name="T59" fmla="*/ 504389 h 2856"/>
              <a:gd name="T60" fmla="*/ 1717411 w 3239"/>
              <a:gd name="T61" fmla="*/ 409873 h 2856"/>
              <a:gd name="T62" fmla="*/ 1772435 w 3239"/>
              <a:gd name="T63" fmla="*/ 433502 h 28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39" h="2856">
                <a:moveTo>
                  <a:pt x="0" y="1410"/>
                </a:moveTo>
                <a:lnTo>
                  <a:pt x="50" y="1424"/>
                </a:lnTo>
                <a:lnTo>
                  <a:pt x="99" y="1332"/>
                </a:lnTo>
                <a:lnTo>
                  <a:pt x="149" y="1502"/>
                </a:lnTo>
                <a:lnTo>
                  <a:pt x="199" y="1658"/>
                </a:lnTo>
                <a:lnTo>
                  <a:pt x="248" y="1190"/>
                </a:lnTo>
                <a:lnTo>
                  <a:pt x="298" y="1148"/>
                </a:lnTo>
                <a:lnTo>
                  <a:pt x="355" y="1849"/>
                </a:lnTo>
                <a:lnTo>
                  <a:pt x="404" y="1637"/>
                </a:lnTo>
                <a:lnTo>
                  <a:pt x="454" y="942"/>
                </a:lnTo>
                <a:lnTo>
                  <a:pt x="503" y="1382"/>
                </a:lnTo>
                <a:lnTo>
                  <a:pt x="560" y="1764"/>
                </a:lnTo>
                <a:lnTo>
                  <a:pt x="610" y="1396"/>
                </a:lnTo>
                <a:lnTo>
                  <a:pt x="659" y="1431"/>
                </a:lnTo>
                <a:lnTo>
                  <a:pt x="709" y="1332"/>
                </a:lnTo>
                <a:lnTo>
                  <a:pt x="751" y="1063"/>
                </a:lnTo>
                <a:lnTo>
                  <a:pt x="808" y="1892"/>
                </a:lnTo>
                <a:lnTo>
                  <a:pt x="858" y="1956"/>
                </a:lnTo>
                <a:lnTo>
                  <a:pt x="907" y="524"/>
                </a:lnTo>
                <a:lnTo>
                  <a:pt x="957" y="1034"/>
                </a:lnTo>
                <a:lnTo>
                  <a:pt x="1014" y="2572"/>
                </a:lnTo>
                <a:lnTo>
                  <a:pt x="1063" y="1488"/>
                </a:lnTo>
                <a:lnTo>
                  <a:pt x="1113" y="425"/>
                </a:lnTo>
                <a:lnTo>
                  <a:pt x="1162" y="1615"/>
                </a:lnTo>
                <a:lnTo>
                  <a:pt x="1219" y="1920"/>
                </a:lnTo>
                <a:lnTo>
                  <a:pt x="1269" y="1318"/>
                </a:lnTo>
                <a:lnTo>
                  <a:pt x="1318" y="1523"/>
                </a:lnTo>
                <a:lnTo>
                  <a:pt x="1361" y="1077"/>
                </a:lnTo>
                <a:lnTo>
                  <a:pt x="1417" y="985"/>
                </a:lnTo>
                <a:lnTo>
                  <a:pt x="1467" y="2402"/>
                </a:lnTo>
                <a:lnTo>
                  <a:pt x="1517" y="1807"/>
                </a:lnTo>
                <a:lnTo>
                  <a:pt x="1566" y="0"/>
                </a:lnTo>
                <a:lnTo>
                  <a:pt x="1623" y="1424"/>
                </a:lnTo>
                <a:lnTo>
                  <a:pt x="1673" y="2856"/>
                </a:lnTo>
                <a:lnTo>
                  <a:pt x="1722" y="1049"/>
                </a:lnTo>
                <a:lnTo>
                  <a:pt x="1772" y="460"/>
                </a:lnTo>
                <a:lnTo>
                  <a:pt x="1828" y="1871"/>
                </a:lnTo>
                <a:lnTo>
                  <a:pt x="1878" y="1778"/>
                </a:lnTo>
                <a:lnTo>
                  <a:pt x="1921" y="1339"/>
                </a:lnTo>
                <a:lnTo>
                  <a:pt x="1970" y="1545"/>
                </a:lnTo>
                <a:lnTo>
                  <a:pt x="2020" y="935"/>
                </a:lnTo>
                <a:lnTo>
                  <a:pt x="2076" y="1240"/>
                </a:lnTo>
                <a:lnTo>
                  <a:pt x="2126" y="2431"/>
                </a:lnTo>
                <a:lnTo>
                  <a:pt x="2176" y="1367"/>
                </a:lnTo>
                <a:lnTo>
                  <a:pt x="2225" y="283"/>
                </a:lnTo>
                <a:lnTo>
                  <a:pt x="2282" y="1821"/>
                </a:lnTo>
                <a:lnTo>
                  <a:pt x="2332" y="2331"/>
                </a:lnTo>
                <a:lnTo>
                  <a:pt x="2381" y="907"/>
                </a:lnTo>
                <a:lnTo>
                  <a:pt x="2431" y="963"/>
                </a:lnTo>
                <a:lnTo>
                  <a:pt x="2487" y="1793"/>
                </a:lnTo>
                <a:lnTo>
                  <a:pt x="2530" y="1530"/>
                </a:lnTo>
                <a:lnTo>
                  <a:pt x="2580" y="1424"/>
                </a:lnTo>
                <a:lnTo>
                  <a:pt x="2629" y="1460"/>
                </a:lnTo>
                <a:lnTo>
                  <a:pt x="2686" y="1098"/>
                </a:lnTo>
                <a:lnTo>
                  <a:pt x="2736" y="1474"/>
                </a:lnTo>
                <a:lnTo>
                  <a:pt x="2785" y="1913"/>
                </a:lnTo>
                <a:lnTo>
                  <a:pt x="2835" y="1219"/>
                </a:lnTo>
                <a:lnTo>
                  <a:pt x="2891" y="1006"/>
                </a:lnTo>
                <a:lnTo>
                  <a:pt x="2941" y="1708"/>
                </a:lnTo>
                <a:lnTo>
                  <a:pt x="2991" y="1665"/>
                </a:lnTo>
                <a:lnTo>
                  <a:pt x="3040" y="1197"/>
                </a:lnTo>
                <a:lnTo>
                  <a:pt x="3090" y="1353"/>
                </a:lnTo>
                <a:lnTo>
                  <a:pt x="3139" y="1530"/>
                </a:lnTo>
                <a:lnTo>
                  <a:pt x="3189" y="1431"/>
                </a:lnTo>
                <a:lnTo>
                  <a:pt x="3239" y="1445"/>
                </a:lnTo>
              </a:path>
            </a:pathLst>
          </a:custGeom>
          <a:noFill/>
          <a:ln w="28575" cmpd="sng">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3563" name="Group 430">
            <a:extLst>
              <a:ext uri="{FF2B5EF4-FFF2-40B4-BE49-F238E27FC236}">
                <a16:creationId xmlns:a16="http://schemas.microsoft.com/office/drawing/2014/main" id="{0B031C0A-FAEF-975A-65F2-3DC3048E2A7F}"/>
              </a:ext>
            </a:extLst>
          </p:cNvPr>
          <p:cNvGrpSpPr>
            <a:grpSpLocks/>
          </p:cNvGrpSpPr>
          <p:nvPr/>
        </p:nvGrpSpPr>
        <p:grpSpPr bwMode="auto">
          <a:xfrm>
            <a:off x="2916238" y="4800600"/>
            <a:ext cx="3379787" cy="774700"/>
            <a:chOff x="1837" y="3024"/>
            <a:chExt cx="2129" cy="488"/>
          </a:xfrm>
        </p:grpSpPr>
        <p:sp>
          <p:nvSpPr>
            <p:cNvPr id="23568" name="Rectangle 415">
              <a:extLst>
                <a:ext uri="{FF2B5EF4-FFF2-40B4-BE49-F238E27FC236}">
                  <a16:creationId xmlns:a16="http://schemas.microsoft.com/office/drawing/2014/main" id="{AE058914-19B3-CCB5-EE09-5874884BDA7A}"/>
                </a:ext>
              </a:extLst>
            </p:cNvPr>
            <p:cNvSpPr>
              <a:spLocks noChangeArrowheads="1"/>
            </p:cNvSpPr>
            <p:nvPr/>
          </p:nvSpPr>
          <p:spPr bwMode="auto">
            <a:xfrm>
              <a:off x="3424" y="3339"/>
              <a:ext cx="5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solidFill>
                    <a:srgbClr val="009999"/>
                  </a:solidFill>
                  <a:latin typeface="Arial" panose="020B0604020202020204" pitchFamily="34" charset="0"/>
                  <a:ea typeface="ＭＳ Ｐゴシック" panose="020B0600070205080204" pitchFamily="50" charset="-128"/>
                </a:rPr>
                <a:t>4.836GH</a:t>
              </a:r>
              <a:r>
                <a:rPr lang="en-US" altLang="ja-JP">
                  <a:solidFill>
                    <a:srgbClr val="009999"/>
                  </a:solidFill>
                  <a:ea typeface="ＭＳ Ｐゴシック" panose="020B0600070205080204" pitchFamily="50" charset="-128"/>
                </a:rPr>
                <a:t>z</a:t>
              </a:r>
              <a:endParaRPr lang="ja-JP" altLang="en-US">
                <a:solidFill>
                  <a:srgbClr val="009999"/>
                </a:solidFill>
                <a:ea typeface="ＭＳ Ｐゴシック" panose="020B0600070205080204" pitchFamily="50" charset="-128"/>
              </a:endParaRPr>
            </a:p>
          </p:txBody>
        </p:sp>
        <p:sp>
          <p:nvSpPr>
            <p:cNvPr id="23569" name="Rectangle 416">
              <a:extLst>
                <a:ext uri="{FF2B5EF4-FFF2-40B4-BE49-F238E27FC236}">
                  <a16:creationId xmlns:a16="http://schemas.microsoft.com/office/drawing/2014/main" id="{B4CC3842-2396-427B-984D-A959F560175B}"/>
                </a:ext>
              </a:extLst>
            </p:cNvPr>
            <p:cNvSpPr>
              <a:spLocks noChangeArrowheads="1"/>
            </p:cNvSpPr>
            <p:nvPr/>
          </p:nvSpPr>
          <p:spPr bwMode="auto">
            <a:xfrm>
              <a:off x="2381" y="3339"/>
              <a:ext cx="5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a:solidFill>
                    <a:srgbClr val="009999"/>
                  </a:solidFill>
                  <a:latin typeface="Arial" panose="020B0604020202020204" pitchFamily="34" charset="0"/>
                  <a:ea typeface="ＭＳ Ｐゴシック" panose="020B0600070205080204" pitchFamily="50" charset="-128"/>
                </a:rPr>
                <a:t>3.692GHz</a:t>
              </a:r>
            </a:p>
          </p:txBody>
        </p:sp>
        <p:sp>
          <p:nvSpPr>
            <p:cNvPr id="23570" name="Rectangle 417">
              <a:extLst>
                <a:ext uri="{FF2B5EF4-FFF2-40B4-BE49-F238E27FC236}">
                  <a16:creationId xmlns:a16="http://schemas.microsoft.com/office/drawing/2014/main" id="{7A8A2BA1-2075-AA3D-695A-7A3EDB61B5C2}"/>
                </a:ext>
              </a:extLst>
            </p:cNvPr>
            <p:cNvSpPr>
              <a:spLocks noChangeArrowheads="1"/>
            </p:cNvSpPr>
            <p:nvPr/>
          </p:nvSpPr>
          <p:spPr bwMode="auto">
            <a:xfrm>
              <a:off x="1837" y="3339"/>
              <a:ext cx="5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solidFill>
                    <a:srgbClr val="009999"/>
                  </a:solidFill>
                  <a:latin typeface="Arial" panose="020B0604020202020204" pitchFamily="34" charset="0"/>
                  <a:ea typeface="ＭＳ Ｐゴシック" panose="020B0600070205080204" pitchFamily="50" charset="-128"/>
                </a:rPr>
                <a:t>3.120GHz</a:t>
              </a:r>
              <a:endParaRPr lang="ja-JP" altLang="en-US">
                <a:solidFill>
                  <a:srgbClr val="009999"/>
                </a:solidFill>
                <a:latin typeface="Arial" panose="020B0604020202020204" pitchFamily="34" charset="0"/>
                <a:ea typeface="ＭＳ Ｐゴシック" panose="020B0600070205080204" pitchFamily="50" charset="-128"/>
              </a:endParaRPr>
            </a:p>
          </p:txBody>
        </p:sp>
        <p:sp>
          <p:nvSpPr>
            <p:cNvPr id="23571" name="Rectangle 418">
              <a:extLst>
                <a:ext uri="{FF2B5EF4-FFF2-40B4-BE49-F238E27FC236}">
                  <a16:creationId xmlns:a16="http://schemas.microsoft.com/office/drawing/2014/main" id="{BA9E3F5A-C537-1C2F-7B8A-A67545D7ED53}"/>
                </a:ext>
              </a:extLst>
            </p:cNvPr>
            <p:cNvSpPr>
              <a:spLocks noChangeArrowheads="1"/>
            </p:cNvSpPr>
            <p:nvPr/>
          </p:nvSpPr>
          <p:spPr bwMode="auto">
            <a:xfrm>
              <a:off x="2925" y="3337"/>
              <a:ext cx="5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solidFill>
                    <a:srgbClr val="009999"/>
                  </a:solidFill>
                  <a:latin typeface="Arial" panose="020B0604020202020204" pitchFamily="34" charset="0"/>
                  <a:ea typeface="ＭＳ Ｐゴシック" panose="020B0600070205080204" pitchFamily="50" charset="-128"/>
                </a:rPr>
                <a:t>4.264GHz</a:t>
              </a:r>
              <a:endParaRPr lang="ja-JP" altLang="en-US">
                <a:solidFill>
                  <a:srgbClr val="009999"/>
                </a:solidFill>
                <a:latin typeface="Arial" panose="020B0604020202020204" pitchFamily="34" charset="0"/>
                <a:ea typeface="ＭＳ Ｐゴシック" panose="020B0600070205080204" pitchFamily="50" charset="-128"/>
              </a:endParaRPr>
            </a:p>
          </p:txBody>
        </p:sp>
        <p:sp>
          <p:nvSpPr>
            <p:cNvPr id="23572" name="Rectangle 422">
              <a:extLst>
                <a:ext uri="{FF2B5EF4-FFF2-40B4-BE49-F238E27FC236}">
                  <a16:creationId xmlns:a16="http://schemas.microsoft.com/office/drawing/2014/main" id="{AA818B16-9BF2-6D3A-D82E-8BB82465C36C}"/>
                </a:ext>
              </a:extLst>
            </p:cNvPr>
            <p:cNvSpPr>
              <a:spLocks noChangeArrowheads="1"/>
            </p:cNvSpPr>
            <p:nvPr/>
          </p:nvSpPr>
          <p:spPr bwMode="auto">
            <a:xfrm>
              <a:off x="2256" y="3024"/>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1</a:t>
              </a:r>
              <a:endParaRPr kumimoji="1" lang="ja-JP" altLang="en-US" sz="1800" b="1">
                <a:solidFill>
                  <a:srgbClr val="0000FF"/>
                </a:solidFill>
                <a:latin typeface="Arial" panose="020B0604020202020204" pitchFamily="34" charset="0"/>
                <a:ea typeface="굴림" pitchFamily="50" charset="-128"/>
              </a:endParaRPr>
            </a:p>
          </p:txBody>
        </p:sp>
        <p:sp>
          <p:nvSpPr>
            <p:cNvPr id="23573" name="Rectangle 423">
              <a:extLst>
                <a:ext uri="{FF2B5EF4-FFF2-40B4-BE49-F238E27FC236}">
                  <a16:creationId xmlns:a16="http://schemas.microsoft.com/office/drawing/2014/main" id="{9DF25D7B-EE4C-BF21-CE40-6527354277A7}"/>
                </a:ext>
              </a:extLst>
            </p:cNvPr>
            <p:cNvSpPr>
              <a:spLocks noChangeArrowheads="1"/>
            </p:cNvSpPr>
            <p:nvPr/>
          </p:nvSpPr>
          <p:spPr bwMode="auto">
            <a:xfrm>
              <a:off x="2736" y="3024"/>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2</a:t>
              </a:r>
              <a:endParaRPr kumimoji="1" lang="ja-JP" altLang="en-US" sz="1800" b="1">
                <a:solidFill>
                  <a:srgbClr val="0000FF"/>
                </a:solidFill>
                <a:latin typeface="Arial" panose="020B0604020202020204" pitchFamily="34" charset="0"/>
                <a:ea typeface="굴림" pitchFamily="50" charset="-128"/>
              </a:endParaRPr>
            </a:p>
          </p:txBody>
        </p:sp>
        <p:sp>
          <p:nvSpPr>
            <p:cNvPr id="23574" name="Rectangle 424">
              <a:extLst>
                <a:ext uri="{FF2B5EF4-FFF2-40B4-BE49-F238E27FC236}">
                  <a16:creationId xmlns:a16="http://schemas.microsoft.com/office/drawing/2014/main" id="{3327CCC0-94A4-D82B-BE86-546912FB024E}"/>
                </a:ext>
              </a:extLst>
            </p:cNvPr>
            <p:cNvSpPr>
              <a:spLocks noChangeArrowheads="1"/>
            </p:cNvSpPr>
            <p:nvPr/>
          </p:nvSpPr>
          <p:spPr bwMode="auto">
            <a:xfrm>
              <a:off x="3216" y="3024"/>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3</a:t>
              </a:r>
              <a:endParaRPr kumimoji="1" lang="ja-JP" altLang="en-US" sz="1800" b="1">
                <a:solidFill>
                  <a:srgbClr val="0000FF"/>
                </a:solidFill>
                <a:latin typeface="Arial" panose="020B0604020202020204" pitchFamily="34" charset="0"/>
                <a:ea typeface="굴림" pitchFamily="50" charset="-128"/>
              </a:endParaRPr>
            </a:p>
          </p:txBody>
        </p:sp>
      </p:grpSp>
      <p:sp>
        <p:nvSpPr>
          <p:cNvPr id="23564" name="Rectangle 425">
            <a:extLst>
              <a:ext uri="{FF2B5EF4-FFF2-40B4-BE49-F238E27FC236}">
                <a16:creationId xmlns:a16="http://schemas.microsoft.com/office/drawing/2014/main" id="{05F74C73-5C38-3DB1-87F4-4CDE72186D84}"/>
              </a:ext>
            </a:extLst>
          </p:cNvPr>
          <p:cNvSpPr>
            <a:spLocks noChangeArrowheads="1"/>
          </p:cNvSpPr>
          <p:nvPr/>
        </p:nvSpPr>
        <p:spPr bwMode="auto">
          <a:xfrm>
            <a:off x="914400" y="1981200"/>
            <a:ext cx="63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1+2</a:t>
            </a:r>
            <a:endParaRPr kumimoji="1" lang="ja-JP" altLang="en-US" sz="1800" b="1">
              <a:solidFill>
                <a:srgbClr val="0000FF"/>
              </a:solidFill>
              <a:latin typeface="Arial" panose="020B0604020202020204" pitchFamily="34" charset="0"/>
              <a:ea typeface="굴림" pitchFamily="50" charset="-128"/>
            </a:endParaRPr>
          </a:p>
        </p:txBody>
      </p:sp>
      <p:sp>
        <p:nvSpPr>
          <p:cNvPr id="23565" name="Rectangle 427">
            <a:extLst>
              <a:ext uri="{FF2B5EF4-FFF2-40B4-BE49-F238E27FC236}">
                <a16:creationId xmlns:a16="http://schemas.microsoft.com/office/drawing/2014/main" id="{A4EF6D78-E5F0-FC02-D8C8-C7F8139DC1C1}"/>
              </a:ext>
            </a:extLst>
          </p:cNvPr>
          <p:cNvSpPr>
            <a:spLocks noChangeArrowheads="1"/>
          </p:cNvSpPr>
          <p:nvPr/>
        </p:nvSpPr>
        <p:spPr bwMode="auto">
          <a:xfrm>
            <a:off x="4495800" y="1981200"/>
            <a:ext cx="63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2+3</a:t>
            </a:r>
            <a:endParaRPr kumimoji="1" lang="ja-JP" altLang="en-US" sz="1800" b="1">
              <a:solidFill>
                <a:srgbClr val="0000FF"/>
              </a:solidFill>
              <a:latin typeface="Arial" panose="020B0604020202020204" pitchFamily="34" charset="0"/>
              <a:ea typeface="굴림" pitchFamily="50" charset="-128"/>
            </a:endParaRPr>
          </a:p>
        </p:txBody>
      </p:sp>
      <p:sp>
        <p:nvSpPr>
          <p:cNvPr id="23566" name="Rectangle 428">
            <a:extLst>
              <a:ext uri="{FF2B5EF4-FFF2-40B4-BE49-F238E27FC236}">
                <a16:creationId xmlns:a16="http://schemas.microsoft.com/office/drawing/2014/main" id="{A3054213-3657-3A45-44F2-603964E3365E}"/>
              </a:ext>
            </a:extLst>
          </p:cNvPr>
          <p:cNvSpPr>
            <a:spLocks noChangeArrowheads="1"/>
          </p:cNvSpPr>
          <p:nvPr/>
        </p:nvSpPr>
        <p:spPr bwMode="auto">
          <a:xfrm>
            <a:off x="6400800" y="190500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1</a:t>
            </a:r>
            <a:endParaRPr kumimoji="1" lang="ja-JP" altLang="en-US" sz="1800" b="1">
              <a:solidFill>
                <a:srgbClr val="0000FF"/>
              </a:solidFill>
              <a:latin typeface="Arial" panose="020B0604020202020204" pitchFamily="34" charset="0"/>
              <a:ea typeface="굴림" pitchFamily="50" charset="-128"/>
            </a:endParaRPr>
          </a:p>
        </p:txBody>
      </p:sp>
      <p:sp>
        <p:nvSpPr>
          <p:cNvPr id="23567" name="Rectangle 429">
            <a:extLst>
              <a:ext uri="{FF2B5EF4-FFF2-40B4-BE49-F238E27FC236}">
                <a16:creationId xmlns:a16="http://schemas.microsoft.com/office/drawing/2014/main" id="{EAFECB68-627B-34FA-85B2-A29791F152FF}"/>
              </a:ext>
            </a:extLst>
          </p:cNvPr>
          <p:cNvSpPr>
            <a:spLocks noChangeArrowheads="1"/>
          </p:cNvSpPr>
          <p:nvPr/>
        </p:nvSpPr>
        <p:spPr bwMode="auto">
          <a:xfrm>
            <a:off x="7924800" y="190500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b="1">
                <a:solidFill>
                  <a:srgbClr val="0000FF"/>
                </a:solidFill>
                <a:latin typeface="Arial" panose="020B0604020202020204" pitchFamily="34" charset="0"/>
                <a:ea typeface="굴림" pitchFamily="50" charset="-128"/>
              </a:rPr>
              <a:t> </a:t>
            </a:r>
            <a:r>
              <a:rPr kumimoji="1" lang="en-US" altLang="ko-KR" sz="1800" b="1">
                <a:solidFill>
                  <a:srgbClr val="0000FF"/>
                </a:solidFill>
                <a:latin typeface="Arial" panose="020B0604020202020204" pitchFamily="34" charset="0"/>
                <a:ea typeface="굴림" pitchFamily="50" charset="-128"/>
              </a:rPr>
              <a:t>3</a:t>
            </a:r>
            <a:endParaRPr kumimoji="1" lang="ja-JP" altLang="en-US" sz="1800" b="1">
              <a:solidFill>
                <a:srgbClr val="0000FF"/>
              </a:solidFill>
              <a:latin typeface="Arial" panose="020B0604020202020204" pitchFamily="34" charset="0"/>
              <a:ea typeface="굴림" pitchFamily="50" charset="-128"/>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付プレースホルダー 1">
            <a:extLst>
              <a:ext uri="{FF2B5EF4-FFF2-40B4-BE49-F238E27FC236}">
                <a16:creationId xmlns:a16="http://schemas.microsoft.com/office/drawing/2014/main" id="{6402FA4D-C7C9-181B-6D6D-4860FA6F4C7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4579" name="フッター プレースホルダー 2">
            <a:extLst>
              <a:ext uri="{FF2B5EF4-FFF2-40B4-BE49-F238E27FC236}">
                <a16:creationId xmlns:a16="http://schemas.microsoft.com/office/drawing/2014/main" id="{214DEF48-FB6C-824E-6C67-8E8F2F498B5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4580" name="スライド番号プレースホルダー 3">
            <a:extLst>
              <a:ext uri="{FF2B5EF4-FFF2-40B4-BE49-F238E27FC236}">
                <a16:creationId xmlns:a16="http://schemas.microsoft.com/office/drawing/2014/main" id="{E33DA175-DF38-FC48-3506-36B00B675AB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9E61E181-C4EC-409A-93D2-94E95A10A124}" type="slidenum">
              <a:rPr lang="en-US" altLang="ja-JP" smtClean="0"/>
              <a:pPr/>
              <a:t>22</a:t>
            </a:fld>
            <a:endParaRPr lang="en-US" altLang="ja-JP"/>
          </a:p>
        </p:txBody>
      </p:sp>
      <p:sp>
        <p:nvSpPr>
          <p:cNvPr id="24581" name="Rectangle 4">
            <a:extLst>
              <a:ext uri="{FF2B5EF4-FFF2-40B4-BE49-F238E27FC236}">
                <a16:creationId xmlns:a16="http://schemas.microsoft.com/office/drawing/2014/main" id="{0FC56C8E-7F0C-FFE6-2232-DB5D61B472A1}"/>
              </a:ext>
            </a:extLst>
          </p:cNvPr>
          <p:cNvSpPr>
            <a:spLocks noChangeArrowheads="1"/>
          </p:cNvSpPr>
          <p:nvPr/>
        </p:nvSpPr>
        <p:spPr bwMode="auto">
          <a:xfrm>
            <a:off x="755650" y="692150"/>
            <a:ext cx="7777163" cy="519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spcBef>
                <a:spcPct val="50000"/>
              </a:spcBef>
            </a:pPr>
            <a:r>
              <a:rPr lang="en-US" altLang="ja-JP" sz="2800" u="sng">
                <a:solidFill>
                  <a:srgbClr val="0000FF"/>
                </a:solidFill>
                <a:latin typeface="Arial" panose="020B0604020202020204" pitchFamily="34" charset="0"/>
                <a:ea typeface="ＭＳ Ｐゴシック" panose="020B0600070205080204" pitchFamily="50" charset="-128"/>
              </a:rPr>
              <a:t>Realization of SSA-UWB pulse wavelet design</a:t>
            </a:r>
            <a:endParaRPr lang="ja-JP" altLang="en-US" sz="2800" u="sng">
              <a:solidFill>
                <a:srgbClr val="0000FF"/>
              </a:solidFill>
              <a:latin typeface="Arial" panose="020B0604020202020204" pitchFamily="34" charset="0"/>
              <a:ea typeface="ＭＳ Ｐゴシック" panose="020B0600070205080204" pitchFamily="50" charset="-128"/>
            </a:endParaRPr>
          </a:p>
        </p:txBody>
      </p:sp>
      <p:sp>
        <p:nvSpPr>
          <p:cNvPr id="24582" name="Rectangle 5">
            <a:extLst>
              <a:ext uri="{FF2B5EF4-FFF2-40B4-BE49-F238E27FC236}">
                <a16:creationId xmlns:a16="http://schemas.microsoft.com/office/drawing/2014/main" id="{FE022A37-0D06-2A24-F2B8-082BBC4A7773}"/>
              </a:ext>
            </a:extLst>
          </p:cNvPr>
          <p:cNvSpPr>
            <a:spLocks noChangeArrowheads="1"/>
          </p:cNvSpPr>
          <p:nvPr/>
        </p:nvSpPr>
        <p:spPr bwMode="auto">
          <a:xfrm>
            <a:off x="539750" y="2276475"/>
            <a:ext cx="8280400" cy="4105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0000FF"/>
              </a:buClr>
              <a:buFont typeface="Wingdings" panose="05000000000000000000" pitchFamily="2" charset="2"/>
              <a:buChar char="Ø"/>
            </a:pPr>
            <a:r>
              <a:rPr lang="en-AU" altLang="ja-JP" sz="2200">
                <a:solidFill>
                  <a:srgbClr val="0000FF"/>
                </a:solidFill>
                <a:ea typeface="ＭＳ 明朝" panose="02020609040205080304" pitchFamily="17" charset="-128"/>
              </a:rPr>
              <a:t>Not just trying to construct a pulse waveform in order to satisfy the FCC spectral mask, </a:t>
            </a:r>
            <a:r>
              <a:rPr lang="en-AU" altLang="ja-JP" sz="2200" i="1">
                <a:solidFill>
                  <a:srgbClr val="0000FF"/>
                </a:solidFill>
                <a:ea typeface="ＭＳ 明朝" panose="02020609040205080304" pitchFamily="17" charset="-128"/>
              </a:rPr>
              <a:t>on the contrary</a:t>
            </a:r>
            <a:r>
              <a:rPr lang="en-AU" altLang="ja-JP" sz="2200">
                <a:solidFill>
                  <a:srgbClr val="0000FF"/>
                </a:solidFill>
                <a:ea typeface="ＭＳ 明朝" panose="02020609040205080304" pitchFamily="17" charset="-128"/>
              </a:rPr>
              <a:t>, first starting from considering a required spectral mask in frequency domain (</a:t>
            </a:r>
            <a:r>
              <a:rPr lang="en-AU" altLang="ja-JP" sz="2200" i="1" u="sng">
                <a:solidFill>
                  <a:srgbClr val="009999"/>
                </a:solidFill>
                <a:ea typeface="ＭＳ 明朝" panose="02020609040205080304" pitchFamily="17" charset="-128"/>
              </a:rPr>
              <a:t>band-limited</a:t>
            </a:r>
            <a:r>
              <a:rPr lang="en-AU" altLang="ja-JP" sz="2200">
                <a:solidFill>
                  <a:srgbClr val="0000FF"/>
                </a:solidFill>
                <a:ea typeface="ＭＳ 明朝" panose="02020609040205080304" pitchFamily="17" charset="-128"/>
              </a:rPr>
              <a:t>), and then finding its corresponding pulse waveform in time domain (</a:t>
            </a:r>
            <a:r>
              <a:rPr lang="en-AU" altLang="ja-JP" sz="2200" i="1" u="sng">
                <a:solidFill>
                  <a:srgbClr val="009999"/>
                </a:solidFill>
                <a:ea typeface="ＭＳ 明朝" panose="02020609040205080304" pitchFamily="17" charset="-128"/>
              </a:rPr>
              <a:t>time-limited</a:t>
            </a:r>
            <a:r>
              <a:rPr lang="en-AU" altLang="ja-JP" sz="2200">
                <a:solidFill>
                  <a:srgbClr val="0000FF"/>
                </a:solidFill>
                <a:ea typeface="ＭＳ 明朝" panose="02020609040205080304" pitchFamily="17" charset="-128"/>
              </a:rPr>
              <a:t>).</a:t>
            </a:r>
          </a:p>
          <a:p>
            <a:pPr>
              <a:spcBef>
                <a:spcPct val="0"/>
              </a:spcBef>
              <a:buClr>
                <a:srgbClr val="0000FF"/>
              </a:buClr>
              <a:buFont typeface="Wingdings" panose="05000000000000000000" pitchFamily="2" charset="2"/>
              <a:buChar char="Ø"/>
            </a:pPr>
            <a:r>
              <a:rPr lang="en-AU" altLang="ja-JP" sz="2200">
                <a:solidFill>
                  <a:srgbClr val="0000FF"/>
                </a:solidFill>
                <a:ea typeface="ＭＳ Ｐゴシック" panose="020B0600070205080204" pitchFamily="50" charset="-128"/>
                <a:cs typeface="Times New Roman" panose="02020603050405020304" pitchFamily="18" charset="0"/>
              </a:rPr>
              <a:t>Just as </a:t>
            </a:r>
            <a:r>
              <a:rPr lang="en-AU" altLang="ja-JP" sz="2200" u="sng">
                <a:solidFill>
                  <a:srgbClr val="0000FF"/>
                </a:solidFill>
                <a:ea typeface="ＭＳ Ｐゴシック" panose="020B0600070205080204" pitchFamily="50" charset="-128"/>
                <a:cs typeface="Times New Roman" panose="02020603050405020304" pitchFamily="18" charset="0"/>
              </a:rPr>
              <a:t>C. E. Shannon</a:t>
            </a:r>
            <a:r>
              <a:rPr lang="en-AU" altLang="ja-JP" sz="2200">
                <a:solidFill>
                  <a:srgbClr val="0000FF"/>
                </a:solidFill>
                <a:ea typeface="ＭＳ Ｐゴシック" panose="020B0600070205080204" pitchFamily="50" charset="-128"/>
                <a:cs typeface="Times New Roman" panose="02020603050405020304" pitchFamily="18" charset="0"/>
              </a:rPr>
              <a:t> has asked a question once upon a time, “</a:t>
            </a:r>
            <a:r>
              <a:rPr lang="en-AU" altLang="ja-JP" sz="2200" i="1" u="sng">
                <a:solidFill>
                  <a:srgbClr val="FF0000"/>
                </a:solidFill>
                <a:ea typeface="ＭＳ Ｐゴシック" panose="020B0600070205080204" pitchFamily="50" charset="-128"/>
                <a:cs typeface="Times New Roman" panose="02020603050405020304" pitchFamily="18" charset="0"/>
              </a:rPr>
              <a:t>To what extent are the functions which confined to a finite bandwidth also concentrated in the time domain</a:t>
            </a:r>
            <a:r>
              <a:rPr lang="en-AU" altLang="ja-JP" sz="2200">
                <a:solidFill>
                  <a:srgbClr val="FF0000"/>
                </a:solidFill>
                <a:ea typeface="ＭＳ Ｐゴシック" panose="020B0600070205080204" pitchFamily="50" charset="-128"/>
                <a:cs typeface="Times New Roman" panose="02020603050405020304" pitchFamily="18" charset="0"/>
              </a:rPr>
              <a:t>?</a:t>
            </a:r>
            <a:r>
              <a:rPr lang="en-AU" altLang="ja-JP" sz="2200">
                <a:solidFill>
                  <a:srgbClr val="0000FF"/>
                </a:solidFill>
                <a:ea typeface="ＭＳ Ｐゴシック" panose="020B0600070205080204" pitchFamily="50" charset="-128"/>
                <a:cs typeface="Times New Roman" panose="02020603050405020304" pitchFamily="18" charset="0"/>
              </a:rPr>
              <a:t> ”, which has given rise to the discovery and usage of Prolate Spheroidal Wave Functions (PSWF) in the sixties.</a:t>
            </a:r>
            <a:endParaRPr lang="en-AU" altLang="ja-JP" sz="2200">
              <a:solidFill>
                <a:srgbClr val="0000FF"/>
              </a:solidFill>
              <a:ea typeface="ＭＳ Ｐゴシック" panose="020B0600070205080204" pitchFamily="50" charset="-128"/>
            </a:endParaRPr>
          </a:p>
          <a:p>
            <a:pPr>
              <a:spcBef>
                <a:spcPct val="0"/>
              </a:spcBef>
              <a:buClr>
                <a:srgbClr val="0000FF"/>
              </a:buClr>
              <a:buFont typeface="Wingdings" panose="05000000000000000000" pitchFamily="2" charset="2"/>
              <a:buChar char="Ø"/>
            </a:pPr>
            <a:r>
              <a:rPr lang="en-AU" altLang="ja-JP" sz="2200">
                <a:solidFill>
                  <a:srgbClr val="0000FF"/>
                </a:solidFill>
                <a:ea typeface="ＭＳ Ｐゴシック" panose="020B0600070205080204" pitchFamily="50" charset="-128"/>
              </a:rPr>
              <a:t>Designing a </a:t>
            </a:r>
            <a:r>
              <a:rPr lang="en-AU" altLang="ja-JP" sz="2200" u="sng">
                <a:solidFill>
                  <a:srgbClr val="009999"/>
                </a:solidFill>
                <a:ea typeface="ＭＳ Ｐゴシック" panose="020B0600070205080204" pitchFamily="50" charset="-128"/>
              </a:rPr>
              <a:t>time-limited &amp; band-limited</a:t>
            </a:r>
            <a:r>
              <a:rPr lang="en-AU" altLang="ja-JP" sz="2200">
                <a:solidFill>
                  <a:srgbClr val="0000FF"/>
                </a:solidFill>
                <a:ea typeface="ＭＳ Ｐゴシック" panose="020B0600070205080204" pitchFamily="50" charset="-128"/>
              </a:rPr>
              <a:t> pulse waveform is extremely important in UWB system</a:t>
            </a:r>
            <a:r>
              <a:rPr lang="en-US" altLang="ja-JP" sz="2200">
                <a:solidFill>
                  <a:srgbClr val="0000FF"/>
                </a:solidFill>
                <a:ea typeface="ＭＳ 明朝" panose="02020609040205080304" pitchFamily="17" charset="-128"/>
              </a:rPr>
              <a:t>.</a:t>
            </a:r>
            <a:endParaRPr lang="en-US" altLang="ja-JP" sz="2200">
              <a:solidFill>
                <a:srgbClr val="0000FF"/>
              </a:solidFill>
              <a:ea typeface="ＭＳ Ｐゴシック" panose="020B0600070205080204" pitchFamily="50" charset="-128"/>
            </a:endParaRPr>
          </a:p>
        </p:txBody>
      </p:sp>
      <p:sp>
        <p:nvSpPr>
          <p:cNvPr id="24583" name="Rectangle 6">
            <a:extLst>
              <a:ext uri="{FF2B5EF4-FFF2-40B4-BE49-F238E27FC236}">
                <a16:creationId xmlns:a16="http://schemas.microsoft.com/office/drawing/2014/main" id="{21D6BF38-044C-5275-4B83-E7005EA6ABB7}"/>
              </a:ext>
            </a:extLst>
          </p:cNvPr>
          <p:cNvSpPr>
            <a:spLocks noChangeArrowheads="1"/>
          </p:cNvSpPr>
          <p:nvPr/>
        </p:nvSpPr>
        <p:spPr bwMode="auto">
          <a:xfrm>
            <a:off x="971550" y="1628775"/>
            <a:ext cx="7240588" cy="531813"/>
          </a:xfrm>
          <a:prstGeom prst="rect">
            <a:avLst/>
          </a:prstGeom>
          <a:solidFill>
            <a:srgbClr val="009999"/>
          </a:solidFill>
          <a:ln w="12700" cap="sq">
            <a:solidFill>
              <a:srgbClr val="0099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2800">
                <a:solidFill>
                  <a:srgbClr val="FFFF00"/>
                </a:solidFill>
                <a:latin typeface="Arial" panose="020B0604020202020204" pitchFamily="34" charset="0"/>
                <a:ea typeface="ＭＳ Ｐゴシック" panose="020B0600070205080204" pitchFamily="50" charset="-128"/>
              </a:rPr>
              <a:t>Prolate Spheroidal Wave Functions (PSWF) </a:t>
            </a:r>
            <a:endParaRPr lang="ja-JP" altLang="en-US" sz="2800">
              <a:solidFill>
                <a:srgbClr val="FFFF00"/>
              </a:solidFill>
              <a:latin typeface="Arial" panose="020B0604020202020204" pitchFamily="34" charset="0"/>
              <a:ea typeface="ＭＳ Ｐゴシック" panose="020B0600070205080204" pitchFamily="50" charset="-128"/>
            </a:endParaRPr>
          </a:p>
        </p:txBody>
      </p:sp>
      <p:sp>
        <p:nvSpPr>
          <p:cNvPr id="24584" name="AutoShape 7">
            <a:extLst>
              <a:ext uri="{FF2B5EF4-FFF2-40B4-BE49-F238E27FC236}">
                <a16:creationId xmlns:a16="http://schemas.microsoft.com/office/drawing/2014/main" id="{0F11B9DA-DF6F-23DB-8B34-10DAB49B1B61}"/>
              </a:ext>
            </a:extLst>
          </p:cNvPr>
          <p:cNvSpPr>
            <a:spLocks noChangeArrowheads="1"/>
          </p:cNvSpPr>
          <p:nvPr/>
        </p:nvSpPr>
        <p:spPr bwMode="auto">
          <a:xfrm>
            <a:off x="4419600" y="1219200"/>
            <a:ext cx="304800" cy="457200"/>
          </a:xfrm>
          <a:prstGeom prst="downArrow">
            <a:avLst>
              <a:gd name="adj1" fmla="val 50000"/>
              <a:gd name="adj2" fmla="val 375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付プレースホルダー 1">
            <a:extLst>
              <a:ext uri="{FF2B5EF4-FFF2-40B4-BE49-F238E27FC236}">
                <a16:creationId xmlns:a16="http://schemas.microsoft.com/office/drawing/2014/main" id="{67400830-1120-7DBA-B371-45DEE7DC803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5603" name="フッター プレースホルダー 2">
            <a:extLst>
              <a:ext uri="{FF2B5EF4-FFF2-40B4-BE49-F238E27FC236}">
                <a16:creationId xmlns:a16="http://schemas.microsoft.com/office/drawing/2014/main" id="{D19D3E28-F88B-B39A-7E5D-240E4E0AF9D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5604" name="スライド番号プレースホルダー 3">
            <a:extLst>
              <a:ext uri="{FF2B5EF4-FFF2-40B4-BE49-F238E27FC236}">
                <a16:creationId xmlns:a16="http://schemas.microsoft.com/office/drawing/2014/main" id="{B10AF80E-1B01-15ED-D8EA-45C45D36809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D9DA6136-6A12-4656-B7BB-5D5398E466A0}" type="slidenum">
              <a:rPr lang="en-US" altLang="ja-JP" smtClean="0"/>
              <a:pPr/>
              <a:t>23</a:t>
            </a:fld>
            <a:endParaRPr lang="en-US" altLang="ja-JP"/>
          </a:p>
        </p:txBody>
      </p:sp>
      <p:sp>
        <p:nvSpPr>
          <p:cNvPr id="25605" name="Rectangle 4">
            <a:extLst>
              <a:ext uri="{FF2B5EF4-FFF2-40B4-BE49-F238E27FC236}">
                <a16:creationId xmlns:a16="http://schemas.microsoft.com/office/drawing/2014/main" id="{DBFB35F3-0824-7463-3FD2-B7272652991B}"/>
              </a:ext>
            </a:extLst>
          </p:cNvPr>
          <p:cNvSpPr>
            <a:spLocks noChangeArrowheads="1"/>
          </p:cNvSpPr>
          <p:nvPr/>
        </p:nvSpPr>
        <p:spPr bwMode="auto">
          <a:xfrm>
            <a:off x="611188" y="1557338"/>
            <a:ext cx="7993062" cy="34575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0000FF"/>
              </a:buClr>
              <a:buFont typeface="Wingdings" panose="05000000000000000000" pitchFamily="2" charset="2"/>
              <a:buChar char="Ø"/>
            </a:pPr>
            <a:r>
              <a:rPr kumimoji="1" lang="en-US" altLang="ja-JP" sz="2200">
                <a:solidFill>
                  <a:srgbClr val="0000FF"/>
                </a:solidFill>
                <a:ea typeface="Arial Unicode MS" pitchFamily="50" charset="-128"/>
              </a:rPr>
              <a:t>Pulse waveforms are doubly </a:t>
            </a:r>
            <a:r>
              <a:rPr kumimoji="1" lang="en-US" altLang="ja-JP" sz="2200" u="sng">
                <a:solidFill>
                  <a:srgbClr val="0000FF"/>
                </a:solidFill>
                <a:ea typeface="Arial Unicode MS" pitchFamily="50" charset="-128"/>
              </a:rPr>
              <a:t>orthogonal</a:t>
            </a:r>
            <a:r>
              <a:rPr kumimoji="1" lang="en-US" altLang="ja-JP" sz="2200">
                <a:solidFill>
                  <a:srgbClr val="0000FF"/>
                </a:solidFill>
                <a:ea typeface="Arial Unicode MS" pitchFamily="50" charset="-128"/>
              </a:rPr>
              <a:t> to each other.</a:t>
            </a:r>
          </a:p>
          <a:p>
            <a:pPr>
              <a:buClr>
                <a:srgbClr val="0000FF"/>
              </a:buClr>
              <a:buFont typeface="Wingdings" panose="05000000000000000000" pitchFamily="2" charset="2"/>
              <a:buChar char="Ø"/>
            </a:pPr>
            <a:r>
              <a:rPr kumimoji="1" lang="en-US" altLang="ja-JP" sz="2200">
                <a:solidFill>
                  <a:srgbClr val="0000FF"/>
                </a:solidFill>
                <a:ea typeface="Arial Unicode MS" pitchFamily="50" charset="-128"/>
              </a:rPr>
              <a:t>Pulse-width and bandwidth can be </a:t>
            </a:r>
            <a:r>
              <a:rPr kumimoji="1" lang="en-US" altLang="ja-JP" sz="2200" u="sng">
                <a:solidFill>
                  <a:srgbClr val="0000FF"/>
                </a:solidFill>
                <a:ea typeface="Arial Unicode MS" pitchFamily="50" charset="-128"/>
              </a:rPr>
              <a:t>simultaneously controlled</a:t>
            </a:r>
            <a:r>
              <a:rPr kumimoji="1" lang="en-US" altLang="ja-JP" sz="2200">
                <a:solidFill>
                  <a:srgbClr val="0000FF"/>
                </a:solidFill>
                <a:ea typeface="Arial Unicode MS" pitchFamily="50" charset="-128"/>
              </a:rPr>
              <a:t> to match with arbitrary spectral mask adaptively.</a:t>
            </a:r>
          </a:p>
          <a:p>
            <a:pPr>
              <a:buClr>
                <a:srgbClr val="0000FF"/>
              </a:buClr>
              <a:buFont typeface="Wingdings" panose="05000000000000000000" pitchFamily="2" charset="2"/>
              <a:buChar char="Ø"/>
            </a:pPr>
            <a:r>
              <a:rPr kumimoji="1" lang="en-US" altLang="ja-JP" sz="2200">
                <a:solidFill>
                  <a:srgbClr val="0000FF"/>
                </a:solidFill>
                <a:ea typeface="Arial Unicode MS" pitchFamily="50" charset="-128"/>
              </a:rPr>
              <a:t>Pulse-width can be kept same for </a:t>
            </a:r>
            <a:r>
              <a:rPr kumimoji="1" lang="en-US" altLang="ja-JP" sz="2200" u="sng">
                <a:solidFill>
                  <a:srgbClr val="0000FF"/>
                </a:solidFill>
                <a:ea typeface="Arial Unicode MS" pitchFamily="50" charset="-128"/>
              </a:rPr>
              <a:t>all orders of </a:t>
            </a:r>
            <a:r>
              <a:rPr kumimoji="1" lang="en-US" altLang="ja-JP" sz="2200" i="1" u="sng">
                <a:solidFill>
                  <a:srgbClr val="0000FF"/>
                </a:solidFill>
                <a:ea typeface="Arial Unicode MS" pitchFamily="50" charset="-128"/>
              </a:rPr>
              <a:t>m</a:t>
            </a:r>
            <a:r>
              <a:rPr kumimoji="1" lang="en-US" altLang="ja-JP" sz="2200" i="1">
                <a:solidFill>
                  <a:srgbClr val="0000FF"/>
                </a:solidFill>
                <a:ea typeface="Arial Unicode MS" pitchFamily="50" charset="-128"/>
              </a:rPr>
              <a:t>.</a:t>
            </a:r>
            <a:endParaRPr kumimoji="1" lang="en-US" altLang="ja-JP" sz="2200">
              <a:solidFill>
                <a:srgbClr val="0000FF"/>
              </a:solidFill>
              <a:ea typeface="Arial Unicode MS" pitchFamily="50" charset="-128"/>
            </a:endParaRPr>
          </a:p>
          <a:p>
            <a:pPr>
              <a:buClr>
                <a:srgbClr val="0000FF"/>
              </a:buClr>
              <a:buFont typeface="Wingdings" panose="05000000000000000000" pitchFamily="2" charset="2"/>
              <a:buChar char="Ø"/>
            </a:pPr>
            <a:r>
              <a:rPr kumimoji="1" lang="en-US" altLang="ja-JP" sz="2200">
                <a:solidFill>
                  <a:srgbClr val="0000FF"/>
                </a:solidFill>
                <a:ea typeface="Arial Unicode MS" pitchFamily="50" charset="-128"/>
              </a:rPr>
              <a:t>Pulse bandwidth is same for </a:t>
            </a:r>
            <a:r>
              <a:rPr kumimoji="1" lang="en-US" altLang="ja-JP" sz="2200" u="sng">
                <a:solidFill>
                  <a:srgbClr val="0000FF"/>
                </a:solidFill>
                <a:ea typeface="Arial Unicode MS" pitchFamily="50" charset="-128"/>
              </a:rPr>
              <a:t>all orders of </a:t>
            </a:r>
            <a:r>
              <a:rPr kumimoji="1" lang="en-US" altLang="ja-JP" sz="2200" i="1" u="sng">
                <a:solidFill>
                  <a:srgbClr val="0000FF"/>
                </a:solidFill>
                <a:ea typeface="Arial Unicode MS" pitchFamily="50" charset="-128"/>
              </a:rPr>
              <a:t>m</a:t>
            </a:r>
            <a:r>
              <a:rPr kumimoji="1" lang="en-US" altLang="ja-JP" sz="2200">
                <a:solidFill>
                  <a:srgbClr val="0000FF"/>
                </a:solidFill>
                <a:ea typeface="Arial Unicode MS" pitchFamily="50" charset="-128"/>
              </a:rPr>
              <a:t>.</a:t>
            </a:r>
          </a:p>
          <a:p>
            <a:pPr>
              <a:buClr>
                <a:srgbClr val="0000FF"/>
              </a:buClr>
              <a:buFont typeface="Wingdings" panose="05000000000000000000" pitchFamily="2" charset="2"/>
              <a:buChar char="Ø"/>
            </a:pPr>
            <a:r>
              <a:rPr kumimoji="1" lang="en-US" altLang="ja-JP" sz="2200">
                <a:solidFill>
                  <a:srgbClr val="0000FF"/>
                </a:solidFill>
                <a:ea typeface="Arial Unicode MS" pitchFamily="50" charset="-128"/>
              </a:rPr>
              <a:t>They can be utilized for simple transceiver implementation since </a:t>
            </a:r>
            <a:r>
              <a:rPr kumimoji="1" lang="en-US" altLang="ja-JP" sz="2200" u="sng">
                <a:solidFill>
                  <a:srgbClr val="0000FF"/>
                </a:solidFill>
                <a:ea typeface="Arial Unicode MS" pitchFamily="50" charset="-128"/>
              </a:rPr>
              <a:t>frequency shift</a:t>
            </a:r>
            <a:r>
              <a:rPr kumimoji="1" lang="en-US" altLang="ja-JP" sz="2200">
                <a:solidFill>
                  <a:srgbClr val="0000FF"/>
                </a:solidFill>
                <a:ea typeface="Arial Unicode MS" pitchFamily="50" charset="-128"/>
              </a:rPr>
              <a:t>, e.g., up-conversion or down-conversion with mixer as in former MB-OFDM and DS-UWB of IEEE 802.15.3a is no longer necessary.</a:t>
            </a:r>
            <a:endParaRPr kumimoji="1" lang="ja-JP" altLang="en-US" sz="2200">
              <a:solidFill>
                <a:srgbClr val="0000FF"/>
              </a:solidFill>
              <a:ea typeface="Arial Unicode MS" pitchFamily="50" charset="-128"/>
            </a:endParaRPr>
          </a:p>
        </p:txBody>
      </p:sp>
      <p:sp>
        <p:nvSpPr>
          <p:cNvPr id="25606" name="Rectangle 5">
            <a:extLst>
              <a:ext uri="{FF2B5EF4-FFF2-40B4-BE49-F238E27FC236}">
                <a16:creationId xmlns:a16="http://schemas.microsoft.com/office/drawing/2014/main" id="{A668D7A7-8220-BF6F-1FB2-0B047D739B1A}"/>
              </a:ext>
            </a:extLst>
          </p:cNvPr>
          <p:cNvSpPr>
            <a:spLocks noChangeArrowheads="1"/>
          </p:cNvSpPr>
          <p:nvPr/>
        </p:nvSpPr>
        <p:spPr bwMode="auto">
          <a:xfrm>
            <a:off x="755650" y="765175"/>
            <a:ext cx="7632700" cy="519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800" u="sng">
                <a:solidFill>
                  <a:srgbClr val="0000FF"/>
                </a:solidFill>
                <a:latin typeface="Arial" panose="020B0604020202020204" pitchFamily="34" charset="0"/>
                <a:ea typeface="ＭＳ Ｐゴシック" panose="020B0600070205080204" pitchFamily="50" charset="-128"/>
              </a:rPr>
              <a:t>Characteristics of PSWF-based pulse wavelets</a:t>
            </a:r>
            <a:endParaRPr lang="ja-JP" altLang="en-US" sz="2800" u="sng">
              <a:solidFill>
                <a:srgbClr val="0000FF"/>
              </a:solidFill>
              <a:latin typeface="Arial" panose="020B0604020202020204" pitchFamily="34" charset="0"/>
              <a:ea typeface="ＭＳ Ｐゴシック" panose="020B0600070205080204" pitchFamily="50" charset="-128"/>
            </a:endParaRPr>
          </a:p>
        </p:txBody>
      </p:sp>
      <p:sp>
        <p:nvSpPr>
          <p:cNvPr id="25607" name="Freeform 6">
            <a:extLst>
              <a:ext uri="{FF2B5EF4-FFF2-40B4-BE49-F238E27FC236}">
                <a16:creationId xmlns:a16="http://schemas.microsoft.com/office/drawing/2014/main" id="{A1D5F11D-9E40-E3B6-45CB-CD73009B6C7B}"/>
              </a:ext>
            </a:extLst>
          </p:cNvPr>
          <p:cNvSpPr>
            <a:spLocks noChangeAspect="1"/>
          </p:cNvSpPr>
          <p:nvPr/>
        </p:nvSpPr>
        <p:spPr bwMode="auto">
          <a:xfrm>
            <a:off x="1547813" y="5084763"/>
            <a:ext cx="1800225" cy="1138237"/>
          </a:xfrm>
          <a:custGeom>
            <a:avLst/>
            <a:gdLst>
              <a:gd name="T0" fmla="*/ 27276 w 3564"/>
              <a:gd name="T1" fmla="*/ 607610 h 2484"/>
              <a:gd name="T2" fmla="*/ 81828 w 3564"/>
              <a:gd name="T3" fmla="*/ 607610 h 2484"/>
              <a:gd name="T4" fmla="*/ 139411 w 3564"/>
              <a:gd name="T5" fmla="*/ 607610 h 2484"/>
              <a:gd name="T6" fmla="*/ 196994 w 3564"/>
              <a:gd name="T7" fmla="*/ 621356 h 2484"/>
              <a:gd name="T8" fmla="*/ 251547 w 3564"/>
              <a:gd name="T9" fmla="*/ 632354 h 2484"/>
              <a:gd name="T10" fmla="*/ 309130 w 3564"/>
              <a:gd name="T11" fmla="*/ 591113 h 2484"/>
              <a:gd name="T12" fmla="*/ 363682 w 3564"/>
              <a:gd name="T13" fmla="*/ 527878 h 2484"/>
              <a:gd name="T14" fmla="*/ 421265 w 3564"/>
              <a:gd name="T15" fmla="*/ 585615 h 2484"/>
              <a:gd name="T16" fmla="*/ 478848 w 3564"/>
              <a:gd name="T17" fmla="*/ 772571 h 2484"/>
              <a:gd name="T18" fmla="*/ 533400 w 3564"/>
              <a:gd name="T19" fmla="*/ 772571 h 2484"/>
              <a:gd name="T20" fmla="*/ 590983 w 3564"/>
              <a:gd name="T21" fmla="*/ 426152 h 2484"/>
              <a:gd name="T22" fmla="*/ 645535 w 3564"/>
              <a:gd name="T23" fmla="*/ 230947 h 2484"/>
              <a:gd name="T24" fmla="*/ 703118 w 3564"/>
              <a:gd name="T25" fmla="*/ 651599 h 2484"/>
              <a:gd name="T26" fmla="*/ 760701 w 3564"/>
              <a:gd name="T27" fmla="*/ 1138237 h 2484"/>
              <a:gd name="T28" fmla="*/ 815253 w 3564"/>
              <a:gd name="T29" fmla="*/ 841306 h 2484"/>
              <a:gd name="T30" fmla="*/ 872836 w 3564"/>
              <a:gd name="T31" fmla="*/ 129220 h 2484"/>
              <a:gd name="T32" fmla="*/ 927389 w 3564"/>
              <a:gd name="T33" fmla="*/ 129220 h 2484"/>
              <a:gd name="T34" fmla="*/ 984972 w 3564"/>
              <a:gd name="T35" fmla="*/ 841306 h 2484"/>
              <a:gd name="T36" fmla="*/ 1039524 w 3564"/>
              <a:gd name="T37" fmla="*/ 1138237 h 2484"/>
              <a:gd name="T38" fmla="*/ 1097107 w 3564"/>
              <a:gd name="T39" fmla="*/ 651599 h 2484"/>
              <a:gd name="T40" fmla="*/ 1154690 w 3564"/>
              <a:gd name="T41" fmla="*/ 230947 h 2484"/>
              <a:gd name="T42" fmla="*/ 1209242 w 3564"/>
              <a:gd name="T43" fmla="*/ 426152 h 2484"/>
              <a:gd name="T44" fmla="*/ 1266825 w 3564"/>
              <a:gd name="T45" fmla="*/ 772571 h 2484"/>
              <a:gd name="T46" fmla="*/ 1321377 w 3564"/>
              <a:gd name="T47" fmla="*/ 772571 h 2484"/>
              <a:gd name="T48" fmla="*/ 1378960 w 3564"/>
              <a:gd name="T49" fmla="*/ 585615 h 2484"/>
              <a:gd name="T50" fmla="*/ 1436543 w 3564"/>
              <a:gd name="T51" fmla="*/ 527878 h 2484"/>
              <a:gd name="T52" fmla="*/ 1491095 w 3564"/>
              <a:gd name="T53" fmla="*/ 591113 h 2484"/>
              <a:gd name="T54" fmla="*/ 1548678 w 3564"/>
              <a:gd name="T55" fmla="*/ 632354 h 2484"/>
              <a:gd name="T56" fmla="*/ 1603231 w 3564"/>
              <a:gd name="T57" fmla="*/ 621356 h 2484"/>
              <a:gd name="T58" fmla="*/ 1660814 w 3564"/>
              <a:gd name="T59" fmla="*/ 607610 h 2484"/>
              <a:gd name="T60" fmla="*/ 1718397 w 3564"/>
              <a:gd name="T61" fmla="*/ 607610 h 2484"/>
              <a:gd name="T62" fmla="*/ 1772949 w 3564"/>
              <a:gd name="T63" fmla="*/ 607610 h 2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484">
                <a:moveTo>
                  <a:pt x="0" y="1332"/>
                </a:moveTo>
                <a:lnTo>
                  <a:pt x="54" y="1326"/>
                </a:lnTo>
                <a:lnTo>
                  <a:pt x="108" y="1326"/>
                </a:lnTo>
                <a:lnTo>
                  <a:pt x="162" y="1326"/>
                </a:lnTo>
                <a:lnTo>
                  <a:pt x="222" y="1320"/>
                </a:lnTo>
                <a:lnTo>
                  <a:pt x="276" y="1326"/>
                </a:lnTo>
                <a:lnTo>
                  <a:pt x="330" y="1338"/>
                </a:lnTo>
                <a:lnTo>
                  <a:pt x="390" y="1356"/>
                </a:lnTo>
                <a:lnTo>
                  <a:pt x="444" y="1374"/>
                </a:lnTo>
                <a:lnTo>
                  <a:pt x="498" y="1380"/>
                </a:lnTo>
                <a:lnTo>
                  <a:pt x="552" y="1356"/>
                </a:lnTo>
                <a:lnTo>
                  <a:pt x="612" y="1290"/>
                </a:lnTo>
                <a:lnTo>
                  <a:pt x="666" y="1212"/>
                </a:lnTo>
                <a:lnTo>
                  <a:pt x="720" y="1152"/>
                </a:lnTo>
                <a:lnTo>
                  <a:pt x="780" y="1158"/>
                </a:lnTo>
                <a:lnTo>
                  <a:pt x="834" y="1278"/>
                </a:lnTo>
                <a:lnTo>
                  <a:pt x="888" y="1476"/>
                </a:lnTo>
                <a:lnTo>
                  <a:pt x="948" y="1686"/>
                </a:lnTo>
                <a:lnTo>
                  <a:pt x="1002" y="1788"/>
                </a:lnTo>
                <a:lnTo>
                  <a:pt x="1056" y="1686"/>
                </a:lnTo>
                <a:lnTo>
                  <a:pt x="1110" y="1368"/>
                </a:lnTo>
                <a:lnTo>
                  <a:pt x="1170" y="930"/>
                </a:lnTo>
                <a:lnTo>
                  <a:pt x="1224" y="576"/>
                </a:lnTo>
                <a:lnTo>
                  <a:pt x="1278" y="504"/>
                </a:lnTo>
                <a:lnTo>
                  <a:pt x="1338" y="816"/>
                </a:lnTo>
                <a:lnTo>
                  <a:pt x="1392" y="1422"/>
                </a:lnTo>
                <a:lnTo>
                  <a:pt x="1446" y="2088"/>
                </a:lnTo>
                <a:lnTo>
                  <a:pt x="1506" y="2484"/>
                </a:lnTo>
                <a:lnTo>
                  <a:pt x="1560" y="2406"/>
                </a:lnTo>
                <a:lnTo>
                  <a:pt x="1614" y="1836"/>
                </a:lnTo>
                <a:lnTo>
                  <a:pt x="1668" y="1008"/>
                </a:lnTo>
                <a:lnTo>
                  <a:pt x="1728" y="282"/>
                </a:lnTo>
                <a:lnTo>
                  <a:pt x="1782" y="0"/>
                </a:lnTo>
                <a:lnTo>
                  <a:pt x="1836" y="282"/>
                </a:lnTo>
                <a:lnTo>
                  <a:pt x="1896" y="1008"/>
                </a:lnTo>
                <a:lnTo>
                  <a:pt x="1950" y="1836"/>
                </a:lnTo>
                <a:lnTo>
                  <a:pt x="2004" y="2406"/>
                </a:lnTo>
                <a:lnTo>
                  <a:pt x="2058" y="2484"/>
                </a:lnTo>
                <a:lnTo>
                  <a:pt x="2118" y="2088"/>
                </a:lnTo>
                <a:lnTo>
                  <a:pt x="2172" y="1422"/>
                </a:lnTo>
                <a:lnTo>
                  <a:pt x="2226" y="816"/>
                </a:lnTo>
                <a:lnTo>
                  <a:pt x="2286" y="504"/>
                </a:lnTo>
                <a:lnTo>
                  <a:pt x="2340" y="576"/>
                </a:lnTo>
                <a:lnTo>
                  <a:pt x="2394" y="930"/>
                </a:lnTo>
                <a:lnTo>
                  <a:pt x="2454" y="1368"/>
                </a:lnTo>
                <a:lnTo>
                  <a:pt x="2508" y="1686"/>
                </a:lnTo>
                <a:lnTo>
                  <a:pt x="2562" y="1788"/>
                </a:lnTo>
                <a:lnTo>
                  <a:pt x="2616" y="1686"/>
                </a:lnTo>
                <a:lnTo>
                  <a:pt x="2676" y="1476"/>
                </a:lnTo>
                <a:lnTo>
                  <a:pt x="2730" y="1278"/>
                </a:lnTo>
                <a:lnTo>
                  <a:pt x="2784" y="1158"/>
                </a:lnTo>
                <a:lnTo>
                  <a:pt x="2844" y="1152"/>
                </a:lnTo>
                <a:lnTo>
                  <a:pt x="2898" y="1212"/>
                </a:lnTo>
                <a:lnTo>
                  <a:pt x="2952" y="1290"/>
                </a:lnTo>
                <a:lnTo>
                  <a:pt x="3012" y="1356"/>
                </a:lnTo>
                <a:lnTo>
                  <a:pt x="3066" y="1380"/>
                </a:lnTo>
                <a:lnTo>
                  <a:pt x="3120" y="1374"/>
                </a:lnTo>
                <a:lnTo>
                  <a:pt x="3174" y="1356"/>
                </a:lnTo>
                <a:lnTo>
                  <a:pt x="3234" y="1338"/>
                </a:lnTo>
                <a:lnTo>
                  <a:pt x="3288" y="1326"/>
                </a:lnTo>
                <a:lnTo>
                  <a:pt x="3342" y="1320"/>
                </a:lnTo>
                <a:lnTo>
                  <a:pt x="3402" y="1326"/>
                </a:lnTo>
                <a:lnTo>
                  <a:pt x="3456" y="1326"/>
                </a:lnTo>
                <a:lnTo>
                  <a:pt x="3510" y="1326"/>
                </a:lnTo>
                <a:lnTo>
                  <a:pt x="3564" y="1332"/>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08" name="Freeform 7">
            <a:extLst>
              <a:ext uri="{FF2B5EF4-FFF2-40B4-BE49-F238E27FC236}">
                <a16:creationId xmlns:a16="http://schemas.microsoft.com/office/drawing/2014/main" id="{E2E07073-0ED6-93E0-8790-EC9FB26C3045}"/>
              </a:ext>
            </a:extLst>
          </p:cNvPr>
          <p:cNvSpPr>
            <a:spLocks noChangeAspect="1"/>
          </p:cNvSpPr>
          <p:nvPr/>
        </p:nvSpPr>
        <p:spPr bwMode="auto">
          <a:xfrm>
            <a:off x="3779838" y="5157788"/>
            <a:ext cx="1873250" cy="1093787"/>
          </a:xfrm>
          <a:custGeom>
            <a:avLst/>
            <a:gdLst>
              <a:gd name="T0" fmla="*/ 28383 w 3564"/>
              <a:gd name="T1" fmla="*/ 548329 h 2286"/>
              <a:gd name="T2" fmla="*/ 85148 w 3564"/>
              <a:gd name="T3" fmla="*/ 548329 h 2286"/>
              <a:gd name="T4" fmla="*/ 145066 w 3564"/>
              <a:gd name="T5" fmla="*/ 542587 h 2286"/>
              <a:gd name="T6" fmla="*/ 204985 w 3564"/>
              <a:gd name="T7" fmla="*/ 533975 h 2286"/>
              <a:gd name="T8" fmla="*/ 261750 w 3564"/>
              <a:gd name="T9" fmla="*/ 551200 h 2286"/>
              <a:gd name="T10" fmla="*/ 321669 w 3564"/>
              <a:gd name="T11" fmla="*/ 597133 h 2286"/>
              <a:gd name="T12" fmla="*/ 378434 w 3564"/>
              <a:gd name="T13" fmla="*/ 571296 h 2286"/>
              <a:gd name="T14" fmla="*/ 438353 w 3564"/>
              <a:gd name="T15" fmla="*/ 439237 h 2286"/>
              <a:gd name="T16" fmla="*/ 498272 w 3564"/>
              <a:gd name="T17" fmla="*/ 430625 h 2286"/>
              <a:gd name="T18" fmla="*/ 555037 w 3564"/>
              <a:gd name="T19" fmla="*/ 686129 h 2286"/>
              <a:gd name="T20" fmla="*/ 614956 w 3564"/>
              <a:gd name="T21" fmla="*/ 829670 h 2286"/>
              <a:gd name="T22" fmla="*/ 671721 w 3564"/>
              <a:gd name="T23" fmla="*/ 476558 h 2286"/>
              <a:gd name="T24" fmla="*/ 731640 w 3564"/>
              <a:gd name="T25" fmla="*/ 100479 h 2286"/>
              <a:gd name="T26" fmla="*/ 791559 w 3564"/>
              <a:gd name="T27" fmla="*/ 424883 h 2286"/>
              <a:gd name="T28" fmla="*/ 848324 w 3564"/>
              <a:gd name="T29" fmla="*/ 1036370 h 2286"/>
              <a:gd name="T30" fmla="*/ 908242 w 3564"/>
              <a:gd name="T31" fmla="*/ 904312 h 2286"/>
              <a:gd name="T32" fmla="*/ 965008 w 3564"/>
              <a:gd name="T33" fmla="*/ 189475 h 2286"/>
              <a:gd name="T34" fmla="*/ 1024926 w 3564"/>
              <a:gd name="T35" fmla="*/ 57417 h 2286"/>
              <a:gd name="T36" fmla="*/ 1081691 w 3564"/>
              <a:gd name="T37" fmla="*/ 668904 h 2286"/>
              <a:gd name="T38" fmla="*/ 1141610 w 3564"/>
              <a:gd name="T39" fmla="*/ 993308 h 2286"/>
              <a:gd name="T40" fmla="*/ 1201529 w 3564"/>
              <a:gd name="T41" fmla="*/ 617229 h 2286"/>
              <a:gd name="T42" fmla="*/ 1258294 w 3564"/>
              <a:gd name="T43" fmla="*/ 264117 h 2286"/>
              <a:gd name="T44" fmla="*/ 1318213 w 3564"/>
              <a:gd name="T45" fmla="*/ 407658 h 2286"/>
              <a:gd name="T46" fmla="*/ 1374978 w 3564"/>
              <a:gd name="T47" fmla="*/ 663162 h 2286"/>
              <a:gd name="T48" fmla="*/ 1434897 w 3564"/>
              <a:gd name="T49" fmla="*/ 654550 h 2286"/>
              <a:gd name="T50" fmla="*/ 1494816 w 3564"/>
              <a:gd name="T51" fmla="*/ 522491 h 2286"/>
              <a:gd name="T52" fmla="*/ 1551581 w 3564"/>
              <a:gd name="T53" fmla="*/ 496654 h 2286"/>
              <a:gd name="T54" fmla="*/ 1611500 w 3564"/>
              <a:gd name="T55" fmla="*/ 542587 h 2286"/>
              <a:gd name="T56" fmla="*/ 1668265 w 3564"/>
              <a:gd name="T57" fmla="*/ 559812 h 2286"/>
              <a:gd name="T58" fmla="*/ 1728184 w 3564"/>
              <a:gd name="T59" fmla="*/ 551200 h 2286"/>
              <a:gd name="T60" fmla="*/ 1788102 w 3564"/>
              <a:gd name="T61" fmla="*/ 545458 h 2286"/>
              <a:gd name="T62" fmla="*/ 1844867 w 3564"/>
              <a:gd name="T63" fmla="*/ 545458 h 22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286">
                <a:moveTo>
                  <a:pt x="0" y="1146"/>
                </a:moveTo>
                <a:lnTo>
                  <a:pt x="54" y="1146"/>
                </a:lnTo>
                <a:lnTo>
                  <a:pt x="108" y="1146"/>
                </a:lnTo>
                <a:lnTo>
                  <a:pt x="162" y="1146"/>
                </a:lnTo>
                <a:lnTo>
                  <a:pt x="222" y="1146"/>
                </a:lnTo>
                <a:lnTo>
                  <a:pt x="276" y="1134"/>
                </a:lnTo>
                <a:lnTo>
                  <a:pt x="330" y="1122"/>
                </a:lnTo>
                <a:lnTo>
                  <a:pt x="390" y="1116"/>
                </a:lnTo>
                <a:lnTo>
                  <a:pt x="444" y="1122"/>
                </a:lnTo>
                <a:lnTo>
                  <a:pt x="498" y="1152"/>
                </a:lnTo>
                <a:lnTo>
                  <a:pt x="552" y="1200"/>
                </a:lnTo>
                <a:lnTo>
                  <a:pt x="612" y="1248"/>
                </a:lnTo>
                <a:lnTo>
                  <a:pt x="666" y="1254"/>
                </a:lnTo>
                <a:lnTo>
                  <a:pt x="720" y="1194"/>
                </a:lnTo>
                <a:lnTo>
                  <a:pt x="780" y="1068"/>
                </a:lnTo>
                <a:lnTo>
                  <a:pt x="834" y="918"/>
                </a:lnTo>
                <a:lnTo>
                  <a:pt x="888" y="840"/>
                </a:lnTo>
                <a:lnTo>
                  <a:pt x="948" y="900"/>
                </a:lnTo>
                <a:lnTo>
                  <a:pt x="1002" y="1122"/>
                </a:lnTo>
                <a:lnTo>
                  <a:pt x="1056" y="1434"/>
                </a:lnTo>
                <a:lnTo>
                  <a:pt x="1110" y="1692"/>
                </a:lnTo>
                <a:lnTo>
                  <a:pt x="1170" y="1734"/>
                </a:lnTo>
                <a:lnTo>
                  <a:pt x="1224" y="1476"/>
                </a:lnTo>
                <a:lnTo>
                  <a:pt x="1278" y="996"/>
                </a:lnTo>
                <a:lnTo>
                  <a:pt x="1338" y="486"/>
                </a:lnTo>
                <a:lnTo>
                  <a:pt x="1392" y="210"/>
                </a:lnTo>
                <a:lnTo>
                  <a:pt x="1446" y="348"/>
                </a:lnTo>
                <a:lnTo>
                  <a:pt x="1506" y="888"/>
                </a:lnTo>
                <a:lnTo>
                  <a:pt x="1560" y="1608"/>
                </a:lnTo>
                <a:lnTo>
                  <a:pt x="1614" y="2166"/>
                </a:lnTo>
                <a:lnTo>
                  <a:pt x="1668" y="2286"/>
                </a:lnTo>
                <a:lnTo>
                  <a:pt x="1728" y="1890"/>
                </a:lnTo>
                <a:lnTo>
                  <a:pt x="1782" y="1146"/>
                </a:lnTo>
                <a:lnTo>
                  <a:pt x="1836" y="396"/>
                </a:lnTo>
                <a:lnTo>
                  <a:pt x="1896" y="0"/>
                </a:lnTo>
                <a:lnTo>
                  <a:pt x="1950" y="120"/>
                </a:lnTo>
                <a:lnTo>
                  <a:pt x="2004" y="678"/>
                </a:lnTo>
                <a:lnTo>
                  <a:pt x="2058" y="1398"/>
                </a:lnTo>
                <a:lnTo>
                  <a:pt x="2118" y="1938"/>
                </a:lnTo>
                <a:lnTo>
                  <a:pt x="2172" y="2076"/>
                </a:lnTo>
                <a:lnTo>
                  <a:pt x="2226" y="1800"/>
                </a:lnTo>
                <a:lnTo>
                  <a:pt x="2286" y="1290"/>
                </a:lnTo>
                <a:lnTo>
                  <a:pt x="2340" y="810"/>
                </a:lnTo>
                <a:lnTo>
                  <a:pt x="2394" y="552"/>
                </a:lnTo>
                <a:lnTo>
                  <a:pt x="2454" y="594"/>
                </a:lnTo>
                <a:lnTo>
                  <a:pt x="2508" y="852"/>
                </a:lnTo>
                <a:lnTo>
                  <a:pt x="2562" y="1164"/>
                </a:lnTo>
                <a:lnTo>
                  <a:pt x="2616" y="1386"/>
                </a:lnTo>
                <a:lnTo>
                  <a:pt x="2676" y="1446"/>
                </a:lnTo>
                <a:lnTo>
                  <a:pt x="2730" y="1368"/>
                </a:lnTo>
                <a:lnTo>
                  <a:pt x="2784" y="1218"/>
                </a:lnTo>
                <a:lnTo>
                  <a:pt x="2844" y="1092"/>
                </a:lnTo>
                <a:lnTo>
                  <a:pt x="2898" y="1032"/>
                </a:lnTo>
                <a:lnTo>
                  <a:pt x="2952" y="1038"/>
                </a:lnTo>
                <a:lnTo>
                  <a:pt x="3012" y="1086"/>
                </a:lnTo>
                <a:lnTo>
                  <a:pt x="3066" y="1134"/>
                </a:lnTo>
                <a:lnTo>
                  <a:pt x="3120" y="1164"/>
                </a:lnTo>
                <a:lnTo>
                  <a:pt x="3174" y="1170"/>
                </a:lnTo>
                <a:lnTo>
                  <a:pt x="3234" y="1164"/>
                </a:lnTo>
                <a:lnTo>
                  <a:pt x="3288" y="1152"/>
                </a:lnTo>
                <a:lnTo>
                  <a:pt x="3342" y="1140"/>
                </a:lnTo>
                <a:lnTo>
                  <a:pt x="3402" y="1140"/>
                </a:lnTo>
                <a:lnTo>
                  <a:pt x="3456" y="1140"/>
                </a:lnTo>
                <a:lnTo>
                  <a:pt x="3510" y="1140"/>
                </a:lnTo>
                <a:lnTo>
                  <a:pt x="3564" y="1140"/>
                </a:lnTo>
              </a:path>
            </a:pathLst>
          </a:custGeom>
          <a:noFill/>
          <a:ln w="28575" cap="flat" cmpd="sng">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09" name="Freeform 8">
            <a:extLst>
              <a:ext uri="{FF2B5EF4-FFF2-40B4-BE49-F238E27FC236}">
                <a16:creationId xmlns:a16="http://schemas.microsoft.com/office/drawing/2014/main" id="{9FD58C7C-1754-8973-F1BD-6E6A560BEE86}"/>
              </a:ext>
            </a:extLst>
          </p:cNvPr>
          <p:cNvSpPr>
            <a:spLocks noChangeAspect="1"/>
          </p:cNvSpPr>
          <p:nvPr/>
        </p:nvSpPr>
        <p:spPr bwMode="auto">
          <a:xfrm>
            <a:off x="6011863" y="5157788"/>
            <a:ext cx="1657350" cy="1004887"/>
          </a:xfrm>
          <a:custGeom>
            <a:avLst/>
            <a:gdLst>
              <a:gd name="T0" fmla="*/ 25111 w 3564"/>
              <a:gd name="T1" fmla="*/ 510056 h 2376"/>
              <a:gd name="T2" fmla="*/ 75334 w 3564"/>
              <a:gd name="T3" fmla="*/ 504981 h 2376"/>
              <a:gd name="T4" fmla="*/ 128347 w 3564"/>
              <a:gd name="T5" fmla="*/ 535432 h 2376"/>
              <a:gd name="T6" fmla="*/ 181360 w 3564"/>
              <a:gd name="T7" fmla="*/ 573496 h 2376"/>
              <a:gd name="T8" fmla="*/ 231583 w 3564"/>
              <a:gd name="T9" fmla="*/ 489756 h 2376"/>
              <a:gd name="T10" fmla="*/ 284595 w 3564"/>
              <a:gd name="T11" fmla="*/ 334962 h 2376"/>
              <a:gd name="T12" fmla="*/ 334818 w 3564"/>
              <a:gd name="T13" fmla="*/ 454229 h 2376"/>
              <a:gd name="T14" fmla="*/ 387831 w 3564"/>
              <a:gd name="T15" fmla="*/ 824718 h 2376"/>
              <a:gd name="T16" fmla="*/ 440844 w 3564"/>
              <a:gd name="T17" fmla="*/ 776504 h 2376"/>
              <a:gd name="T18" fmla="*/ 491067 w 3564"/>
              <a:gd name="T19" fmla="*/ 192857 h 2376"/>
              <a:gd name="T20" fmla="*/ 544080 w 3564"/>
              <a:gd name="T21" fmla="*/ 38064 h 2376"/>
              <a:gd name="T22" fmla="*/ 594302 w 3564"/>
              <a:gd name="T23" fmla="*/ 667387 h 2376"/>
              <a:gd name="T24" fmla="*/ 647315 w 3564"/>
              <a:gd name="T25" fmla="*/ 1004887 h 2376"/>
              <a:gd name="T26" fmla="*/ 700328 w 3564"/>
              <a:gd name="T27" fmla="*/ 548120 h 2376"/>
              <a:gd name="T28" fmla="*/ 750551 w 3564"/>
              <a:gd name="T29" fmla="*/ 256297 h 2376"/>
              <a:gd name="T30" fmla="*/ 803564 w 3564"/>
              <a:gd name="T31" fmla="*/ 512594 h 2376"/>
              <a:gd name="T32" fmla="*/ 853786 w 3564"/>
              <a:gd name="T33" fmla="*/ 512594 h 2376"/>
              <a:gd name="T34" fmla="*/ 906799 w 3564"/>
              <a:gd name="T35" fmla="*/ 256297 h 2376"/>
              <a:gd name="T36" fmla="*/ 957022 w 3564"/>
              <a:gd name="T37" fmla="*/ 548120 h 2376"/>
              <a:gd name="T38" fmla="*/ 1010035 w 3564"/>
              <a:gd name="T39" fmla="*/ 1004887 h 2376"/>
              <a:gd name="T40" fmla="*/ 1063048 w 3564"/>
              <a:gd name="T41" fmla="*/ 667387 h 2376"/>
              <a:gd name="T42" fmla="*/ 1113270 w 3564"/>
              <a:gd name="T43" fmla="*/ 38064 h 2376"/>
              <a:gd name="T44" fmla="*/ 1166283 w 3564"/>
              <a:gd name="T45" fmla="*/ 192857 h 2376"/>
              <a:gd name="T46" fmla="*/ 1216506 w 3564"/>
              <a:gd name="T47" fmla="*/ 776504 h 2376"/>
              <a:gd name="T48" fmla="*/ 1269519 w 3564"/>
              <a:gd name="T49" fmla="*/ 824718 h 2376"/>
              <a:gd name="T50" fmla="*/ 1322532 w 3564"/>
              <a:gd name="T51" fmla="*/ 454229 h 2376"/>
              <a:gd name="T52" fmla="*/ 1372755 w 3564"/>
              <a:gd name="T53" fmla="*/ 334962 h 2376"/>
              <a:gd name="T54" fmla="*/ 1425767 w 3564"/>
              <a:gd name="T55" fmla="*/ 489756 h 2376"/>
              <a:gd name="T56" fmla="*/ 1475990 w 3564"/>
              <a:gd name="T57" fmla="*/ 573496 h 2376"/>
              <a:gd name="T58" fmla="*/ 1529003 w 3564"/>
              <a:gd name="T59" fmla="*/ 535432 h 2376"/>
              <a:gd name="T60" fmla="*/ 1582016 w 3564"/>
              <a:gd name="T61" fmla="*/ 504981 h 2376"/>
              <a:gd name="T62" fmla="*/ 1632239 w 3564"/>
              <a:gd name="T63" fmla="*/ 510056 h 2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376">
                <a:moveTo>
                  <a:pt x="0" y="1212"/>
                </a:moveTo>
                <a:lnTo>
                  <a:pt x="54" y="1206"/>
                </a:lnTo>
                <a:lnTo>
                  <a:pt x="108" y="1194"/>
                </a:lnTo>
                <a:lnTo>
                  <a:pt x="162" y="1194"/>
                </a:lnTo>
                <a:lnTo>
                  <a:pt x="222" y="1212"/>
                </a:lnTo>
                <a:lnTo>
                  <a:pt x="276" y="1266"/>
                </a:lnTo>
                <a:lnTo>
                  <a:pt x="330" y="1326"/>
                </a:lnTo>
                <a:lnTo>
                  <a:pt x="390" y="1356"/>
                </a:lnTo>
                <a:lnTo>
                  <a:pt x="444" y="1308"/>
                </a:lnTo>
                <a:lnTo>
                  <a:pt x="498" y="1158"/>
                </a:lnTo>
                <a:lnTo>
                  <a:pt x="552" y="954"/>
                </a:lnTo>
                <a:lnTo>
                  <a:pt x="612" y="792"/>
                </a:lnTo>
                <a:lnTo>
                  <a:pt x="666" y="810"/>
                </a:lnTo>
                <a:lnTo>
                  <a:pt x="720" y="1074"/>
                </a:lnTo>
                <a:lnTo>
                  <a:pt x="780" y="1524"/>
                </a:lnTo>
                <a:lnTo>
                  <a:pt x="834" y="1950"/>
                </a:lnTo>
                <a:lnTo>
                  <a:pt x="888" y="2106"/>
                </a:lnTo>
                <a:lnTo>
                  <a:pt x="948" y="1836"/>
                </a:lnTo>
                <a:lnTo>
                  <a:pt x="1002" y="1194"/>
                </a:lnTo>
                <a:lnTo>
                  <a:pt x="1056" y="456"/>
                </a:lnTo>
                <a:lnTo>
                  <a:pt x="1110" y="0"/>
                </a:lnTo>
                <a:lnTo>
                  <a:pt x="1170" y="90"/>
                </a:lnTo>
                <a:lnTo>
                  <a:pt x="1224" y="714"/>
                </a:lnTo>
                <a:lnTo>
                  <a:pt x="1278" y="1578"/>
                </a:lnTo>
                <a:lnTo>
                  <a:pt x="1338" y="2238"/>
                </a:lnTo>
                <a:lnTo>
                  <a:pt x="1392" y="2376"/>
                </a:lnTo>
                <a:lnTo>
                  <a:pt x="1446" y="1968"/>
                </a:lnTo>
                <a:lnTo>
                  <a:pt x="1506" y="1296"/>
                </a:lnTo>
                <a:lnTo>
                  <a:pt x="1560" y="750"/>
                </a:lnTo>
                <a:lnTo>
                  <a:pt x="1614" y="606"/>
                </a:lnTo>
                <a:lnTo>
                  <a:pt x="1668" y="846"/>
                </a:lnTo>
                <a:lnTo>
                  <a:pt x="1728" y="1212"/>
                </a:lnTo>
                <a:lnTo>
                  <a:pt x="1782" y="1380"/>
                </a:lnTo>
                <a:lnTo>
                  <a:pt x="1836" y="1212"/>
                </a:lnTo>
                <a:lnTo>
                  <a:pt x="1896" y="846"/>
                </a:lnTo>
                <a:lnTo>
                  <a:pt x="1950" y="606"/>
                </a:lnTo>
                <a:lnTo>
                  <a:pt x="2004" y="750"/>
                </a:lnTo>
                <a:lnTo>
                  <a:pt x="2058" y="1296"/>
                </a:lnTo>
                <a:lnTo>
                  <a:pt x="2118" y="1968"/>
                </a:lnTo>
                <a:lnTo>
                  <a:pt x="2172" y="2376"/>
                </a:lnTo>
                <a:lnTo>
                  <a:pt x="2226" y="2238"/>
                </a:lnTo>
                <a:lnTo>
                  <a:pt x="2286" y="1578"/>
                </a:lnTo>
                <a:lnTo>
                  <a:pt x="2340" y="714"/>
                </a:lnTo>
                <a:lnTo>
                  <a:pt x="2394" y="90"/>
                </a:lnTo>
                <a:lnTo>
                  <a:pt x="2454" y="0"/>
                </a:lnTo>
                <a:lnTo>
                  <a:pt x="2508" y="456"/>
                </a:lnTo>
                <a:lnTo>
                  <a:pt x="2562" y="1194"/>
                </a:lnTo>
                <a:lnTo>
                  <a:pt x="2616" y="1836"/>
                </a:lnTo>
                <a:lnTo>
                  <a:pt x="2676" y="2106"/>
                </a:lnTo>
                <a:lnTo>
                  <a:pt x="2730" y="1950"/>
                </a:lnTo>
                <a:lnTo>
                  <a:pt x="2784" y="1524"/>
                </a:lnTo>
                <a:lnTo>
                  <a:pt x="2844" y="1074"/>
                </a:lnTo>
                <a:lnTo>
                  <a:pt x="2898" y="810"/>
                </a:lnTo>
                <a:lnTo>
                  <a:pt x="2952" y="792"/>
                </a:lnTo>
                <a:lnTo>
                  <a:pt x="3012" y="954"/>
                </a:lnTo>
                <a:lnTo>
                  <a:pt x="3066" y="1158"/>
                </a:lnTo>
                <a:lnTo>
                  <a:pt x="3120" y="1308"/>
                </a:lnTo>
                <a:lnTo>
                  <a:pt x="3174" y="1356"/>
                </a:lnTo>
                <a:lnTo>
                  <a:pt x="3234" y="1326"/>
                </a:lnTo>
                <a:lnTo>
                  <a:pt x="3288" y="1266"/>
                </a:lnTo>
                <a:lnTo>
                  <a:pt x="3342" y="1212"/>
                </a:lnTo>
                <a:lnTo>
                  <a:pt x="3402" y="1194"/>
                </a:lnTo>
                <a:lnTo>
                  <a:pt x="3456" y="1194"/>
                </a:lnTo>
                <a:lnTo>
                  <a:pt x="3510" y="1206"/>
                </a:lnTo>
                <a:lnTo>
                  <a:pt x="3564" y="1212"/>
                </a:lnTo>
              </a:path>
            </a:pathLst>
          </a:custGeom>
          <a:noFill/>
          <a:ln w="28575" cmpd="sng">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付プレースホルダー 1">
            <a:extLst>
              <a:ext uri="{FF2B5EF4-FFF2-40B4-BE49-F238E27FC236}">
                <a16:creationId xmlns:a16="http://schemas.microsoft.com/office/drawing/2014/main" id="{C941E7A0-C529-0C73-D6A3-745488E017C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6627" name="フッター プレースホルダー 2">
            <a:extLst>
              <a:ext uri="{FF2B5EF4-FFF2-40B4-BE49-F238E27FC236}">
                <a16:creationId xmlns:a16="http://schemas.microsoft.com/office/drawing/2014/main" id="{79EF2920-19CB-F1C7-ECE7-96B9597AA24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6628" name="スライド番号プレースホルダー 3">
            <a:extLst>
              <a:ext uri="{FF2B5EF4-FFF2-40B4-BE49-F238E27FC236}">
                <a16:creationId xmlns:a16="http://schemas.microsoft.com/office/drawing/2014/main" id="{F28D73BE-FFA4-44A2-1556-CEFB5A41E6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C4077263-B564-4AD8-934E-E3313ED1D1C0}" type="slidenum">
              <a:rPr lang="en-US" altLang="ja-JP" smtClean="0"/>
              <a:pPr/>
              <a:t>24</a:t>
            </a:fld>
            <a:endParaRPr lang="en-US" altLang="ja-JP"/>
          </a:p>
        </p:txBody>
      </p:sp>
      <p:sp>
        <p:nvSpPr>
          <p:cNvPr id="26629" name="Text Box 4">
            <a:extLst>
              <a:ext uri="{FF2B5EF4-FFF2-40B4-BE49-F238E27FC236}">
                <a16:creationId xmlns:a16="http://schemas.microsoft.com/office/drawing/2014/main" id="{017FECE6-0BBD-9E93-EA66-9FD7BBC41715}"/>
              </a:ext>
            </a:extLst>
          </p:cNvPr>
          <p:cNvSpPr txBox="1">
            <a:spLocks noChangeArrowheads="1"/>
          </p:cNvSpPr>
          <p:nvPr/>
        </p:nvSpPr>
        <p:spPr bwMode="auto">
          <a:xfrm>
            <a:off x="755650" y="692150"/>
            <a:ext cx="7777163"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1200">
                <a:solidFill>
                  <a:schemeClr val="tx1"/>
                </a:solidFill>
                <a:latin typeface="Times New Roman" panose="02020603050405020304" pitchFamily="18" charset="0"/>
              </a:defRPr>
            </a:lvl1pPr>
            <a:lvl2pPr marL="914400" indent="-457200">
              <a:defRPr sz="1200">
                <a:solidFill>
                  <a:schemeClr val="tx1"/>
                </a:solidFill>
                <a:latin typeface="Times New Roman" panose="02020603050405020304" pitchFamily="18" charset="0"/>
              </a:defRPr>
            </a:lvl2pPr>
            <a:lvl3pPr marL="1371600" indent="-457200">
              <a:defRPr sz="1200">
                <a:solidFill>
                  <a:schemeClr val="tx1"/>
                </a:solidFill>
                <a:latin typeface="Times New Roman" panose="02020603050405020304" pitchFamily="18" charset="0"/>
              </a:defRPr>
            </a:lvl3pPr>
            <a:lvl4pPr marL="1828800" indent="-457200">
              <a:defRPr sz="1200">
                <a:solidFill>
                  <a:schemeClr val="tx1"/>
                </a:solidFill>
                <a:latin typeface="Times New Roman" panose="02020603050405020304" pitchFamily="18" charset="0"/>
              </a:defRPr>
            </a:lvl4pPr>
            <a:lvl5pPr marL="2286000" indent="-457200">
              <a:defRPr sz="12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2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2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2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rPr>
              <a:t>PSWF-type SSA-UWB transceiver achieving Common</a:t>
            </a:r>
          </a:p>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rPr>
              <a:t>Signaling Mode for MB-OFDM and DS-UWB</a:t>
            </a:r>
            <a:endParaRPr kumimoji="1" lang="ja-JP" altLang="en-US" sz="2400" b="1" u="sng">
              <a:latin typeface="Arial" panose="020B0604020202020204" pitchFamily="34" charset="0"/>
              <a:ea typeface="ＭＳ Ｐゴシック" panose="020B0600070205080204" pitchFamily="50" charset="-128"/>
            </a:endParaRPr>
          </a:p>
        </p:txBody>
      </p:sp>
      <p:grpSp>
        <p:nvGrpSpPr>
          <p:cNvPr id="26630" name="Group 5">
            <a:extLst>
              <a:ext uri="{FF2B5EF4-FFF2-40B4-BE49-F238E27FC236}">
                <a16:creationId xmlns:a16="http://schemas.microsoft.com/office/drawing/2014/main" id="{8D5CC7C6-6DAF-D5C3-ABB9-AF36B7D4EA79}"/>
              </a:ext>
            </a:extLst>
          </p:cNvPr>
          <p:cNvGrpSpPr>
            <a:grpSpLocks/>
          </p:cNvGrpSpPr>
          <p:nvPr/>
        </p:nvGrpSpPr>
        <p:grpSpPr bwMode="auto">
          <a:xfrm>
            <a:off x="755650" y="5229225"/>
            <a:ext cx="4273550" cy="884238"/>
            <a:chOff x="521" y="3294"/>
            <a:chExt cx="2507" cy="557"/>
          </a:xfrm>
        </p:grpSpPr>
        <p:sp>
          <p:nvSpPr>
            <p:cNvPr id="26703" name="Rectangle 6">
              <a:extLst>
                <a:ext uri="{FF2B5EF4-FFF2-40B4-BE49-F238E27FC236}">
                  <a16:creationId xmlns:a16="http://schemas.microsoft.com/office/drawing/2014/main" id="{9134E9FB-4D49-6B61-E3CF-0BD6496B12D5}"/>
                </a:ext>
              </a:extLst>
            </p:cNvPr>
            <p:cNvSpPr>
              <a:spLocks noChangeArrowheads="1"/>
            </p:cNvSpPr>
            <p:nvPr/>
          </p:nvSpPr>
          <p:spPr bwMode="auto">
            <a:xfrm>
              <a:off x="2109" y="3294"/>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a:solidFill>
                    <a:srgbClr val="0000FF"/>
                  </a:solidFill>
                  <a:latin typeface="Arial" panose="020B0604020202020204" pitchFamily="34" charset="0"/>
                  <a:ea typeface="ＭＳ Ｐゴシック" panose="020B0600070205080204" pitchFamily="50" charset="-128"/>
                </a:rPr>
                <a:t>DS-UWB Rx</a:t>
              </a:r>
            </a:p>
          </p:txBody>
        </p:sp>
        <p:grpSp>
          <p:nvGrpSpPr>
            <p:cNvPr id="26704" name="Group 7">
              <a:extLst>
                <a:ext uri="{FF2B5EF4-FFF2-40B4-BE49-F238E27FC236}">
                  <a16:creationId xmlns:a16="http://schemas.microsoft.com/office/drawing/2014/main" id="{5FE50BC1-C388-15AE-014F-9B6BD6C97762}"/>
                </a:ext>
              </a:extLst>
            </p:cNvPr>
            <p:cNvGrpSpPr>
              <a:grpSpLocks/>
            </p:cNvGrpSpPr>
            <p:nvPr/>
          </p:nvGrpSpPr>
          <p:grpSpPr bwMode="auto">
            <a:xfrm>
              <a:off x="521" y="3294"/>
              <a:ext cx="2507" cy="557"/>
              <a:chOff x="748" y="3430"/>
              <a:chExt cx="2507" cy="557"/>
            </a:xfrm>
          </p:grpSpPr>
          <p:sp>
            <p:nvSpPr>
              <p:cNvPr id="26705" name="Line 8">
                <a:extLst>
                  <a:ext uri="{FF2B5EF4-FFF2-40B4-BE49-F238E27FC236}">
                    <a16:creationId xmlns:a16="http://schemas.microsoft.com/office/drawing/2014/main" id="{AFF341CF-6EE8-CE59-0ABC-229D6EA5DED9}"/>
                  </a:ext>
                </a:extLst>
              </p:cNvPr>
              <p:cNvSpPr>
                <a:spLocks noChangeShapeType="1"/>
              </p:cNvSpPr>
              <p:nvPr/>
            </p:nvSpPr>
            <p:spPr bwMode="auto">
              <a:xfrm flipV="1">
                <a:off x="1729" y="3531"/>
                <a:ext cx="501" cy="0"/>
              </a:xfrm>
              <a:prstGeom prst="line">
                <a:avLst/>
              </a:prstGeom>
              <a:noFill/>
              <a:ln w="31750">
                <a:solidFill>
                  <a:srgbClr val="0099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06" name="Rectangle 9">
                <a:extLst>
                  <a:ext uri="{FF2B5EF4-FFF2-40B4-BE49-F238E27FC236}">
                    <a16:creationId xmlns:a16="http://schemas.microsoft.com/office/drawing/2014/main" id="{94E12B4F-A65E-6256-0CEF-188A32A34F09}"/>
                  </a:ext>
                </a:extLst>
              </p:cNvPr>
              <p:cNvSpPr>
                <a:spLocks noChangeArrowheads="1"/>
              </p:cNvSpPr>
              <p:nvPr/>
            </p:nvSpPr>
            <p:spPr bwMode="auto">
              <a:xfrm>
                <a:off x="748" y="3430"/>
                <a:ext cx="8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a:solidFill>
                      <a:srgbClr val="0000FF"/>
                    </a:solidFill>
                    <a:latin typeface="Arial" panose="020B0604020202020204" pitchFamily="34" charset="0"/>
                    <a:ea typeface="ＭＳ Ｐゴシック" panose="020B0600070205080204" pitchFamily="50" charset="-128"/>
                  </a:rPr>
                  <a:t>DS-UWB Tx</a:t>
                </a:r>
              </a:p>
            </p:txBody>
          </p:sp>
          <p:sp>
            <p:nvSpPr>
              <p:cNvPr id="26707" name="Rectangle 10">
                <a:extLst>
                  <a:ext uri="{FF2B5EF4-FFF2-40B4-BE49-F238E27FC236}">
                    <a16:creationId xmlns:a16="http://schemas.microsoft.com/office/drawing/2014/main" id="{091E570A-68AA-2C32-8AE4-774FD8D6FAD2}"/>
                  </a:ext>
                </a:extLst>
              </p:cNvPr>
              <p:cNvSpPr>
                <a:spLocks noChangeArrowheads="1"/>
              </p:cNvSpPr>
              <p:nvPr/>
            </p:nvSpPr>
            <p:spPr bwMode="auto">
              <a:xfrm>
                <a:off x="748" y="3733"/>
                <a:ext cx="9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a:solidFill>
                      <a:srgbClr val="0000FF"/>
                    </a:solidFill>
                    <a:latin typeface="Arial" panose="020B0604020202020204" pitchFamily="34" charset="0"/>
                    <a:ea typeface="ＭＳ Ｐゴシック" panose="020B0600070205080204" pitchFamily="50" charset="-128"/>
                  </a:rPr>
                  <a:t>MB-OFDM Tx</a:t>
                </a:r>
              </a:p>
            </p:txBody>
          </p:sp>
          <p:sp>
            <p:nvSpPr>
              <p:cNvPr id="26708" name="Rectangle 11">
                <a:extLst>
                  <a:ext uri="{FF2B5EF4-FFF2-40B4-BE49-F238E27FC236}">
                    <a16:creationId xmlns:a16="http://schemas.microsoft.com/office/drawing/2014/main" id="{A62EE97A-6DFB-6EEA-6573-74E5AD5F175C}"/>
                  </a:ext>
                </a:extLst>
              </p:cNvPr>
              <p:cNvSpPr>
                <a:spLocks noChangeArrowheads="1"/>
              </p:cNvSpPr>
              <p:nvPr/>
            </p:nvSpPr>
            <p:spPr bwMode="auto">
              <a:xfrm>
                <a:off x="2305" y="3756"/>
                <a:ext cx="9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800">
                    <a:solidFill>
                      <a:srgbClr val="0000FF"/>
                    </a:solidFill>
                    <a:latin typeface="Arial" panose="020B0604020202020204" pitchFamily="34" charset="0"/>
                    <a:ea typeface="ＭＳ Ｐゴシック" panose="020B0600070205080204" pitchFamily="50" charset="-128"/>
                  </a:rPr>
                  <a:t>MB-OFDM Rx</a:t>
                </a:r>
              </a:p>
            </p:txBody>
          </p:sp>
          <p:sp>
            <p:nvSpPr>
              <p:cNvPr id="26709" name="Line 12">
                <a:extLst>
                  <a:ext uri="{FF2B5EF4-FFF2-40B4-BE49-F238E27FC236}">
                    <a16:creationId xmlns:a16="http://schemas.microsoft.com/office/drawing/2014/main" id="{16F8B03D-F3C5-E8B2-148A-2BE2ADE62390}"/>
                  </a:ext>
                </a:extLst>
              </p:cNvPr>
              <p:cNvSpPr>
                <a:spLocks noChangeShapeType="1"/>
              </p:cNvSpPr>
              <p:nvPr/>
            </p:nvSpPr>
            <p:spPr bwMode="auto">
              <a:xfrm flipV="1">
                <a:off x="1746" y="3568"/>
                <a:ext cx="464" cy="277"/>
              </a:xfrm>
              <a:prstGeom prst="line">
                <a:avLst/>
              </a:prstGeom>
              <a:noFill/>
              <a:ln w="31750">
                <a:solidFill>
                  <a:srgbClr val="FF9933"/>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10" name="Line 13">
                <a:extLst>
                  <a:ext uri="{FF2B5EF4-FFF2-40B4-BE49-F238E27FC236}">
                    <a16:creationId xmlns:a16="http://schemas.microsoft.com/office/drawing/2014/main" id="{025C6F3C-03A2-7679-58C9-340E2298AAD0}"/>
                  </a:ext>
                </a:extLst>
              </p:cNvPr>
              <p:cNvSpPr>
                <a:spLocks noChangeShapeType="1"/>
              </p:cNvSpPr>
              <p:nvPr/>
            </p:nvSpPr>
            <p:spPr bwMode="auto">
              <a:xfrm>
                <a:off x="1746" y="3573"/>
                <a:ext cx="453" cy="272"/>
              </a:xfrm>
              <a:prstGeom prst="line">
                <a:avLst/>
              </a:prstGeom>
              <a:noFill/>
              <a:ln w="31750">
                <a:solidFill>
                  <a:srgbClr val="FF9933"/>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11" name="Line 14">
                <a:extLst>
                  <a:ext uri="{FF2B5EF4-FFF2-40B4-BE49-F238E27FC236}">
                    <a16:creationId xmlns:a16="http://schemas.microsoft.com/office/drawing/2014/main" id="{A92F7263-88F7-B870-60B9-E97ED5FC5C9D}"/>
                  </a:ext>
                </a:extLst>
              </p:cNvPr>
              <p:cNvSpPr>
                <a:spLocks noChangeShapeType="1"/>
              </p:cNvSpPr>
              <p:nvPr/>
            </p:nvSpPr>
            <p:spPr bwMode="auto">
              <a:xfrm flipV="1">
                <a:off x="1756" y="3884"/>
                <a:ext cx="489" cy="7"/>
              </a:xfrm>
              <a:prstGeom prst="line">
                <a:avLst/>
              </a:prstGeom>
              <a:noFill/>
              <a:ln w="31750">
                <a:solidFill>
                  <a:srgbClr val="0099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26631" name="Group 96">
            <a:extLst>
              <a:ext uri="{FF2B5EF4-FFF2-40B4-BE49-F238E27FC236}">
                <a16:creationId xmlns:a16="http://schemas.microsoft.com/office/drawing/2014/main" id="{81B480FC-0897-5B06-EC65-B5860157189F}"/>
              </a:ext>
            </a:extLst>
          </p:cNvPr>
          <p:cNvGrpSpPr>
            <a:grpSpLocks/>
          </p:cNvGrpSpPr>
          <p:nvPr/>
        </p:nvGrpSpPr>
        <p:grpSpPr bwMode="auto">
          <a:xfrm>
            <a:off x="1116013" y="1773238"/>
            <a:ext cx="6788150" cy="3511550"/>
            <a:chOff x="703" y="1117"/>
            <a:chExt cx="4276" cy="2212"/>
          </a:xfrm>
        </p:grpSpPr>
        <p:sp>
          <p:nvSpPr>
            <p:cNvPr id="26632" name="Rectangle 16">
              <a:extLst>
                <a:ext uri="{FF2B5EF4-FFF2-40B4-BE49-F238E27FC236}">
                  <a16:creationId xmlns:a16="http://schemas.microsoft.com/office/drawing/2014/main" id="{AD09CECC-D88D-CF8B-1F08-8D1CE2542810}"/>
                </a:ext>
              </a:extLst>
            </p:cNvPr>
            <p:cNvSpPr>
              <a:spLocks noChangeArrowheads="1"/>
            </p:cNvSpPr>
            <p:nvPr/>
          </p:nvSpPr>
          <p:spPr bwMode="auto">
            <a:xfrm>
              <a:off x="3194" y="1696"/>
              <a:ext cx="1047" cy="499"/>
            </a:xfrm>
            <a:prstGeom prst="rect">
              <a:avLst/>
            </a:prstGeom>
            <a:solidFill>
              <a:schemeClr val="accent1"/>
            </a:solidFill>
            <a:ln w="12700">
              <a:solidFill>
                <a:srgbClr val="000000"/>
              </a:solidFill>
              <a:miter lim="800000"/>
              <a:headEnd/>
              <a:tailEnd/>
            </a:ln>
          </p:spPr>
          <p:txBody>
            <a:bodyPr lIns="18000" tIns="10800" rIns="18000" bIns="1080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kumimoji="1" lang="en-US" altLang="ja-JP" sz="1400" b="1">
                  <a:solidFill>
                    <a:srgbClr val="0000FF"/>
                  </a:solidFill>
                  <a:latin typeface="Arial" panose="020B0604020202020204" pitchFamily="34" charset="0"/>
                  <a:ea typeface="ＭＳ Ｐゴシック" panose="020B0600070205080204" pitchFamily="50" charset="-128"/>
                </a:rPr>
                <a:t>Frequency-Time-Hopping code with CSM</a:t>
              </a:r>
              <a:endParaRPr kumimoji="1" lang="en-US" altLang="ja-JP" sz="1400">
                <a:solidFill>
                  <a:srgbClr val="0000FF"/>
                </a:solidFill>
                <a:latin typeface="Arial" panose="020B0604020202020204" pitchFamily="34" charset="0"/>
                <a:ea typeface="ＭＳ Ｐゴシック" panose="020B0600070205080204" pitchFamily="50" charset="-128"/>
              </a:endParaRPr>
            </a:p>
          </p:txBody>
        </p:sp>
        <p:sp>
          <p:nvSpPr>
            <p:cNvPr id="26633" name="Freeform 18">
              <a:extLst>
                <a:ext uri="{FF2B5EF4-FFF2-40B4-BE49-F238E27FC236}">
                  <a16:creationId xmlns:a16="http://schemas.microsoft.com/office/drawing/2014/main" id="{38970FCF-E705-6544-E223-80639D9B5DBA}"/>
                </a:ext>
              </a:extLst>
            </p:cNvPr>
            <p:cNvSpPr>
              <a:spLocks/>
            </p:cNvSpPr>
            <p:nvPr/>
          </p:nvSpPr>
          <p:spPr bwMode="auto">
            <a:xfrm>
              <a:off x="1449" y="1222"/>
              <a:ext cx="442" cy="355"/>
            </a:xfrm>
            <a:custGeom>
              <a:avLst/>
              <a:gdLst>
                <a:gd name="T0" fmla="*/ 442 w 351"/>
                <a:gd name="T1" fmla="*/ 177 h 294"/>
                <a:gd name="T2" fmla="*/ 0 w 351"/>
                <a:gd name="T3" fmla="*/ 0 h 294"/>
                <a:gd name="T4" fmla="*/ 0 w 351"/>
                <a:gd name="T5" fmla="*/ 355 h 294"/>
                <a:gd name="T6" fmla="*/ 442 w 351"/>
                <a:gd name="T7" fmla="*/ 177 h 2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294">
                  <a:moveTo>
                    <a:pt x="351" y="147"/>
                  </a:moveTo>
                  <a:lnTo>
                    <a:pt x="0" y="0"/>
                  </a:lnTo>
                  <a:lnTo>
                    <a:pt x="0" y="294"/>
                  </a:lnTo>
                  <a:lnTo>
                    <a:pt x="351" y="14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34" name="Rectangle 19">
              <a:extLst>
                <a:ext uri="{FF2B5EF4-FFF2-40B4-BE49-F238E27FC236}">
                  <a16:creationId xmlns:a16="http://schemas.microsoft.com/office/drawing/2014/main" id="{447F2738-4335-510B-1FD7-89023340FAC9}"/>
                </a:ext>
              </a:extLst>
            </p:cNvPr>
            <p:cNvSpPr>
              <a:spLocks noChangeArrowheads="1"/>
            </p:cNvSpPr>
            <p:nvPr/>
          </p:nvSpPr>
          <p:spPr bwMode="auto">
            <a:xfrm>
              <a:off x="1478" y="1334"/>
              <a:ext cx="2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500" b="1">
                  <a:solidFill>
                    <a:srgbClr val="0000FF"/>
                  </a:solidFill>
                  <a:latin typeface="Arial" panose="020B0604020202020204" pitchFamily="34" charset="0"/>
                  <a:ea typeface="ＭＳ Ｐゴシック" panose="020B0600070205080204" pitchFamily="50" charset="-128"/>
                </a:rPr>
                <a:t>LNA</a:t>
              </a:r>
              <a:endParaRPr kumimoji="1" lang="en-US" altLang="ja-JP" sz="2000" b="1">
                <a:solidFill>
                  <a:srgbClr val="0000FF"/>
                </a:solidFill>
                <a:latin typeface="Arial" panose="020B0604020202020204" pitchFamily="34" charset="0"/>
                <a:ea typeface="ＭＳ Ｐゴシック" panose="020B0600070205080204" pitchFamily="50" charset="-128"/>
              </a:endParaRPr>
            </a:p>
          </p:txBody>
        </p:sp>
        <p:grpSp>
          <p:nvGrpSpPr>
            <p:cNvPr id="26635" name="Group 20">
              <a:extLst>
                <a:ext uri="{FF2B5EF4-FFF2-40B4-BE49-F238E27FC236}">
                  <a16:creationId xmlns:a16="http://schemas.microsoft.com/office/drawing/2014/main" id="{B93F34F7-4E95-264A-939C-D5B6E6307268}"/>
                </a:ext>
              </a:extLst>
            </p:cNvPr>
            <p:cNvGrpSpPr>
              <a:grpSpLocks/>
            </p:cNvGrpSpPr>
            <p:nvPr/>
          </p:nvGrpSpPr>
          <p:grpSpPr bwMode="auto">
            <a:xfrm>
              <a:off x="1356" y="1227"/>
              <a:ext cx="535" cy="299"/>
              <a:chOff x="1119" y="902"/>
              <a:chExt cx="425" cy="248"/>
            </a:xfrm>
          </p:grpSpPr>
          <p:sp>
            <p:nvSpPr>
              <p:cNvPr id="26701" name="Line 21">
                <a:extLst>
                  <a:ext uri="{FF2B5EF4-FFF2-40B4-BE49-F238E27FC236}">
                    <a16:creationId xmlns:a16="http://schemas.microsoft.com/office/drawing/2014/main" id="{DBE43D88-E47C-DD2F-018F-D4794FB3FB91}"/>
                  </a:ext>
                </a:extLst>
              </p:cNvPr>
              <p:cNvSpPr>
                <a:spLocks noChangeShapeType="1"/>
              </p:cNvSpPr>
              <p:nvPr/>
            </p:nvSpPr>
            <p:spPr bwMode="auto">
              <a:xfrm flipV="1">
                <a:off x="1119" y="918"/>
                <a:ext cx="391" cy="23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702" name="Freeform 22">
                <a:extLst>
                  <a:ext uri="{FF2B5EF4-FFF2-40B4-BE49-F238E27FC236}">
                    <a16:creationId xmlns:a16="http://schemas.microsoft.com/office/drawing/2014/main" id="{87DA9FC1-F7A2-29A7-D8A7-7D21357DEEC1}"/>
                  </a:ext>
                </a:extLst>
              </p:cNvPr>
              <p:cNvSpPr>
                <a:spLocks/>
              </p:cNvSpPr>
              <p:nvPr/>
            </p:nvSpPr>
            <p:spPr bwMode="auto">
              <a:xfrm>
                <a:off x="1490" y="902"/>
                <a:ext cx="54" cy="47"/>
              </a:xfrm>
              <a:custGeom>
                <a:avLst/>
                <a:gdLst>
                  <a:gd name="T0" fmla="*/ 27 w 54"/>
                  <a:gd name="T1" fmla="*/ 47 h 47"/>
                  <a:gd name="T2" fmla="*/ 54 w 54"/>
                  <a:gd name="T3" fmla="*/ 0 h 47"/>
                  <a:gd name="T4" fmla="*/ 0 w 54"/>
                  <a:gd name="T5" fmla="*/ 4 h 47"/>
                  <a:gd name="T6" fmla="*/ 27 w 54"/>
                  <a:gd name="T7" fmla="*/ 4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47">
                    <a:moveTo>
                      <a:pt x="27" y="47"/>
                    </a:moveTo>
                    <a:lnTo>
                      <a:pt x="54" y="0"/>
                    </a:lnTo>
                    <a:lnTo>
                      <a:pt x="0" y="4"/>
                    </a:lnTo>
                    <a:lnTo>
                      <a:pt x="2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6636" name="Rectangle 23">
              <a:extLst>
                <a:ext uri="{FF2B5EF4-FFF2-40B4-BE49-F238E27FC236}">
                  <a16:creationId xmlns:a16="http://schemas.microsoft.com/office/drawing/2014/main" id="{269F0D25-E609-5C28-2298-F1F5CE32B6A6}"/>
                </a:ext>
              </a:extLst>
            </p:cNvPr>
            <p:cNvSpPr>
              <a:spLocks noChangeArrowheads="1"/>
            </p:cNvSpPr>
            <p:nvPr/>
          </p:nvSpPr>
          <p:spPr bwMode="auto">
            <a:xfrm>
              <a:off x="2430" y="1221"/>
              <a:ext cx="27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37" name="Freeform 24">
              <a:extLst>
                <a:ext uri="{FF2B5EF4-FFF2-40B4-BE49-F238E27FC236}">
                  <a16:creationId xmlns:a16="http://schemas.microsoft.com/office/drawing/2014/main" id="{6FCADB5F-33F4-EBF7-1F51-01D081F46548}"/>
                </a:ext>
              </a:extLst>
            </p:cNvPr>
            <p:cNvSpPr>
              <a:spLocks/>
            </p:cNvSpPr>
            <p:nvPr/>
          </p:nvSpPr>
          <p:spPr bwMode="auto">
            <a:xfrm>
              <a:off x="1449" y="1222"/>
              <a:ext cx="442" cy="355"/>
            </a:xfrm>
            <a:custGeom>
              <a:avLst/>
              <a:gdLst>
                <a:gd name="T0" fmla="*/ 442 w 351"/>
                <a:gd name="T1" fmla="*/ 177 h 294"/>
                <a:gd name="T2" fmla="*/ 0 w 351"/>
                <a:gd name="T3" fmla="*/ 0 h 294"/>
                <a:gd name="T4" fmla="*/ 0 w 351"/>
                <a:gd name="T5" fmla="*/ 355 h 294"/>
                <a:gd name="T6" fmla="*/ 442 w 351"/>
                <a:gd name="T7" fmla="*/ 177 h 2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294">
                  <a:moveTo>
                    <a:pt x="351" y="147"/>
                  </a:moveTo>
                  <a:lnTo>
                    <a:pt x="0" y="0"/>
                  </a:lnTo>
                  <a:lnTo>
                    <a:pt x="0" y="294"/>
                  </a:lnTo>
                  <a:lnTo>
                    <a:pt x="351" y="14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38" name="Line 26">
              <a:extLst>
                <a:ext uri="{FF2B5EF4-FFF2-40B4-BE49-F238E27FC236}">
                  <a16:creationId xmlns:a16="http://schemas.microsoft.com/office/drawing/2014/main" id="{B1F23D5C-B7CB-1661-F591-2241A9317D0E}"/>
                </a:ext>
              </a:extLst>
            </p:cNvPr>
            <p:cNvSpPr>
              <a:spLocks noChangeShapeType="1"/>
            </p:cNvSpPr>
            <p:nvPr/>
          </p:nvSpPr>
          <p:spPr bwMode="auto">
            <a:xfrm flipV="1">
              <a:off x="1356" y="1245"/>
              <a:ext cx="492" cy="28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9" name="Freeform 27">
              <a:extLst>
                <a:ext uri="{FF2B5EF4-FFF2-40B4-BE49-F238E27FC236}">
                  <a16:creationId xmlns:a16="http://schemas.microsoft.com/office/drawing/2014/main" id="{74D68A86-9F6E-4026-0A29-FDDA4AC78EC1}"/>
                </a:ext>
              </a:extLst>
            </p:cNvPr>
            <p:cNvSpPr>
              <a:spLocks/>
            </p:cNvSpPr>
            <p:nvPr/>
          </p:nvSpPr>
          <p:spPr bwMode="auto">
            <a:xfrm>
              <a:off x="1823" y="1226"/>
              <a:ext cx="68" cy="57"/>
            </a:xfrm>
            <a:custGeom>
              <a:avLst/>
              <a:gdLst>
                <a:gd name="T0" fmla="*/ 34 w 54"/>
                <a:gd name="T1" fmla="*/ 57 h 47"/>
                <a:gd name="T2" fmla="*/ 68 w 54"/>
                <a:gd name="T3" fmla="*/ 0 h 47"/>
                <a:gd name="T4" fmla="*/ 0 w 54"/>
                <a:gd name="T5" fmla="*/ 5 h 47"/>
                <a:gd name="T6" fmla="*/ 34 w 54"/>
                <a:gd name="T7" fmla="*/ 5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47">
                  <a:moveTo>
                    <a:pt x="27" y="47"/>
                  </a:moveTo>
                  <a:lnTo>
                    <a:pt x="54" y="0"/>
                  </a:lnTo>
                  <a:lnTo>
                    <a:pt x="0" y="4"/>
                  </a:lnTo>
                  <a:lnTo>
                    <a:pt x="2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640" name="Freeform 28">
              <a:extLst>
                <a:ext uri="{FF2B5EF4-FFF2-40B4-BE49-F238E27FC236}">
                  <a16:creationId xmlns:a16="http://schemas.microsoft.com/office/drawing/2014/main" id="{78060784-A7E0-0C56-638B-045C3DEB08AC}"/>
                </a:ext>
              </a:extLst>
            </p:cNvPr>
            <p:cNvSpPr>
              <a:spLocks/>
            </p:cNvSpPr>
            <p:nvPr/>
          </p:nvSpPr>
          <p:spPr bwMode="auto">
            <a:xfrm>
              <a:off x="1449" y="1222"/>
              <a:ext cx="442" cy="355"/>
            </a:xfrm>
            <a:custGeom>
              <a:avLst/>
              <a:gdLst>
                <a:gd name="T0" fmla="*/ 442 w 351"/>
                <a:gd name="T1" fmla="*/ 177 h 294"/>
                <a:gd name="T2" fmla="*/ 0 w 351"/>
                <a:gd name="T3" fmla="*/ 0 h 294"/>
                <a:gd name="T4" fmla="*/ 0 w 351"/>
                <a:gd name="T5" fmla="*/ 355 h 294"/>
                <a:gd name="T6" fmla="*/ 442 w 351"/>
                <a:gd name="T7" fmla="*/ 177 h 2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294">
                  <a:moveTo>
                    <a:pt x="351" y="147"/>
                  </a:moveTo>
                  <a:lnTo>
                    <a:pt x="0" y="0"/>
                  </a:lnTo>
                  <a:lnTo>
                    <a:pt x="0" y="294"/>
                  </a:lnTo>
                  <a:lnTo>
                    <a:pt x="351" y="14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41" name="Line 30">
              <a:extLst>
                <a:ext uri="{FF2B5EF4-FFF2-40B4-BE49-F238E27FC236}">
                  <a16:creationId xmlns:a16="http://schemas.microsoft.com/office/drawing/2014/main" id="{5BA7060F-701D-8D6F-6DAB-EEF8C939B7DB}"/>
                </a:ext>
              </a:extLst>
            </p:cNvPr>
            <p:cNvSpPr>
              <a:spLocks noChangeShapeType="1"/>
            </p:cNvSpPr>
            <p:nvPr/>
          </p:nvSpPr>
          <p:spPr bwMode="auto">
            <a:xfrm flipV="1">
              <a:off x="1356" y="1245"/>
              <a:ext cx="492" cy="28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2" name="Freeform 31">
              <a:extLst>
                <a:ext uri="{FF2B5EF4-FFF2-40B4-BE49-F238E27FC236}">
                  <a16:creationId xmlns:a16="http://schemas.microsoft.com/office/drawing/2014/main" id="{38890719-A816-B25C-4427-5032D70BA698}"/>
                </a:ext>
              </a:extLst>
            </p:cNvPr>
            <p:cNvSpPr>
              <a:spLocks/>
            </p:cNvSpPr>
            <p:nvPr/>
          </p:nvSpPr>
          <p:spPr bwMode="auto">
            <a:xfrm>
              <a:off x="1823" y="1226"/>
              <a:ext cx="68" cy="57"/>
            </a:xfrm>
            <a:custGeom>
              <a:avLst/>
              <a:gdLst>
                <a:gd name="T0" fmla="*/ 34 w 54"/>
                <a:gd name="T1" fmla="*/ 57 h 47"/>
                <a:gd name="T2" fmla="*/ 68 w 54"/>
                <a:gd name="T3" fmla="*/ 0 h 47"/>
                <a:gd name="T4" fmla="*/ 0 w 54"/>
                <a:gd name="T5" fmla="*/ 5 h 47"/>
                <a:gd name="T6" fmla="*/ 34 w 54"/>
                <a:gd name="T7" fmla="*/ 5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47">
                  <a:moveTo>
                    <a:pt x="27" y="47"/>
                  </a:moveTo>
                  <a:lnTo>
                    <a:pt x="54" y="0"/>
                  </a:lnTo>
                  <a:lnTo>
                    <a:pt x="0" y="4"/>
                  </a:lnTo>
                  <a:lnTo>
                    <a:pt x="2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643" name="Rectangle 32">
              <a:extLst>
                <a:ext uri="{FF2B5EF4-FFF2-40B4-BE49-F238E27FC236}">
                  <a16:creationId xmlns:a16="http://schemas.microsoft.com/office/drawing/2014/main" id="{5CDD5DB8-43B6-4B2C-058D-C588FB1C68EB}"/>
                </a:ext>
              </a:extLst>
            </p:cNvPr>
            <p:cNvSpPr>
              <a:spLocks noChangeArrowheads="1"/>
            </p:cNvSpPr>
            <p:nvPr/>
          </p:nvSpPr>
          <p:spPr bwMode="auto">
            <a:xfrm>
              <a:off x="2430" y="1221"/>
              <a:ext cx="27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44" name="Rectangle 33">
              <a:extLst>
                <a:ext uri="{FF2B5EF4-FFF2-40B4-BE49-F238E27FC236}">
                  <a16:creationId xmlns:a16="http://schemas.microsoft.com/office/drawing/2014/main" id="{3385D107-C86B-ECDF-218C-44A78752016E}"/>
                </a:ext>
              </a:extLst>
            </p:cNvPr>
            <p:cNvSpPr>
              <a:spLocks noChangeArrowheads="1"/>
            </p:cNvSpPr>
            <p:nvPr/>
          </p:nvSpPr>
          <p:spPr bwMode="auto">
            <a:xfrm>
              <a:off x="2426" y="1349"/>
              <a:ext cx="27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45" name="Oval 35">
              <a:extLst>
                <a:ext uri="{FF2B5EF4-FFF2-40B4-BE49-F238E27FC236}">
                  <a16:creationId xmlns:a16="http://schemas.microsoft.com/office/drawing/2014/main" id="{B04F1BC7-FC93-8749-5E17-C5223DABE021}"/>
                </a:ext>
              </a:extLst>
            </p:cNvPr>
            <p:cNvSpPr>
              <a:spLocks noChangeArrowheads="1"/>
            </p:cNvSpPr>
            <p:nvPr/>
          </p:nvSpPr>
          <p:spPr bwMode="auto">
            <a:xfrm>
              <a:off x="2186" y="1305"/>
              <a:ext cx="195" cy="186"/>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46" name="Rectangle 36">
              <a:extLst>
                <a:ext uri="{FF2B5EF4-FFF2-40B4-BE49-F238E27FC236}">
                  <a16:creationId xmlns:a16="http://schemas.microsoft.com/office/drawing/2014/main" id="{86266BC8-D00D-D7CF-C018-C6CCD0CA7687}"/>
                </a:ext>
              </a:extLst>
            </p:cNvPr>
            <p:cNvSpPr>
              <a:spLocks noChangeArrowheads="1"/>
            </p:cNvSpPr>
            <p:nvPr/>
          </p:nvSpPr>
          <p:spPr bwMode="auto">
            <a:xfrm>
              <a:off x="2235" y="1328"/>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ja-JP" altLang="en-US" sz="1700" b="1">
                  <a:solidFill>
                    <a:srgbClr val="0000FF"/>
                  </a:solidFill>
                  <a:latin typeface="Arial" panose="020B0604020202020204" pitchFamily="34" charset="0"/>
                  <a:ea typeface="ＭＳ Ｐゴシック" panose="020B0600070205080204" pitchFamily="50" charset="-128"/>
                </a:rPr>
                <a:t>Ｘ</a:t>
              </a:r>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sp>
          <p:nvSpPr>
            <p:cNvPr id="26647" name="Rectangle 37">
              <a:extLst>
                <a:ext uri="{FF2B5EF4-FFF2-40B4-BE49-F238E27FC236}">
                  <a16:creationId xmlns:a16="http://schemas.microsoft.com/office/drawing/2014/main" id="{7240DEEA-C381-92DF-CC72-D58C18585966}"/>
                </a:ext>
              </a:extLst>
            </p:cNvPr>
            <p:cNvSpPr>
              <a:spLocks noChangeArrowheads="1"/>
            </p:cNvSpPr>
            <p:nvPr/>
          </p:nvSpPr>
          <p:spPr bwMode="auto">
            <a:xfrm>
              <a:off x="2235" y="1328"/>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ja-JP" altLang="en-US" sz="1700" b="1">
                  <a:solidFill>
                    <a:srgbClr val="0000FF"/>
                  </a:solidFill>
                  <a:latin typeface="Arial" panose="020B0604020202020204" pitchFamily="34" charset="0"/>
                  <a:ea typeface="ＭＳ Ｐゴシック" panose="020B0600070205080204" pitchFamily="50" charset="-128"/>
                </a:rPr>
                <a:t>Ｘ</a:t>
              </a:r>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sp>
          <p:nvSpPr>
            <p:cNvPr id="26648" name="Line 38">
              <a:extLst>
                <a:ext uri="{FF2B5EF4-FFF2-40B4-BE49-F238E27FC236}">
                  <a16:creationId xmlns:a16="http://schemas.microsoft.com/office/drawing/2014/main" id="{EDB0CAAC-DBE4-B6D4-E8A4-14264AC4A97C}"/>
                </a:ext>
              </a:extLst>
            </p:cNvPr>
            <p:cNvSpPr>
              <a:spLocks noChangeShapeType="1"/>
            </p:cNvSpPr>
            <p:nvPr/>
          </p:nvSpPr>
          <p:spPr bwMode="auto">
            <a:xfrm>
              <a:off x="2378" y="1393"/>
              <a:ext cx="28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9" name="Line 39">
              <a:extLst>
                <a:ext uri="{FF2B5EF4-FFF2-40B4-BE49-F238E27FC236}">
                  <a16:creationId xmlns:a16="http://schemas.microsoft.com/office/drawing/2014/main" id="{75657849-2381-BD51-5EA8-FF98DBA7B300}"/>
                </a:ext>
              </a:extLst>
            </p:cNvPr>
            <p:cNvSpPr>
              <a:spLocks noChangeShapeType="1"/>
            </p:cNvSpPr>
            <p:nvPr/>
          </p:nvSpPr>
          <p:spPr bwMode="auto">
            <a:xfrm>
              <a:off x="1265" y="1408"/>
              <a:ext cx="18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0" name="Rectangle 40">
              <a:extLst>
                <a:ext uri="{FF2B5EF4-FFF2-40B4-BE49-F238E27FC236}">
                  <a16:creationId xmlns:a16="http://schemas.microsoft.com/office/drawing/2014/main" id="{F58CA614-761B-0E71-B994-DAF0C5F2390C}"/>
                </a:ext>
              </a:extLst>
            </p:cNvPr>
            <p:cNvSpPr>
              <a:spLocks noChangeArrowheads="1"/>
            </p:cNvSpPr>
            <p:nvPr/>
          </p:nvSpPr>
          <p:spPr bwMode="auto">
            <a:xfrm>
              <a:off x="2781" y="2383"/>
              <a:ext cx="27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51" name="Rectangle 41">
              <a:extLst>
                <a:ext uri="{FF2B5EF4-FFF2-40B4-BE49-F238E27FC236}">
                  <a16:creationId xmlns:a16="http://schemas.microsoft.com/office/drawing/2014/main" id="{E4FF449F-5501-3D4B-C216-54132740232D}"/>
                </a:ext>
              </a:extLst>
            </p:cNvPr>
            <p:cNvSpPr>
              <a:spLocks noChangeArrowheads="1"/>
            </p:cNvSpPr>
            <p:nvPr/>
          </p:nvSpPr>
          <p:spPr bwMode="auto">
            <a:xfrm>
              <a:off x="2757" y="2509"/>
              <a:ext cx="27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52" name="Oval 42">
              <a:extLst>
                <a:ext uri="{FF2B5EF4-FFF2-40B4-BE49-F238E27FC236}">
                  <a16:creationId xmlns:a16="http://schemas.microsoft.com/office/drawing/2014/main" id="{100546A7-790D-A95C-94CE-75A1AB73DB8C}"/>
                </a:ext>
              </a:extLst>
            </p:cNvPr>
            <p:cNvSpPr>
              <a:spLocks noChangeArrowheads="1"/>
            </p:cNvSpPr>
            <p:nvPr/>
          </p:nvSpPr>
          <p:spPr bwMode="auto">
            <a:xfrm>
              <a:off x="3000" y="2339"/>
              <a:ext cx="195" cy="186"/>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53" name="Rectangle 43">
              <a:extLst>
                <a:ext uri="{FF2B5EF4-FFF2-40B4-BE49-F238E27FC236}">
                  <a16:creationId xmlns:a16="http://schemas.microsoft.com/office/drawing/2014/main" id="{9FF5B6D6-F883-3D75-2D47-F6C2D3E527D3}"/>
                </a:ext>
              </a:extLst>
            </p:cNvPr>
            <p:cNvSpPr>
              <a:spLocks noChangeArrowheads="1"/>
            </p:cNvSpPr>
            <p:nvPr/>
          </p:nvSpPr>
          <p:spPr bwMode="auto">
            <a:xfrm>
              <a:off x="3049" y="2362"/>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ja-JP" altLang="en-US" sz="1700" b="1">
                  <a:solidFill>
                    <a:srgbClr val="0000FF"/>
                  </a:solidFill>
                  <a:latin typeface="Arial" panose="020B0604020202020204" pitchFamily="34" charset="0"/>
                  <a:ea typeface="ＭＳ Ｐゴシック" panose="020B0600070205080204" pitchFamily="50" charset="-128"/>
                </a:rPr>
                <a:t>Ｘ</a:t>
              </a:r>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sp>
          <p:nvSpPr>
            <p:cNvPr id="26654" name="Rectangle 44">
              <a:extLst>
                <a:ext uri="{FF2B5EF4-FFF2-40B4-BE49-F238E27FC236}">
                  <a16:creationId xmlns:a16="http://schemas.microsoft.com/office/drawing/2014/main" id="{3CC540DC-A0F0-3EF5-1098-B5D8360D4D89}"/>
                </a:ext>
              </a:extLst>
            </p:cNvPr>
            <p:cNvSpPr>
              <a:spLocks noChangeArrowheads="1"/>
            </p:cNvSpPr>
            <p:nvPr/>
          </p:nvSpPr>
          <p:spPr bwMode="auto">
            <a:xfrm>
              <a:off x="2781" y="2383"/>
              <a:ext cx="27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55" name="Oval 45">
              <a:extLst>
                <a:ext uri="{FF2B5EF4-FFF2-40B4-BE49-F238E27FC236}">
                  <a16:creationId xmlns:a16="http://schemas.microsoft.com/office/drawing/2014/main" id="{05F0F0F9-C741-6C2C-0432-06D53D35ECD2}"/>
                </a:ext>
              </a:extLst>
            </p:cNvPr>
            <p:cNvSpPr>
              <a:spLocks noChangeArrowheads="1"/>
            </p:cNvSpPr>
            <p:nvPr/>
          </p:nvSpPr>
          <p:spPr bwMode="auto">
            <a:xfrm>
              <a:off x="3000" y="2339"/>
              <a:ext cx="195" cy="186"/>
            </a:xfrm>
            <a:prstGeom prst="ellipse">
              <a:avLst/>
            </a:prstGeom>
            <a:solidFill>
              <a:srgbClr val="FF0000"/>
            </a:solidFill>
            <a:ln w="6350">
              <a:solidFill>
                <a:srgbClr val="FF0000"/>
              </a:solidFill>
              <a:prstDash val="dash"/>
              <a:round/>
              <a:headEnd/>
              <a:tailEnd/>
            </a:ln>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56" name="Rectangle 46">
              <a:extLst>
                <a:ext uri="{FF2B5EF4-FFF2-40B4-BE49-F238E27FC236}">
                  <a16:creationId xmlns:a16="http://schemas.microsoft.com/office/drawing/2014/main" id="{D371D447-6F06-76D5-64C8-A5D169CE1636}"/>
                </a:ext>
              </a:extLst>
            </p:cNvPr>
            <p:cNvSpPr>
              <a:spLocks noChangeArrowheads="1"/>
            </p:cNvSpPr>
            <p:nvPr/>
          </p:nvSpPr>
          <p:spPr bwMode="auto">
            <a:xfrm>
              <a:off x="3049" y="2362"/>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ja-JP" altLang="en-US" sz="1700" b="1">
                  <a:solidFill>
                    <a:srgbClr val="0000FF"/>
                  </a:solidFill>
                  <a:latin typeface="Arial" panose="020B0604020202020204" pitchFamily="34" charset="0"/>
                  <a:ea typeface="ＭＳ Ｐゴシック" panose="020B0600070205080204" pitchFamily="50" charset="-128"/>
                </a:rPr>
                <a:t>Ｘ</a:t>
              </a:r>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sp>
          <p:nvSpPr>
            <p:cNvPr id="26657" name="Line 47">
              <a:extLst>
                <a:ext uri="{FF2B5EF4-FFF2-40B4-BE49-F238E27FC236}">
                  <a16:creationId xmlns:a16="http://schemas.microsoft.com/office/drawing/2014/main" id="{39D0DD79-A2D1-62DD-C013-D98CEED1746A}"/>
                </a:ext>
              </a:extLst>
            </p:cNvPr>
            <p:cNvSpPr>
              <a:spLocks noChangeShapeType="1"/>
            </p:cNvSpPr>
            <p:nvPr/>
          </p:nvSpPr>
          <p:spPr bwMode="auto">
            <a:xfrm>
              <a:off x="3189" y="2418"/>
              <a:ext cx="1188" cy="4"/>
            </a:xfrm>
            <a:prstGeom prst="line">
              <a:avLst/>
            </a:prstGeom>
            <a:noFill/>
            <a:ln w="127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8" name="Line 48">
              <a:extLst>
                <a:ext uri="{FF2B5EF4-FFF2-40B4-BE49-F238E27FC236}">
                  <a16:creationId xmlns:a16="http://schemas.microsoft.com/office/drawing/2014/main" id="{221BA241-3C8A-7094-6D12-3CFF27DE8E2D}"/>
                </a:ext>
              </a:extLst>
            </p:cNvPr>
            <p:cNvSpPr>
              <a:spLocks noChangeShapeType="1"/>
            </p:cNvSpPr>
            <p:nvPr/>
          </p:nvSpPr>
          <p:spPr bwMode="auto">
            <a:xfrm>
              <a:off x="2031" y="2401"/>
              <a:ext cx="362" cy="0"/>
            </a:xfrm>
            <a:prstGeom prst="line">
              <a:avLst/>
            </a:prstGeom>
            <a:noFill/>
            <a:ln w="12700">
              <a:solidFill>
                <a:schemeClr val="tx1"/>
              </a:solidFill>
              <a:prstDash val="dash"/>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9" name="Freeform 50">
              <a:extLst>
                <a:ext uri="{FF2B5EF4-FFF2-40B4-BE49-F238E27FC236}">
                  <a16:creationId xmlns:a16="http://schemas.microsoft.com/office/drawing/2014/main" id="{3531914D-94F7-BA64-519E-FF189A8D1613}"/>
                </a:ext>
              </a:extLst>
            </p:cNvPr>
            <p:cNvSpPr>
              <a:spLocks/>
            </p:cNvSpPr>
            <p:nvPr/>
          </p:nvSpPr>
          <p:spPr bwMode="auto">
            <a:xfrm flipH="1">
              <a:off x="1577" y="2234"/>
              <a:ext cx="442" cy="355"/>
            </a:xfrm>
            <a:custGeom>
              <a:avLst/>
              <a:gdLst>
                <a:gd name="T0" fmla="*/ 442 w 351"/>
                <a:gd name="T1" fmla="*/ 177 h 294"/>
                <a:gd name="T2" fmla="*/ 0 w 351"/>
                <a:gd name="T3" fmla="*/ 0 h 294"/>
                <a:gd name="T4" fmla="*/ 0 w 351"/>
                <a:gd name="T5" fmla="*/ 355 h 294"/>
                <a:gd name="T6" fmla="*/ 442 w 351"/>
                <a:gd name="T7" fmla="*/ 177 h 2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294">
                  <a:moveTo>
                    <a:pt x="351" y="147"/>
                  </a:moveTo>
                  <a:lnTo>
                    <a:pt x="0" y="0"/>
                  </a:lnTo>
                  <a:lnTo>
                    <a:pt x="0" y="294"/>
                  </a:lnTo>
                  <a:lnTo>
                    <a:pt x="351" y="14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60" name="Rectangle 51">
              <a:extLst>
                <a:ext uri="{FF2B5EF4-FFF2-40B4-BE49-F238E27FC236}">
                  <a16:creationId xmlns:a16="http://schemas.microsoft.com/office/drawing/2014/main" id="{FEE8FCF3-1398-D2A3-51CF-974A93FB18FC}"/>
                </a:ext>
              </a:extLst>
            </p:cNvPr>
            <p:cNvSpPr>
              <a:spLocks noChangeArrowheads="1"/>
            </p:cNvSpPr>
            <p:nvPr/>
          </p:nvSpPr>
          <p:spPr bwMode="auto">
            <a:xfrm flipH="1">
              <a:off x="1744" y="2346"/>
              <a:ext cx="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grpSp>
          <p:nvGrpSpPr>
            <p:cNvPr id="26661" name="Group 52">
              <a:extLst>
                <a:ext uri="{FF2B5EF4-FFF2-40B4-BE49-F238E27FC236}">
                  <a16:creationId xmlns:a16="http://schemas.microsoft.com/office/drawing/2014/main" id="{20E9454C-0E1A-621E-6A6E-89FDCB634ED6}"/>
                </a:ext>
              </a:extLst>
            </p:cNvPr>
            <p:cNvGrpSpPr>
              <a:grpSpLocks/>
            </p:cNvGrpSpPr>
            <p:nvPr/>
          </p:nvGrpSpPr>
          <p:grpSpPr bwMode="auto">
            <a:xfrm flipH="1">
              <a:off x="1577" y="2239"/>
              <a:ext cx="535" cy="299"/>
              <a:chOff x="1119" y="902"/>
              <a:chExt cx="425" cy="248"/>
            </a:xfrm>
          </p:grpSpPr>
          <p:sp>
            <p:nvSpPr>
              <p:cNvPr id="26699" name="Line 53">
                <a:extLst>
                  <a:ext uri="{FF2B5EF4-FFF2-40B4-BE49-F238E27FC236}">
                    <a16:creationId xmlns:a16="http://schemas.microsoft.com/office/drawing/2014/main" id="{B055CC12-C33D-9C06-B292-FA0E16D01DAA}"/>
                  </a:ext>
                </a:extLst>
              </p:cNvPr>
              <p:cNvSpPr>
                <a:spLocks noChangeShapeType="1"/>
              </p:cNvSpPr>
              <p:nvPr/>
            </p:nvSpPr>
            <p:spPr bwMode="auto">
              <a:xfrm flipV="1">
                <a:off x="1119" y="918"/>
                <a:ext cx="391" cy="23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700" name="Freeform 54">
                <a:extLst>
                  <a:ext uri="{FF2B5EF4-FFF2-40B4-BE49-F238E27FC236}">
                    <a16:creationId xmlns:a16="http://schemas.microsoft.com/office/drawing/2014/main" id="{84946AB7-3134-7171-DFB6-1247DFABCC5B}"/>
                  </a:ext>
                </a:extLst>
              </p:cNvPr>
              <p:cNvSpPr>
                <a:spLocks/>
              </p:cNvSpPr>
              <p:nvPr/>
            </p:nvSpPr>
            <p:spPr bwMode="auto">
              <a:xfrm>
                <a:off x="1490" y="902"/>
                <a:ext cx="54" cy="47"/>
              </a:xfrm>
              <a:custGeom>
                <a:avLst/>
                <a:gdLst>
                  <a:gd name="T0" fmla="*/ 27 w 54"/>
                  <a:gd name="T1" fmla="*/ 47 h 47"/>
                  <a:gd name="T2" fmla="*/ 54 w 54"/>
                  <a:gd name="T3" fmla="*/ 0 h 47"/>
                  <a:gd name="T4" fmla="*/ 0 w 54"/>
                  <a:gd name="T5" fmla="*/ 4 h 47"/>
                  <a:gd name="T6" fmla="*/ 27 w 54"/>
                  <a:gd name="T7" fmla="*/ 4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47">
                    <a:moveTo>
                      <a:pt x="27" y="47"/>
                    </a:moveTo>
                    <a:lnTo>
                      <a:pt x="54" y="0"/>
                    </a:lnTo>
                    <a:lnTo>
                      <a:pt x="0" y="4"/>
                    </a:lnTo>
                    <a:lnTo>
                      <a:pt x="2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6662" name="Freeform 55">
              <a:extLst>
                <a:ext uri="{FF2B5EF4-FFF2-40B4-BE49-F238E27FC236}">
                  <a16:creationId xmlns:a16="http://schemas.microsoft.com/office/drawing/2014/main" id="{C231A837-4F8C-F5CC-FCCD-51C0BFE0E357}"/>
                </a:ext>
              </a:extLst>
            </p:cNvPr>
            <p:cNvSpPr>
              <a:spLocks/>
            </p:cNvSpPr>
            <p:nvPr/>
          </p:nvSpPr>
          <p:spPr bwMode="auto">
            <a:xfrm flipH="1">
              <a:off x="1577" y="2234"/>
              <a:ext cx="442" cy="355"/>
            </a:xfrm>
            <a:custGeom>
              <a:avLst/>
              <a:gdLst>
                <a:gd name="T0" fmla="*/ 442 w 351"/>
                <a:gd name="T1" fmla="*/ 177 h 294"/>
                <a:gd name="T2" fmla="*/ 0 w 351"/>
                <a:gd name="T3" fmla="*/ 0 h 294"/>
                <a:gd name="T4" fmla="*/ 0 w 351"/>
                <a:gd name="T5" fmla="*/ 355 h 294"/>
                <a:gd name="T6" fmla="*/ 442 w 351"/>
                <a:gd name="T7" fmla="*/ 177 h 2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294">
                  <a:moveTo>
                    <a:pt x="351" y="147"/>
                  </a:moveTo>
                  <a:lnTo>
                    <a:pt x="0" y="0"/>
                  </a:lnTo>
                  <a:lnTo>
                    <a:pt x="0" y="294"/>
                  </a:lnTo>
                  <a:lnTo>
                    <a:pt x="351" y="14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63" name="Rectangle 56">
              <a:extLst>
                <a:ext uri="{FF2B5EF4-FFF2-40B4-BE49-F238E27FC236}">
                  <a16:creationId xmlns:a16="http://schemas.microsoft.com/office/drawing/2014/main" id="{F4A593D6-940E-40FB-780D-4278F902A357}"/>
                </a:ext>
              </a:extLst>
            </p:cNvPr>
            <p:cNvSpPr>
              <a:spLocks noChangeArrowheads="1"/>
            </p:cNvSpPr>
            <p:nvPr/>
          </p:nvSpPr>
          <p:spPr bwMode="auto">
            <a:xfrm flipH="1">
              <a:off x="1623" y="2608"/>
              <a:ext cx="39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80000"/>
                </a:lnSpc>
              </a:pPr>
              <a:r>
                <a:rPr kumimoji="1" lang="en-US" altLang="ja-JP" sz="1500" b="1">
                  <a:solidFill>
                    <a:srgbClr val="0000FF"/>
                  </a:solidFill>
                  <a:latin typeface="Arial" panose="020B0604020202020204" pitchFamily="34" charset="0"/>
                  <a:ea typeface="ＭＳ Ｐゴシック" panose="020B0600070205080204" pitchFamily="50" charset="-128"/>
                </a:rPr>
                <a:t>Output</a:t>
              </a:r>
            </a:p>
            <a:p>
              <a:pPr>
                <a:lnSpc>
                  <a:spcPct val="80000"/>
                </a:lnSpc>
              </a:pPr>
              <a:r>
                <a:rPr kumimoji="1" lang="en-US" altLang="ja-JP" sz="1500" b="1">
                  <a:solidFill>
                    <a:srgbClr val="0000FF"/>
                  </a:solidFill>
                  <a:latin typeface="Arial" panose="020B0604020202020204" pitchFamily="34" charset="0"/>
                  <a:ea typeface="ＭＳ Ｐゴシック" panose="020B0600070205080204" pitchFamily="50" charset="-128"/>
                </a:rPr>
                <a:t>Driver</a:t>
              </a:r>
              <a:endParaRPr kumimoji="1" lang="en-US" altLang="ja-JP" sz="2000" b="1">
                <a:solidFill>
                  <a:srgbClr val="0000FF"/>
                </a:solidFill>
                <a:latin typeface="Arial" panose="020B0604020202020204" pitchFamily="34" charset="0"/>
                <a:ea typeface="ＭＳ Ｐゴシック" panose="020B0600070205080204" pitchFamily="50" charset="-128"/>
              </a:endParaRPr>
            </a:p>
          </p:txBody>
        </p:sp>
        <p:sp>
          <p:nvSpPr>
            <p:cNvPr id="26664" name="Line 57">
              <a:extLst>
                <a:ext uri="{FF2B5EF4-FFF2-40B4-BE49-F238E27FC236}">
                  <a16:creationId xmlns:a16="http://schemas.microsoft.com/office/drawing/2014/main" id="{CB36A0FE-FC5D-CD94-8C23-5709821D5DD2}"/>
                </a:ext>
              </a:extLst>
            </p:cNvPr>
            <p:cNvSpPr>
              <a:spLocks noChangeShapeType="1"/>
            </p:cNvSpPr>
            <p:nvPr/>
          </p:nvSpPr>
          <p:spPr bwMode="auto">
            <a:xfrm>
              <a:off x="1898" y="1393"/>
              <a:ext cx="28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5" name="Rectangle 58">
              <a:extLst>
                <a:ext uri="{FF2B5EF4-FFF2-40B4-BE49-F238E27FC236}">
                  <a16:creationId xmlns:a16="http://schemas.microsoft.com/office/drawing/2014/main" id="{75A047B2-75B7-7F11-4190-758F430EAF04}"/>
                </a:ext>
              </a:extLst>
            </p:cNvPr>
            <p:cNvSpPr>
              <a:spLocks noChangeArrowheads="1"/>
            </p:cNvSpPr>
            <p:nvPr/>
          </p:nvSpPr>
          <p:spPr bwMode="auto">
            <a:xfrm>
              <a:off x="4389" y="1117"/>
              <a:ext cx="590" cy="216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CC99"/>
                  </a:solidFill>
                </a14:hiddenFill>
              </a:ext>
            </a:extLst>
          </p:spPr>
          <p:txBody>
            <a:bodyPr lIns="18000" tIns="10800" rIns="18000" bIns="1080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kumimoji="1" lang="en-US" altLang="ja-JP" sz="1400" b="1">
                  <a:solidFill>
                    <a:srgbClr val="0000FF"/>
                  </a:solidFill>
                  <a:latin typeface="Arial" panose="020B0604020202020204" pitchFamily="34" charset="0"/>
                  <a:ea typeface="ＭＳ Ｐゴシック" panose="020B0600070205080204" pitchFamily="50" charset="-128"/>
                </a:rPr>
                <a:t>Base</a:t>
              </a:r>
            </a:p>
            <a:p>
              <a:pPr algn="ctr"/>
              <a:r>
                <a:rPr kumimoji="1" lang="en-US" altLang="ja-JP" sz="1400" b="1">
                  <a:solidFill>
                    <a:srgbClr val="0000FF"/>
                  </a:solidFill>
                  <a:latin typeface="Arial" panose="020B0604020202020204" pitchFamily="34" charset="0"/>
                  <a:ea typeface="ＭＳ Ｐゴシック" panose="020B0600070205080204" pitchFamily="50" charset="-128"/>
                </a:rPr>
                <a:t>Band</a:t>
              </a:r>
            </a:p>
            <a:p>
              <a:pPr algn="ctr"/>
              <a:r>
                <a:rPr kumimoji="1" lang="en-US" altLang="ja-JP" sz="1400" b="1">
                  <a:solidFill>
                    <a:srgbClr val="0000FF"/>
                  </a:solidFill>
                  <a:latin typeface="Arial" panose="020B0604020202020204" pitchFamily="34" charset="0"/>
                  <a:ea typeface="ＭＳ Ｐゴシック" panose="020B0600070205080204" pitchFamily="50" charset="-128"/>
                </a:rPr>
                <a:t>Processor</a:t>
              </a:r>
            </a:p>
            <a:p>
              <a:pPr algn="ctr"/>
              <a:endParaRPr kumimoji="1" lang="en-US" altLang="ja-JP" sz="1400" b="1">
                <a:solidFill>
                  <a:srgbClr val="0000FF"/>
                </a:solidFill>
                <a:latin typeface="Arial" panose="020B0604020202020204" pitchFamily="34" charset="0"/>
                <a:ea typeface="ＭＳ Ｐゴシック" panose="020B0600070205080204" pitchFamily="50" charset="-128"/>
              </a:endParaRPr>
            </a:p>
            <a:p>
              <a:pPr algn="ctr"/>
              <a:endParaRPr kumimoji="1" lang="ja-JP" altLang="en-US" sz="1400">
                <a:solidFill>
                  <a:srgbClr val="0000FF"/>
                </a:solidFill>
                <a:latin typeface="Arial" panose="020B0604020202020204" pitchFamily="34" charset="0"/>
                <a:ea typeface="ＭＳ Ｐゴシック" panose="020B0600070205080204" pitchFamily="50" charset="-128"/>
              </a:endParaRPr>
            </a:p>
          </p:txBody>
        </p:sp>
        <p:sp>
          <p:nvSpPr>
            <p:cNvPr id="26666" name="Freeform 59">
              <a:extLst>
                <a:ext uri="{FF2B5EF4-FFF2-40B4-BE49-F238E27FC236}">
                  <a16:creationId xmlns:a16="http://schemas.microsoft.com/office/drawing/2014/main" id="{2D65D1EB-C7A6-EB16-273A-9C7654CD99E9}"/>
                </a:ext>
              </a:extLst>
            </p:cNvPr>
            <p:cNvSpPr>
              <a:spLocks/>
            </p:cNvSpPr>
            <p:nvPr/>
          </p:nvSpPr>
          <p:spPr bwMode="auto">
            <a:xfrm>
              <a:off x="3258" y="1261"/>
              <a:ext cx="313" cy="268"/>
            </a:xfrm>
            <a:custGeom>
              <a:avLst/>
              <a:gdLst>
                <a:gd name="T0" fmla="*/ 313 w 244"/>
                <a:gd name="T1" fmla="*/ 134 h 216"/>
                <a:gd name="T2" fmla="*/ 0 w 244"/>
                <a:gd name="T3" fmla="*/ 0 h 216"/>
                <a:gd name="T4" fmla="*/ 0 w 244"/>
                <a:gd name="T5" fmla="*/ 268 h 216"/>
                <a:gd name="T6" fmla="*/ 313 w 244"/>
                <a:gd name="T7" fmla="*/ 134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216">
                  <a:moveTo>
                    <a:pt x="244" y="108"/>
                  </a:moveTo>
                  <a:lnTo>
                    <a:pt x="0" y="0"/>
                  </a:lnTo>
                  <a:lnTo>
                    <a:pt x="0" y="216"/>
                  </a:lnTo>
                  <a:lnTo>
                    <a:pt x="244" y="108"/>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67" name="Rectangle 60">
              <a:extLst>
                <a:ext uri="{FF2B5EF4-FFF2-40B4-BE49-F238E27FC236}">
                  <a16:creationId xmlns:a16="http://schemas.microsoft.com/office/drawing/2014/main" id="{D5F0B74B-B072-4492-E639-11CC080FEF70}"/>
                </a:ext>
              </a:extLst>
            </p:cNvPr>
            <p:cNvSpPr>
              <a:spLocks noChangeArrowheads="1"/>
            </p:cNvSpPr>
            <p:nvPr/>
          </p:nvSpPr>
          <p:spPr bwMode="auto">
            <a:xfrm>
              <a:off x="3262" y="1345"/>
              <a:ext cx="21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b="1">
                  <a:solidFill>
                    <a:srgbClr val="0000FF"/>
                  </a:solidFill>
                  <a:latin typeface="Arial" panose="020B0604020202020204" pitchFamily="34" charset="0"/>
                  <a:ea typeface="ＭＳ Ｐゴシック" panose="020B0600070205080204" pitchFamily="50" charset="-128"/>
                </a:rPr>
                <a:t>GCA</a:t>
              </a:r>
              <a:endParaRPr kumimoji="1" lang="en-US" altLang="ja-JP" sz="2000" b="1">
                <a:solidFill>
                  <a:srgbClr val="0000FF"/>
                </a:solidFill>
                <a:latin typeface="Arial" panose="020B0604020202020204" pitchFamily="34" charset="0"/>
                <a:ea typeface="ＭＳ Ｐゴシック" panose="020B0600070205080204" pitchFamily="50" charset="-128"/>
              </a:endParaRPr>
            </a:p>
          </p:txBody>
        </p:sp>
        <p:sp>
          <p:nvSpPr>
            <p:cNvPr id="26668" name="Line 61">
              <a:extLst>
                <a:ext uri="{FF2B5EF4-FFF2-40B4-BE49-F238E27FC236}">
                  <a16:creationId xmlns:a16="http://schemas.microsoft.com/office/drawing/2014/main" id="{ACA94BC0-AF7B-7EBF-4375-AD79C5C5A75E}"/>
                </a:ext>
              </a:extLst>
            </p:cNvPr>
            <p:cNvSpPr>
              <a:spLocks noChangeShapeType="1"/>
            </p:cNvSpPr>
            <p:nvPr/>
          </p:nvSpPr>
          <p:spPr bwMode="auto">
            <a:xfrm flipV="1">
              <a:off x="3194" y="1305"/>
              <a:ext cx="332" cy="206"/>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69" name="Freeform 62">
              <a:extLst>
                <a:ext uri="{FF2B5EF4-FFF2-40B4-BE49-F238E27FC236}">
                  <a16:creationId xmlns:a16="http://schemas.microsoft.com/office/drawing/2014/main" id="{A20C0038-D75B-F039-4223-7C346908ECFC}"/>
                </a:ext>
              </a:extLst>
            </p:cNvPr>
            <p:cNvSpPr>
              <a:spLocks/>
            </p:cNvSpPr>
            <p:nvPr/>
          </p:nvSpPr>
          <p:spPr bwMode="auto">
            <a:xfrm>
              <a:off x="3258" y="1261"/>
              <a:ext cx="313" cy="268"/>
            </a:xfrm>
            <a:custGeom>
              <a:avLst/>
              <a:gdLst>
                <a:gd name="T0" fmla="*/ 313 w 244"/>
                <a:gd name="T1" fmla="*/ 134 h 216"/>
                <a:gd name="T2" fmla="*/ 0 w 244"/>
                <a:gd name="T3" fmla="*/ 0 h 216"/>
                <a:gd name="T4" fmla="*/ 0 w 244"/>
                <a:gd name="T5" fmla="*/ 268 h 216"/>
                <a:gd name="T6" fmla="*/ 313 w 244"/>
                <a:gd name="T7" fmla="*/ 134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216">
                  <a:moveTo>
                    <a:pt x="244" y="108"/>
                  </a:moveTo>
                  <a:lnTo>
                    <a:pt x="0" y="0"/>
                  </a:lnTo>
                  <a:lnTo>
                    <a:pt x="0" y="216"/>
                  </a:lnTo>
                  <a:lnTo>
                    <a:pt x="244" y="108"/>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70" name="Rectangle 63">
              <a:extLst>
                <a:ext uri="{FF2B5EF4-FFF2-40B4-BE49-F238E27FC236}">
                  <a16:creationId xmlns:a16="http://schemas.microsoft.com/office/drawing/2014/main" id="{C08B11E1-757F-0C18-5F5F-383F74FDF113}"/>
                </a:ext>
              </a:extLst>
            </p:cNvPr>
            <p:cNvSpPr>
              <a:spLocks noChangeArrowheads="1"/>
            </p:cNvSpPr>
            <p:nvPr/>
          </p:nvSpPr>
          <p:spPr bwMode="auto">
            <a:xfrm>
              <a:off x="3262" y="1345"/>
              <a:ext cx="21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b="1">
                  <a:solidFill>
                    <a:srgbClr val="0000FF"/>
                  </a:solidFill>
                  <a:latin typeface="Arial" panose="020B0604020202020204" pitchFamily="34" charset="0"/>
                  <a:ea typeface="ＭＳ Ｐゴシック" panose="020B0600070205080204" pitchFamily="50" charset="-128"/>
                </a:rPr>
                <a:t>GCA</a:t>
              </a:r>
              <a:endParaRPr kumimoji="1" lang="en-US" altLang="ja-JP" sz="2000" b="1">
                <a:solidFill>
                  <a:srgbClr val="0000FF"/>
                </a:solidFill>
                <a:latin typeface="Arial" panose="020B0604020202020204" pitchFamily="34" charset="0"/>
                <a:ea typeface="ＭＳ Ｐゴシック" panose="020B0600070205080204" pitchFamily="50" charset="-128"/>
              </a:endParaRPr>
            </a:p>
          </p:txBody>
        </p:sp>
        <p:sp>
          <p:nvSpPr>
            <p:cNvPr id="26671" name="Freeform 64">
              <a:extLst>
                <a:ext uri="{FF2B5EF4-FFF2-40B4-BE49-F238E27FC236}">
                  <a16:creationId xmlns:a16="http://schemas.microsoft.com/office/drawing/2014/main" id="{292A16DB-D79F-C97E-AA5D-1F194247F43E}"/>
                </a:ext>
              </a:extLst>
            </p:cNvPr>
            <p:cNvSpPr>
              <a:spLocks/>
            </p:cNvSpPr>
            <p:nvPr/>
          </p:nvSpPr>
          <p:spPr bwMode="auto">
            <a:xfrm>
              <a:off x="3784" y="1279"/>
              <a:ext cx="285" cy="245"/>
            </a:xfrm>
            <a:custGeom>
              <a:avLst/>
              <a:gdLst>
                <a:gd name="T0" fmla="*/ 285 w 193"/>
                <a:gd name="T1" fmla="*/ 123 h 232"/>
                <a:gd name="T2" fmla="*/ 0 w 193"/>
                <a:gd name="T3" fmla="*/ 0 h 232"/>
                <a:gd name="T4" fmla="*/ 0 w 193"/>
                <a:gd name="T5" fmla="*/ 245 h 232"/>
                <a:gd name="T6" fmla="*/ 285 w 193"/>
                <a:gd name="T7" fmla="*/ 123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 h="232">
                  <a:moveTo>
                    <a:pt x="193" y="116"/>
                  </a:moveTo>
                  <a:lnTo>
                    <a:pt x="0" y="0"/>
                  </a:lnTo>
                  <a:lnTo>
                    <a:pt x="0" y="232"/>
                  </a:lnTo>
                  <a:lnTo>
                    <a:pt x="193" y="116"/>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72" name="Rectangle 65">
              <a:extLst>
                <a:ext uri="{FF2B5EF4-FFF2-40B4-BE49-F238E27FC236}">
                  <a16:creationId xmlns:a16="http://schemas.microsoft.com/office/drawing/2014/main" id="{DED1C38E-53DA-5CB8-6232-72020749B043}"/>
                </a:ext>
              </a:extLst>
            </p:cNvPr>
            <p:cNvSpPr>
              <a:spLocks noChangeArrowheads="1"/>
            </p:cNvSpPr>
            <p:nvPr/>
          </p:nvSpPr>
          <p:spPr bwMode="auto">
            <a:xfrm>
              <a:off x="3820" y="1329"/>
              <a:ext cx="17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en-US" altLang="ja-JP" sz="1300" b="1">
                  <a:solidFill>
                    <a:srgbClr val="0000FF"/>
                  </a:solidFill>
                  <a:latin typeface="Arial" panose="020B0604020202020204" pitchFamily="34" charset="0"/>
                  <a:ea typeface="ＭＳ Ｐゴシック" panose="020B0600070205080204" pitchFamily="50" charset="-128"/>
                </a:rPr>
                <a:t>A/D</a:t>
              </a:r>
              <a:endParaRPr kumimoji="1" lang="en-US" altLang="ja-JP" sz="2000" b="1">
                <a:solidFill>
                  <a:srgbClr val="0000FF"/>
                </a:solidFill>
                <a:latin typeface="Arial" panose="020B0604020202020204" pitchFamily="34" charset="0"/>
                <a:ea typeface="ＭＳ Ｐゴシック" panose="020B0600070205080204" pitchFamily="50" charset="-128"/>
              </a:endParaRPr>
            </a:p>
          </p:txBody>
        </p:sp>
        <p:sp>
          <p:nvSpPr>
            <p:cNvPr id="26673" name="Line 66">
              <a:extLst>
                <a:ext uri="{FF2B5EF4-FFF2-40B4-BE49-F238E27FC236}">
                  <a16:creationId xmlns:a16="http://schemas.microsoft.com/office/drawing/2014/main" id="{D2F0CAC1-9E9A-5E53-B32D-DAB2E7738B2A}"/>
                </a:ext>
              </a:extLst>
            </p:cNvPr>
            <p:cNvSpPr>
              <a:spLocks noChangeShapeType="1"/>
            </p:cNvSpPr>
            <p:nvPr/>
          </p:nvSpPr>
          <p:spPr bwMode="auto">
            <a:xfrm flipV="1">
              <a:off x="3557" y="1404"/>
              <a:ext cx="22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4" name="Line 67">
              <a:extLst>
                <a:ext uri="{FF2B5EF4-FFF2-40B4-BE49-F238E27FC236}">
                  <a16:creationId xmlns:a16="http://schemas.microsoft.com/office/drawing/2014/main" id="{EBA5F9E2-BE68-F2D6-3AC0-BE9256022327}"/>
                </a:ext>
              </a:extLst>
            </p:cNvPr>
            <p:cNvSpPr>
              <a:spLocks noChangeShapeType="1"/>
            </p:cNvSpPr>
            <p:nvPr/>
          </p:nvSpPr>
          <p:spPr bwMode="auto">
            <a:xfrm flipV="1">
              <a:off x="4056" y="1404"/>
              <a:ext cx="31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5" name="Rectangle 68">
              <a:extLst>
                <a:ext uri="{FF2B5EF4-FFF2-40B4-BE49-F238E27FC236}">
                  <a16:creationId xmlns:a16="http://schemas.microsoft.com/office/drawing/2014/main" id="{D44E959F-AF4D-D3DD-38D9-526AA91BED3E}"/>
                </a:ext>
              </a:extLst>
            </p:cNvPr>
            <p:cNvSpPr>
              <a:spLocks noChangeArrowheads="1"/>
            </p:cNvSpPr>
            <p:nvPr/>
          </p:nvSpPr>
          <p:spPr bwMode="auto">
            <a:xfrm>
              <a:off x="1129" y="1907"/>
              <a:ext cx="272" cy="24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CC99"/>
                  </a:solidFill>
                </a14:hiddenFill>
              </a:ext>
            </a:extLst>
          </p:spPr>
          <p:txBody>
            <a:bodyPr lIns="18000" tIns="10800" rIns="18000" bIns="1080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lnSpc>
                  <a:spcPct val="80000"/>
                </a:lnSpc>
              </a:pPr>
              <a:r>
                <a:rPr kumimoji="1" lang="en-US" altLang="ja-JP" sz="1400" b="1">
                  <a:solidFill>
                    <a:srgbClr val="0000FF"/>
                  </a:solidFill>
                  <a:latin typeface="Arial" panose="020B0604020202020204" pitchFamily="34" charset="0"/>
                  <a:ea typeface="ＭＳ Ｐゴシック" panose="020B0600070205080204" pitchFamily="50" charset="-128"/>
                </a:rPr>
                <a:t>T/R</a:t>
              </a:r>
            </a:p>
            <a:p>
              <a:pPr algn="ctr">
                <a:lnSpc>
                  <a:spcPct val="80000"/>
                </a:lnSpc>
              </a:pPr>
              <a:r>
                <a:rPr kumimoji="1" lang="en-US" altLang="ja-JP" sz="1400" b="1">
                  <a:solidFill>
                    <a:srgbClr val="0000FF"/>
                  </a:solidFill>
                  <a:latin typeface="Arial" panose="020B0604020202020204" pitchFamily="34" charset="0"/>
                  <a:ea typeface="ＭＳ Ｐゴシック" panose="020B0600070205080204" pitchFamily="50" charset="-128"/>
                </a:rPr>
                <a:t> SW</a:t>
              </a:r>
              <a:endParaRPr kumimoji="1" lang="en-US" altLang="ja-JP" sz="1400">
                <a:solidFill>
                  <a:srgbClr val="0000FF"/>
                </a:solidFill>
                <a:latin typeface="Arial" panose="020B0604020202020204" pitchFamily="34" charset="0"/>
                <a:ea typeface="ＭＳ Ｐゴシック" panose="020B0600070205080204" pitchFamily="50" charset="-128"/>
              </a:endParaRPr>
            </a:p>
          </p:txBody>
        </p:sp>
        <p:sp>
          <p:nvSpPr>
            <p:cNvPr id="26676" name="Line 69">
              <a:extLst>
                <a:ext uri="{FF2B5EF4-FFF2-40B4-BE49-F238E27FC236}">
                  <a16:creationId xmlns:a16="http://schemas.microsoft.com/office/drawing/2014/main" id="{A656C728-1ED2-4958-7CCB-E6E21B8C2E0B}"/>
                </a:ext>
              </a:extLst>
            </p:cNvPr>
            <p:cNvSpPr>
              <a:spLocks noChangeShapeType="1"/>
            </p:cNvSpPr>
            <p:nvPr/>
          </p:nvSpPr>
          <p:spPr bwMode="auto">
            <a:xfrm>
              <a:off x="1265" y="1408"/>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7" name="Line 70">
              <a:extLst>
                <a:ext uri="{FF2B5EF4-FFF2-40B4-BE49-F238E27FC236}">
                  <a16:creationId xmlns:a16="http://schemas.microsoft.com/office/drawing/2014/main" id="{6083E615-2B4F-F55D-CFAF-E81CCAEEEE39}"/>
                </a:ext>
              </a:extLst>
            </p:cNvPr>
            <p:cNvSpPr>
              <a:spLocks noChangeShapeType="1"/>
            </p:cNvSpPr>
            <p:nvPr/>
          </p:nvSpPr>
          <p:spPr bwMode="auto">
            <a:xfrm flipH="1">
              <a:off x="811" y="2031"/>
              <a:ext cx="31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8" name="Line 71">
              <a:extLst>
                <a:ext uri="{FF2B5EF4-FFF2-40B4-BE49-F238E27FC236}">
                  <a16:creationId xmlns:a16="http://schemas.microsoft.com/office/drawing/2014/main" id="{286FDBDE-A205-9D4F-C3CD-589394E38320}"/>
                </a:ext>
              </a:extLst>
            </p:cNvPr>
            <p:cNvSpPr>
              <a:spLocks noChangeShapeType="1"/>
            </p:cNvSpPr>
            <p:nvPr/>
          </p:nvSpPr>
          <p:spPr bwMode="auto">
            <a:xfrm flipV="1">
              <a:off x="811" y="1533"/>
              <a:ext cx="0" cy="4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9" name="Freeform 72">
              <a:extLst>
                <a:ext uri="{FF2B5EF4-FFF2-40B4-BE49-F238E27FC236}">
                  <a16:creationId xmlns:a16="http://schemas.microsoft.com/office/drawing/2014/main" id="{405D1916-927E-470E-C344-5908049CB4D1}"/>
                </a:ext>
              </a:extLst>
            </p:cNvPr>
            <p:cNvSpPr>
              <a:spLocks/>
            </p:cNvSpPr>
            <p:nvPr/>
          </p:nvSpPr>
          <p:spPr bwMode="auto">
            <a:xfrm rot="16200000" flipH="1">
              <a:off x="720" y="1516"/>
              <a:ext cx="166" cy="199"/>
            </a:xfrm>
            <a:custGeom>
              <a:avLst/>
              <a:gdLst>
                <a:gd name="T0" fmla="*/ 166 w 351"/>
                <a:gd name="T1" fmla="*/ 100 h 294"/>
                <a:gd name="T2" fmla="*/ 0 w 351"/>
                <a:gd name="T3" fmla="*/ 0 h 294"/>
                <a:gd name="T4" fmla="*/ 0 w 351"/>
                <a:gd name="T5" fmla="*/ 199 h 294"/>
                <a:gd name="T6" fmla="*/ 166 w 351"/>
                <a:gd name="T7" fmla="*/ 100 h 2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294">
                  <a:moveTo>
                    <a:pt x="351" y="147"/>
                  </a:moveTo>
                  <a:lnTo>
                    <a:pt x="0" y="0"/>
                  </a:lnTo>
                  <a:lnTo>
                    <a:pt x="0" y="294"/>
                  </a:lnTo>
                  <a:lnTo>
                    <a:pt x="351" y="14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80" name="Rectangle 73">
              <a:extLst>
                <a:ext uri="{FF2B5EF4-FFF2-40B4-BE49-F238E27FC236}">
                  <a16:creationId xmlns:a16="http://schemas.microsoft.com/office/drawing/2014/main" id="{A671FEA3-CE20-36FE-2C90-41E3A3C0CBDE}"/>
                </a:ext>
              </a:extLst>
            </p:cNvPr>
            <p:cNvSpPr>
              <a:spLocks noChangeArrowheads="1"/>
            </p:cNvSpPr>
            <p:nvPr/>
          </p:nvSpPr>
          <p:spPr bwMode="auto">
            <a:xfrm>
              <a:off x="3429" y="2558"/>
              <a:ext cx="812" cy="771"/>
            </a:xfrm>
            <a:prstGeom prst="rect">
              <a:avLst/>
            </a:prstGeom>
            <a:solidFill>
              <a:schemeClr val="accent1"/>
            </a:solidFill>
            <a:ln w="12700">
              <a:solidFill>
                <a:srgbClr val="000000"/>
              </a:solidFill>
              <a:miter lim="800000"/>
              <a:headEnd/>
              <a:tailEnd/>
            </a:ln>
          </p:spPr>
          <p:txBody>
            <a:bodyPr lIns="18000" tIns="10800" rIns="18000" bIns="10800"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endParaRPr kumimoji="1" lang="en-US" altLang="ja-JP" sz="1400">
                <a:solidFill>
                  <a:srgbClr val="0000FF"/>
                </a:solidFill>
                <a:latin typeface="Arial" panose="020B0604020202020204" pitchFamily="34" charset="0"/>
                <a:ea typeface="ＭＳ Ｐゴシック" panose="020B0600070205080204" pitchFamily="50" charset="-128"/>
              </a:endParaRPr>
            </a:p>
          </p:txBody>
        </p:sp>
        <p:sp>
          <p:nvSpPr>
            <p:cNvPr id="26681" name="Line 74">
              <a:extLst>
                <a:ext uri="{FF2B5EF4-FFF2-40B4-BE49-F238E27FC236}">
                  <a16:creationId xmlns:a16="http://schemas.microsoft.com/office/drawing/2014/main" id="{FD69D4CA-9BFF-6D7A-2E59-87F1D682CBF8}"/>
                </a:ext>
              </a:extLst>
            </p:cNvPr>
            <p:cNvSpPr>
              <a:spLocks noChangeShapeType="1"/>
            </p:cNvSpPr>
            <p:nvPr/>
          </p:nvSpPr>
          <p:spPr bwMode="auto">
            <a:xfrm flipV="1">
              <a:off x="3093" y="2506"/>
              <a:ext cx="0" cy="528"/>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2" name="Line 75">
              <a:extLst>
                <a:ext uri="{FF2B5EF4-FFF2-40B4-BE49-F238E27FC236}">
                  <a16:creationId xmlns:a16="http://schemas.microsoft.com/office/drawing/2014/main" id="{DCD738A0-A70D-25C6-A62C-02825DE4F79A}"/>
                </a:ext>
              </a:extLst>
            </p:cNvPr>
            <p:cNvSpPr>
              <a:spLocks noChangeShapeType="1"/>
            </p:cNvSpPr>
            <p:nvPr/>
          </p:nvSpPr>
          <p:spPr bwMode="auto">
            <a:xfrm>
              <a:off x="4213" y="2031"/>
              <a:ext cx="18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3" name="Line 76">
              <a:extLst>
                <a:ext uri="{FF2B5EF4-FFF2-40B4-BE49-F238E27FC236}">
                  <a16:creationId xmlns:a16="http://schemas.microsoft.com/office/drawing/2014/main" id="{C5EEDF5C-868E-1D72-717C-DBC932BCDDE0}"/>
                </a:ext>
              </a:extLst>
            </p:cNvPr>
            <p:cNvSpPr>
              <a:spLocks noChangeShapeType="1"/>
            </p:cNvSpPr>
            <p:nvPr/>
          </p:nvSpPr>
          <p:spPr bwMode="auto">
            <a:xfrm>
              <a:off x="4245" y="2946"/>
              <a:ext cx="144"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4" name="Oval 78">
              <a:extLst>
                <a:ext uri="{FF2B5EF4-FFF2-40B4-BE49-F238E27FC236}">
                  <a16:creationId xmlns:a16="http://schemas.microsoft.com/office/drawing/2014/main" id="{B29288D3-42D5-9512-04E8-3A800E6BA42E}"/>
                </a:ext>
              </a:extLst>
            </p:cNvPr>
            <p:cNvSpPr>
              <a:spLocks noChangeArrowheads="1"/>
            </p:cNvSpPr>
            <p:nvPr/>
          </p:nvSpPr>
          <p:spPr bwMode="auto">
            <a:xfrm>
              <a:off x="2666" y="1305"/>
              <a:ext cx="192" cy="186"/>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85" name="Rectangle 79">
              <a:extLst>
                <a:ext uri="{FF2B5EF4-FFF2-40B4-BE49-F238E27FC236}">
                  <a16:creationId xmlns:a16="http://schemas.microsoft.com/office/drawing/2014/main" id="{40262D6E-8F45-0496-D335-68E51A2FFF2A}"/>
                </a:ext>
              </a:extLst>
            </p:cNvPr>
            <p:cNvSpPr>
              <a:spLocks noChangeArrowheads="1"/>
            </p:cNvSpPr>
            <p:nvPr/>
          </p:nvSpPr>
          <p:spPr bwMode="auto">
            <a:xfrm>
              <a:off x="2714" y="1328"/>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ja-JP" altLang="en-US" sz="1700" b="1">
                  <a:solidFill>
                    <a:srgbClr val="0000FF"/>
                  </a:solidFill>
                  <a:latin typeface="Arial" panose="020B0604020202020204" pitchFamily="34" charset="0"/>
                  <a:ea typeface="ＭＳ Ｐゴシック" panose="020B0600070205080204" pitchFamily="50" charset="-128"/>
                </a:rPr>
                <a:t>Ｘ</a:t>
              </a:r>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sp>
          <p:nvSpPr>
            <p:cNvPr id="26686" name="Rectangle 80">
              <a:extLst>
                <a:ext uri="{FF2B5EF4-FFF2-40B4-BE49-F238E27FC236}">
                  <a16:creationId xmlns:a16="http://schemas.microsoft.com/office/drawing/2014/main" id="{865F2845-6EB8-BC5B-09B2-513A4ADAD643}"/>
                </a:ext>
              </a:extLst>
            </p:cNvPr>
            <p:cNvSpPr>
              <a:spLocks noChangeArrowheads="1"/>
            </p:cNvSpPr>
            <p:nvPr/>
          </p:nvSpPr>
          <p:spPr bwMode="auto">
            <a:xfrm>
              <a:off x="2714" y="1328"/>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ja-JP" altLang="en-US" sz="1700" b="1">
                  <a:solidFill>
                    <a:srgbClr val="0000FF"/>
                  </a:solidFill>
                  <a:latin typeface="Arial" panose="020B0604020202020204" pitchFamily="34" charset="0"/>
                  <a:ea typeface="ＭＳ Ｐゴシック" panose="020B0600070205080204" pitchFamily="50" charset="-128"/>
                </a:rPr>
                <a:t>Ｘ</a:t>
              </a:r>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sp>
          <p:nvSpPr>
            <p:cNvPr id="26687" name="Line 81">
              <a:extLst>
                <a:ext uri="{FF2B5EF4-FFF2-40B4-BE49-F238E27FC236}">
                  <a16:creationId xmlns:a16="http://schemas.microsoft.com/office/drawing/2014/main" id="{E312D047-9D5B-0574-C873-B6A6E1AD6C1F}"/>
                </a:ext>
              </a:extLst>
            </p:cNvPr>
            <p:cNvSpPr>
              <a:spLocks noChangeShapeType="1"/>
            </p:cNvSpPr>
            <p:nvPr/>
          </p:nvSpPr>
          <p:spPr bwMode="auto">
            <a:xfrm>
              <a:off x="2858" y="1393"/>
              <a:ext cx="384"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8" name="Freeform 82">
              <a:extLst>
                <a:ext uri="{FF2B5EF4-FFF2-40B4-BE49-F238E27FC236}">
                  <a16:creationId xmlns:a16="http://schemas.microsoft.com/office/drawing/2014/main" id="{7741006D-4A4F-2304-97CB-B5088442CA96}"/>
                </a:ext>
              </a:extLst>
            </p:cNvPr>
            <p:cNvSpPr>
              <a:spLocks/>
            </p:cNvSpPr>
            <p:nvPr/>
          </p:nvSpPr>
          <p:spPr bwMode="auto">
            <a:xfrm>
              <a:off x="2282" y="1481"/>
              <a:ext cx="912" cy="440"/>
            </a:xfrm>
            <a:custGeom>
              <a:avLst/>
              <a:gdLst>
                <a:gd name="T0" fmla="*/ 912 w 1104"/>
                <a:gd name="T1" fmla="*/ 440 h 480"/>
                <a:gd name="T2" fmla="*/ 0 w 1104"/>
                <a:gd name="T3" fmla="*/ 440 h 480"/>
                <a:gd name="T4" fmla="*/ 0 w 1104"/>
                <a:gd name="T5" fmla="*/ 0 h 480"/>
                <a:gd name="T6" fmla="*/ 0 60000 65536"/>
                <a:gd name="T7" fmla="*/ 0 60000 65536"/>
                <a:gd name="T8" fmla="*/ 0 60000 65536"/>
              </a:gdLst>
              <a:ahLst/>
              <a:cxnLst>
                <a:cxn ang="T6">
                  <a:pos x="T0" y="T1"/>
                </a:cxn>
                <a:cxn ang="T7">
                  <a:pos x="T2" y="T3"/>
                </a:cxn>
                <a:cxn ang="T8">
                  <a:pos x="T4" y="T5"/>
                </a:cxn>
              </a:cxnLst>
              <a:rect l="0" t="0" r="r" b="b"/>
              <a:pathLst>
                <a:path w="1104" h="480">
                  <a:moveTo>
                    <a:pt x="1104" y="480"/>
                  </a:moveTo>
                  <a:lnTo>
                    <a:pt x="0" y="480"/>
                  </a:lnTo>
                  <a:lnTo>
                    <a:pt x="0" y="0"/>
                  </a:ln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9" name="Line 83">
              <a:extLst>
                <a:ext uri="{FF2B5EF4-FFF2-40B4-BE49-F238E27FC236}">
                  <a16:creationId xmlns:a16="http://schemas.microsoft.com/office/drawing/2014/main" id="{93A30E47-378C-A64F-48D2-053EE2E88555}"/>
                </a:ext>
              </a:extLst>
            </p:cNvPr>
            <p:cNvSpPr>
              <a:spLocks noChangeShapeType="1"/>
            </p:cNvSpPr>
            <p:nvPr/>
          </p:nvSpPr>
          <p:spPr bwMode="auto">
            <a:xfrm flipH="1">
              <a:off x="3093" y="3034"/>
              <a:ext cx="336"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0" name="Oval 85">
              <a:extLst>
                <a:ext uri="{FF2B5EF4-FFF2-40B4-BE49-F238E27FC236}">
                  <a16:creationId xmlns:a16="http://schemas.microsoft.com/office/drawing/2014/main" id="{9E6E2546-B5EB-507E-366E-7DB5AF19F0B5}"/>
                </a:ext>
              </a:extLst>
            </p:cNvPr>
            <p:cNvSpPr>
              <a:spLocks noChangeArrowheads="1"/>
            </p:cNvSpPr>
            <p:nvPr/>
          </p:nvSpPr>
          <p:spPr bwMode="auto">
            <a:xfrm>
              <a:off x="2373" y="2330"/>
              <a:ext cx="195" cy="186"/>
            </a:xfrm>
            <a:prstGeom prst="ellipse">
              <a:avLst/>
            </a:prstGeom>
            <a:solidFill>
              <a:srgbClr val="FF0000"/>
            </a:solidFill>
            <a:ln w="6350">
              <a:solidFill>
                <a:srgbClr val="000000"/>
              </a:solidFill>
              <a:round/>
              <a:headEnd/>
              <a:tailEnd/>
            </a:ln>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6691" name="Rectangle 86">
              <a:extLst>
                <a:ext uri="{FF2B5EF4-FFF2-40B4-BE49-F238E27FC236}">
                  <a16:creationId xmlns:a16="http://schemas.microsoft.com/office/drawing/2014/main" id="{C13FBB41-890D-A91C-6559-D415645D36B0}"/>
                </a:ext>
              </a:extLst>
            </p:cNvPr>
            <p:cNvSpPr>
              <a:spLocks noChangeArrowheads="1"/>
            </p:cNvSpPr>
            <p:nvPr/>
          </p:nvSpPr>
          <p:spPr bwMode="auto">
            <a:xfrm>
              <a:off x="2422" y="2353"/>
              <a:ext cx="89" cy="1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ja-JP" altLang="en-US" sz="1700" b="1">
                  <a:solidFill>
                    <a:srgbClr val="0000FF"/>
                  </a:solidFill>
                  <a:latin typeface="Arial" panose="020B0604020202020204" pitchFamily="34" charset="0"/>
                  <a:ea typeface="ＭＳ Ｐゴシック" panose="020B0600070205080204" pitchFamily="50" charset="-128"/>
                </a:rPr>
                <a:t>Ｘ</a:t>
              </a:r>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sp>
          <p:nvSpPr>
            <p:cNvPr id="26692" name="Rectangle 87">
              <a:extLst>
                <a:ext uri="{FF2B5EF4-FFF2-40B4-BE49-F238E27FC236}">
                  <a16:creationId xmlns:a16="http://schemas.microsoft.com/office/drawing/2014/main" id="{9926F04D-3F19-9DB8-0C90-3C72CEE6FDF3}"/>
                </a:ext>
              </a:extLst>
            </p:cNvPr>
            <p:cNvSpPr>
              <a:spLocks noChangeArrowheads="1"/>
            </p:cNvSpPr>
            <p:nvPr/>
          </p:nvSpPr>
          <p:spPr bwMode="auto">
            <a:xfrm>
              <a:off x="2422" y="2353"/>
              <a:ext cx="89" cy="1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kumimoji="1" lang="ja-JP" altLang="en-US" sz="1700" b="1">
                  <a:solidFill>
                    <a:srgbClr val="0000FF"/>
                  </a:solidFill>
                  <a:latin typeface="Arial" panose="020B0604020202020204" pitchFamily="34" charset="0"/>
                  <a:ea typeface="ＭＳ Ｐゴシック" panose="020B0600070205080204" pitchFamily="50" charset="-128"/>
                </a:rPr>
                <a:t>Ｘ</a:t>
              </a:r>
              <a:endParaRPr kumimoji="1" lang="ja-JP" altLang="en-US" sz="2000" b="1">
                <a:solidFill>
                  <a:srgbClr val="0000FF"/>
                </a:solidFill>
                <a:latin typeface="Arial" panose="020B0604020202020204" pitchFamily="34" charset="0"/>
                <a:ea typeface="ＭＳ Ｐゴシック" panose="020B0600070205080204" pitchFamily="50" charset="-128"/>
              </a:endParaRPr>
            </a:p>
          </p:txBody>
        </p:sp>
        <p:sp>
          <p:nvSpPr>
            <p:cNvPr id="26693" name="Line 88">
              <a:extLst>
                <a:ext uri="{FF2B5EF4-FFF2-40B4-BE49-F238E27FC236}">
                  <a16:creationId xmlns:a16="http://schemas.microsoft.com/office/drawing/2014/main" id="{FE928C76-D2EE-ED2C-F4DB-CE813E8B243F}"/>
                </a:ext>
              </a:extLst>
            </p:cNvPr>
            <p:cNvSpPr>
              <a:spLocks noChangeShapeType="1"/>
            </p:cNvSpPr>
            <p:nvPr/>
          </p:nvSpPr>
          <p:spPr bwMode="auto">
            <a:xfrm flipH="1">
              <a:off x="2565" y="2418"/>
              <a:ext cx="432" cy="0"/>
            </a:xfrm>
            <a:prstGeom prst="line">
              <a:avLst/>
            </a:prstGeom>
            <a:noFill/>
            <a:ln w="127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4" name="Freeform 89">
              <a:extLst>
                <a:ext uri="{FF2B5EF4-FFF2-40B4-BE49-F238E27FC236}">
                  <a16:creationId xmlns:a16="http://schemas.microsoft.com/office/drawing/2014/main" id="{8CB9F05B-D799-0A7F-95A5-D026B51558E2}"/>
                </a:ext>
              </a:extLst>
            </p:cNvPr>
            <p:cNvSpPr>
              <a:spLocks/>
            </p:cNvSpPr>
            <p:nvPr/>
          </p:nvSpPr>
          <p:spPr bwMode="auto">
            <a:xfrm>
              <a:off x="2474" y="2097"/>
              <a:ext cx="720" cy="268"/>
            </a:xfrm>
            <a:custGeom>
              <a:avLst/>
              <a:gdLst>
                <a:gd name="T0" fmla="*/ 720 w 912"/>
                <a:gd name="T1" fmla="*/ 0 h 528"/>
                <a:gd name="T2" fmla="*/ 0 w 912"/>
                <a:gd name="T3" fmla="*/ 0 h 528"/>
                <a:gd name="T4" fmla="*/ 0 w 912"/>
                <a:gd name="T5" fmla="*/ 268 h 528"/>
                <a:gd name="T6" fmla="*/ 0 60000 65536"/>
                <a:gd name="T7" fmla="*/ 0 60000 65536"/>
                <a:gd name="T8" fmla="*/ 0 60000 65536"/>
              </a:gdLst>
              <a:ahLst/>
              <a:cxnLst>
                <a:cxn ang="T6">
                  <a:pos x="T0" y="T1"/>
                </a:cxn>
                <a:cxn ang="T7">
                  <a:pos x="T2" y="T3"/>
                </a:cxn>
                <a:cxn ang="T8">
                  <a:pos x="T4" y="T5"/>
                </a:cxn>
              </a:cxnLst>
              <a:rect l="0" t="0" r="r" b="b"/>
              <a:pathLst>
                <a:path w="912" h="528">
                  <a:moveTo>
                    <a:pt x="912" y="0"/>
                  </a:moveTo>
                  <a:lnTo>
                    <a:pt x="0" y="0"/>
                  </a:lnTo>
                  <a:lnTo>
                    <a:pt x="0" y="528"/>
                  </a:lnTo>
                </a:path>
              </a:pathLst>
            </a:custGeom>
            <a:noFill/>
            <a:ln w="1270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5" name="Freeform 90">
              <a:extLst>
                <a:ext uri="{FF2B5EF4-FFF2-40B4-BE49-F238E27FC236}">
                  <a16:creationId xmlns:a16="http://schemas.microsoft.com/office/drawing/2014/main" id="{72D5D217-9DF5-91CE-D495-6E5801DE99DB}"/>
                </a:ext>
              </a:extLst>
            </p:cNvPr>
            <p:cNvSpPr>
              <a:spLocks/>
            </p:cNvSpPr>
            <p:nvPr/>
          </p:nvSpPr>
          <p:spPr bwMode="auto">
            <a:xfrm>
              <a:off x="2757" y="1501"/>
              <a:ext cx="672" cy="1401"/>
            </a:xfrm>
            <a:custGeom>
              <a:avLst/>
              <a:gdLst>
                <a:gd name="T0" fmla="*/ 672 w 720"/>
                <a:gd name="T1" fmla="*/ 1401 h 1824"/>
                <a:gd name="T2" fmla="*/ 0 w 720"/>
                <a:gd name="T3" fmla="*/ 1401 h 1824"/>
                <a:gd name="T4" fmla="*/ 0 w 720"/>
                <a:gd name="T5" fmla="*/ 0 h 1824"/>
                <a:gd name="T6" fmla="*/ 0 60000 65536"/>
                <a:gd name="T7" fmla="*/ 0 60000 65536"/>
                <a:gd name="T8" fmla="*/ 0 60000 65536"/>
              </a:gdLst>
              <a:ahLst/>
              <a:cxnLst>
                <a:cxn ang="T6">
                  <a:pos x="T0" y="T1"/>
                </a:cxn>
                <a:cxn ang="T7">
                  <a:pos x="T2" y="T3"/>
                </a:cxn>
                <a:cxn ang="T8">
                  <a:pos x="T4" y="T5"/>
                </a:cxn>
              </a:cxnLst>
              <a:rect l="0" t="0" r="r" b="b"/>
              <a:pathLst>
                <a:path w="720" h="1824">
                  <a:moveTo>
                    <a:pt x="720" y="1824"/>
                  </a:moveTo>
                  <a:lnTo>
                    <a:pt x="0" y="1824"/>
                  </a:lnTo>
                  <a:lnTo>
                    <a:pt x="0" y="0"/>
                  </a:ln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6" name="Freeform 91">
              <a:extLst>
                <a:ext uri="{FF2B5EF4-FFF2-40B4-BE49-F238E27FC236}">
                  <a16:creationId xmlns:a16="http://schemas.microsoft.com/office/drawing/2014/main" id="{C2944BDA-B5F6-1C7D-2049-E8A5A5B27AEB}"/>
                </a:ext>
              </a:extLst>
            </p:cNvPr>
            <p:cNvSpPr>
              <a:spLocks/>
            </p:cNvSpPr>
            <p:nvPr/>
          </p:nvSpPr>
          <p:spPr bwMode="auto">
            <a:xfrm>
              <a:off x="1274" y="2173"/>
              <a:ext cx="288" cy="240"/>
            </a:xfrm>
            <a:custGeom>
              <a:avLst/>
              <a:gdLst>
                <a:gd name="T0" fmla="*/ 288 w 336"/>
                <a:gd name="T1" fmla="*/ 240 h 240"/>
                <a:gd name="T2" fmla="*/ 0 w 336"/>
                <a:gd name="T3" fmla="*/ 240 h 240"/>
                <a:gd name="T4" fmla="*/ 0 w 336"/>
                <a:gd name="T5" fmla="*/ 0 h 240"/>
                <a:gd name="T6" fmla="*/ 0 60000 65536"/>
                <a:gd name="T7" fmla="*/ 0 60000 65536"/>
                <a:gd name="T8" fmla="*/ 0 60000 65536"/>
              </a:gdLst>
              <a:ahLst/>
              <a:cxnLst>
                <a:cxn ang="T6">
                  <a:pos x="T0" y="T1"/>
                </a:cxn>
                <a:cxn ang="T7">
                  <a:pos x="T2" y="T3"/>
                </a:cxn>
                <a:cxn ang="T8">
                  <a:pos x="T4" y="T5"/>
                </a:cxn>
              </a:cxnLst>
              <a:rect l="0" t="0" r="r" b="b"/>
              <a:pathLst>
                <a:path w="336" h="240">
                  <a:moveTo>
                    <a:pt x="336" y="240"/>
                  </a:moveTo>
                  <a:lnTo>
                    <a:pt x="0" y="240"/>
                  </a:lnTo>
                  <a:lnTo>
                    <a:pt x="0"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7" name="Freeform 92">
              <a:extLst>
                <a:ext uri="{FF2B5EF4-FFF2-40B4-BE49-F238E27FC236}">
                  <a16:creationId xmlns:a16="http://schemas.microsoft.com/office/drawing/2014/main" id="{9B4A10A7-9839-8C7F-8155-47AA66CF6F76}"/>
                </a:ext>
              </a:extLst>
            </p:cNvPr>
            <p:cNvSpPr>
              <a:spLocks noChangeAspect="1"/>
            </p:cNvSpPr>
            <p:nvPr/>
          </p:nvSpPr>
          <p:spPr bwMode="auto">
            <a:xfrm>
              <a:off x="3606" y="3022"/>
              <a:ext cx="408" cy="258"/>
            </a:xfrm>
            <a:custGeom>
              <a:avLst/>
              <a:gdLst>
                <a:gd name="T0" fmla="*/ 6 w 3564"/>
                <a:gd name="T1" fmla="*/ 138 h 2484"/>
                <a:gd name="T2" fmla="*/ 19 w 3564"/>
                <a:gd name="T3" fmla="*/ 138 h 2484"/>
                <a:gd name="T4" fmla="*/ 32 w 3564"/>
                <a:gd name="T5" fmla="*/ 138 h 2484"/>
                <a:gd name="T6" fmla="*/ 45 w 3564"/>
                <a:gd name="T7" fmla="*/ 141 h 2484"/>
                <a:gd name="T8" fmla="*/ 57 w 3564"/>
                <a:gd name="T9" fmla="*/ 143 h 2484"/>
                <a:gd name="T10" fmla="*/ 70 w 3564"/>
                <a:gd name="T11" fmla="*/ 134 h 2484"/>
                <a:gd name="T12" fmla="*/ 82 w 3564"/>
                <a:gd name="T13" fmla="*/ 120 h 2484"/>
                <a:gd name="T14" fmla="*/ 95 w 3564"/>
                <a:gd name="T15" fmla="*/ 133 h 2484"/>
                <a:gd name="T16" fmla="*/ 109 w 3564"/>
                <a:gd name="T17" fmla="*/ 175 h 2484"/>
                <a:gd name="T18" fmla="*/ 121 w 3564"/>
                <a:gd name="T19" fmla="*/ 175 h 2484"/>
                <a:gd name="T20" fmla="*/ 134 w 3564"/>
                <a:gd name="T21" fmla="*/ 97 h 2484"/>
                <a:gd name="T22" fmla="*/ 146 w 3564"/>
                <a:gd name="T23" fmla="*/ 52 h 2484"/>
                <a:gd name="T24" fmla="*/ 159 w 3564"/>
                <a:gd name="T25" fmla="*/ 148 h 2484"/>
                <a:gd name="T26" fmla="*/ 172 w 3564"/>
                <a:gd name="T27" fmla="*/ 258 h 2484"/>
                <a:gd name="T28" fmla="*/ 185 w 3564"/>
                <a:gd name="T29" fmla="*/ 191 h 2484"/>
                <a:gd name="T30" fmla="*/ 198 w 3564"/>
                <a:gd name="T31" fmla="*/ 29 h 2484"/>
                <a:gd name="T32" fmla="*/ 210 w 3564"/>
                <a:gd name="T33" fmla="*/ 29 h 2484"/>
                <a:gd name="T34" fmla="*/ 223 w 3564"/>
                <a:gd name="T35" fmla="*/ 191 h 2484"/>
                <a:gd name="T36" fmla="*/ 236 w 3564"/>
                <a:gd name="T37" fmla="*/ 258 h 2484"/>
                <a:gd name="T38" fmla="*/ 249 w 3564"/>
                <a:gd name="T39" fmla="*/ 148 h 2484"/>
                <a:gd name="T40" fmla="*/ 262 w 3564"/>
                <a:gd name="T41" fmla="*/ 52 h 2484"/>
                <a:gd name="T42" fmla="*/ 274 w 3564"/>
                <a:gd name="T43" fmla="*/ 97 h 2484"/>
                <a:gd name="T44" fmla="*/ 287 w 3564"/>
                <a:gd name="T45" fmla="*/ 175 h 2484"/>
                <a:gd name="T46" fmla="*/ 299 w 3564"/>
                <a:gd name="T47" fmla="*/ 175 h 2484"/>
                <a:gd name="T48" fmla="*/ 313 w 3564"/>
                <a:gd name="T49" fmla="*/ 133 h 2484"/>
                <a:gd name="T50" fmla="*/ 326 w 3564"/>
                <a:gd name="T51" fmla="*/ 120 h 2484"/>
                <a:gd name="T52" fmla="*/ 338 w 3564"/>
                <a:gd name="T53" fmla="*/ 134 h 2484"/>
                <a:gd name="T54" fmla="*/ 351 w 3564"/>
                <a:gd name="T55" fmla="*/ 143 h 2484"/>
                <a:gd name="T56" fmla="*/ 363 w 3564"/>
                <a:gd name="T57" fmla="*/ 141 h 2484"/>
                <a:gd name="T58" fmla="*/ 376 w 3564"/>
                <a:gd name="T59" fmla="*/ 138 h 2484"/>
                <a:gd name="T60" fmla="*/ 389 w 3564"/>
                <a:gd name="T61" fmla="*/ 138 h 2484"/>
                <a:gd name="T62" fmla="*/ 402 w 3564"/>
                <a:gd name="T63" fmla="*/ 138 h 2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484">
                  <a:moveTo>
                    <a:pt x="0" y="1332"/>
                  </a:moveTo>
                  <a:lnTo>
                    <a:pt x="54" y="1326"/>
                  </a:lnTo>
                  <a:lnTo>
                    <a:pt x="108" y="1326"/>
                  </a:lnTo>
                  <a:lnTo>
                    <a:pt x="162" y="1326"/>
                  </a:lnTo>
                  <a:lnTo>
                    <a:pt x="222" y="1320"/>
                  </a:lnTo>
                  <a:lnTo>
                    <a:pt x="276" y="1326"/>
                  </a:lnTo>
                  <a:lnTo>
                    <a:pt x="330" y="1338"/>
                  </a:lnTo>
                  <a:lnTo>
                    <a:pt x="390" y="1356"/>
                  </a:lnTo>
                  <a:lnTo>
                    <a:pt x="444" y="1374"/>
                  </a:lnTo>
                  <a:lnTo>
                    <a:pt x="498" y="1380"/>
                  </a:lnTo>
                  <a:lnTo>
                    <a:pt x="552" y="1356"/>
                  </a:lnTo>
                  <a:lnTo>
                    <a:pt x="612" y="1290"/>
                  </a:lnTo>
                  <a:lnTo>
                    <a:pt x="666" y="1212"/>
                  </a:lnTo>
                  <a:lnTo>
                    <a:pt x="720" y="1152"/>
                  </a:lnTo>
                  <a:lnTo>
                    <a:pt x="780" y="1158"/>
                  </a:lnTo>
                  <a:lnTo>
                    <a:pt x="834" y="1278"/>
                  </a:lnTo>
                  <a:lnTo>
                    <a:pt x="888" y="1476"/>
                  </a:lnTo>
                  <a:lnTo>
                    <a:pt x="948" y="1686"/>
                  </a:lnTo>
                  <a:lnTo>
                    <a:pt x="1002" y="1788"/>
                  </a:lnTo>
                  <a:lnTo>
                    <a:pt x="1056" y="1686"/>
                  </a:lnTo>
                  <a:lnTo>
                    <a:pt x="1110" y="1368"/>
                  </a:lnTo>
                  <a:lnTo>
                    <a:pt x="1170" y="930"/>
                  </a:lnTo>
                  <a:lnTo>
                    <a:pt x="1224" y="576"/>
                  </a:lnTo>
                  <a:lnTo>
                    <a:pt x="1278" y="504"/>
                  </a:lnTo>
                  <a:lnTo>
                    <a:pt x="1338" y="816"/>
                  </a:lnTo>
                  <a:lnTo>
                    <a:pt x="1392" y="1422"/>
                  </a:lnTo>
                  <a:lnTo>
                    <a:pt x="1446" y="2088"/>
                  </a:lnTo>
                  <a:lnTo>
                    <a:pt x="1506" y="2484"/>
                  </a:lnTo>
                  <a:lnTo>
                    <a:pt x="1560" y="2406"/>
                  </a:lnTo>
                  <a:lnTo>
                    <a:pt x="1614" y="1836"/>
                  </a:lnTo>
                  <a:lnTo>
                    <a:pt x="1668" y="1008"/>
                  </a:lnTo>
                  <a:lnTo>
                    <a:pt x="1728" y="282"/>
                  </a:lnTo>
                  <a:lnTo>
                    <a:pt x="1782" y="0"/>
                  </a:lnTo>
                  <a:lnTo>
                    <a:pt x="1836" y="282"/>
                  </a:lnTo>
                  <a:lnTo>
                    <a:pt x="1896" y="1008"/>
                  </a:lnTo>
                  <a:lnTo>
                    <a:pt x="1950" y="1836"/>
                  </a:lnTo>
                  <a:lnTo>
                    <a:pt x="2004" y="2406"/>
                  </a:lnTo>
                  <a:lnTo>
                    <a:pt x="2058" y="2484"/>
                  </a:lnTo>
                  <a:lnTo>
                    <a:pt x="2118" y="2088"/>
                  </a:lnTo>
                  <a:lnTo>
                    <a:pt x="2172" y="1422"/>
                  </a:lnTo>
                  <a:lnTo>
                    <a:pt x="2226" y="816"/>
                  </a:lnTo>
                  <a:lnTo>
                    <a:pt x="2286" y="504"/>
                  </a:lnTo>
                  <a:lnTo>
                    <a:pt x="2340" y="576"/>
                  </a:lnTo>
                  <a:lnTo>
                    <a:pt x="2394" y="930"/>
                  </a:lnTo>
                  <a:lnTo>
                    <a:pt x="2454" y="1368"/>
                  </a:lnTo>
                  <a:lnTo>
                    <a:pt x="2508" y="1686"/>
                  </a:lnTo>
                  <a:lnTo>
                    <a:pt x="2562" y="1788"/>
                  </a:lnTo>
                  <a:lnTo>
                    <a:pt x="2616" y="1686"/>
                  </a:lnTo>
                  <a:lnTo>
                    <a:pt x="2676" y="1476"/>
                  </a:lnTo>
                  <a:lnTo>
                    <a:pt x="2730" y="1278"/>
                  </a:lnTo>
                  <a:lnTo>
                    <a:pt x="2784" y="1158"/>
                  </a:lnTo>
                  <a:lnTo>
                    <a:pt x="2844" y="1152"/>
                  </a:lnTo>
                  <a:lnTo>
                    <a:pt x="2898" y="1212"/>
                  </a:lnTo>
                  <a:lnTo>
                    <a:pt x="2952" y="1290"/>
                  </a:lnTo>
                  <a:lnTo>
                    <a:pt x="3012" y="1356"/>
                  </a:lnTo>
                  <a:lnTo>
                    <a:pt x="3066" y="1380"/>
                  </a:lnTo>
                  <a:lnTo>
                    <a:pt x="3120" y="1374"/>
                  </a:lnTo>
                  <a:lnTo>
                    <a:pt x="3174" y="1356"/>
                  </a:lnTo>
                  <a:lnTo>
                    <a:pt x="3234" y="1338"/>
                  </a:lnTo>
                  <a:lnTo>
                    <a:pt x="3288" y="1326"/>
                  </a:lnTo>
                  <a:lnTo>
                    <a:pt x="3342" y="1320"/>
                  </a:lnTo>
                  <a:lnTo>
                    <a:pt x="3402" y="1326"/>
                  </a:lnTo>
                  <a:lnTo>
                    <a:pt x="3456" y="1326"/>
                  </a:lnTo>
                  <a:lnTo>
                    <a:pt x="3510" y="1326"/>
                  </a:lnTo>
                  <a:lnTo>
                    <a:pt x="3564" y="1332"/>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98" name="Rectangle 93">
              <a:extLst>
                <a:ext uri="{FF2B5EF4-FFF2-40B4-BE49-F238E27FC236}">
                  <a16:creationId xmlns:a16="http://schemas.microsoft.com/office/drawing/2014/main" id="{05122B93-DBC0-6231-343E-0D4A1338CCB9}"/>
                </a:ext>
              </a:extLst>
            </p:cNvPr>
            <p:cNvSpPr>
              <a:spLocks noChangeArrowheads="1"/>
            </p:cNvSpPr>
            <p:nvPr/>
          </p:nvSpPr>
          <p:spPr bwMode="auto">
            <a:xfrm>
              <a:off x="3424" y="2568"/>
              <a:ext cx="81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kumimoji="1" lang="en-US" altLang="ja-JP" sz="1400" b="1">
                  <a:solidFill>
                    <a:srgbClr val="0000FF"/>
                  </a:solidFill>
                  <a:latin typeface="Arial" panose="020B0604020202020204" pitchFamily="34" charset="0"/>
                  <a:ea typeface="ＭＳ Ｐゴシック" panose="020B0600070205080204" pitchFamily="50" charset="-128"/>
                </a:rPr>
                <a:t>PSWF-type SSA pulse bank</a:t>
              </a:r>
              <a:endParaRPr kumimoji="1" lang="ja-JP" altLang="en-US" sz="1400" b="1">
                <a:solidFill>
                  <a:srgbClr val="0000FF"/>
                </a:solidFill>
                <a:latin typeface="Arial" panose="020B0604020202020204" pitchFamily="34" charset="0"/>
                <a:ea typeface="ＭＳ Ｐゴシック" panose="020B0600070205080204" pitchFamily="50" charset="-128"/>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付プレースホルダー 1">
            <a:extLst>
              <a:ext uri="{FF2B5EF4-FFF2-40B4-BE49-F238E27FC236}">
                <a16:creationId xmlns:a16="http://schemas.microsoft.com/office/drawing/2014/main" id="{CBA4AB4C-EA8E-91FF-36AE-7C2E938E074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7651" name="フッター プレースホルダー 2">
            <a:extLst>
              <a:ext uri="{FF2B5EF4-FFF2-40B4-BE49-F238E27FC236}">
                <a16:creationId xmlns:a16="http://schemas.microsoft.com/office/drawing/2014/main" id="{C28DED09-6176-EACF-824D-B26EDA78A1F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7652" name="スライド番号プレースホルダー 3">
            <a:extLst>
              <a:ext uri="{FF2B5EF4-FFF2-40B4-BE49-F238E27FC236}">
                <a16:creationId xmlns:a16="http://schemas.microsoft.com/office/drawing/2014/main" id="{1C44CF6B-C4BA-B994-E013-DCB17CEC40F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ACD08ED4-08A2-413F-9083-F32024C055F7}" type="slidenum">
              <a:rPr lang="en-US" altLang="ja-JP" smtClean="0"/>
              <a:pPr/>
              <a:t>25</a:t>
            </a:fld>
            <a:endParaRPr lang="en-US" altLang="ja-JP"/>
          </a:p>
        </p:txBody>
      </p:sp>
      <p:grpSp>
        <p:nvGrpSpPr>
          <p:cNvPr id="27653" name="Group 4">
            <a:extLst>
              <a:ext uri="{FF2B5EF4-FFF2-40B4-BE49-F238E27FC236}">
                <a16:creationId xmlns:a16="http://schemas.microsoft.com/office/drawing/2014/main" id="{A29CEF20-4B11-2EB1-95C1-694604CF74FF}"/>
              </a:ext>
            </a:extLst>
          </p:cNvPr>
          <p:cNvGrpSpPr>
            <a:grpSpLocks/>
          </p:cNvGrpSpPr>
          <p:nvPr/>
        </p:nvGrpSpPr>
        <p:grpSpPr bwMode="auto">
          <a:xfrm>
            <a:off x="971550" y="1700213"/>
            <a:ext cx="7559675" cy="4392612"/>
            <a:chOff x="567" y="1113"/>
            <a:chExt cx="4762" cy="2767"/>
          </a:xfrm>
        </p:grpSpPr>
        <p:sp>
          <p:nvSpPr>
            <p:cNvPr id="27655" name="Text Box 5">
              <a:extLst>
                <a:ext uri="{FF2B5EF4-FFF2-40B4-BE49-F238E27FC236}">
                  <a16:creationId xmlns:a16="http://schemas.microsoft.com/office/drawing/2014/main" id="{B85449D5-ED02-A591-65DE-EBFDBFE3CC0D}"/>
                </a:ext>
              </a:extLst>
            </p:cNvPr>
            <p:cNvSpPr txBox="1">
              <a:spLocks noChangeArrowheads="1"/>
            </p:cNvSpPr>
            <p:nvPr/>
          </p:nvSpPr>
          <p:spPr bwMode="auto">
            <a:xfrm>
              <a:off x="1384" y="1558"/>
              <a:ext cx="4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100bits</a:t>
              </a:r>
            </a:p>
          </p:txBody>
        </p:sp>
        <p:sp>
          <p:nvSpPr>
            <p:cNvPr id="27656" name="Rectangle 6">
              <a:extLst>
                <a:ext uri="{FF2B5EF4-FFF2-40B4-BE49-F238E27FC236}">
                  <a16:creationId xmlns:a16="http://schemas.microsoft.com/office/drawing/2014/main" id="{3EDEC687-E75C-1124-618B-0A4817A62FCF}"/>
                </a:ext>
              </a:extLst>
            </p:cNvPr>
            <p:cNvSpPr>
              <a:spLocks noChangeArrowheads="1"/>
            </p:cNvSpPr>
            <p:nvPr/>
          </p:nvSpPr>
          <p:spPr bwMode="auto">
            <a:xfrm>
              <a:off x="3061" y="1286"/>
              <a:ext cx="1089" cy="1134"/>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7657" name="Oval 7">
              <a:extLst>
                <a:ext uri="{FF2B5EF4-FFF2-40B4-BE49-F238E27FC236}">
                  <a16:creationId xmlns:a16="http://schemas.microsoft.com/office/drawing/2014/main" id="{FBF184C1-D908-49A1-4D3A-CA0264F99EDB}"/>
                </a:ext>
              </a:extLst>
            </p:cNvPr>
            <p:cNvSpPr>
              <a:spLocks noChangeArrowheads="1"/>
            </p:cNvSpPr>
            <p:nvPr/>
          </p:nvSpPr>
          <p:spPr bwMode="auto">
            <a:xfrm>
              <a:off x="3197" y="1331"/>
              <a:ext cx="137" cy="13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X</a:t>
              </a:r>
            </a:p>
          </p:txBody>
        </p:sp>
        <p:sp>
          <p:nvSpPr>
            <p:cNvPr id="27658" name="Oval 8">
              <a:extLst>
                <a:ext uri="{FF2B5EF4-FFF2-40B4-BE49-F238E27FC236}">
                  <a16:creationId xmlns:a16="http://schemas.microsoft.com/office/drawing/2014/main" id="{8E5A6210-19D9-0E69-0913-12FB09160437}"/>
                </a:ext>
              </a:extLst>
            </p:cNvPr>
            <p:cNvSpPr>
              <a:spLocks noChangeArrowheads="1"/>
            </p:cNvSpPr>
            <p:nvPr/>
          </p:nvSpPr>
          <p:spPr bwMode="auto">
            <a:xfrm>
              <a:off x="3197" y="1694"/>
              <a:ext cx="137" cy="135"/>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X</a:t>
              </a:r>
            </a:p>
          </p:txBody>
        </p:sp>
        <p:sp>
          <p:nvSpPr>
            <p:cNvPr id="27659" name="Oval 9">
              <a:extLst>
                <a:ext uri="{FF2B5EF4-FFF2-40B4-BE49-F238E27FC236}">
                  <a16:creationId xmlns:a16="http://schemas.microsoft.com/office/drawing/2014/main" id="{E6C9D4BB-5779-64BB-6824-17AD0B4F781E}"/>
                </a:ext>
              </a:extLst>
            </p:cNvPr>
            <p:cNvSpPr>
              <a:spLocks noChangeArrowheads="1"/>
            </p:cNvSpPr>
            <p:nvPr/>
          </p:nvSpPr>
          <p:spPr bwMode="auto">
            <a:xfrm>
              <a:off x="3197" y="2102"/>
              <a:ext cx="137" cy="13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X</a:t>
              </a:r>
            </a:p>
          </p:txBody>
        </p:sp>
        <p:sp>
          <p:nvSpPr>
            <p:cNvPr id="27660" name="Rectangle 10">
              <a:extLst>
                <a:ext uri="{FF2B5EF4-FFF2-40B4-BE49-F238E27FC236}">
                  <a16:creationId xmlns:a16="http://schemas.microsoft.com/office/drawing/2014/main" id="{70E5D8E9-01E7-9F3A-FF42-D007DB46C156}"/>
                </a:ext>
              </a:extLst>
            </p:cNvPr>
            <p:cNvSpPr>
              <a:spLocks noChangeArrowheads="1"/>
            </p:cNvSpPr>
            <p:nvPr/>
          </p:nvSpPr>
          <p:spPr bwMode="auto">
            <a:xfrm>
              <a:off x="1792" y="1286"/>
              <a:ext cx="181" cy="1134"/>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S/P</a:t>
              </a:r>
            </a:p>
          </p:txBody>
        </p:sp>
        <p:sp>
          <p:nvSpPr>
            <p:cNvPr id="27661" name="Line 11">
              <a:extLst>
                <a:ext uri="{FF2B5EF4-FFF2-40B4-BE49-F238E27FC236}">
                  <a16:creationId xmlns:a16="http://schemas.microsoft.com/office/drawing/2014/main" id="{05E10C51-8A11-C7C5-DABD-31C7832EB494}"/>
                </a:ext>
              </a:extLst>
            </p:cNvPr>
            <p:cNvSpPr>
              <a:spLocks noChangeShapeType="1"/>
            </p:cNvSpPr>
            <p:nvPr/>
          </p:nvSpPr>
          <p:spPr bwMode="auto">
            <a:xfrm>
              <a:off x="1429" y="1739"/>
              <a:ext cx="363"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2" name="Line 12">
              <a:extLst>
                <a:ext uri="{FF2B5EF4-FFF2-40B4-BE49-F238E27FC236}">
                  <a16:creationId xmlns:a16="http://schemas.microsoft.com/office/drawing/2014/main" id="{728ABBAE-E45E-5450-F768-66DF7C7BB1BF}"/>
                </a:ext>
              </a:extLst>
            </p:cNvPr>
            <p:cNvSpPr>
              <a:spLocks noChangeShapeType="1"/>
            </p:cNvSpPr>
            <p:nvPr/>
          </p:nvSpPr>
          <p:spPr bwMode="auto">
            <a:xfrm>
              <a:off x="1973" y="1386"/>
              <a:ext cx="22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3" name="Line 13">
              <a:extLst>
                <a:ext uri="{FF2B5EF4-FFF2-40B4-BE49-F238E27FC236}">
                  <a16:creationId xmlns:a16="http://schemas.microsoft.com/office/drawing/2014/main" id="{9CC1CC56-FA7A-1DAC-2CC3-04D05D079BDB}"/>
                </a:ext>
              </a:extLst>
            </p:cNvPr>
            <p:cNvSpPr>
              <a:spLocks noChangeShapeType="1"/>
            </p:cNvSpPr>
            <p:nvPr/>
          </p:nvSpPr>
          <p:spPr bwMode="auto">
            <a:xfrm flipV="1">
              <a:off x="1973" y="1748"/>
              <a:ext cx="22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4" name="Line 14">
              <a:extLst>
                <a:ext uri="{FF2B5EF4-FFF2-40B4-BE49-F238E27FC236}">
                  <a16:creationId xmlns:a16="http://schemas.microsoft.com/office/drawing/2014/main" id="{8324321D-37FD-91E5-0D5A-D4D02AA8D11D}"/>
                </a:ext>
              </a:extLst>
            </p:cNvPr>
            <p:cNvSpPr>
              <a:spLocks noChangeShapeType="1"/>
            </p:cNvSpPr>
            <p:nvPr/>
          </p:nvSpPr>
          <p:spPr bwMode="auto">
            <a:xfrm>
              <a:off x="1973" y="2157"/>
              <a:ext cx="22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5" name="Rectangle 15">
              <a:extLst>
                <a:ext uri="{FF2B5EF4-FFF2-40B4-BE49-F238E27FC236}">
                  <a16:creationId xmlns:a16="http://schemas.microsoft.com/office/drawing/2014/main" id="{519D69E4-C234-DE2A-3BFB-A0D3A5413048}"/>
                </a:ext>
              </a:extLst>
            </p:cNvPr>
            <p:cNvSpPr>
              <a:spLocks noChangeArrowheads="1"/>
            </p:cNvSpPr>
            <p:nvPr/>
          </p:nvSpPr>
          <p:spPr bwMode="auto">
            <a:xfrm>
              <a:off x="3787" y="1340"/>
              <a:ext cx="226" cy="1043"/>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600">
                  <a:latin typeface="Symbol" panose="05050102010706020507" pitchFamily="18" charset="2"/>
                  <a:ea typeface="ＭＳ Ｐゴシック" panose="020B0600070205080204" pitchFamily="50" charset="-128"/>
                </a:rPr>
                <a:t>S</a:t>
              </a:r>
            </a:p>
          </p:txBody>
        </p:sp>
        <p:sp>
          <p:nvSpPr>
            <p:cNvPr id="27666" name="Line 16">
              <a:extLst>
                <a:ext uri="{FF2B5EF4-FFF2-40B4-BE49-F238E27FC236}">
                  <a16:creationId xmlns:a16="http://schemas.microsoft.com/office/drawing/2014/main" id="{E158BEAD-3616-8003-3561-62D424455787}"/>
                </a:ext>
              </a:extLst>
            </p:cNvPr>
            <p:cNvSpPr>
              <a:spLocks noChangeShapeType="1"/>
            </p:cNvSpPr>
            <p:nvPr/>
          </p:nvSpPr>
          <p:spPr bwMode="auto">
            <a:xfrm>
              <a:off x="3334" y="1376"/>
              <a:ext cx="453" cy="1"/>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7" name="Line 17">
              <a:extLst>
                <a:ext uri="{FF2B5EF4-FFF2-40B4-BE49-F238E27FC236}">
                  <a16:creationId xmlns:a16="http://schemas.microsoft.com/office/drawing/2014/main" id="{F47A0933-195C-0ABC-FDCE-862EE836FD0F}"/>
                </a:ext>
              </a:extLst>
            </p:cNvPr>
            <p:cNvSpPr>
              <a:spLocks noChangeShapeType="1"/>
            </p:cNvSpPr>
            <p:nvPr/>
          </p:nvSpPr>
          <p:spPr bwMode="auto">
            <a:xfrm>
              <a:off x="3334" y="1739"/>
              <a:ext cx="453"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8" name="Line 18">
              <a:extLst>
                <a:ext uri="{FF2B5EF4-FFF2-40B4-BE49-F238E27FC236}">
                  <a16:creationId xmlns:a16="http://schemas.microsoft.com/office/drawing/2014/main" id="{6F4BBAD6-7EC7-6C1E-D354-95CE6BAC946A}"/>
                </a:ext>
              </a:extLst>
            </p:cNvPr>
            <p:cNvSpPr>
              <a:spLocks noChangeShapeType="1"/>
            </p:cNvSpPr>
            <p:nvPr/>
          </p:nvSpPr>
          <p:spPr bwMode="auto">
            <a:xfrm>
              <a:off x="3334" y="2147"/>
              <a:ext cx="453" cy="1"/>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9" name="Line 19">
              <a:extLst>
                <a:ext uri="{FF2B5EF4-FFF2-40B4-BE49-F238E27FC236}">
                  <a16:creationId xmlns:a16="http://schemas.microsoft.com/office/drawing/2014/main" id="{9386D842-AB5F-E10A-647E-837049D18E5F}"/>
                </a:ext>
              </a:extLst>
            </p:cNvPr>
            <p:cNvSpPr>
              <a:spLocks noChangeShapeType="1"/>
            </p:cNvSpPr>
            <p:nvPr/>
          </p:nvSpPr>
          <p:spPr bwMode="auto">
            <a:xfrm flipV="1">
              <a:off x="3243" y="1468"/>
              <a:ext cx="0" cy="13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0" name="Line 20">
              <a:extLst>
                <a:ext uri="{FF2B5EF4-FFF2-40B4-BE49-F238E27FC236}">
                  <a16:creationId xmlns:a16="http://schemas.microsoft.com/office/drawing/2014/main" id="{761254DC-7988-C275-1E1A-3CA40C93BE18}"/>
                </a:ext>
              </a:extLst>
            </p:cNvPr>
            <p:cNvSpPr>
              <a:spLocks noChangeShapeType="1"/>
            </p:cNvSpPr>
            <p:nvPr/>
          </p:nvSpPr>
          <p:spPr bwMode="auto">
            <a:xfrm flipV="1">
              <a:off x="3243" y="1829"/>
              <a:ext cx="0" cy="13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1" name="Line 21">
              <a:extLst>
                <a:ext uri="{FF2B5EF4-FFF2-40B4-BE49-F238E27FC236}">
                  <a16:creationId xmlns:a16="http://schemas.microsoft.com/office/drawing/2014/main" id="{B07ED89B-E82F-88FE-C46D-0BCD7907F29D}"/>
                </a:ext>
              </a:extLst>
            </p:cNvPr>
            <p:cNvSpPr>
              <a:spLocks noChangeShapeType="1"/>
            </p:cNvSpPr>
            <p:nvPr/>
          </p:nvSpPr>
          <p:spPr bwMode="auto">
            <a:xfrm flipV="1">
              <a:off x="3243" y="2238"/>
              <a:ext cx="0" cy="13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2" name="Line 22">
              <a:extLst>
                <a:ext uri="{FF2B5EF4-FFF2-40B4-BE49-F238E27FC236}">
                  <a16:creationId xmlns:a16="http://schemas.microsoft.com/office/drawing/2014/main" id="{119C0BAE-9C23-DD26-16FE-3A1BB198F6B5}"/>
                </a:ext>
              </a:extLst>
            </p:cNvPr>
            <p:cNvSpPr>
              <a:spLocks noChangeShapeType="1"/>
            </p:cNvSpPr>
            <p:nvPr/>
          </p:nvSpPr>
          <p:spPr bwMode="auto">
            <a:xfrm>
              <a:off x="4014" y="1785"/>
              <a:ext cx="27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3" name="Rectangle 23">
              <a:extLst>
                <a:ext uri="{FF2B5EF4-FFF2-40B4-BE49-F238E27FC236}">
                  <a16:creationId xmlns:a16="http://schemas.microsoft.com/office/drawing/2014/main" id="{555B8475-C04F-00B9-3F8C-B728172D6E9A}"/>
                </a:ext>
              </a:extLst>
            </p:cNvPr>
            <p:cNvSpPr>
              <a:spLocks noChangeArrowheads="1"/>
            </p:cNvSpPr>
            <p:nvPr/>
          </p:nvSpPr>
          <p:spPr bwMode="auto">
            <a:xfrm>
              <a:off x="4286" y="1648"/>
              <a:ext cx="181" cy="272"/>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GI</a:t>
              </a:r>
            </a:p>
          </p:txBody>
        </p:sp>
        <p:sp>
          <p:nvSpPr>
            <p:cNvPr id="27674" name="Line 24">
              <a:extLst>
                <a:ext uri="{FF2B5EF4-FFF2-40B4-BE49-F238E27FC236}">
                  <a16:creationId xmlns:a16="http://schemas.microsoft.com/office/drawing/2014/main" id="{841706EA-2C27-BA0E-B02D-4B0142FD274C}"/>
                </a:ext>
              </a:extLst>
            </p:cNvPr>
            <p:cNvSpPr>
              <a:spLocks noChangeShapeType="1"/>
            </p:cNvSpPr>
            <p:nvPr/>
          </p:nvSpPr>
          <p:spPr bwMode="auto">
            <a:xfrm>
              <a:off x="4467" y="1785"/>
              <a:ext cx="227"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5" name="Oval 25">
              <a:extLst>
                <a:ext uri="{FF2B5EF4-FFF2-40B4-BE49-F238E27FC236}">
                  <a16:creationId xmlns:a16="http://schemas.microsoft.com/office/drawing/2014/main" id="{38944D60-83EF-5152-B16A-695BF5C436C4}"/>
                </a:ext>
              </a:extLst>
            </p:cNvPr>
            <p:cNvSpPr>
              <a:spLocks noChangeArrowheads="1"/>
            </p:cNvSpPr>
            <p:nvPr/>
          </p:nvSpPr>
          <p:spPr bwMode="auto">
            <a:xfrm>
              <a:off x="4694" y="1694"/>
              <a:ext cx="182" cy="18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X</a:t>
              </a:r>
            </a:p>
          </p:txBody>
        </p:sp>
        <p:sp>
          <p:nvSpPr>
            <p:cNvPr id="27676" name="Line 26">
              <a:extLst>
                <a:ext uri="{FF2B5EF4-FFF2-40B4-BE49-F238E27FC236}">
                  <a16:creationId xmlns:a16="http://schemas.microsoft.com/office/drawing/2014/main" id="{A3E2A541-47C0-1568-F878-D1F78B4FE8A5}"/>
                </a:ext>
              </a:extLst>
            </p:cNvPr>
            <p:cNvSpPr>
              <a:spLocks noChangeShapeType="1"/>
            </p:cNvSpPr>
            <p:nvPr/>
          </p:nvSpPr>
          <p:spPr bwMode="auto">
            <a:xfrm>
              <a:off x="4875" y="1785"/>
              <a:ext cx="363"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7" name="Line 27">
              <a:extLst>
                <a:ext uri="{FF2B5EF4-FFF2-40B4-BE49-F238E27FC236}">
                  <a16:creationId xmlns:a16="http://schemas.microsoft.com/office/drawing/2014/main" id="{F055C269-8980-05C5-C6C0-52A8816C4481}"/>
                </a:ext>
              </a:extLst>
            </p:cNvPr>
            <p:cNvSpPr>
              <a:spLocks noChangeShapeType="1"/>
            </p:cNvSpPr>
            <p:nvPr/>
          </p:nvSpPr>
          <p:spPr bwMode="auto">
            <a:xfrm flipV="1">
              <a:off x="4785" y="1875"/>
              <a:ext cx="0" cy="13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8" name="Text Box 28">
              <a:extLst>
                <a:ext uri="{FF2B5EF4-FFF2-40B4-BE49-F238E27FC236}">
                  <a16:creationId xmlns:a16="http://schemas.microsoft.com/office/drawing/2014/main" id="{D36D32FA-E237-C739-33D7-EDE320D7E6DE}"/>
                </a:ext>
              </a:extLst>
            </p:cNvPr>
            <p:cNvSpPr txBox="1">
              <a:spLocks noChangeArrowheads="1"/>
            </p:cNvSpPr>
            <p:nvPr/>
          </p:nvSpPr>
          <p:spPr bwMode="auto">
            <a:xfrm>
              <a:off x="4547" y="2021"/>
              <a:ext cx="51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T-H code</a:t>
              </a:r>
            </a:p>
          </p:txBody>
        </p:sp>
        <p:graphicFrame>
          <p:nvGraphicFramePr>
            <p:cNvPr id="27679" name="Object 29">
              <a:extLst>
                <a:ext uri="{FF2B5EF4-FFF2-40B4-BE49-F238E27FC236}">
                  <a16:creationId xmlns:a16="http://schemas.microsoft.com/office/drawing/2014/main" id="{52EF6D20-2401-5650-F1ED-E6F3A26F45DF}"/>
                </a:ext>
              </a:extLst>
            </p:cNvPr>
            <p:cNvGraphicFramePr>
              <a:graphicFrameLocks noChangeAspect="1"/>
            </p:cNvGraphicFramePr>
            <p:nvPr/>
          </p:nvGraphicFramePr>
          <p:xfrm>
            <a:off x="4830" y="1839"/>
            <a:ext cx="499" cy="182"/>
          </p:xfrm>
          <a:graphic>
            <a:graphicData uri="http://schemas.openxmlformats.org/presentationml/2006/ole">
              <mc:AlternateContent xmlns:mc="http://schemas.openxmlformats.org/markup-compatibility/2006">
                <mc:Choice xmlns:v="urn:schemas-microsoft-com:vml" Requires="v">
                  <p:oleObj name="数式" r:id="rId2" imgW="660113" imgH="241195" progId="Equation.3">
                    <p:embed/>
                  </p:oleObj>
                </mc:Choice>
                <mc:Fallback>
                  <p:oleObj name="数式" r:id="rId2" imgW="660113" imgH="241195" progId="Equation.3">
                    <p:embed/>
                    <p:pic>
                      <p:nvPicPr>
                        <p:cNvPr id="0" name="Object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 y="1839"/>
                          <a:ext cx="499"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80" name="Text Box 30">
              <a:extLst>
                <a:ext uri="{FF2B5EF4-FFF2-40B4-BE49-F238E27FC236}">
                  <a16:creationId xmlns:a16="http://schemas.microsoft.com/office/drawing/2014/main" id="{90900714-9409-30EB-3782-0A6F9B1BE944}"/>
                </a:ext>
              </a:extLst>
            </p:cNvPr>
            <p:cNvSpPr txBox="1">
              <a:spLocks noChangeArrowheads="1"/>
            </p:cNvSpPr>
            <p:nvPr/>
          </p:nvSpPr>
          <p:spPr bwMode="auto">
            <a:xfrm>
              <a:off x="3865" y="1113"/>
              <a:ext cx="3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IDFT</a:t>
              </a:r>
            </a:p>
          </p:txBody>
        </p:sp>
        <p:graphicFrame>
          <p:nvGraphicFramePr>
            <p:cNvPr id="27681" name="Object 31">
              <a:extLst>
                <a:ext uri="{FF2B5EF4-FFF2-40B4-BE49-F238E27FC236}">
                  <a16:creationId xmlns:a16="http://schemas.microsoft.com/office/drawing/2014/main" id="{300504C3-B44C-C8E3-72F7-08CB12BC15D3}"/>
                </a:ext>
              </a:extLst>
            </p:cNvPr>
            <p:cNvGraphicFramePr>
              <a:graphicFrameLocks noChangeAspect="1"/>
            </p:cNvGraphicFramePr>
            <p:nvPr/>
          </p:nvGraphicFramePr>
          <p:xfrm>
            <a:off x="3250" y="1476"/>
            <a:ext cx="576" cy="182"/>
          </p:xfrm>
          <a:graphic>
            <a:graphicData uri="http://schemas.openxmlformats.org/presentationml/2006/ole">
              <mc:AlternateContent xmlns:mc="http://schemas.openxmlformats.org/markup-compatibility/2006">
                <mc:Choice xmlns:v="urn:schemas-microsoft-com:vml" Requires="v">
                  <p:oleObj name="数式" r:id="rId4" imgW="761669" imgH="241195" progId="Equation.3">
                    <p:embed/>
                  </p:oleObj>
                </mc:Choice>
                <mc:Fallback>
                  <p:oleObj name="数式" r:id="rId4" imgW="761669" imgH="241195"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0" y="1476"/>
                          <a:ext cx="576"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82" name="Rectangle 32">
              <a:extLst>
                <a:ext uri="{FF2B5EF4-FFF2-40B4-BE49-F238E27FC236}">
                  <a16:creationId xmlns:a16="http://schemas.microsoft.com/office/drawing/2014/main" id="{E8BB3D21-C821-1D78-E51B-8D6A23DA10D2}"/>
                </a:ext>
              </a:extLst>
            </p:cNvPr>
            <p:cNvSpPr>
              <a:spLocks noChangeArrowheads="1"/>
            </p:cNvSpPr>
            <p:nvPr/>
          </p:nvSpPr>
          <p:spPr bwMode="auto">
            <a:xfrm>
              <a:off x="1248" y="1286"/>
              <a:ext cx="181" cy="1134"/>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Interleaver</a:t>
              </a:r>
            </a:p>
          </p:txBody>
        </p:sp>
        <p:sp>
          <p:nvSpPr>
            <p:cNvPr id="27683" name="Line 33">
              <a:extLst>
                <a:ext uri="{FF2B5EF4-FFF2-40B4-BE49-F238E27FC236}">
                  <a16:creationId xmlns:a16="http://schemas.microsoft.com/office/drawing/2014/main" id="{4E59B005-B227-E318-3172-692670AB63D9}"/>
                </a:ext>
              </a:extLst>
            </p:cNvPr>
            <p:cNvSpPr>
              <a:spLocks noChangeShapeType="1"/>
            </p:cNvSpPr>
            <p:nvPr/>
          </p:nvSpPr>
          <p:spPr bwMode="auto">
            <a:xfrm>
              <a:off x="885" y="1739"/>
              <a:ext cx="363"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4" name="Rectangle 34">
              <a:extLst>
                <a:ext uri="{FF2B5EF4-FFF2-40B4-BE49-F238E27FC236}">
                  <a16:creationId xmlns:a16="http://schemas.microsoft.com/office/drawing/2014/main" id="{553DC13B-5A40-D423-725D-3E72B996B0C9}"/>
                </a:ext>
              </a:extLst>
            </p:cNvPr>
            <p:cNvSpPr>
              <a:spLocks noChangeArrowheads="1"/>
            </p:cNvSpPr>
            <p:nvPr/>
          </p:nvSpPr>
          <p:spPr bwMode="auto">
            <a:xfrm>
              <a:off x="703" y="1286"/>
              <a:ext cx="181" cy="1134"/>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FEC coding</a:t>
              </a:r>
            </a:p>
          </p:txBody>
        </p:sp>
        <p:sp>
          <p:nvSpPr>
            <p:cNvPr id="27685" name="Line 35">
              <a:extLst>
                <a:ext uri="{FF2B5EF4-FFF2-40B4-BE49-F238E27FC236}">
                  <a16:creationId xmlns:a16="http://schemas.microsoft.com/office/drawing/2014/main" id="{C1E4E3D0-B8FC-E4A5-F953-A5C29C1318F6}"/>
                </a:ext>
              </a:extLst>
            </p:cNvPr>
            <p:cNvSpPr>
              <a:spLocks noChangeShapeType="1"/>
            </p:cNvSpPr>
            <p:nvPr/>
          </p:nvSpPr>
          <p:spPr bwMode="auto">
            <a:xfrm>
              <a:off x="567" y="1739"/>
              <a:ext cx="13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6" name="Text Box 36">
              <a:extLst>
                <a:ext uri="{FF2B5EF4-FFF2-40B4-BE49-F238E27FC236}">
                  <a16:creationId xmlns:a16="http://schemas.microsoft.com/office/drawing/2014/main" id="{0B98AB2D-37E5-2CD8-288E-0AA71690B56F}"/>
                </a:ext>
              </a:extLst>
            </p:cNvPr>
            <p:cNvSpPr txBox="1">
              <a:spLocks noChangeArrowheads="1"/>
            </p:cNvSpPr>
            <p:nvPr/>
          </p:nvSpPr>
          <p:spPr bwMode="auto">
            <a:xfrm>
              <a:off x="1974" y="1748"/>
              <a:ext cx="270"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600">
                  <a:latin typeface="Arial" panose="020B0604020202020204" pitchFamily="34" charset="0"/>
                  <a:ea typeface="ＭＳ Ｐゴシック" panose="020B0600070205080204" pitchFamily="50" charset="-128"/>
                </a:rPr>
                <a:t>・・・・・</a:t>
              </a:r>
            </a:p>
          </p:txBody>
        </p:sp>
        <p:sp>
          <p:nvSpPr>
            <p:cNvPr id="27687" name="Text Box 37">
              <a:extLst>
                <a:ext uri="{FF2B5EF4-FFF2-40B4-BE49-F238E27FC236}">
                  <a16:creationId xmlns:a16="http://schemas.microsoft.com/office/drawing/2014/main" id="{C2040F39-C53B-6A9B-116E-9A3E4476D0C9}"/>
                </a:ext>
              </a:extLst>
            </p:cNvPr>
            <p:cNvSpPr txBox="1">
              <a:spLocks noChangeArrowheads="1"/>
            </p:cNvSpPr>
            <p:nvPr/>
          </p:nvSpPr>
          <p:spPr bwMode="auto">
            <a:xfrm>
              <a:off x="1882" y="1113"/>
              <a:ext cx="2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2bit</a:t>
              </a:r>
            </a:p>
          </p:txBody>
        </p:sp>
        <p:sp>
          <p:nvSpPr>
            <p:cNvPr id="27688" name="Line 38">
              <a:extLst>
                <a:ext uri="{FF2B5EF4-FFF2-40B4-BE49-F238E27FC236}">
                  <a16:creationId xmlns:a16="http://schemas.microsoft.com/office/drawing/2014/main" id="{24EA05DE-DF07-2298-7461-DA2064DC2B5C}"/>
                </a:ext>
              </a:extLst>
            </p:cNvPr>
            <p:cNvSpPr>
              <a:spLocks noChangeShapeType="1"/>
            </p:cNvSpPr>
            <p:nvPr/>
          </p:nvSpPr>
          <p:spPr bwMode="auto">
            <a:xfrm>
              <a:off x="2018" y="1250"/>
              <a:ext cx="92" cy="9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9" name="Text Box 39">
              <a:extLst>
                <a:ext uri="{FF2B5EF4-FFF2-40B4-BE49-F238E27FC236}">
                  <a16:creationId xmlns:a16="http://schemas.microsoft.com/office/drawing/2014/main" id="{097FE48B-BB39-FED3-4D7E-3D5E82E11209}"/>
                </a:ext>
              </a:extLst>
            </p:cNvPr>
            <p:cNvSpPr txBox="1">
              <a:spLocks noChangeArrowheads="1"/>
            </p:cNvSpPr>
            <p:nvPr/>
          </p:nvSpPr>
          <p:spPr bwMode="auto">
            <a:xfrm>
              <a:off x="2199" y="1295"/>
              <a:ext cx="784" cy="1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QPSK mapping</a:t>
              </a:r>
            </a:p>
          </p:txBody>
        </p:sp>
        <p:sp>
          <p:nvSpPr>
            <p:cNvPr id="27690" name="Rectangle 40">
              <a:extLst>
                <a:ext uri="{FF2B5EF4-FFF2-40B4-BE49-F238E27FC236}">
                  <a16:creationId xmlns:a16="http://schemas.microsoft.com/office/drawing/2014/main" id="{F61B14C7-51A1-7E1B-1975-72E2826D2DF5}"/>
                </a:ext>
              </a:extLst>
            </p:cNvPr>
            <p:cNvSpPr>
              <a:spLocks noChangeArrowheads="1"/>
            </p:cNvSpPr>
            <p:nvPr/>
          </p:nvSpPr>
          <p:spPr bwMode="auto">
            <a:xfrm>
              <a:off x="3163" y="1296"/>
              <a:ext cx="181" cy="1089"/>
            </a:xfrm>
            <a:prstGeom prst="rect">
              <a:avLst/>
            </a:prstGeom>
            <a:noFill/>
            <a:ln w="12700">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graphicFrame>
          <p:nvGraphicFramePr>
            <p:cNvPr id="27691" name="Object 41">
              <a:extLst>
                <a:ext uri="{FF2B5EF4-FFF2-40B4-BE49-F238E27FC236}">
                  <a16:creationId xmlns:a16="http://schemas.microsoft.com/office/drawing/2014/main" id="{321B4DC5-CE25-6812-AAB7-B6AB6A11B568}"/>
                </a:ext>
              </a:extLst>
            </p:cNvPr>
            <p:cNvGraphicFramePr>
              <a:graphicFrameLocks noChangeAspect="1"/>
            </p:cNvGraphicFramePr>
            <p:nvPr/>
          </p:nvGraphicFramePr>
          <p:xfrm>
            <a:off x="3243" y="1799"/>
            <a:ext cx="576" cy="172"/>
          </p:xfrm>
          <a:graphic>
            <a:graphicData uri="http://schemas.openxmlformats.org/presentationml/2006/ole">
              <mc:AlternateContent xmlns:mc="http://schemas.openxmlformats.org/markup-compatibility/2006">
                <mc:Choice xmlns:v="urn:schemas-microsoft-com:vml" Requires="v">
                  <p:oleObj name="数式" r:id="rId6" imgW="761669" imgH="228501" progId="Equation.3">
                    <p:embed/>
                  </p:oleObj>
                </mc:Choice>
                <mc:Fallback>
                  <p:oleObj name="数式" r:id="rId6" imgW="761669" imgH="228501"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3" y="1799"/>
                          <a:ext cx="576"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92" name="Object 42">
              <a:extLst>
                <a:ext uri="{FF2B5EF4-FFF2-40B4-BE49-F238E27FC236}">
                  <a16:creationId xmlns:a16="http://schemas.microsoft.com/office/drawing/2014/main" id="{6F3BF26C-A955-8758-9317-6D5B2A34163C}"/>
                </a:ext>
              </a:extLst>
            </p:cNvPr>
            <p:cNvGraphicFramePr>
              <a:graphicFrameLocks noChangeAspect="1"/>
            </p:cNvGraphicFramePr>
            <p:nvPr/>
          </p:nvGraphicFramePr>
          <p:xfrm>
            <a:off x="3248" y="2242"/>
            <a:ext cx="595" cy="192"/>
          </p:xfrm>
          <a:graphic>
            <a:graphicData uri="http://schemas.openxmlformats.org/presentationml/2006/ole">
              <mc:AlternateContent xmlns:mc="http://schemas.openxmlformats.org/markup-compatibility/2006">
                <mc:Choice xmlns:v="urn:schemas-microsoft-com:vml" Requires="v">
                  <p:oleObj name="数式" r:id="rId8" imgW="787058" imgH="253890" progId="Equation.3">
                    <p:embed/>
                  </p:oleObj>
                </mc:Choice>
                <mc:Fallback>
                  <p:oleObj name="数式" r:id="rId8" imgW="787058" imgH="253890" progId="Equation.3">
                    <p:embed/>
                    <p:pic>
                      <p:nvPicPr>
                        <p:cNvPr id="0" name="Object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8" y="2242"/>
                          <a:ext cx="59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93" name="Picture 43">
              <a:extLst>
                <a:ext uri="{FF2B5EF4-FFF2-40B4-BE49-F238E27FC236}">
                  <a16:creationId xmlns:a16="http://schemas.microsoft.com/office/drawing/2014/main" id="{E6B27D89-FDE1-2B91-B564-C73BD78B39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 y="3019"/>
              <a:ext cx="163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94" name="Picture 44">
              <a:extLst>
                <a:ext uri="{FF2B5EF4-FFF2-40B4-BE49-F238E27FC236}">
                  <a16:creationId xmlns:a16="http://schemas.microsoft.com/office/drawing/2014/main" id="{387C0F17-4E2F-FEBD-101F-014E8F659C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 y="3563"/>
              <a:ext cx="1633"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95" name="Picture 45">
              <a:extLst>
                <a:ext uri="{FF2B5EF4-FFF2-40B4-BE49-F238E27FC236}">
                  <a16:creationId xmlns:a16="http://schemas.microsoft.com/office/drawing/2014/main" id="{B7D48C9A-3D2A-2209-7663-DEEADDED06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4" y="2610"/>
              <a:ext cx="163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96" name="Text Box 46">
              <a:extLst>
                <a:ext uri="{FF2B5EF4-FFF2-40B4-BE49-F238E27FC236}">
                  <a16:creationId xmlns:a16="http://schemas.microsoft.com/office/drawing/2014/main" id="{BB3DEA64-F209-10B2-2E85-C33D455E01AB}"/>
                </a:ext>
              </a:extLst>
            </p:cNvPr>
            <p:cNvSpPr txBox="1">
              <a:spLocks noChangeArrowheads="1"/>
            </p:cNvSpPr>
            <p:nvPr/>
          </p:nvSpPr>
          <p:spPr bwMode="auto">
            <a:xfrm>
              <a:off x="1612" y="3336"/>
              <a:ext cx="2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600">
                  <a:latin typeface="Arial" panose="020B0604020202020204" pitchFamily="34" charset="0"/>
                  <a:ea typeface="ＭＳ Ｐゴシック" panose="020B0600070205080204" pitchFamily="50" charset="-128"/>
                </a:rPr>
                <a:t>・・・</a:t>
              </a:r>
            </a:p>
          </p:txBody>
        </p:sp>
        <p:pic>
          <p:nvPicPr>
            <p:cNvPr id="27697" name="Picture 47">
              <a:extLst>
                <a:ext uri="{FF2B5EF4-FFF2-40B4-BE49-F238E27FC236}">
                  <a16:creationId xmlns:a16="http://schemas.microsoft.com/office/drawing/2014/main" id="{B9730EFC-D614-C59F-26F1-99EC853F3F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9" y="2928"/>
              <a:ext cx="1633"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98" name="Line 48">
              <a:extLst>
                <a:ext uri="{FF2B5EF4-FFF2-40B4-BE49-F238E27FC236}">
                  <a16:creationId xmlns:a16="http://schemas.microsoft.com/office/drawing/2014/main" id="{413E2191-07B2-F03E-7086-F9EFD1203204}"/>
                </a:ext>
              </a:extLst>
            </p:cNvPr>
            <p:cNvSpPr>
              <a:spLocks noChangeShapeType="1"/>
            </p:cNvSpPr>
            <p:nvPr/>
          </p:nvSpPr>
          <p:spPr bwMode="auto">
            <a:xfrm flipH="1">
              <a:off x="2472" y="1612"/>
              <a:ext cx="589" cy="1134"/>
            </a:xfrm>
            <a:prstGeom prst="line">
              <a:avLst/>
            </a:prstGeom>
            <a:noFill/>
            <a:ln w="127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9" name="Line 49">
              <a:extLst>
                <a:ext uri="{FF2B5EF4-FFF2-40B4-BE49-F238E27FC236}">
                  <a16:creationId xmlns:a16="http://schemas.microsoft.com/office/drawing/2014/main" id="{A1DAA879-8CDA-0D78-AC15-DC70289AEB9E}"/>
                </a:ext>
              </a:extLst>
            </p:cNvPr>
            <p:cNvSpPr>
              <a:spLocks noChangeShapeType="1"/>
            </p:cNvSpPr>
            <p:nvPr/>
          </p:nvSpPr>
          <p:spPr bwMode="auto">
            <a:xfrm flipH="1">
              <a:off x="2472" y="1975"/>
              <a:ext cx="589" cy="1225"/>
            </a:xfrm>
            <a:prstGeom prst="line">
              <a:avLst/>
            </a:prstGeom>
            <a:noFill/>
            <a:ln w="127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0" name="Line 50">
              <a:extLst>
                <a:ext uri="{FF2B5EF4-FFF2-40B4-BE49-F238E27FC236}">
                  <a16:creationId xmlns:a16="http://schemas.microsoft.com/office/drawing/2014/main" id="{CBD5360D-E5D3-4D7F-20E1-06FB23FCA242}"/>
                </a:ext>
              </a:extLst>
            </p:cNvPr>
            <p:cNvSpPr>
              <a:spLocks noChangeShapeType="1"/>
            </p:cNvSpPr>
            <p:nvPr/>
          </p:nvSpPr>
          <p:spPr bwMode="auto">
            <a:xfrm flipH="1">
              <a:off x="2472" y="2429"/>
              <a:ext cx="589" cy="1225"/>
            </a:xfrm>
            <a:prstGeom prst="line">
              <a:avLst/>
            </a:prstGeom>
            <a:noFill/>
            <a:ln w="127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1" name="Line 51">
              <a:extLst>
                <a:ext uri="{FF2B5EF4-FFF2-40B4-BE49-F238E27FC236}">
                  <a16:creationId xmlns:a16="http://schemas.microsoft.com/office/drawing/2014/main" id="{AA361A10-3E5C-5499-3776-547E923BE4E0}"/>
                </a:ext>
              </a:extLst>
            </p:cNvPr>
            <p:cNvSpPr>
              <a:spLocks noChangeShapeType="1"/>
            </p:cNvSpPr>
            <p:nvPr/>
          </p:nvSpPr>
          <p:spPr bwMode="auto">
            <a:xfrm>
              <a:off x="4059" y="1839"/>
              <a:ext cx="46" cy="1044"/>
            </a:xfrm>
            <a:prstGeom prst="line">
              <a:avLst/>
            </a:prstGeom>
            <a:noFill/>
            <a:ln w="127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2" name="Line 52">
              <a:extLst>
                <a:ext uri="{FF2B5EF4-FFF2-40B4-BE49-F238E27FC236}">
                  <a16:creationId xmlns:a16="http://schemas.microsoft.com/office/drawing/2014/main" id="{A403F07D-60D5-6D86-54C5-CD5F6FDC8DE6}"/>
                </a:ext>
              </a:extLst>
            </p:cNvPr>
            <p:cNvSpPr>
              <a:spLocks noChangeShapeType="1"/>
            </p:cNvSpPr>
            <p:nvPr/>
          </p:nvSpPr>
          <p:spPr bwMode="auto">
            <a:xfrm>
              <a:off x="2971" y="1386"/>
              <a:ext cx="22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3" name="Text Box 53">
              <a:extLst>
                <a:ext uri="{FF2B5EF4-FFF2-40B4-BE49-F238E27FC236}">
                  <a16:creationId xmlns:a16="http://schemas.microsoft.com/office/drawing/2014/main" id="{09BDDA0B-BF7E-53FD-44D9-2E79500EA39A}"/>
                </a:ext>
              </a:extLst>
            </p:cNvPr>
            <p:cNvSpPr txBox="1">
              <a:spLocks noChangeArrowheads="1"/>
            </p:cNvSpPr>
            <p:nvPr/>
          </p:nvSpPr>
          <p:spPr bwMode="auto">
            <a:xfrm>
              <a:off x="2199" y="1658"/>
              <a:ext cx="784" cy="1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QPSK mapping</a:t>
              </a:r>
            </a:p>
          </p:txBody>
        </p:sp>
        <p:sp>
          <p:nvSpPr>
            <p:cNvPr id="27704" name="Text Box 54">
              <a:extLst>
                <a:ext uri="{FF2B5EF4-FFF2-40B4-BE49-F238E27FC236}">
                  <a16:creationId xmlns:a16="http://schemas.microsoft.com/office/drawing/2014/main" id="{6030D670-68E2-1A24-0C9F-3F65F88DAF89}"/>
                </a:ext>
              </a:extLst>
            </p:cNvPr>
            <p:cNvSpPr txBox="1">
              <a:spLocks noChangeArrowheads="1"/>
            </p:cNvSpPr>
            <p:nvPr/>
          </p:nvSpPr>
          <p:spPr bwMode="auto">
            <a:xfrm>
              <a:off x="2199" y="2066"/>
              <a:ext cx="784" cy="1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latin typeface="Arial" panose="020B0604020202020204" pitchFamily="34" charset="0"/>
                  <a:ea typeface="ＭＳ Ｐゴシック" panose="020B0600070205080204" pitchFamily="50" charset="-128"/>
                </a:rPr>
                <a:t>QPSK mapping</a:t>
              </a:r>
            </a:p>
          </p:txBody>
        </p:sp>
        <p:sp>
          <p:nvSpPr>
            <p:cNvPr id="27705" name="Line 55">
              <a:extLst>
                <a:ext uri="{FF2B5EF4-FFF2-40B4-BE49-F238E27FC236}">
                  <a16:creationId xmlns:a16="http://schemas.microsoft.com/office/drawing/2014/main" id="{5FDD2A4A-1BBD-E146-1B76-A20FEDF1D63A}"/>
                </a:ext>
              </a:extLst>
            </p:cNvPr>
            <p:cNvSpPr>
              <a:spLocks noChangeShapeType="1"/>
            </p:cNvSpPr>
            <p:nvPr/>
          </p:nvSpPr>
          <p:spPr bwMode="auto">
            <a:xfrm>
              <a:off x="2971" y="1748"/>
              <a:ext cx="22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6" name="Line 56">
              <a:extLst>
                <a:ext uri="{FF2B5EF4-FFF2-40B4-BE49-F238E27FC236}">
                  <a16:creationId xmlns:a16="http://schemas.microsoft.com/office/drawing/2014/main" id="{19EDEF04-1A7D-8473-F1E3-FC1E05027B42}"/>
                </a:ext>
              </a:extLst>
            </p:cNvPr>
            <p:cNvSpPr>
              <a:spLocks noChangeShapeType="1"/>
            </p:cNvSpPr>
            <p:nvPr/>
          </p:nvSpPr>
          <p:spPr bwMode="auto">
            <a:xfrm>
              <a:off x="2971" y="2157"/>
              <a:ext cx="22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7654" name="Rectangle 57">
            <a:extLst>
              <a:ext uri="{FF2B5EF4-FFF2-40B4-BE49-F238E27FC236}">
                <a16:creationId xmlns:a16="http://schemas.microsoft.com/office/drawing/2014/main" id="{EB8E6614-FF63-B868-1AEB-09EAD482C34F}"/>
              </a:ext>
            </a:extLst>
          </p:cNvPr>
          <p:cNvSpPr>
            <a:spLocks noChangeArrowheads="1"/>
          </p:cNvSpPr>
          <p:nvPr/>
        </p:nvSpPr>
        <p:spPr bwMode="auto">
          <a:xfrm>
            <a:off x="828675" y="765175"/>
            <a:ext cx="777716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kumimoji="1" lang="en-US" altLang="ja-JP" sz="2800" u="sng">
                <a:solidFill>
                  <a:srgbClr val="0000FF"/>
                </a:solidFill>
                <a:latin typeface="Arial" panose="020B0604020202020204" pitchFamily="34" charset="0"/>
                <a:ea typeface="ＭＳ Ｐゴシック" panose="020B0600070205080204" pitchFamily="50" charset="-128"/>
              </a:rPr>
              <a:t>MB-OFDM proposal as reference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付プレースホルダー 1">
            <a:extLst>
              <a:ext uri="{FF2B5EF4-FFF2-40B4-BE49-F238E27FC236}">
                <a16:creationId xmlns:a16="http://schemas.microsoft.com/office/drawing/2014/main" id="{9E93FCDD-3A1A-9B1E-C5A8-12F1CE5322D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8675" name="フッター プレースホルダー 2">
            <a:extLst>
              <a:ext uri="{FF2B5EF4-FFF2-40B4-BE49-F238E27FC236}">
                <a16:creationId xmlns:a16="http://schemas.microsoft.com/office/drawing/2014/main" id="{FD587BF0-26B6-BCB9-9103-42C6AFFA890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8676" name="スライド番号プレースホルダー 3">
            <a:extLst>
              <a:ext uri="{FF2B5EF4-FFF2-40B4-BE49-F238E27FC236}">
                <a16:creationId xmlns:a16="http://schemas.microsoft.com/office/drawing/2014/main" id="{79CF8FDD-D9E8-FCEB-86B5-455B177B255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D995D7AC-8492-49E4-A561-71A1E421C99D}" type="slidenum">
              <a:rPr lang="en-US" altLang="ja-JP" smtClean="0"/>
              <a:pPr/>
              <a:t>26</a:t>
            </a:fld>
            <a:endParaRPr lang="en-US" altLang="ja-JP"/>
          </a:p>
        </p:txBody>
      </p:sp>
      <p:sp>
        <p:nvSpPr>
          <p:cNvPr id="28677" name="Text Box 76">
            <a:extLst>
              <a:ext uri="{FF2B5EF4-FFF2-40B4-BE49-F238E27FC236}">
                <a16:creationId xmlns:a16="http://schemas.microsoft.com/office/drawing/2014/main" id="{8FA92FD7-3BF8-B2B3-9443-B7CCD7CD9F43}"/>
              </a:ext>
            </a:extLst>
          </p:cNvPr>
          <p:cNvSpPr txBox="1">
            <a:spLocks noChangeArrowheads="1"/>
          </p:cNvSpPr>
          <p:nvPr/>
        </p:nvSpPr>
        <p:spPr bwMode="auto">
          <a:xfrm>
            <a:off x="539750" y="692150"/>
            <a:ext cx="8208963"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1200">
                <a:solidFill>
                  <a:schemeClr val="tx1"/>
                </a:solidFill>
                <a:latin typeface="Times New Roman" panose="02020603050405020304" pitchFamily="18" charset="0"/>
              </a:defRPr>
            </a:lvl1pPr>
            <a:lvl2pPr marL="914400" indent="-457200">
              <a:defRPr sz="1200">
                <a:solidFill>
                  <a:schemeClr val="tx1"/>
                </a:solidFill>
                <a:latin typeface="Times New Roman" panose="02020603050405020304" pitchFamily="18" charset="0"/>
              </a:defRPr>
            </a:lvl2pPr>
            <a:lvl3pPr marL="1371600" indent="-457200">
              <a:defRPr sz="1200">
                <a:solidFill>
                  <a:schemeClr val="tx1"/>
                </a:solidFill>
                <a:latin typeface="Times New Roman" panose="02020603050405020304" pitchFamily="18" charset="0"/>
              </a:defRPr>
            </a:lvl3pPr>
            <a:lvl4pPr marL="1828800" indent="-457200">
              <a:defRPr sz="1200">
                <a:solidFill>
                  <a:schemeClr val="tx1"/>
                </a:solidFill>
                <a:latin typeface="Times New Roman" panose="02020603050405020304" pitchFamily="18" charset="0"/>
              </a:defRPr>
            </a:lvl4pPr>
            <a:lvl5pPr marL="2286000" indent="-457200">
              <a:defRPr sz="12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2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2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2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rPr>
              <a:t>PSWF-type SSA-UWB transceiver achieving Common</a:t>
            </a:r>
          </a:p>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rPr>
              <a:t>Signaling Mode for MB-OFDM and DS-UWB (transmitter)</a:t>
            </a:r>
            <a:endParaRPr kumimoji="1" lang="ja-JP" altLang="en-US" sz="2400" b="1" u="sng">
              <a:latin typeface="Arial" panose="020B0604020202020204" pitchFamily="34" charset="0"/>
              <a:ea typeface="ＭＳ Ｐゴシック" panose="020B0600070205080204" pitchFamily="50" charset="-128"/>
            </a:endParaRPr>
          </a:p>
        </p:txBody>
      </p:sp>
      <p:grpSp>
        <p:nvGrpSpPr>
          <p:cNvPr id="28678" name="Group 111">
            <a:extLst>
              <a:ext uri="{FF2B5EF4-FFF2-40B4-BE49-F238E27FC236}">
                <a16:creationId xmlns:a16="http://schemas.microsoft.com/office/drawing/2014/main" id="{19614F75-1854-3A36-56F8-E4E05CA95D69}"/>
              </a:ext>
            </a:extLst>
          </p:cNvPr>
          <p:cNvGrpSpPr>
            <a:grpSpLocks/>
          </p:cNvGrpSpPr>
          <p:nvPr/>
        </p:nvGrpSpPr>
        <p:grpSpPr bwMode="auto">
          <a:xfrm>
            <a:off x="827088" y="1916113"/>
            <a:ext cx="7115175" cy="4143375"/>
            <a:chOff x="431" y="1207"/>
            <a:chExt cx="4482" cy="2610"/>
          </a:xfrm>
        </p:grpSpPr>
        <p:sp>
          <p:nvSpPr>
            <p:cNvPr id="28679" name="Rectangle 5">
              <a:extLst>
                <a:ext uri="{FF2B5EF4-FFF2-40B4-BE49-F238E27FC236}">
                  <a16:creationId xmlns:a16="http://schemas.microsoft.com/office/drawing/2014/main" id="{31BDAE36-2F0C-ED4A-355A-BB1D838485A1}"/>
                </a:ext>
              </a:extLst>
            </p:cNvPr>
            <p:cNvSpPr>
              <a:spLocks noChangeArrowheads="1"/>
            </p:cNvSpPr>
            <p:nvPr/>
          </p:nvSpPr>
          <p:spPr bwMode="auto">
            <a:xfrm>
              <a:off x="2381" y="1207"/>
              <a:ext cx="978" cy="2187"/>
            </a:xfrm>
            <a:prstGeom prst="rect">
              <a:avLst/>
            </a:prstGeom>
            <a:solidFill>
              <a:srgbClr val="CCCCFF"/>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680" name="Line 6">
              <a:extLst>
                <a:ext uri="{FF2B5EF4-FFF2-40B4-BE49-F238E27FC236}">
                  <a16:creationId xmlns:a16="http://schemas.microsoft.com/office/drawing/2014/main" id="{5D0F6847-803E-A3ED-7B27-BD3CE71ADDA1}"/>
                </a:ext>
              </a:extLst>
            </p:cNvPr>
            <p:cNvSpPr>
              <a:spLocks noChangeShapeType="1"/>
            </p:cNvSpPr>
            <p:nvPr/>
          </p:nvSpPr>
          <p:spPr bwMode="auto">
            <a:xfrm>
              <a:off x="4328" y="2149"/>
              <a:ext cx="1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681" name="Line 7">
              <a:extLst>
                <a:ext uri="{FF2B5EF4-FFF2-40B4-BE49-F238E27FC236}">
                  <a16:creationId xmlns:a16="http://schemas.microsoft.com/office/drawing/2014/main" id="{8B8DA006-F991-9D33-07D6-59613553FF5F}"/>
                </a:ext>
              </a:extLst>
            </p:cNvPr>
            <p:cNvSpPr>
              <a:spLocks noChangeShapeType="1"/>
            </p:cNvSpPr>
            <p:nvPr/>
          </p:nvSpPr>
          <p:spPr bwMode="auto">
            <a:xfrm flipV="1">
              <a:off x="4734" y="1834"/>
              <a:ext cx="0" cy="3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682" name="Line 8">
              <a:extLst>
                <a:ext uri="{FF2B5EF4-FFF2-40B4-BE49-F238E27FC236}">
                  <a16:creationId xmlns:a16="http://schemas.microsoft.com/office/drawing/2014/main" id="{FC82355F-ACFC-8D97-0365-C9DC2AEB7198}"/>
                </a:ext>
              </a:extLst>
            </p:cNvPr>
            <p:cNvSpPr>
              <a:spLocks noChangeShapeType="1"/>
            </p:cNvSpPr>
            <p:nvPr/>
          </p:nvSpPr>
          <p:spPr bwMode="auto">
            <a:xfrm>
              <a:off x="4618" y="1834"/>
              <a:ext cx="23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683" name="Line 9">
              <a:extLst>
                <a:ext uri="{FF2B5EF4-FFF2-40B4-BE49-F238E27FC236}">
                  <a16:creationId xmlns:a16="http://schemas.microsoft.com/office/drawing/2014/main" id="{26387C78-7693-4858-120C-B26A47227F46}"/>
                </a:ext>
              </a:extLst>
            </p:cNvPr>
            <p:cNvSpPr>
              <a:spLocks noChangeShapeType="1"/>
            </p:cNvSpPr>
            <p:nvPr/>
          </p:nvSpPr>
          <p:spPr bwMode="auto">
            <a:xfrm>
              <a:off x="4618" y="1834"/>
              <a:ext cx="116" cy="1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684" name="Line 10">
              <a:extLst>
                <a:ext uri="{FF2B5EF4-FFF2-40B4-BE49-F238E27FC236}">
                  <a16:creationId xmlns:a16="http://schemas.microsoft.com/office/drawing/2014/main" id="{15AABE94-7FEB-574A-6505-ED2FD52EA205}"/>
                </a:ext>
              </a:extLst>
            </p:cNvPr>
            <p:cNvSpPr>
              <a:spLocks noChangeShapeType="1"/>
            </p:cNvSpPr>
            <p:nvPr/>
          </p:nvSpPr>
          <p:spPr bwMode="auto">
            <a:xfrm flipV="1">
              <a:off x="4734" y="1834"/>
              <a:ext cx="117" cy="1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graphicFrame>
          <p:nvGraphicFramePr>
            <p:cNvPr id="28685" name="Object 11">
              <a:extLst>
                <a:ext uri="{FF2B5EF4-FFF2-40B4-BE49-F238E27FC236}">
                  <a16:creationId xmlns:a16="http://schemas.microsoft.com/office/drawing/2014/main" id="{14B2FB14-008C-C8BB-0A42-CBABEEC8879F}"/>
                </a:ext>
              </a:extLst>
            </p:cNvPr>
            <p:cNvGraphicFramePr>
              <a:graphicFrameLocks noChangeAspect="1"/>
            </p:cNvGraphicFramePr>
            <p:nvPr/>
          </p:nvGraphicFramePr>
          <p:xfrm>
            <a:off x="2987" y="1297"/>
            <a:ext cx="281" cy="157"/>
          </p:xfrm>
          <a:graphic>
            <a:graphicData uri="http://schemas.openxmlformats.org/presentationml/2006/ole">
              <mc:AlternateContent xmlns:mc="http://schemas.openxmlformats.org/markup-compatibility/2006">
                <mc:Choice xmlns:v="urn:schemas-microsoft-com:vml" Requires="v">
                  <p:oleObj name="数式" r:id="rId2" imgW="317225" imgH="190335" progId="Equation.3">
                    <p:embed/>
                  </p:oleObj>
                </mc:Choice>
                <mc:Fallback>
                  <p:oleObj name="数式" r:id="rId2" imgW="317225" imgH="190335" progId="Equation.3">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 y="1297"/>
                          <a:ext cx="281" cy="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6" name="Object 12">
              <a:extLst>
                <a:ext uri="{FF2B5EF4-FFF2-40B4-BE49-F238E27FC236}">
                  <a16:creationId xmlns:a16="http://schemas.microsoft.com/office/drawing/2014/main" id="{55C53950-9DF7-A82F-83AD-1B9FB650E265}"/>
                </a:ext>
              </a:extLst>
            </p:cNvPr>
            <p:cNvGraphicFramePr>
              <a:graphicFrameLocks noChangeAspect="1"/>
            </p:cNvGraphicFramePr>
            <p:nvPr/>
          </p:nvGraphicFramePr>
          <p:xfrm>
            <a:off x="2948" y="1948"/>
            <a:ext cx="244" cy="153"/>
          </p:xfrm>
          <a:graphic>
            <a:graphicData uri="http://schemas.openxmlformats.org/presentationml/2006/ole">
              <mc:AlternateContent xmlns:mc="http://schemas.openxmlformats.org/markup-compatibility/2006">
                <mc:Choice xmlns:v="urn:schemas-microsoft-com:vml" Requires="v">
                  <p:oleObj name="数式" r:id="rId4" imgW="304668" imgH="190417" progId="Equation.3">
                    <p:embed/>
                  </p:oleObj>
                </mc:Choice>
                <mc:Fallback>
                  <p:oleObj name="数式" r:id="rId4" imgW="304668" imgH="190417"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8" y="1948"/>
                          <a:ext cx="244" cy="15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28687" name="Object 13">
              <a:extLst>
                <a:ext uri="{FF2B5EF4-FFF2-40B4-BE49-F238E27FC236}">
                  <a16:creationId xmlns:a16="http://schemas.microsoft.com/office/drawing/2014/main" id="{15BB99BC-90BF-6969-5085-D6BC7818E37F}"/>
                </a:ext>
              </a:extLst>
            </p:cNvPr>
            <p:cNvGraphicFramePr>
              <a:graphicFrameLocks noChangeAspect="1"/>
            </p:cNvGraphicFramePr>
            <p:nvPr/>
          </p:nvGraphicFramePr>
          <p:xfrm>
            <a:off x="2937" y="2704"/>
            <a:ext cx="335" cy="152"/>
          </p:xfrm>
          <a:graphic>
            <a:graphicData uri="http://schemas.openxmlformats.org/presentationml/2006/ole">
              <mc:AlternateContent xmlns:mc="http://schemas.openxmlformats.org/markup-compatibility/2006">
                <mc:Choice xmlns:v="urn:schemas-microsoft-com:vml" Requires="v">
                  <p:oleObj name="数式" r:id="rId6" imgW="419100" imgH="190500" progId="Equation.3">
                    <p:embed/>
                  </p:oleObj>
                </mc:Choice>
                <mc:Fallback>
                  <p:oleObj name="数式" r:id="rId6" imgW="419100" imgH="1905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7" y="2704"/>
                          <a:ext cx="335" cy="15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28688" name="Object 14">
              <a:extLst>
                <a:ext uri="{FF2B5EF4-FFF2-40B4-BE49-F238E27FC236}">
                  <a16:creationId xmlns:a16="http://schemas.microsoft.com/office/drawing/2014/main" id="{82A48E2D-F72E-A0B3-D622-E465C0817451}"/>
                </a:ext>
              </a:extLst>
            </p:cNvPr>
            <p:cNvGraphicFramePr>
              <a:graphicFrameLocks noChangeAspect="1"/>
            </p:cNvGraphicFramePr>
            <p:nvPr/>
          </p:nvGraphicFramePr>
          <p:xfrm>
            <a:off x="4618" y="2149"/>
            <a:ext cx="295" cy="153"/>
          </p:xfrm>
          <a:graphic>
            <a:graphicData uri="http://schemas.openxmlformats.org/presentationml/2006/ole">
              <mc:AlternateContent xmlns:mc="http://schemas.openxmlformats.org/markup-compatibility/2006">
                <mc:Choice xmlns:v="urn:schemas-microsoft-com:vml" Requires="v">
                  <p:oleObj name="数式" r:id="rId8" imgW="368300" imgH="190500" progId="Equation.3">
                    <p:embed/>
                  </p:oleObj>
                </mc:Choice>
                <mc:Fallback>
                  <p:oleObj name="数式" r:id="rId8" imgW="368300" imgH="19050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8" y="2149"/>
                          <a:ext cx="295" cy="15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28689" name="Object 15">
              <a:extLst>
                <a:ext uri="{FF2B5EF4-FFF2-40B4-BE49-F238E27FC236}">
                  <a16:creationId xmlns:a16="http://schemas.microsoft.com/office/drawing/2014/main" id="{DFD72A56-4D53-BB76-C704-90307711BA36}"/>
                </a:ext>
              </a:extLst>
            </p:cNvPr>
            <p:cNvGraphicFramePr>
              <a:graphicFrameLocks noChangeAspect="1"/>
            </p:cNvGraphicFramePr>
            <p:nvPr/>
          </p:nvGraphicFramePr>
          <p:xfrm>
            <a:off x="4655" y="1680"/>
            <a:ext cx="142" cy="121"/>
          </p:xfrm>
          <a:graphic>
            <a:graphicData uri="http://schemas.openxmlformats.org/presentationml/2006/ole">
              <mc:AlternateContent xmlns:mc="http://schemas.openxmlformats.org/markup-compatibility/2006">
                <mc:Choice xmlns:v="urn:schemas-microsoft-com:vml" Requires="v">
                  <p:oleObj name="数式" r:id="rId10" imgW="177569" imgH="152202" progId="Equation.3">
                    <p:embed/>
                  </p:oleObj>
                </mc:Choice>
                <mc:Fallback>
                  <p:oleObj name="数式" r:id="rId10" imgW="177569" imgH="152202"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 y="1680"/>
                          <a:ext cx="142" cy="12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28690" name="Text Box 19">
              <a:extLst>
                <a:ext uri="{FF2B5EF4-FFF2-40B4-BE49-F238E27FC236}">
                  <a16:creationId xmlns:a16="http://schemas.microsoft.com/office/drawing/2014/main" id="{8EF979E0-0DDF-86DF-E804-D19697411666}"/>
                </a:ext>
              </a:extLst>
            </p:cNvPr>
            <p:cNvSpPr txBox="1">
              <a:spLocks noChangeArrowheads="1"/>
            </p:cNvSpPr>
            <p:nvPr/>
          </p:nvSpPr>
          <p:spPr bwMode="auto">
            <a:xfrm>
              <a:off x="431" y="2296"/>
              <a:ext cx="409" cy="26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62179" tIns="31090" rIns="62179" bIns="31090"/>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solidFill>
                    <a:srgbClr val="000000"/>
                  </a:solidFill>
                  <a:latin typeface="Arial" panose="020B0604020202020204" pitchFamily="34" charset="0"/>
                  <a:ea typeface="ＭＳ Ｐゴシック" panose="020B0600070205080204" pitchFamily="50" charset="-128"/>
                </a:rPr>
                <a:t>Binary</a:t>
              </a:r>
            </a:p>
            <a:p>
              <a:pPr algn="ctr"/>
              <a:r>
                <a:rPr lang="en-US" altLang="ja-JP">
                  <a:solidFill>
                    <a:srgbClr val="000000"/>
                  </a:solidFill>
                  <a:latin typeface="Arial" panose="020B0604020202020204" pitchFamily="34" charset="0"/>
                  <a:ea typeface="ＭＳ Ｐゴシック" panose="020B0600070205080204" pitchFamily="50" charset="-128"/>
                </a:rPr>
                <a:t>Data</a:t>
              </a:r>
              <a:endParaRPr lang="en-US" altLang="ja-JP">
                <a:latin typeface="Arial" panose="020B0604020202020204" pitchFamily="34" charset="0"/>
                <a:ea typeface="ＭＳ Ｐゴシック" panose="020B0600070205080204" pitchFamily="50" charset="-128"/>
              </a:endParaRPr>
            </a:p>
          </p:txBody>
        </p:sp>
        <p:sp>
          <p:nvSpPr>
            <p:cNvPr id="28691" name="Line 20">
              <a:extLst>
                <a:ext uri="{FF2B5EF4-FFF2-40B4-BE49-F238E27FC236}">
                  <a16:creationId xmlns:a16="http://schemas.microsoft.com/office/drawing/2014/main" id="{23768EE1-4F08-88F6-56F7-DF30B0E03054}"/>
                </a:ext>
              </a:extLst>
            </p:cNvPr>
            <p:cNvSpPr>
              <a:spLocks noChangeShapeType="1"/>
            </p:cNvSpPr>
            <p:nvPr/>
          </p:nvSpPr>
          <p:spPr bwMode="auto">
            <a:xfrm>
              <a:off x="4598" y="2149"/>
              <a:ext cx="1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692" name="AutoShape 21">
              <a:extLst>
                <a:ext uri="{FF2B5EF4-FFF2-40B4-BE49-F238E27FC236}">
                  <a16:creationId xmlns:a16="http://schemas.microsoft.com/office/drawing/2014/main" id="{A01501CB-2AD6-D314-6E56-B88EAB818ADD}"/>
                </a:ext>
              </a:extLst>
            </p:cNvPr>
            <p:cNvSpPr>
              <a:spLocks noChangeArrowheads="1"/>
            </p:cNvSpPr>
            <p:nvPr/>
          </p:nvSpPr>
          <p:spPr bwMode="auto">
            <a:xfrm rot="5400000" flipH="1">
              <a:off x="4435" y="2073"/>
              <a:ext cx="211" cy="154"/>
            </a:xfrm>
            <a:prstGeom prst="triangle">
              <a:avLst>
                <a:gd name="adj" fmla="val 50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693" name="Rectangle 22">
              <a:extLst>
                <a:ext uri="{FF2B5EF4-FFF2-40B4-BE49-F238E27FC236}">
                  <a16:creationId xmlns:a16="http://schemas.microsoft.com/office/drawing/2014/main" id="{E6384D65-A6CF-38B4-0205-B2B908089B74}"/>
                </a:ext>
              </a:extLst>
            </p:cNvPr>
            <p:cNvSpPr>
              <a:spLocks noChangeArrowheads="1"/>
            </p:cNvSpPr>
            <p:nvPr/>
          </p:nvSpPr>
          <p:spPr bwMode="auto">
            <a:xfrm>
              <a:off x="2434" y="1297"/>
              <a:ext cx="850" cy="561"/>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694" name="Rectangle 23">
              <a:extLst>
                <a:ext uri="{FF2B5EF4-FFF2-40B4-BE49-F238E27FC236}">
                  <a16:creationId xmlns:a16="http://schemas.microsoft.com/office/drawing/2014/main" id="{A3F09434-1C4A-4FDC-C41E-556AF2A1E329}"/>
                </a:ext>
              </a:extLst>
            </p:cNvPr>
            <p:cNvSpPr>
              <a:spLocks noChangeArrowheads="1"/>
            </p:cNvSpPr>
            <p:nvPr/>
          </p:nvSpPr>
          <p:spPr bwMode="auto">
            <a:xfrm>
              <a:off x="2434" y="1928"/>
              <a:ext cx="850" cy="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695" name="Line 24">
              <a:extLst>
                <a:ext uri="{FF2B5EF4-FFF2-40B4-BE49-F238E27FC236}">
                  <a16:creationId xmlns:a16="http://schemas.microsoft.com/office/drawing/2014/main" id="{706EC67C-8646-85B6-12E6-75EDFEE84762}"/>
                </a:ext>
              </a:extLst>
            </p:cNvPr>
            <p:cNvSpPr>
              <a:spLocks noChangeShapeType="1"/>
            </p:cNvSpPr>
            <p:nvPr/>
          </p:nvSpPr>
          <p:spPr bwMode="auto">
            <a:xfrm>
              <a:off x="2859" y="2526"/>
              <a:ext cx="0" cy="14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696" name="Rectangle 25">
              <a:extLst>
                <a:ext uri="{FF2B5EF4-FFF2-40B4-BE49-F238E27FC236}">
                  <a16:creationId xmlns:a16="http://schemas.microsoft.com/office/drawing/2014/main" id="{00CCE31D-A73C-E41B-80E8-9C691AFB1D6E}"/>
                </a:ext>
              </a:extLst>
            </p:cNvPr>
            <p:cNvSpPr>
              <a:spLocks noChangeArrowheads="1"/>
            </p:cNvSpPr>
            <p:nvPr/>
          </p:nvSpPr>
          <p:spPr bwMode="auto">
            <a:xfrm>
              <a:off x="2434" y="2677"/>
              <a:ext cx="850" cy="61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697" name="Line 26">
              <a:extLst>
                <a:ext uri="{FF2B5EF4-FFF2-40B4-BE49-F238E27FC236}">
                  <a16:creationId xmlns:a16="http://schemas.microsoft.com/office/drawing/2014/main" id="{3250A43A-0C60-5A10-0D2F-8C5239B05CD1}"/>
                </a:ext>
              </a:extLst>
            </p:cNvPr>
            <p:cNvSpPr>
              <a:spLocks noChangeShapeType="1"/>
            </p:cNvSpPr>
            <p:nvPr/>
          </p:nvSpPr>
          <p:spPr bwMode="auto">
            <a:xfrm flipV="1">
              <a:off x="2453" y="2233"/>
              <a:ext cx="8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698" name="Line 27">
              <a:extLst>
                <a:ext uri="{FF2B5EF4-FFF2-40B4-BE49-F238E27FC236}">
                  <a16:creationId xmlns:a16="http://schemas.microsoft.com/office/drawing/2014/main" id="{A243621E-FC6A-6B83-F584-F17A155BE1D3}"/>
                </a:ext>
              </a:extLst>
            </p:cNvPr>
            <p:cNvSpPr>
              <a:spLocks noChangeShapeType="1"/>
            </p:cNvSpPr>
            <p:nvPr/>
          </p:nvSpPr>
          <p:spPr bwMode="auto">
            <a:xfrm flipV="1">
              <a:off x="2453" y="1601"/>
              <a:ext cx="8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699" name="Line 28">
              <a:extLst>
                <a:ext uri="{FF2B5EF4-FFF2-40B4-BE49-F238E27FC236}">
                  <a16:creationId xmlns:a16="http://schemas.microsoft.com/office/drawing/2014/main" id="{85E11B78-396A-51E4-F962-20B10DB686C3}"/>
                </a:ext>
              </a:extLst>
            </p:cNvPr>
            <p:cNvSpPr>
              <a:spLocks noChangeShapeType="1"/>
            </p:cNvSpPr>
            <p:nvPr/>
          </p:nvSpPr>
          <p:spPr bwMode="auto">
            <a:xfrm flipV="1">
              <a:off x="2472" y="3061"/>
              <a:ext cx="8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00" name="Text Box 33">
              <a:extLst>
                <a:ext uri="{FF2B5EF4-FFF2-40B4-BE49-F238E27FC236}">
                  <a16:creationId xmlns:a16="http://schemas.microsoft.com/office/drawing/2014/main" id="{A6EA15C0-14AD-0740-2218-5CBEC6C22345}"/>
                </a:ext>
              </a:extLst>
            </p:cNvPr>
            <p:cNvSpPr txBox="1">
              <a:spLocks noChangeArrowheads="1"/>
            </p:cNvSpPr>
            <p:nvPr/>
          </p:nvSpPr>
          <p:spPr bwMode="auto">
            <a:xfrm>
              <a:off x="2200" y="1389"/>
              <a:ext cx="235" cy="26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62179" tIns="31090" rIns="62179" bIns="31090"/>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a:r>
                <a:rPr lang="ja-JP" altLang="en-US">
                  <a:solidFill>
                    <a:srgbClr val="000000"/>
                  </a:solidFill>
                  <a:latin typeface="Arial" panose="020B0604020202020204" pitchFamily="34" charset="0"/>
                  <a:ea typeface="ＭＳ Ｐゴシック" panose="020B0600070205080204" pitchFamily="50" charset="-128"/>
                </a:rPr>
                <a:t>１</a:t>
              </a:r>
              <a:endParaRPr lang="ja-JP" altLang="en-US">
                <a:latin typeface="Arial" panose="020B0604020202020204" pitchFamily="34" charset="0"/>
                <a:ea typeface="ＭＳ Ｐゴシック" panose="020B0600070205080204" pitchFamily="50" charset="-128"/>
              </a:endParaRPr>
            </a:p>
          </p:txBody>
        </p:sp>
        <p:sp>
          <p:nvSpPr>
            <p:cNvPr id="28701" name="Text Box 34">
              <a:extLst>
                <a:ext uri="{FF2B5EF4-FFF2-40B4-BE49-F238E27FC236}">
                  <a16:creationId xmlns:a16="http://schemas.microsoft.com/office/drawing/2014/main" id="{C5DD8437-6BB8-8200-B454-C926E624A99A}"/>
                </a:ext>
              </a:extLst>
            </p:cNvPr>
            <p:cNvSpPr txBox="1">
              <a:spLocks noChangeArrowheads="1"/>
            </p:cNvSpPr>
            <p:nvPr/>
          </p:nvSpPr>
          <p:spPr bwMode="auto">
            <a:xfrm>
              <a:off x="2155" y="2024"/>
              <a:ext cx="235" cy="1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62179" tIns="31090" rIns="62179" bIns="31090"/>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a:r>
                <a:rPr lang="en-US" altLang="ja-JP" sz="1000">
                  <a:solidFill>
                    <a:srgbClr val="000000"/>
                  </a:solidFill>
                  <a:latin typeface="Arial" panose="020B0604020202020204" pitchFamily="34" charset="0"/>
                  <a:ea typeface="ＭＳ Ｐゴシック" panose="020B0600070205080204" pitchFamily="50" charset="-128"/>
                </a:rPr>
                <a:t>2</a:t>
              </a:r>
              <a:endParaRPr lang="en-US" altLang="ja-JP" sz="1000">
                <a:latin typeface="Arial" panose="020B0604020202020204" pitchFamily="34" charset="0"/>
                <a:ea typeface="ＭＳ Ｐゴシック" panose="020B0600070205080204" pitchFamily="50" charset="-128"/>
              </a:endParaRPr>
            </a:p>
          </p:txBody>
        </p:sp>
        <p:sp>
          <p:nvSpPr>
            <p:cNvPr id="28702" name="Text Box 35">
              <a:extLst>
                <a:ext uri="{FF2B5EF4-FFF2-40B4-BE49-F238E27FC236}">
                  <a16:creationId xmlns:a16="http://schemas.microsoft.com/office/drawing/2014/main" id="{4AD969CB-3DD6-52D6-5BB2-BC8CF3533636}"/>
                </a:ext>
              </a:extLst>
            </p:cNvPr>
            <p:cNvSpPr txBox="1">
              <a:spLocks noChangeArrowheads="1"/>
            </p:cNvSpPr>
            <p:nvPr/>
          </p:nvSpPr>
          <p:spPr bwMode="auto">
            <a:xfrm>
              <a:off x="2198" y="2820"/>
              <a:ext cx="238" cy="19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62179" tIns="31090" rIns="62179" bIns="31090"/>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a:r>
                <a:rPr lang="en-US" altLang="ja-JP">
                  <a:solidFill>
                    <a:srgbClr val="000000"/>
                  </a:solidFill>
                  <a:latin typeface="Arial" panose="020B0604020202020204" pitchFamily="34" charset="0"/>
                  <a:ea typeface="ＭＳ Ｐゴシック" panose="020B0600070205080204" pitchFamily="50" charset="-128"/>
                </a:rPr>
                <a:t>L</a:t>
              </a:r>
              <a:endParaRPr lang="en-US" altLang="ja-JP">
                <a:latin typeface="Arial" panose="020B0604020202020204" pitchFamily="34" charset="0"/>
                <a:ea typeface="ＭＳ Ｐゴシック" panose="020B0600070205080204" pitchFamily="50" charset="-128"/>
              </a:endParaRPr>
            </a:p>
          </p:txBody>
        </p:sp>
        <p:sp>
          <p:nvSpPr>
            <p:cNvPr id="28703" name="Freeform 49">
              <a:extLst>
                <a:ext uri="{FF2B5EF4-FFF2-40B4-BE49-F238E27FC236}">
                  <a16:creationId xmlns:a16="http://schemas.microsoft.com/office/drawing/2014/main" id="{D8FD00DB-3A41-7732-65D1-1943F7656880}"/>
                </a:ext>
              </a:extLst>
            </p:cNvPr>
            <p:cNvSpPr>
              <a:spLocks noChangeAspect="1"/>
            </p:cNvSpPr>
            <p:nvPr/>
          </p:nvSpPr>
          <p:spPr bwMode="auto">
            <a:xfrm>
              <a:off x="2488" y="1358"/>
              <a:ext cx="718" cy="454"/>
            </a:xfrm>
            <a:custGeom>
              <a:avLst/>
              <a:gdLst>
                <a:gd name="T0" fmla="*/ 11 w 3564"/>
                <a:gd name="T1" fmla="*/ 242 h 2484"/>
                <a:gd name="T2" fmla="*/ 33 w 3564"/>
                <a:gd name="T3" fmla="*/ 242 h 2484"/>
                <a:gd name="T4" fmla="*/ 56 w 3564"/>
                <a:gd name="T5" fmla="*/ 242 h 2484"/>
                <a:gd name="T6" fmla="*/ 79 w 3564"/>
                <a:gd name="T7" fmla="*/ 248 h 2484"/>
                <a:gd name="T8" fmla="*/ 100 w 3564"/>
                <a:gd name="T9" fmla="*/ 252 h 2484"/>
                <a:gd name="T10" fmla="*/ 123 w 3564"/>
                <a:gd name="T11" fmla="*/ 236 h 2484"/>
                <a:gd name="T12" fmla="*/ 145 w 3564"/>
                <a:gd name="T13" fmla="*/ 211 h 2484"/>
                <a:gd name="T14" fmla="*/ 168 w 3564"/>
                <a:gd name="T15" fmla="*/ 234 h 2484"/>
                <a:gd name="T16" fmla="*/ 191 w 3564"/>
                <a:gd name="T17" fmla="*/ 308 h 2484"/>
                <a:gd name="T18" fmla="*/ 213 w 3564"/>
                <a:gd name="T19" fmla="*/ 308 h 2484"/>
                <a:gd name="T20" fmla="*/ 236 w 3564"/>
                <a:gd name="T21" fmla="*/ 170 h 2484"/>
                <a:gd name="T22" fmla="*/ 257 w 3564"/>
                <a:gd name="T23" fmla="*/ 92 h 2484"/>
                <a:gd name="T24" fmla="*/ 280 w 3564"/>
                <a:gd name="T25" fmla="*/ 260 h 2484"/>
                <a:gd name="T26" fmla="*/ 303 w 3564"/>
                <a:gd name="T27" fmla="*/ 454 h 2484"/>
                <a:gd name="T28" fmla="*/ 325 w 3564"/>
                <a:gd name="T29" fmla="*/ 336 h 2484"/>
                <a:gd name="T30" fmla="*/ 348 w 3564"/>
                <a:gd name="T31" fmla="*/ 52 h 2484"/>
                <a:gd name="T32" fmla="*/ 370 w 3564"/>
                <a:gd name="T33" fmla="*/ 52 h 2484"/>
                <a:gd name="T34" fmla="*/ 393 w 3564"/>
                <a:gd name="T35" fmla="*/ 336 h 2484"/>
                <a:gd name="T36" fmla="*/ 415 w 3564"/>
                <a:gd name="T37" fmla="*/ 454 h 2484"/>
                <a:gd name="T38" fmla="*/ 438 w 3564"/>
                <a:gd name="T39" fmla="*/ 260 h 2484"/>
                <a:gd name="T40" fmla="*/ 461 w 3564"/>
                <a:gd name="T41" fmla="*/ 92 h 2484"/>
                <a:gd name="T42" fmla="*/ 482 w 3564"/>
                <a:gd name="T43" fmla="*/ 170 h 2484"/>
                <a:gd name="T44" fmla="*/ 505 w 3564"/>
                <a:gd name="T45" fmla="*/ 308 h 2484"/>
                <a:gd name="T46" fmla="*/ 527 w 3564"/>
                <a:gd name="T47" fmla="*/ 308 h 2484"/>
                <a:gd name="T48" fmla="*/ 550 w 3564"/>
                <a:gd name="T49" fmla="*/ 234 h 2484"/>
                <a:gd name="T50" fmla="*/ 573 w 3564"/>
                <a:gd name="T51" fmla="*/ 211 h 2484"/>
                <a:gd name="T52" fmla="*/ 595 w 3564"/>
                <a:gd name="T53" fmla="*/ 236 h 2484"/>
                <a:gd name="T54" fmla="*/ 618 w 3564"/>
                <a:gd name="T55" fmla="*/ 252 h 2484"/>
                <a:gd name="T56" fmla="*/ 639 w 3564"/>
                <a:gd name="T57" fmla="*/ 248 h 2484"/>
                <a:gd name="T58" fmla="*/ 662 w 3564"/>
                <a:gd name="T59" fmla="*/ 242 h 2484"/>
                <a:gd name="T60" fmla="*/ 685 w 3564"/>
                <a:gd name="T61" fmla="*/ 242 h 2484"/>
                <a:gd name="T62" fmla="*/ 707 w 3564"/>
                <a:gd name="T63" fmla="*/ 242 h 2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484">
                  <a:moveTo>
                    <a:pt x="0" y="1332"/>
                  </a:moveTo>
                  <a:lnTo>
                    <a:pt x="54" y="1326"/>
                  </a:lnTo>
                  <a:lnTo>
                    <a:pt x="108" y="1326"/>
                  </a:lnTo>
                  <a:lnTo>
                    <a:pt x="162" y="1326"/>
                  </a:lnTo>
                  <a:lnTo>
                    <a:pt x="222" y="1320"/>
                  </a:lnTo>
                  <a:lnTo>
                    <a:pt x="276" y="1326"/>
                  </a:lnTo>
                  <a:lnTo>
                    <a:pt x="330" y="1338"/>
                  </a:lnTo>
                  <a:lnTo>
                    <a:pt x="390" y="1356"/>
                  </a:lnTo>
                  <a:lnTo>
                    <a:pt x="444" y="1374"/>
                  </a:lnTo>
                  <a:lnTo>
                    <a:pt x="498" y="1380"/>
                  </a:lnTo>
                  <a:lnTo>
                    <a:pt x="552" y="1356"/>
                  </a:lnTo>
                  <a:lnTo>
                    <a:pt x="612" y="1290"/>
                  </a:lnTo>
                  <a:lnTo>
                    <a:pt x="666" y="1212"/>
                  </a:lnTo>
                  <a:lnTo>
                    <a:pt x="720" y="1152"/>
                  </a:lnTo>
                  <a:lnTo>
                    <a:pt x="780" y="1158"/>
                  </a:lnTo>
                  <a:lnTo>
                    <a:pt x="834" y="1278"/>
                  </a:lnTo>
                  <a:lnTo>
                    <a:pt x="888" y="1476"/>
                  </a:lnTo>
                  <a:lnTo>
                    <a:pt x="948" y="1686"/>
                  </a:lnTo>
                  <a:lnTo>
                    <a:pt x="1002" y="1788"/>
                  </a:lnTo>
                  <a:lnTo>
                    <a:pt x="1056" y="1686"/>
                  </a:lnTo>
                  <a:lnTo>
                    <a:pt x="1110" y="1368"/>
                  </a:lnTo>
                  <a:lnTo>
                    <a:pt x="1170" y="930"/>
                  </a:lnTo>
                  <a:lnTo>
                    <a:pt x="1224" y="576"/>
                  </a:lnTo>
                  <a:lnTo>
                    <a:pt x="1278" y="504"/>
                  </a:lnTo>
                  <a:lnTo>
                    <a:pt x="1338" y="816"/>
                  </a:lnTo>
                  <a:lnTo>
                    <a:pt x="1392" y="1422"/>
                  </a:lnTo>
                  <a:lnTo>
                    <a:pt x="1446" y="2088"/>
                  </a:lnTo>
                  <a:lnTo>
                    <a:pt x="1506" y="2484"/>
                  </a:lnTo>
                  <a:lnTo>
                    <a:pt x="1560" y="2406"/>
                  </a:lnTo>
                  <a:lnTo>
                    <a:pt x="1614" y="1836"/>
                  </a:lnTo>
                  <a:lnTo>
                    <a:pt x="1668" y="1008"/>
                  </a:lnTo>
                  <a:lnTo>
                    <a:pt x="1728" y="282"/>
                  </a:lnTo>
                  <a:lnTo>
                    <a:pt x="1782" y="0"/>
                  </a:lnTo>
                  <a:lnTo>
                    <a:pt x="1836" y="282"/>
                  </a:lnTo>
                  <a:lnTo>
                    <a:pt x="1896" y="1008"/>
                  </a:lnTo>
                  <a:lnTo>
                    <a:pt x="1950" y="1836"/>
                  </a:lnTo>
                  <a:lnTo>
                    <a:pt x="2004" y="2406"/>
                  </a:lnTo>
                  <a:lnTo>
                    <a:pt x="2058" y="2484"/>
                  </a:lnTo>
                  <a:lnTo>
                    <a:pt x="2118" y="2088"/>
                  </a:lnTo>
                  <a:lnTo>
                    <a:pt x="2172" y="1422"/>
                  </a:lnTo>
                  <a:lnTo>
                    <a:pt x="2226" y="816"/>
                  </a:lnTo>
                  <a:lnTo>
                    <a:pt x="2286" y="504"/>
                  </a:lnTo>
                  <a:lnTo>
                    <a:pt x="2340" y="576"/>
                  </a:lnTo>
                  <a:lnTo>
                    <a:pt x="2394" y="930"/>
                  </a:lnTo>
                  <a:lnTo>
                    <a:pt x="2454" y="1368"/>
                  </a:lnTo>
                  <a:lnTo>
                    <a:pt x="2508" y="1686"/>
                  </a:lnTo>
                  <a:lnTo>
                    <a:pt x="2562" y="1788"/>
                  </a:lnTo>
                  <a:lnTo>
                    <a:pt x="2616" y="1686"/>
                  </a:lnTo>
                  <a:lnTo>
                    <a:pt x="2676" y="1476"/>
                  </a:lnTo>
                  <a:lnTo>
                    <a:pt x="2730" y="1278"/>
                  </a:lnTo>
                  <a:lnTo>
                    <a:pt x="2784" y="1158"/>
                  </a:lnTo>
                  <a:lnTo>
                    <a:pt x="2844" y="1152"/>
                  </a:lnTo>
                  <a:lnTo>
                    <a:pt x="2898" y="1212"/>
                  </a:lnTo>
                  <a:lnTo>
                    <a:pt x="2952" y="1290"/>
                  </a:lnTo>
                  <a:lnTo>
                    <a:pt x="3012" y="1356"/>
                  </a:lnTo>
                  <a:lnTo>
                    <a:pt x="3066" y="1380"/>
                  </a:lnTo>
                  <a:lnTo>
                    <a:pt x="3120" y="1374"/>
                  </a:lnTo>
                  <a:lnTo>
                    <a:pt x="3174" y="1356"/>
                  </a:lnTo>
                  <a:lnTo>
                    <a:pt x="3234" y="1338"/>
                  </a:lnTo>
                  <a:lnTo>
                    <a:pt x="3288" y="1326"/>
                  </a:lnTo>
                  <a:lnTo>
                    <a:pt x="3342" y="1320"/>
                  </a:lnTo>
                  <a:lnTo>
                    <a:pt x="3402" y="1326"/>
                  </a:lnTo>
                  <a:lnTo>
                    <a:pt x="3456" y="1326"/>
                  </a:lnTo>
                  <a:lnTo>
                    <a:pt x="3510" y="1326"/>
                  </a:lnTo>
                  <a:lnTo>
                    <a:pt x="3564" y="1332"/>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04" name="Freeform 50">
              <a:extLst>
                <a:ext uri="{FF2B5EF4-FFF2-40B4-BE49-F238E27FC236}">
                  <a16:creationId xmlns:a16="http://schemas.microsoft.com/office/drawing/2014/main" id="{FE9690C8-6B33-B200-2DB6-0F9C5E67C29B}"/>
                </a:ext>
              </a:extLst>
            </p:cNvPr>
            <p:cNvSpPr>
              <a:spLocks noChangeAspect="1"/>
            </p:cNvSpPr>
            <p:nvPr/>
          </p:nvSpPr>
          <p:spPr bwMode="auto">
            <a:xfrm>
              <a:off x="2488" y="2031"/>
              <a:ext cx="718" cy="419"/>
            </a:xfrm>
            <a:custGeom>
              <a:avLst/>
              <a:gdLst>
                <a:gd name="T0" fmla="*/ 11 w 3564"/>
                <a:gd name="T1" fmla="*/ 210 h 2286"/>
                <a:gd name="T2" fmla="*/ 33 w 3564"/>
                <a:gd name="T3" fmla="*/ 210 h 2286"/>
                <a:gd name="T4" fmla="*/ 56 w 3564"/>
                <a:gd name="T5" fmla="*/ 208 h 2286"/>
                <a:gd name="T6" fmla="*/ 79 w 3564"/>
                <a:gd name="T7" fmla="*/ 205 h 2286"/>
                <a:gd name="T8" fmla="*/ 100 w 3564"/>
                <a:gd name="T9" fmla="*/ 211 h 2286"/>
                <a:gd name="T10" fmla="*/ 123 w 3564"/>
                <a:gd name="T11" fmla="*/ 229 h 2286"/>
                <a:gd name="T12" fmla="*/ 145 w 3564"/>
                <a:gd name="T13" fmla="*/ 219 h 2286"/>
                <a:gd name="T14" fmla="*/ 168 w 3564"/>
                <a:gd name="T15" fmla="*/ 168 h 2286"/>
                <a:gd name="T16" fmla="*/ 191 w 3564"/>
                <a:gd name="T17" fmla="*/ 165 h 2286"/>
                <a:gd name="T18" fmla="*/ 213 w 3564"/>
                <a:gd name="T19" fmla="*/ 263 h 2286"/>
                <a:gd name="T20" fmla="*/ 236 w 3564"/>
                <a:gd name="T21" fmla="*/ 318 h 2286"/>
                <a:gd name="T22" fmla="*/ 257 w 3564"/>
                <a:gd name="T23" fmla="*/ 183 h 2286"/>
                <a:gd name="T24" fmla="*/ 280 w 3564"/>
                <a:gd name="T25" fmla="*/ 38 h 2286"/>
                <a:gd name="T26" fmla="*/ 303 w 3564"/>
                <a:gd name="T27" fmla="*/ 163 h 2286"/>
                <a:gd name="T28" fmla="*/ 325 w 3564"/>
                <a:gd name="T29" fmla="*/ 397 h 2286"/>
                <a:gd name="T30" fmla="*/ 348 w 3564"/>
                <a:gd name="T31" fmla="*/ 346 h 2286"/>
                <a:gd name="T32" fmla="*/ 370 w 3564"/>
                <a:gd name="T33" fmla="*/ 73 h 2286"/>
                <a:gd name="T34" fmla="*/ 393 w 3564"/>
                <a:gd name="T35" fmla="*/ 22 h 2286"/>
                <a:gd name="T36" fmla="*/ 415 w 3564"/>
                <a:gd name="T37" fmla="*/ 256 h 2286"/>
                <a:gd name="T38" fmla="*/ 438 w 3564"/>
                <a:gd name="T39" fmla="*/ 381 h 2286"/>
                <a:gd name="T40" fmla="*/ 461 w 3564"/>
                <a:gd name="T41" fmla="*/ 236 h 2286"/>
                <a:gd name="T42" fmla="*/ 482 w 3564"/>
                <a:gd name="T43" fmla="*/ 101 h 2286"/>
                <a:gd name="T44" fmla="*/ 505 w 3564"/>
                <a:gd name="T45" fmla="*/ 156 h 2286"/>
                <a:gd name="T46" fmla="*/ 527 w 3564"/>
                <a:gd name="T47" fmla="*/ 254 h 2286"/>
                <a:gd name="T48" fmla="*/ 550 w 3564"/>
                <a:gd name="T49" fmla="*/ 251 h 2286"/>
                <a:gd name="T50" fmla="*/ 573 w 3564"/>
                <a:gd name="T51" fmla="*/ 200 h 2286"/>
                <a:gd name="T52" fmla="*/ 595 w 3564"/>
                <a:gd name="T53" fmla="*/ 190 h 2286"/>
                <a:gd name="T54" fmla="*/ 618 w 3564"/>
                <a:gd name="T55" fmla="*/ 208 h 2286"/>
                <a:gd name="T56" fmla="*/ 639 w 3564"/>
                <a:gd name="T57" fmla="*/ 214 h 2286"/>
                <a:gd name="T58" fmla="*/ 662 w 3564"/>
                <a:gd name="T59" fmla="*/ 211 h 2286"/>
                <a:gd name="T60" fmla="*/ 685 w 3564"/>
                <a:gd name="T61" fmla="*/ 209 h 2286"/>
                <a:gd name="T62" fmla="*/ 707 w 3564"/>
                <a:gd name="T63" fmla="*/ 209 h 22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286">
                  <a:moveTo>
                    <a:pt x="0" y="1146"/>
                  </a:moveTo>
                  <a:lnTo>
                    <a:pt x="54" y="1146"/>
                  </a:lnTo>
                  <a:lnTo>
                    <a:pt x="108" y="1146"/>
                  </a:lnTo>
                  <a:lnTo>
                    <a:pt x="162" y="1146"/>
                  </a:lnTo>
                  <a:lnTo>
                    <a:pt x="222" y="1146"/>
                  </a:lnTo>
                  <a:lnTo>
                    <a:pt x="276" y="1134"/>
                  </a:lnTo>
                  <a:lnTo>
                    <a:pt x="330" y="1122"/>
                  </a:lnTo>
                  <a:lnTo>
                    <a:pt x="390" y="1116"/>
                  </a:lnTo>
                  <a:lnTo>
                    <a:pt x="444" y="1122"/>
                  </a:lnTo>
                  <a:lnTo>
                    <a:pt x="498" y="1152"/>
                  </a:lnTo>
                  <a:lnTo>
                    <a:pt x="552" y="1200"/>
                  </a:lnTo>
                  <a:lnTo>
                    <a:pt x="612" y="1248"/>
                  </a:lnTo>
                  <a:lnTo>
                    <a:pt x="666" y="1254"/>
                  </a:lnTo>
                  <a:lnTo>
                    <a:pt x="720" y="1194"/>
                  </a:lnTo>
                  <a:lnTo>
                    <a:pt x="780" y="1068"/>
                  </a:lnTo>
                  <a:lnTo>
                    <a:pt x="834" y="918"/>
                  </a:lnTo>
                  <a:lnTo>
                    <a:pt x="888" y="840"/>
                  </a:lnTo>
                  <a:lnTo>
                    <a:pt x="948" y="900"/>
                  </a:lnTo>
                  <a:lnTo>
                    <a:pt x="1002" y="1122"/>
                  </a:lnTo>
                  <a:lnTo>
                    <a:pt x="1056" y="1434"/>
                  </a:lnTo>
                  <a:lnTo>
                    <a:pt x="1110" y="1692"/>
                  </a:lnTo>
                  <a:lnTo>
                    <a:pt x="1170" y="1734"/>
                  </a:lnTo>
                  <a:lnTo>
                    <a:pt x="1224" y="1476"/>
                  </a:lnTo>
                  <a:lnTo>
                    <a:pt x="1278" y="996"/>
                  </a:lnTo>
                  <a:lnTo>
                    <a:pt x="1338" y="486"/>
                  </a:lnTo>
                  <a:lnTo>
                    <a:pt x="1392" y="210"/>
                  </a:lnTo>
                  <a:lnTo>
                    <a:pt x="1446" y="348"/>
                  </a:lnTo>
                  <a:lnTo>
                    <a:pt x="1506" y="888"/>
                  </a:lnTo>
                  <a:lnTo>
                    <a:pt x="1560" y="1608"/>
                  </a:lnTo>
                  <a:lnTo>
                    <a:pt x="1614" y="2166"/>
                  </a:lnTo>
                  <a:lnTo>
                    <a:pt x="1668" y="2286"/>
                  </a:lnTo>
                  <a:lnTo>
                    <a:pt x="1728" y="1890"/>
                  </a:lnTo>
                  <a:lnTo>
                    <a:pt x="1782" y="1146"/>
                  </a:lnTo>
                  <a:lnTo>
                    <a:pt x="1836" y="396"/>
                  </a:lnTo>
                  <a:lnTo>
                    <a:pt x="1896" y="0"/>
                  </a:lnTo>
                  <a:lnTo>
                    <a:pt x="1950" y="120"/>
                  </a:lnTo>
                  <a:lnTo>
                    <a:pt x="2004" y="678"/>
                  </a:lnTo>
                  <a:lnTo>
                    <a:pt x="2058" y="1398"/>
                  </a:lnTo>
                  <a:lnTo>
                    <a:pt x="2118" y="1938"/>
                  </a:lnTo>
                  <a:lnTo>
                    <a:pt x="2172" y="2076"/>
                  </a:lnTo>
                  <a:lnTo>
                    <a:pt x="2226" y="1800"/>
                  </a:lnTo>
                  <a:lnTo>
                    <a:pt x="2286" y="1290"/>
                  </a:lnTo>
                  <a:lnTo>
                    <a:pt x="2340" y="810"/>
                  </a:lnTo>
                  <a:lnTo>
                    <a:pt x="2394" y="552"/>
                  </a:lnTo>
                  <a:lnTo>
                    <a:pt x="2454" y="594"/>
                  </a:lnTo>
                  <a:lnTo>
                    <a:pt x="2508" y="852"/>
                  </a:lnTo>
                  <a:lnTo>
                    <a:pt x="2562" y="1164"/>
                  </a:lnTo>
                  <a:lnTo>
                    <a:pt x="2616" y="1386"/>
                  </a:lnTo>
                  <a:lnTo>
                    <a:pt x="2676" y="1446"/>
                  </a:lnTo>
                  <a:lnTo>
                    <a:pt x="2730" y="1368"/>
                  </a:lnTo>
                  <a:lnTo>
                    <a:pt x="2784" y="1218"/>
                  </a:lnTo>
                  <a:lnTo>
                    <a:pt x="2844" y="1092"/>
                  </a:lnTo>
                  <a:lnTo>
                    <a:pt x="2898" y="1032"/>
                  </a:lnTo>
                  <a:lnTo>
                    <a:pt x="2952" y="1038"/>
                  </a:lnTo>
                  <a:lnTo>
                    <a:pt x="3012" y="1086"/>
                  </a:lnTo>
                  <a:lnTo>
                    <a:pt x="3066" y="1134"/>
                  </a:lnTo>
                  <a:lnTo>
                    <a:pt x="3120" y="1164"/>
                  </a:lnTo>
                  <a:lnTo>
                    <a:pt x="3174" y="1170"/>
                  </a:lnTo>
                  <a:lnTo>
                    <a:pt x="3234" y="1164"/>
                  </a:lnTo>
                  <a:lnTo>
                    <a:pt x="3288" y="1152"/>
                  </a:lnTo>
                  <a:lnTo>
                    <a:pt x="3342" y="1140"/>
                  </a:lnTo>
                  <a:lnTo>
                    <a:pt x="3402" y="1140"/>
                  </a:lnTo>
                  <a:lnTo>
                    <a:pt x="3456" y="1140"/>
                  </a:lnTo>
                  <a:lnTo>
                    <a:pt x="3510" y="1140"/>
                  </a:lnTo>
                  <a:lnTo>
                    <a:pt x="3564" y="1140"/>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05" name="Freeform 51">
              <a:extLst>
                <a:ext uri="{FF2B5EF4-FFF2-40B4-BE49-F238E27FC236}">
                  <a16:creationId xmlns:a16="http://schemas.microsoft.com/office/drawing/2014/main" id="{F96CD701-16E5-96CD-E6E6-63BFD1CF414D}"/>
                </a:ext>
              </a:extLst>
            </p:cNvPr>
            <p:cNvSpPr>
              <a:spLocks noChangeAspect="1"/>
            </p:cNvSpPr>
            <p:nvPr/>
          </p:nvSpPr>
          <p:spPr bwMode="auto">
            <a:xfrm>
              <a:off x="2512" y="2831"/>
              <a:ext cx="717" cy="435"/>
            </a:xfrm>
            <a:custGeom>
              <a:avLst/>
              <a:gdLst>
                <a:gd name="T0" fmla="*/ 11 w 3564"/>
                <a:gd name="T1" fmla="*/ 221 h 2376"/>
                <a:gd name="T2" fmla="*/ 33 w 3564"/>
                <a:gd name="T3" fmla="*/ 219 h 2376"/>
                <a:gd name="T4" fmla="*/ 56 w 3564"/>
                <a:gd name="T5" fmla="*/ 232 h 2376"/>
                <a:gd name="T6" fmla="*/ 78 w 3564"/>
                <a:gd name="T7" fmla="*/ 248 h 2376"/>
                <a:gd name="T8" fmla="*/ 100 w 3564"/>
                <a:gd name="T9" fmla="*/ 212 h 2376"/>
                <a:gd name="T10" fmla="*/ 123 w 3564"/>
                <a:gd name="T11" fmla="*/ 145 h 2376"/>
                <a:gd name="T12" fmla="*/ 145 w 3564"/>
                <a:gd name="T13" fmla="*/ 197 h 2376"/>
                <a:gd name="T14" fmla="*/ 168 w 3564"/>
                <a:gd name="T15" fmla="*/ 357 h 2376"/>
                <a:gd name="T16" fmla="*/ 191 w 3564"/>
                <a:gd name="T17" fmla="*/ 336 h 2376"/>
                <a:gd name="T18" fmla="*/ 212 w 3564"/>
                <a:gd name="T19" fmla="*/ 83 h 2376"/>
                <a:gd name="T20" fmla="*/ 235 w 3564"/>
                <a:gd name="T21" fmla="*/ 16 h 2376"/>
                <a:gd name="T22" fmla="*/ 257 w 3564"/>
                <a:gd name="T23" fmla="*/ 289 h 2376"/>
                <a:gd name="T24" fmla="*/ 280 w 3564"/>
                <a:gd name="T25" fmla="*/ 435 h 2376"/>
                <a:gd name="T26" fmla="*/ 303 w 3564"/>
                <a:gd name="T27" fmla="*/ 237 h 2376"/>
                <a:gd name="T28" fmla="*/ 325 w 3564"/>
                <a:gd name="T29" fmla="*/ 111 h 2376"/>
                <a:gd name="T30" fmla="*/ 348 w 3564"/>
                <a:gd name="T31" fmla="*/ 222 h 2376"/>
                <a:gd name="T32" fmla="*/ 369 w 3564"/>
                <a:gd name="T33" fmla="*/ 222 h 2376"/>
                <a:gd name="T34" fmla="*/ 392 w 3564"/>
                <a:gd name="T35" fmla="*/ 111 h 2376"/>
                <a:gd name="T36" fmla="*/ 414 w 3564"/>
                <a:gd name="T37" fmla="*/ 237 h 2376"/>
                <a:gd name="T38" fmla="*/ 437 w 3564"/>
                <a:gd name="T39" fmla="*/ 435 h 2376"/>
                <a:gd name="T40" fmla="*/ 460 w 3564"/>
                <a:gd name="T41" fmla="*/ 289 h 2376"/>
                <a:gd name="T42" fmla="*/ 482 w 3564"/>
                <a:gd name="T43" fmla="*/ 16 h 2376"/>
                <a:gd name="T44" fmla="*/ 505 w 3564"/>
                <a:gd name="T45" fmla="*/ 83 h 2376"/>
                <a:gd name="T46" fmla="*/ 526 w 3564"/>
                <a:gd name="T47" fmla="*/ 336 h 2376"/>
                <a:gd name="T48" fmla="*/ 549 w 3564"/>
                <a:gd name="T49" fmla="*/ 357 h 2376"/>
                <a:gd name="T50" fmla="*/ 572 w 3564"/>
                <a:gd name="T51" fmla="*/ 197 h 2376"/>
                <a:gd name="T52" fmla="*/ 594 w 3564"/>
                <a:gd name="T53" fmla="*/ 145 h 2376"/>
                <a:gd name="T54" fmla="*/ 617 w 3564"/>
                <a:gd name="T55" fmla="*/ 212 h 2376"/>
                <a:gd name="T56" fmla="*/ 639 w 3564"/>
                <a:gd name="T57" fmla="*/ 248 h 2376"/>
                <a:gd name="T58" fmla="*/ 661 w 3564"/>
                <a:gd name="T59" fmla="*/ 232 h 2376"/>
                <a:gd name="T60" fmla="*/ 684 w 3564"/>
                <a:gd name="T61" fmla="*/ 219 h 2376"/>
                <a:gd name="T62" fmla="*/ 706 w 3564"/>
                <a:gd name="T63" fmla="*/ 221 h 2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376">
                  <a:moveTo>
                    <a:pt x="0" y="1212"/>
                  </a:moveTo>
                  <a:lnTo>
                    <a:pt x="54" y="1206"/>
                  </a:lnTo>
                  <a:lnTo>
                    <a:pt x="108" y="1194"/>
                  </a:lnTo>
                  <a:lnTo>
                    <a:pt x="162" y="1194"/>
                  </a:lnTo>
                  <a:lnTo>
                    <a:pt x="222" y="1212"/>
                  </a:lnTo>
                  <a:lnTo>
                    <a:pt x="276" y="1266"/>
                  </a:lnTo>
                  <a:lnTo>
                    <a:pt x="330" y="1326"/>
                  </a:lnTo>
                  <a:lnTo>
                    <a:pt x="390" y="1356"/>
                  </a:lnTo>
                  <a:lnTo>
                    <a:pt x="444" y="1308"/>
                  </a:lnTo>
                  <a:lnTo>
                    <a:pt x="498" y="1158"/>
                  </a:lnTo>
                  <a:lnTo>
                    <a:pt x="552" y="954"/>
                  </a:lnTo>
                  <a:lnTo>
                    <a:pt x="612" y="792"/>
                  </a:lnTo>
                  <a:lnTo>
                    <a:pt x="666" y="810"/>
                  </a:lnTo>
                  <a:lnTo>
                    <a:pt x="720" y="1074"/>
                  </a:lnTo>
                  <a:lnTo>
                    <a:pt x="780" y="1524"/>
                  </a:lnTo>
                  <a:lnTo>
                    <a:pt x="834" y="1950"/>
                  </a:lnTo>
                  <a:lnTo>
                    <a:pt x="888" y="2106"/>
                  </a:lnTo>
                  <a:lnTo>
                    <a:pt x="948" y="1836"/>
                  </a:lnTo>
                  <a:lnTo>
                    <a:pt x="1002" y="1194"/>
                  </a:lnTo>
                  <a:lnTo>
                    <a:pt x="1056" y="456"/>
                  </a:lnTo>
                  <a:lnTo>
                    <a:pt x="1110" y="0"/>
                  </a:lnTo>
                  <a:lnTo>
                    <a:pt x="1170" y="90"/>
                  </a:lnTo>
                  <a:lnTo>
                    <a:pt x="1224" y="714"/>
                  </a:lnTo>
                  <a:lnTo>
                    <a:pt x="1278" y="1578"/>
                  </a:lnTo>
                  <a:lnTo>
                    <a:pt x="1338" y="2238"/>
                  </a:lnTo>
                  <a:lnTo>
                    <a:pt x="1392" y="2376"/>
                  </a:lnTo>
                  <a:lnTo>
                    <a:pt x="1446" y="1968"/>
                  </a:lnTo>
                  <a:lnTo>
                    <a:pt x="1506" y="1296"/>
                  </a:lnTo>
                  <a:lnTo>
                    <a:pt x="1560" y="750"/>
                  </a:lnTo>
                  <a:lnTo>
                    <a:pt x="1614" y="606"/>
                  </a:lnTo>
                  <a:lnTo>
                    <a:pt x="1668" y="846"/>
                  </a:lnTo>
                  <a:lnTo>
                    <a:pt x="1728" y="1212"/>
                  </a:lnTo>
                  <a:lnTo>
                    <a:pt x="1782" y="1380"/>
                  </a:lnTo>
                  <a:lnTo>
                    <a:pt x="1836" y="1212"/>
                  </a:lnTo>
                  <a:lnTo>
                    <a:pt x="1896" y="846"/>
                  </a:lnTo>
                  <a:lnTo>
                    <a:pt x="1950" y="606"/>
                  </a:lnTo>
                  <a:lnTo>
                    <a:pt x="2004" y="750"/>
                  </a:lnTo>
                  <a:lnTo>
                    <a:pt x="2058" y="1296"/>
                  </a:lnTo>
                  <a:lnTo>
                    <a:pt x="2118" y="1968"/>
                  </a:lnTo>
                  <a:lnTo>
                    <a:pt x="2172" y="2376"/>
                  </a:lnTo>
                  <a:lnTo>
                    <a:pt x="2226" y="2238"/>
                  </a:lnTo>
                  <a:lnTo>
                    <a:pt x="2286" y="1578"/>
                  </a:lnTo>
                  <a:lnTo>
                    <a:pt x="2340" y="714"/>
                  </a:lnTo>
                  <a:lnTo>
                    <a:pt x="2394" y="90"/>
                  </a:lnTo>
                  <a:lnTo>
                    <a:pt x="2454" y="0"/>
                  </a:lnTo>
                  <a:lnTo>
                    <a:pt x="2508" y="456"/>
                  </a:lnTo>
                  <a:lnTo>
                    <a:pt x="2562" y="1194"/>
                  </a:lnTo>
                  <a:lnTo>
                    <a:pt x="2616" y="1836"/>
                  </a:lnTo>
                  <a:lnTo>
                    <a:pt x="2676" y="2106"/>
                  </a:lnTo>
                  <a:lnTo>
                    <a:pt x="2730" y="1950"/>
                  </a:lnTo>
                  <a:lnTo>
                    <a:pt x="2784" y="1524"/>
                  </a:lnTo>
                  <a:lnTo>
                    <a:pt x="2844" y="1074"/>
                  </a:lnTo>
                  <a:lnTo>
                    <a:pt x="2898" y="810"/>
                  </a:lnTo>
                  <a:lnTo>
                    <a:pt x="2952" y="792"/>
                  </a:lnTo>
                  <a:lnTo>
                    <a:pt x="3012" y="954"/>
                  </a:lnTo>
                  <a:lnTo>
                    <a:pt x="3066" y="1158"/>
                  </a:lnTo>
                  <a:lnTo>
                    <a:pt x="3120" y="1308"/>
                  </a:lnTo>
                  <a:lnTo>
                    <a:pt x="3174" y="1356"/>
                  </a:lnTo>
                  <a:lnTo>
                    <a:pt x="3234" y="1326"/>
                  </a:lnTo>
                  <a:lnTo>
                    <a:pt x="3288" y="1266"/>
                  </a:lnTo>
                  <a:lnTo>
                    <a:pt x="3342" y="1212"/>
                  </a:lnTo>
                  <a:lnTo>
                    <a:pt x="3402" y="1194"/>
                  </a:lnTo>
                  <a:lnTo>
                    <a:pt x="3456" y="1194"/>
                  </a:lnTo>
                  <a:lnTo>
                    <a:pt x="3510" y="1206"/>
                  </a:lnTo>
                  <a:lnTo>
                    <a:pt x="3564" y="1212"/>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06" name="Line 54">
              <a:extLst>
                <a:ext uri="{FF2B5EF4-FFF2-40B4-BE49-F238E27FC236}">
                  <a16:creationId xmlns:a16="http://schemas.microsoft.com/office/drawing/2014/main" id="{F2A5F3CB-D26E-0311-DDC6-C04BE7425428}"/>
                </a:ext>
              </a:extLst>
            </p:cNvPr>
            <p:cNvSpPr>
              <a:spLocks noChangeShapeType="1"/>
            </p:cNvSpPr>
            <p:nvPr/>
          </p:nvSpPr>
          <p:spPr bwMode="auto">
            <a:xfrm flipV="1">
              <a:off x="1973" y="1565"/>
              <a:ext cx="419" cy="5"/>
            </a:xfrm>
            <a:prstGeom prst="line">
              <a:avLst/>
            </a:prstGeom>
            <a:noFill/>
            <a:ln w="12700">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p>
              <a:endParaRPr lang="ja-JP" altLang="en-US"/>
            </a:p>
          </p:txBody>
        </p:sp>
        <p:sp>
          <p:nvSpPr>
            <p:cNvPr id="28707" name="Line 58">
              <a:extLst>
                <a:ext uri="{FF2B5EF4-FFF2-40B4-BE49-F238E27FC236}">
                  <a16:creationId xmlns:a16="http://schemas.microsoft.com/office/drawing/2014/main" id="{7263C2FD-206B-DB81-3052-6176F2A8F401}"/>
                </a:ext>
              </a:extLst>
            </p:cNvPr>
            <p:cNvSpPr>
              <a:spLocks noChangeShapeType="1"/>
            </p:cNvSpPr>
            <p:nvPr/>
          </p:nvSpPr>
          <p:spPr bwMode="auto">
            <a:xfrm>
              <a:off x="1995" y="2217"/>
              <a:ext cx="397" cy="0"/>
            </a:xfrm>
            <a:prstGeom prst="line">
              <a:avLst/>
            </a:prstGeom>
            <a:noFill/>
            <a:ln w="12700">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p>
              <a:endParaRPr lang="ja-JP" altLang="en-US"/>
            </a:p>
          </p:txBody>
        </p:sp>
        <p:sp>
          <p:nvSpPr>
            <p:cNvPr id="28708" name="Rectangle 78">
              <a:extLst>
                <a:ext uri="{FF2B5EF4-FFF2-40B4-BE49-F238E27FC236}">
                  <a16:creationId xmlns:a16="http://schemas.microsoft.com/office/drawing/2014/main" id="{173954F6-7AD0-8C5C-560D-C7391BEB4667}"/>
                </a:ext>
              </a:extLst>
            </p:cNvPr>
            <p:cNvSpPr>
              <a:spLocks noChangeArrowheads="1"/>
            </p:cNvSpPr>
            <p:nvPr/>
          </p:nvSpPr>
          <p:spPr bwMode="auto">
            <a:xfrm>
              <a:off x="3516" y="1344"/>
              <a:ext cx="544" cy="1769"/>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709" name="Line 79">
              <a:extLst>
                <a:ext uri="{FF2B5EF4-FFF2-40B4-BE49-F238E27FC236}">
                  <a16:creationId xmlns:a16="http://schemas.microsoft.com/office/drawing/2014/main" id="{CC374469-B0B5-04F4-363C-0F61D4512595}"/>
                </a:ext>
              </a:extLst>
            </p:cNvPr>
            <p:cNvSpPr>
              <a:spLocks noChangeShapeType="1"/>
            </p:cNvSpPr>
            <p:nvPr/>
          </p:nvSpPr>
          <p:spPr bwMode="auto">
            <a:xfrm flipV="1">
              <a:off x="3924" y="2139"/>
              <a:ext cx="23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10" name="Line 82">
              <a:extLst>
                <a:ext uri="{FF2B5EF4-FFF2-40B4-BE49-F238E27FC236}">
                  <a16:creationId xmlns:a16="http://schemas.microsoft.com/office/drawing/2014/main" id="{DF4798E3-2728-2B57-9CDB-37DB06A2F25F}"/>
                </a:ext>
              </a:extLst>
            </p:cNvPr>
            <p:cNvSpPr>
              <a:spLocks noChangeShapeType="1"/>
            </p:cNvSpPr>
            <p:nvPr/>
          </p:nvSpPr>
          <p:spPr bwMode="auto">
            <a:xfrm>
              <a:off x="4241" y="2659"/>
              <a:ext cx="1" cy="268"/>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11" name="AutoShape 83">
              <a:extLst>
                <a:ext uri="{FF2B5EF4-FFF2-40B4-BE49-F238E27FC236}">
                  <a16:creationId xmlns:a16="http://schemas.microsoft.com/office/drawing/2014/main" id="{B90DAD57-3980-68AA-34F8-1F34BDF9A100}"/>
                </a:ext>
              </a:extLst>
            </p:cNvPr>
            <p:cNvSpPr>
              <a:spLocks noChangeArrowheads="1"/>
            </p:cNvSpPr>
            <p:nvPr/>
          </p:nvSpPr>
          <p:spPr bwMode="auto">
            <a:xfrm>
              <a:off x="3770" y="1560"/>
              <a:ext cx="39" cy="35"/>
            </a:xfrm>
            <a:prstGeom prst="flowChartConnector">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712" name="AutoShape 84">
              <a:extLst>
                <a:ext uri="{FF2B5EF4-FFF2-40B4-BE49-F238E27FC236}">
                  <a16:creationId xmlns:a16="http://schemas.microsoft.com/office/drawing/2014/main" id="{A5EA959B-57C1-A478-B3B4-A7864CD945A0}"/>
                </a:ext>
              </a:extLst>
            </p:cNvPr>
            <p:cNvSpPr>
              <a:spLocks noChangeArrowheads="1"/>
            </p:cNvSpPr>
            <p:nvPr/>
          </p:nvSpPr>
          <p:spPr bwMode="auto">
            <a:xfrm>
              <a:off x="3763" y="2187"/>
              <a:ext cx="38" cy="34"/>
            </a:xfrm>
            <a:prstGeom prst="flowChartConnector">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713" name="AutoShape 85">
              <a:extLst>
                <a:ext uri="{FF2B5EF4-FFF2-40B4-BE49-F238E27FC236}">
                  <a16:creationId xmlns:a16="http://schemas.microsoft.com/office/drawing/2014/main" id="{2C154DD2-FAAF-FCB1-FDEE-EB63206031DC}"/>
                </a:ext>
              </a:extLst>
            </p:cNvPr>
            <p:cNvSpPr>
              <a:spLocks noChangeArrowheads="1"/>
            </p:cNvSpPr>
            <p:nvPr/>
          </p:nvSpPr>
          <p:spPr bwMode="auto">
            <a:xfrm>
              <a:off x="3756" y="2724"/>
              <a:ext cx="39" cy="35"/>
            </a:xfrm>
            <a:prstGeom prst="flowChartConnector">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8714" name="Line 86">
              <a:extLst>
                <a:ext uri="{FF2B5EF4-FFF2-40B4-BE49-F238E27FC236}">
                  <a16:creationId xmlns:a16="http://schemas.microsoft.com/office/drawing/2014/main" id="{D62C8B0A-A0D8-52E1-AB79-D926572CC245}"/>
                </a:ext>
              </a:extLst>
            </p:cNvPr>
            <p:cNvSpPr>
              <a:spLocks noChangeShapeType="1"/>
            </p:cNvSpPr>
            <p:nvPr/>
          </p:nvSpPr>
          <p:spPr bwMode="auto">
            <a:xfrm flipH="1" flipV="1">
              <a:off x="3334" y="1480"/>
              <a:ext cx="455" cy="9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15" name="Line 87">
              <a:extLst>
                <a:ext uri="{FF2B5EF4-FFF2-40B4-BE49-F238E27FC236}">
                  <a16:creationId xmlns:a16="http://schemas.microsoft.com/office/drawing/2014/main" id="{F8189D53-3BDC-755B-080A-48494F1A5C93}"/>
                </a:ext>
              </a:extLst>
            </p:cNvPr>
            <p:cNvSpPr>
              <a:spLocks noChangeShapeType="1"/>
            </p:cNvSpPr>
            <p:nvPr/>
          </p:nvSpPr>
          <p:spPr bwMode="auto">
            <a:xfrm flipH="1">
              <a:off x="3289" y="2209"/>
              <a:ext cx="500" cy="13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16" name="Line 88">
              <a:extLst>
                <a:ext uri="{FF2B5EF4-FFF2-40B4-BE49-F238E27FC236}">
                  <a16:creationId xmlns:a16="http://schemas.microsoft.com/office/drawing/2014/main" id="{3A83F7BF-CB45-7072-8FA4-FC3729EAC3BF}"/>
                </a:ext>
              </a:extLst>
            </p:cNvPr>
            <p:cNvSpPr>
              <a:spLocks noChangeShapeType="1"/>
            </p:cNvSpPr>
            <p:nvPr/>
          </p:nvSpPr>
          <p:spPr bwMode="auto">
            <a:xfrm flipH="1">
              <a:off x="3320" y="2747"/>
              <a:ext cx="455" cy="22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17" name="Line 89">
              <a:extLst>
                <a:ext uri="{FF2B5EF4-FFF2-40B4-BE49-F238E27FC236}">
                  <a16:creationId xmlns:a16="http://schemas.microsoft.com/office/drawing/2014/main" id="{4D61E029-A57D-1AE5-1F0C-CA382090A844}"/>
                </a:ext>
              </a:extLst>
            </p:cNvPr>
            <p:cNvSpPr>
              <a:spLocks noChangeShapeType="1"/>
            </p:cNvSpPr>
            <p:nvPr/>
          </p:nvSpPr>
          <p:spPr bwMode="auto">
            <a:xfrm flipV="1">
              <a:off x="3789" y="2139"/>
              <a:ext cx="0" cy="7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18" name="Line 90">
              <a:extLst>
                <a:ext uri="{FF2B5EF4-FFF2-40B4-BE49-F238E27FC236}">
                  <a16:creationId xmlns:a16="http://schemas.microsoft.com/office/drawing/2014/main" id="{B15AAF10-B149-28B0-775C-58B0C699A4F6}"/>
                </a:ext>
              </a:extLst>
            </p:cNvPr>
            <p:cNvSpPr>
              <a:spLocks noChangeShapeType="1"/>
            </p:cNvSpPr>
            <p:nvPr/>
          </p:nvSpPr>
          <p:spPr bwMode="auto">
            <a:xfrm>
              <a:off x="3789" y="2139"/>
              <a:ext cx="23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19" name="Freeform 91">
              <a:extLst>
                <a:ext uri="{FF2B5EF4-FFF2-40B4-BE49-F238E27FC236}">
                  <a16:creationId xmlns:a16="http://schemas.microsoft.com/office/drawing/2014/main" id="{5D853B2A-C122-9AF4-3C67-A5D08B1D280C}"/>
                </a:ext>
              </a:extLst>
            </p:cNvPr>
            <p:cNvSpPr>
              <a:spLocks/>
            </p:cNvSpPr>
            <p:nvPr/>
          </p:nvSpPr>
          <p:spPr bwMode="auto">
            <a:xfrm>
              <a:off x="3788" y="2750"/>
              <a:ext cx="448" cy="194"/>
            </a:xfrm>
            <a:custGeom>
              <a:avLst/>
              <a:gdLst>
                <a:gd name="T0" fmla="*/ 0 w 136"/>
                <a:gd name="T1" fmla="*/ 0 h 182"/>
                <a:gd name="T2" fmla="*/ 0 w 136"/>
                <a:gd name="T3" fmla="*/ 194 h 182"/>
                <a:gd name="T4" fmla="*/ 448 w 136"/>
                <a:gd name="T5" fmla="*/ 194 h 182"/>
                <a:gd name="T6" fmla="*/ 0 60000 65536"/>
                <a:gd name="T7" fmla="*/ 0 60000 65536"/>
                <a:gd name="T8" fmla="*/ 0 60000 65536"/>
              </a:gdLst>
              <a:ahLst/>
              <a:cxnLst>
                <a:cxn ang="T6">
                  <a:pos x="T0" y="T1"/>
                </a:cxn>
                <a:cxn ang="T7">
                  <a:pos x="T2" y="T3"/>
                </a:cxn>
                <a:cxn ang="T8">
                  <a:pos x="T4" y="T5"/>
                </a:cxn>
              </a:cxnLst>
              <a:rect l="0" t="0" r="r" b="b"/>
              <a:pathLst>
                <a:path w="136" h="182">
                  <a:moveTo>
                    <a:pt x="0" y="0"/>
                  </a:moveTo>
                  <a:lnTo>
                    <a:pt x="0" y="182"/>
                  </a:lnTo>
                  <a:lnTo>
                    <a:pt x="136" y="182"/>
                  </a:lnTo>
                </a:path>
              </a:pathLst>
            </a:custGeom>
            <a:noFill/>
            <a:ln w="12700" cap="flat" cmpd="sng">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rgbClr val="FFFF00">
                      <a:alpha val="50195"/>
                    </a:srgbClr>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p>
              <a:endParaRPr lang="ja-JP" altLang="en-US"/>
            </a:p>
          </p:txBody>
        </p:sp>
        <p:sp>
          <p:nvSpPr>
            <p:cNvPr id="28720" name="Freeform 92">
              <a:extLst>
                <a:ext uri="{FF2B5EF4-FFF2-40B4-BE49-F238E27FC236}">
                  <a16:creationId xmlns:a16="http://schemas.microsoft.com/office/drawing/2014/main" id="{1F2F8D07-F3B0-551E-09CE-F36BAFE2CDDE}"/>
                </a:ext>
              </a:extLst>
            </p:cNvPr>
            <p:cNvSpPr>
              <a:spLocks/>
            </p:cNvSpPr>
            <p:nvPr/>
          </p:nvSpPr>
          <p:spPr bwMode="auto">
            <a:xfrm>
              <a:off x="3782" y="1525"/>
              <a:ext cx="468" cy="272"/>
            </a:xfrm>
            <a:custGeom>
              <a:avLst/>
              <a:gdLst>
                <a:gd name="T0" fmla="*/ 0 w 181"/>
                <a:gd name="T1" fmla="*/ 45 h 816"/>
                <a:gd name="T2" fmla="*/ 0 w 181"/>
                <a:gd name="T3" fmla="*/ 0 h 816"/>
                <a:gd name="T4" fmla="*/ 468 w 181"/>
                <a:gd name="T5" fmla="*/ 0 h 816"/>
                <a:gd name="T6" fmla="*/ 468 w 181"/>
                <a:gd name="T7" fmla="*/ 272 h 8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 h="816">
                  <a:moveTo>
                    <a:pt x="0" y="136"/>
                  </a:moveTo>
                  <a:lnTo>
                    <a:pt x="0" y="0"/>
                  </a:lnTo>
                  <a:lnTo>
                    <a:pt x="181" y="0"/>
                  </a:lnTo>
                  <a:lnTo>
                    <a:pt x="181" y="816"/>
                  </a:lnTo>
                </a:path>
              </a:pathLst>
            </a:custGeom>
            <a:noFill/>
            <a:ln w="9525"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00">
                      <a:alpha val="50195"/>
                    </a:srgbClr>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p>
              <a:endParaRPr lang="ja-JP" altLang="en-US"/>
            </a:p>
          </p:txBody>
        </p:sp>
        <p:sp>
          <p:nvSpPr>
            <p:cNvPr id="28721" name="Rectangle 93">
              <a:extLst>
                <a:ext uri="{FF2B5EF4-FFF2-40B4-BE49-F238E27FC236}">
                  <a16:creationId xmlns:a16="http://schemas.microsoft.com/office/drawing/2014/main" id="{6BFE844D-95A7-5B6D-A7C3-1365AF098BB2}"/>
                </a:ext>
              </a:extLst>
            </p:cNvPr>
            <p:cNvSpPr>
              <a:spLocks noChangeArrowheads="1"/>
            </p:cNvSpPr>
            <p:nvPr/>
          </p:nvSpPr>
          <p:spPr bwMode="auto">
            <a:xfrm>
              <a:off x="4151" y="1797"/>
              <a:ext cx="226" cy="635"/>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600">
                  <a:latin typeface="Symbol" panose="05050102010706020507" pitchFamily="18" charset="2"/>
                  <a:ea typeface="ＭＳ Ｐゴシック" panose="020B0600070205080204" pitchFamily="50" charset="-128"/>
                </a:rPr>
                <a:t>S</a:t>
              </a:r>
            </a:p>
          </p:txBody>
        </p:sp>
        <p:sp>
          <p:nvSpPr>
            <p:cNvPr id="28722" name="Line 94">
              <a:extLst>
                <a:ext uri="{FF2B5EF4-FFF2-40B4-BE49-F238E27FC236}">
                  <a16:creationId xmlns:a16="http://schemas.microsoft.com/office/drawing/2014/main" id="{1D1AEFF6-605F-5D44-0226-0A29B19934BE}"/>
                </a:ext>
              </a:extLst>
            </p:cNvPr>
            <p:cNvSpPr>
              <a:spLocks noChangeShapeType="1"/>
            </p:cNvSpPr>
            <p:nvPr/>
          </p:nvSpPr>
          <p:spPr bwMode="auto">
            <a:xfrm>
              <a:off x="1621" y="2229"/>
              <a:ext cx="363"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3" name="Rectangle 95">
              <a:extLst>
                <a:ext uri="{FF2B5EF4-FFF2-40B4-BE49-F238E27FC236}">
                  <a16:creationId xmlns:a16="http://schemas.microsoft.com/office/drawing/2014/main" id="{74C0E1FB-567E-0127-ABAB-E2EC17CEF204}"/>
                </a:ext>
              </a:extLst>
            </p:cNvPr>
            <p:cNvSpPr>
              <a:spLocks noChangeArrowheads="1"/>
            </p:cNvSpPr>
            <p:nvPr/>
          </p:nvSpPr>
          <p:spPr bwMode="auto">
            <a:xfrm>
              <a:off x="1429" y="1797"/>
              <a:ext cx="181" cy="9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Interleaver</a:t>
              </a:r>
            </a:p>
          </p:txBody>
        </p:sp>
        <p:sp>
          <p:nvSpPr>
            <p:cNvPr id="28724" name="Line 96">
              <a:extLst>
                <a:ext uri="{FF2B5EF4-FFF2-40B4-BE49-F238E27FC236}">
                  <a16:creationId xmlns:a16="http://schemas.microsoft.com/office/drawing/2014/main" id="{2AF577C3-0252-010A-C1BE-3EF369559D04}"/>
                </a:ext>
              </a:extLst>
            </p:cNvPr>
            <p:cNvSpPr>
              <a:spLocks noChangeShapeType="1"/>
            </p:cNvSpPr>
            <p:nvPr/>
          </p:nvSpPr>
          <p:spPr bwMode="auto">
            <a:xfrm>
              <a:off x="1066" y="2202"/>
              <a:ext cx="363"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5" name="Rectangle 97">
              <a:extLst>
                <a:ext uri="{FF2B5EF4-FFF2-40B4-BE49-F238E27FC236}">
                  <a16:creationId xmlns:a16="http://schemas.microsoft.com/office/drawing/2014/main" id="{AB3BDB1E-32A5-E42C-1F42-AD0306F10C63}"/>
                </a:ext>
              </a:extLst>
            </p:cNvPr>
            <p:cNvSpPr>
              <a:spLocks noChangeArrowheads="1"/>
            </p:cNvSpPr>
            <p:nvPr/>
          </p:nvSpPr>
          <p:spPr bwMode="auto">
            <a:xfrm>
              <a:off x="884" y="1797"/>
              <a:ext cx="181" cy="9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FEC coding</a:t>
              </a:r>
            </a:p>
          </p:txBody>
        </p:sp>
        <p:sp>
          <p:nvSpPr>
            <p:cNvPr id="28726" name="Line 98">
              <a:extLst>
                <a:ext uri="{FF2B5EF4-FFF2-40B4-BE49-F238E27FC236}">
                  <a16:creationId xmlns:a16="http://schemas.microsoft.com/office/drawing/2014/main" id="{2DE80002-A553-B7A1-C97E-B08CB06CEA84}"/>
                </a:ext>
              </a:extLst>
            </p:cNvPr>
            <p:cNvSpPr>
              <a:spLocks noChangeShapeType="1"/>
            </p:cNvSpPr>
            <p:nvPr/>
          </p:nvSpPr>
          <p:spPr bwMode="auto">
            <a:xfrm flipV="1">
              <a:off x="567" y="2202"/>
              <a:ext cx="317" cy="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7" name="Text Box 99">
              <a:extLst>
                <a:ext uri="{FF2B5EF4-FFF2-40B4-BE49-F238E27FC236}">
                  <a16:creationId xmlns:a16="http://schemas.microsoft.com/office/drawing/2014/main" id="{D8426576-43CB-BAEC-AFAD-E70C667A9E2F}"/>
                </a:ext>
              </a:extLst>
            </p:cNvPr>
            <p:cNvSpPr txBox="1">
              <a:spLocks noChangeArrowheads="1"/>
            </p:cNvSpPr>
            <p:nvPr/>
          </p:nvSpPr>
          <p:spPr bwMode="auto">
            <a:xfrm>
              <a:off x="2382" y="3521"/>
              <a:ext cx="960" cy="296"/>
            </a:xfrm>
            <a:prstGeom prst="rect">
              <a:avLst/>
            </a:prstGeom>
            <a:noFill/>
            <a:ln w="12700">
              <a:solidFill>
                <a:srgbClr val="0000FF"/>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PSWF-type  SSA pulse bank</a:t>
              </a:r>
            </a:p>
          </p:txBody>
        </p:sp>
        <p:sp>
          <p:nvSpPr>
            <p:cNvPr id="28728" name="Line 101">
              <a:extLst>
                <a:ext uri="{FF2B5EF4-FFF2-40B4-BE49-F238E27FC236}">
                  <a16:creationId xmlns:a16="http://schemas.microsoft.com/office/drawing/2014/main" id="{504BEABC-25B8-EA53-2334-A70C437B5592}"/>
                </a:ext>
              </a:extLst>
            </p:cNvPr>
            <p:cNvSpPr>
              <a:spLocks noChangeShapeType="1"/>
            </p:cNvSpPr>
            <p:nvPr/>
          </p:nvSpPr>
          <p:spPr bwMode="auto">
            <a:xfrm>
              <a:off x="4241" y="2478"/>
              <a:ext cx="0" cy="14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29" name="Text Box 102">
              <a:extLst>
                <a:ext uri="{FF2B5EF4-FFF2-40B4-BE49-F238E27FC236}">
                  <a16:creationId xmlns:a16="http://schemas.microsoft.com/office/drawing/2014/main" id="{58DB33DB-6790-869B-5945-431498EE7C8C}"/>
                </a:ext>
              </a:extLst>
            </p:cNvPr>
            <p:cNvSpPr txBox="1">
              <a:spLocks noChangeArrowheads="1"/>
            </p:cNvSpPr>
            <p:nvPr/>
          </p:nvSpPr>
          <p:spPr bwMode="auto">
            <a:xfrm>
              <a:off x="3560" y="3249"/>
              <a:ext cx="499" cy="411"/>
            </a:xfrm>
            <a:prstGeom prst="rect">
              <a:avLst/>
            </a:prstGeom>
            <a:noFill/>
            <a:ln w="12700">
              <a:solidFill>
                <a:srgbClr val="0000FF"/>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a:latin typeface="Arial" panose="020B0604020202020204" pitchFamily="34" charset="0"/>
                  <a:ea typeface="ＭＳ Ｐゴシック" panose="020B0600070205080204" pitchFamily="50" charset="-128"/>
                </a:rPr>
                <a:t>TFC with CSM</a:t>
              </a:r>
            </a:p>
          </p:txBody>
        </p:sp>
        <p:sp>
          <p:nvSpPr>
            <p:cNvPr id="28730" name="Line 103">
              <a:extLst>
                <a:ext uri="{FF2B5EF4-FFF2-40B4-BE49-F238E27FC236}">
                  <a16:creationId xmlns:a16="http://schemas.microsoft.com/office/drawing/2014/main" id="{34AC1FC6-17F1-865E-FF0C-BDDA8064C6AA}"/>
                </a:ext>
              </a:extLst>
            </p:cNvPr>
            <p:cNvSpPr>
              <a:spLocks noChangeShapeType="1"/>
            </p:cNvSpPr>
            <p:nvPr/>
          </p:nvSpPr>
          <p:spPr bwMode="auto">
            <a:xfrm>
              <a:off x="1973" y="3067"/>
              <a:ext cx="443" cy="0"/>
            </a:xfrm>
            <a:prstGeom prst="line">
              <a:avLst/>
            </a:prstGeom>
            <a:noFill/>
            <a:ln w="12700">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p>
              <a:endParaRPr lang="ja-JP" altLang="en-US"/>
            </a:p>
          </p:txBody>
        </p:sp>
        <p:sp>
          <p:nvSpPr>
            <p:cNvPr id="28731" name="Line 104">
              <a:extLst>
                <a:ext uri="{FF2B5EF4-FFF2-40B4-BE49-F238E27FC236}">
                  <a16:creationId xmlns:a16="http://schemas.microsoft.com/office/drawing/2014/main" id="{3C3EBD19-338B-675E-E5A1-CED6ADF859E8}"/>
                </a:ext>
              </a:extLst>
            </p:cNvPr>
            <p:cNvSpPr>
              <a:spLocks noChangeShapeType="1"/>
            </p:cNvSpPr>
            <p:nvPr/>
          </p:nvSpPr>
          <p:spPr bwMode="auto">
            <a:xfrm>
              <a:off x="1973" y="1570"/>
              <a:ext cx="0" cy="1497"/>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2" name="Line 105">
              <a:extLst>
                <a:ext uri="{FF2B5EF4-FFF2-40B4-BE49-F238E27FC236}">
                  <a16:creationId xmlns:a16="http://schemas.microsoft.com/office/drawing/2014/main" id="{1EF84391-EF3A-20FC-9229-2AD10FC9131B}"/>
                </a:ext>
              </a:extLst>
            </p:cNvPr>
            <p:cNvSpPr>
              <a:spLocks noChangeShapeType="1"/>
            </p:cNvSpPr>
            <p:nvPr/>
          </p:nvSpPr>
          <p:spPr bwMode="auto">
            <a:xfrm>
              <a:off x="3788" y="2387"/>
              <a:ext cx="0" cy="272"/>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8733" name="Line 106">
              <a:extLst>
                <a:ext uri="{FF2B5EF4-FFF2-40B4-BE49-F238E27FC236}">
                  <a16:creationId xmlns:a16="http://schemas.microsoft.com/office/drawing/2014/main" id="{DC7202DE-4FDB-2799-09C7-497EF5B29D02}"/>
                </a:ext>
              </a:extLst>
            </p:cNvPr>
            <p:cNvSpPr>
              <a:spLocks noChangeShapeType="1"/>
            </p:cNvSpPr>
            <p:nvPr/>
          </p:nvSpPr>
          <p:spPr bwMode="auto">
            <a:xfrm>
              <a:off x="2245" y="2387"/>
              <a:ext cx="0" cy="272"/>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付プレースホルダー 1">
            <a:extLst>
              <a:ext uri="{FF2B5EF4-FFF2-40B4-BE49-F238E27FC236}">
                <a16:creationId xmlns:a16="http://schemas.microsoft.com/office/drawing/2014/main" id="{6FE73B44-8533-4371-3328-15C36ABC28E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29699" name="フッター プレースホルダー 2">
            <a:extLst>
              <a:ext uri="{FF2B5EF4-FFF2-40B4-BE49-F238E27FC236}">
                <a16:creationId xmlns:a16="http://schemas.microsoft.com/office/drawing/2014/main" id="{64FFDC9B-D65D-1981-DC2A-78382995C24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29700" name="スライド番号プレースホルダー 3">
            <a:extLst>
              <a:ext uri="{FF2B5EF4-FFF2-40B4-BE49-F238E27FC236}">
                <a16:creationId xmlns:a16="http://schemas.microsoft.com/office/drawing/2014/main" id="{CEC58A47-B654-3AAE-6BD8-9F0B34DD75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04D586EB-B9F6-46C9-8170-DE78661BBAE8}" type="slidenum">
              <a:rPr lang="en-US" altLang="ja-JP" smtClean="0"/>
              <a:pPr/>
              <a:t>27</a:t>
            </a:fld>
            <a:endParaRPr lang="en-US" altLang="ja-JP"/>
          </a:p>
        </p:txBody>
      </p:sp>
      <p:sp>
        <p:nvSpPr>
          <p:cNvPr id="29701" name="Text Box 78">
            <a:extLst>
              <a:ext uri="{FF2B5EF4-FFF2-40B4-BE49-F238E27FC236}">
                <a16:creationId xmlns:a16="http://schemas.microsoft.com/office/drawing/2014/main" id="{03B98AF5-C096-4101-07FD-FF04C2AFE51E}"/>
              </a:ext>
            </a:extLst>
          </p:cNvPr>
          <p:cNvSpPr txBox="1">
            <a:spLocks noChangeArrowheads="1"/>
          </p:cNvSpPr>
          <p:nvPr/>
        </p:nvSpPr>
        <p:spPr bwMode="auto">
          <a:xfrm>
            <a:off x="539750" y="765175"/>
            <a:ext cx="8208963"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1200">
                <a:solidFill>
                  <a:schemeClr val="tx1"/>
                </a:solidFill>
                <a:latin typeface="Times New Roman" panose="02020603050405020304" pitchFamily="18" charset="0"/>
              </a:defRPr>
            </a:lvl1pPr>
            <a:lvl2pPr marL="914400" indent="-457200">
              <a:defRPr sz="1200">
                <a:solidFill>
                  <a:schemeClr val="tx1"/>
                </a:solidFill>
                <a:latin typeface="Times New Roman" panose="02020603050405020304" pitchFamily="18" charset="0"/>
              </a:defRPr>
            </a:lvl2pPr>
            <a:lvl3pPr marL="1371600" indent="-457200">
              <a:defRPr sz="1200">
                <a:solidFill>
                  <a:schemeClr val="tx1"/>
                </a:solidFill>
                <a:latin typeface="Times New Roman" panose="02020603050405020304" pitchFamily="18" charset="0"/>
              </a:defRPr>
            </a:lvl3pPr>
            <a:lvl4pPr marL="1828800" indent="-457200">
              <a:defRPr sz="1200">
                <a:solidFill>
                  <a:schemeClr val="tx1"/>
                </a:solidFill>
                <a:latin typeface="Times New Roman" panose="02020603050405020304" pitchFamily="18" charset="0"/>
              </a:defRPr>
            </a:lvl4pPr>
            <a:lvl5pPr marL="2286000" indent="-457200">
              <a:defRPr sz="12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2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2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2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rPr>
              <a:t>PSWF-type SSA-UWB transceiver achieving Common</a:t>
            </a:r>
          </a:p>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rPr>
              <a:t>Signaling Mode for MB-OFDM and DS-UWB (receiver)</a:t>
            </a:r>
            <a:endParaRPr kumimoji="1" lang="ja-JP" altLang="en-US" sz="2400" b="1" u="sng">
              <a:latin typeface="Arial" panose="020B0604020202020204" pitchFamily="34" charset="0"/>
              <a:ea typeface="ＭＳ Ｐゴシック" panose="020B0600070205080204" pitchFamily="50" charset="-128"/>
            </a:endParaRPr>
          </a:p>
        </p:txBody>
      </p:sp>
      <p:grpSp>
        <p:nvGrpSpPr>
          <p:cNvPr id="29702" name="Group 88">
            <a:extLst>
              <a:ext uri="{FF2B5EF4-FFF2-40B4-BE49-F238E27FC236}">
                <a16:creationId xmlns:a16="http://schemas.microsoft.com/office/drawing/2014/main" id="{5A77ADE5-4767-9C23-AD3E-AA4A447567E7}"/>
              </a:ext>
            </a:extLst>
          </p:cNvPr>
          <p:cNvGrpSpPr>
            <a:grpSpLocks/>
          </p:cNvGrpSpPr>
          <p:nvPr/>
        </p:nvGrpSpPr>
        <p:grpSpPr bwMode="auto">
          <a:xfrm>
            <a:off x="1331913" y="1916113"/>
            <a:ext cx="7153275" cy="4217987"/>
            <a:chOff x="884" y="1162"/>
            <a:chExt cx="4506" cy="2657"/>
          </a:xfrm>
        </p:grpSpPr>
        <p:sp>
          <p:nvSpPr>
            <p:cNvPr id="29703" name="AutoShape 5">
              <a:extLst>
                <a:ext uri="{FF2B5EF4-FFF2-40B4-BE49-F238E27FC236}">
                  <a16:creationId xmlns:a16="http://schemas.microsoft.com/office/drawing/2014/main" id="{66151E92-1FBE-E3F2-4967-CF54791196B2}"/>
                </a:ext>
              </a:extLst>
            </p:cNvPr>
            <p:cNvSpPr>
              <a:spLocks noChangeAspect="1" noChangeArrowheads="1"/>
            </p:cNvSpPr>
            <p:nvPr/>
          </p:nvSpPr>
          <p:spPr bwMode="auto">
            <a:xfrm>
              <a:off x="884" y="1434"/>
              <a:ext cx="4173" cy="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04" name="Line 6">
              <a:extLst>
                <a:ext uri="{FF2B5EF4-FFF2-40B4-BE49-F238E27FC236}">
                  <a16:creationId xmlns:a16="http://schemas.microsoft.com/office/drawing/2014/main" id="{16F8A426-4DBA-4D3C-5E76-CD75C2BFF475}"/>
                </a:ext>
              </a:extLst>
            </p:cNvPr>
            <p:cNvSpPr>
              <a:spLocks noChangeShapeType="1"/>
            </p:cNvSpPr>
            <p:nvPr/>
          </p:nvSpPr>
          <p:spPr bwMode="auto">
            <a:xfrm flipV="1">
              <a:off x="1010" y="2217"/>
              <a:ext cx="0" cy="3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05" name="Line 7">
              <a:extLst>
                <a:ext uri="{FF2B5EF4-FFF2-40B4-BE49-F238E27FC236}">
                  <a16:creationId xmlns:a16="http://schemas.microsoft.com/office/drawing/2014/main" id="{B60D0CF6-FC1F-60A8-C4F8-0D59B88503A5}"/>
                </a:ext>
              </a:extLst>
            </p:cNvPr>
            <p:cNvSpPr>
              <a:spLocks noChangeShapeType="1"/>
            </p:cNvSpPr>
            <p:nvPr/>
          </p:nvSpPr>
          <p:spPr bwMode="auto">
            <a:xfrm>
              <a:off x="894" y="2217"/>
              <a:ext cx="22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06" name="Line 8">
              <a:extLst>
                <a:ext uri="{FF2B5EF4-FFF2-40B4-BE49-F238E27FC236}">
                  <a16:creationId xmlns:a16="http://schemas.microsoft.com/office/drawing/2014/main" id="{172F891B-B4C6-21BA-F07C-D788AF54AE0C}"/>
                </a:ext>
              </a:extLst>
            </p:cNvPr>
            <p:cNvSpPr>
              <a:spLocks noChangeShapeType="1"/>
            </p:cNvSpPr>
            <p:nvPr/>
          </p:nvSpPr>
          <p:spPr bwMode="auto">
            <a:xfrm>
              <a:off x="897" y="2217"/>
              <a:ext cx="113" cy="11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07" name="Line 9">
              <a:extLst>
                <a:ext uri="{FF2B5EF4-FFF2-40B4-BE49-F238E27FC236}">
                  <a16:creationId xmlns:a16="http://schemas.microsoft.com/office/drawing/2014/main" id="{A6C390E1-8739-DDBC-15DC-648B6303CD43}"/>
                </a:ext>
              </a:extLst>
            </p:cNvPr>
            <p:cNvSpPr>
              <a:spLocks noChangeShapeType="1"/>
            </p:cNvSpPr>
            <p:nvPr/>
          </p:nvSpPr>
          <p:spPr bwMode="auto">
            <a:xfrm flipV="1">
              <a:off x="1010" y="2217"/>
              <a:ext cx="111" cy="11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08" name="Line 10">
              <a:extLst>
                <a:ext uri="{FF2B5EF4-FFF2-40B4-BE49-F238E27FC236}">
                  <a16:creationId xmlns:a16="http://schemas.microsoft.com/office/drawing/2014/main" id="{0FA8B99E-B9A9-F384-035C-092C199C06E0}"/>
                </a:ext>
              </a:extLst>
            </p:cNvPr>
            <p:cNvSpPr>
              <a:spLocks noChangeShapeType="1"/>
            </p:cNvSpPr>
            <p:nvPr/>
          </p:nvSpPr>
          <p:spPr bwMode="auto">
            <a:xfrm>
              <a:off x="1010" y="2573"/>
              <a:ext cx="41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09" name="Line 11">
              <a:extLst>
                <a:ext uri="{FF2B5EF4-FFF2-40B4-BE49-F238E27FC236}">
                  <a16:creationId xmlns:a16="http://schemas.microsoft.com/office/drawing/2014/main" id="{D0492AC0-C11B-601D-00B6-912DDECA381D}"/>
                </a:ext>
              </a:extLst>
            </p:cNvPr>
            <p:cNvSpPr>
              <a:spLocks noChangeShapeType="1"/>
            </p:cNvSpPr>
            <p:nvPr/>
          </p:nvSpPr>
          <p:spPr bwMode="auto">
            <a:xfrm>
              <a:off x="1247" y="1706"/>
              <a:ext cx="10" cy="185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10" name="Line 12">
              <a:extLst>
                <a:ext uri="{FF2B5EF4-FFF2-40B4-BE49-F238E27FC236}">
                  <a16:creationId xmlns:a16="http://schemas.microsoft.com/office/drawing/2014/main" id="{C17DEC08-E32C-8F70-22BF-5E85B59AB138}"/>
                </a:ext>
              </a:extLst>
            </p:cNvPr>
            <p:cNvSpPr>
              <a:spLocks noChangeShapeType="1"/>
            </p:cNvSpPr>
            <p:nvPr/>
          </p:nvSpPr>
          <p:spPr bwMode="auto">
            <a:xfrm>
              <a:off x="1245" y="1723"/>
              <a:ext cx="1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11" name="Line 13">
              <a:extLst>
                <a:ext uri="{FF2B5EF4-FFF2-40B4-BE49-F238E27FC236}">
                  <a16:creationId xmlns:a16="http://schemas.microsoft.com/office/drawing/2014/main" id="{51EEEA3E-21FA-02A3-0A70-71F79AE5C0D4}"/>
                </a:ext>
              </a:extLst>
            </p:cNvPr>
            <p:cNvSpPr>
              <a:spLocks noChangeShapeType="1"/>
            </p:cNvSpPr>
            <p:nvPr/>
          </p:nvSpPr>
          <p:spPr bwMode="auto">
            <a:xfrm>
              <a:off x="1258" y="3560"/>
              <a:ext cx="1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12" name="AutoShape 14">
              <a:extLst>
                <a:ext uri="{FF2B5EF4-FFF2-40B4-BE49-F238E27FC236}">
                  <a16:creationId xmlns:a16="http://schemas.microsoft.com/office/drawing/2014/main" id="{39668DE7-09DD-0B2F-F7F4-8A639B9B5A8F}"/>
                </a:ext>
              </a:extLst>
            </p:cNvPr>
            <p:cNvSpPr>
              <a:spLocks noChangeArrowheads="1"/>
            </p:cNvSpPr>
            <p:nvPr/>
          </p:nvSpPr>
          <p:spPr bwMode="auto">
            <a:xfrm>
              <a:off x="1395" y="1645"/>
              <a:ext cx="150" cy="158"/>
            </a:xfrm>
            <a:prstGeom prst="flowChartSummingJunction">
              <a:avLst/>
            </a:prstGeom>
            <a:noFill/>
            <a:ln w="9525">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endParaRPr lang="ja-JP" altLang="en-US">
                <a:ea typeface="ＭＳ Ｐゴシック" panose="020B0600070205080204" pitchFamily="50" charset="-128"/>
              </a:endParaRPr>
            </a:p>
          </p:txBody>
        </p:sp>
        <p:sp>
          <p:nvSpPr>
            <p:cNvPr id="29713" name="AutoShape 15">
              <a:extLst>
                <a:ext uri="{FF2B5EF4-FFF2-40B4-BE49-F238E27FC236}">
                  <a16:creationId xmlns:a16="http://schemas.microsoft.com/office/drawing/2014/main" id="{D9819889-2CDF-4FAA-263C-F30A3F8D137E}"/>
                </a:ext>
              </a:extLst>
            </p:cNvPr>
            <p:cNvSpPr>
              <a:spLocks noChangeArrowheads="1"/>
            </p:cNvSpPr>
            <p:nvPr/>
          </p:nvSpPr>
          <p:spPr bwMode="auto">
            <a:xfrm>
              <a:off x="1421" y="2495"/>
              <a:ext cx="150" cy="157"/>
            </a:xfrm>
            <a:prstGeom prst="flowChartSummingJunction">
              <a:avLst/>
            </a:prstGeom>
            <a:noFill/>
            <a:ln w="9525">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14" name="AutoShape 16">
              <a:extLst>
                <a:ext uri="{FF2B5EF4-FFF2-40B4-BE49-F238E27FC236}">
                  <a16:creationId xmlns:a16="http://schemas.microsoft.com/office/drawing/2014/main" id="{5D9804F4-AEFF-4F32-8176-6ECD6D6F93CE}"/>
                </a:ext>
              </a:extLst>
            </p:cNvPr>
            <p:cNvSpPr>
              <a:spLocks noChangeArrowheads="1"/>
            </p:cNvSpPr>
            <p:nvPr/>
          </p:nvSpPr>
          <p:spPr bwMode="auto">
            <a:xfrm>
              <a:off x="1408" y="3480"/>
              <a:ext cx="150" cy="159"/>
            </a:xfrm>
            <a:prstGeom prst="flowChartSummingJunction">
              <a:avLst/>
            </a:prstGeom>
            <a:noFill/>
            <a:ln w="9525">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15" name="Line 17">
              <a:extLst>
                <a:ext uri="{FF2B5EF4-FFF2-40B4-BE49-F238E27FC236}">
                  <a16:creationId xmlns:a16="http://schemas.microsoft.com/office/drawing/2014/main" id="{A31B7112-E3E1-DA55-1AEF-2493D47EED47}"/>
                </a:ext>
              </a:extLst>
            </p:cNvPr>
            <p:cNvSpPr>
              <a:spLocks noChangeShapeType="1"/>
            </p:cNvSpPr>
            <p:nvPr/>
          </p:nvSpPr>
          <p:spPr bwMode="auto">
            <a:xfrm>
              <a:off x="1545" y="1723"/>
              <a:ext cx="1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16" name="Line 18">
              <a:extLst>
                <a:ext uri="{FF2B5EF4-FFF2-40B4-BE49-F238E27FC236}">
                  <a16:creationId xmlns:a16="http://schemas.microsoft.com/office/drawing/2014/main" id="{FB375144-E28E-5D46-AA1D-C45285B4BFE0}"/>
                </a:ext>
              </a:extLst>
            </p:cNvPr>
            <p:cNvSpPr>
              <a:spLocks noChangeShapeType="1"/>
            </p:cNvSpPr>
            <p:nvPr/>
          </p:nvSpPr>
          <p:spPr bwMode="auto">
            <a:xfrm>
              <a:off x="1571" y="2573"/>
              <a:ext cx="1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17" name="Line 19">
              <a:extLst>
                <a:ext uri="{FF2B5EF4-FFF2-40B4-BE49-F238E27FC236}">
                  <a16:creationId xmlns:a16="http://schemas.microsoft.com/office/drawing/2014/main" id="{D71BBDA9-CC75-9AFF-0DC0-494D59DE492B}"/>
                </a:ext>
              </a:extLst>
            </p:cNvPr>
            <p:cNvSpPr>
              <a:spLocks noChangeShapeType="1"/>
            </p:cNvSpPr>
            <p:nvPr/>
          </p:nvSpPr>
          <p:spPr bwMode="auto">
            <a:xfrm>
              <a:off x="1558" y="3560"/>
              <a:ext cx="1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graphicFrame>
          <p:nvGraphicFramePr>
            <p:cNvPr id="29718" name="Object 20">
              <a:extLst>
                <a:ext uri="{FF2B5EF4-FFF2-40B4-BE49-F238E27FC236}">
                  <a16:creationId xmlns:a16="http://schemas.microsoft.com/office/drawing/2014/main" id="{419B5297-6537-9707-005F-6B29356F6FFC}"/>
                </a:ext>
              </a:extLst>
            </p:cNvPr>
            <p:cNvGraphicFramePr>
              <a:graphicFrameLocks noChangeAspect="1"/>
            </p:cNvGraphicFramePr>
            <p:nvPr/>
          </p:nvGraphicFramePr>
          <p:xfrm>
            <a:off x="1765" y="1566"/>
            <a:ext cx="144" cy="221"/>
          </p:xfrm>
          <a:graphic>
            <a:graphicData uri="http://schemas.openxmlformats.org/presentationml/2006/ole">
              <mc:AlternateContent xmlns:mc="http://schemas.openxmlformats.org/markup-compatibility/2006">
                <mc:Choice xmlns:v="urn:schemas-microsoft-com:vml" Requires="v">
                  <p:oleObj name="数式" r:id="rId2" imgW="190417" imgH="291973" progId="Equation.3">
                    <p:embed/>
                  </p:oleObj>
                </mc:Choice>
                <mc:Fallback>
                  <p:oleObj name="数式" r:id="rId2" imgW="190417" imgH="291973" progId="Equation.3">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 y="1566"/>
                          <a:ext cx="144"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19" name="Rectangle 21">
              <a:extLst>
                <a:ext uri="{FF2B5EF4-FFF2-40B4-BE49-F238E27FC236}">
                  <a16:creationId xmlns:a16="http://schemas.microsoft.com/office/drawing/2014/main" id="{F32517FC-AD01-393D-B450-114E5B969937}"/>
                </a:ext>
              </a:extLst>
            </p:cNvPr>
            <p:cNvSpPr>
              <a:spLocks noChangeArrowheads="1"/>
            </p:cNvSpPr>
            <p:nvPr/>
          </p:nvSpPr>
          <p:spPr bwMode="auto">
            <a:xfrm>
              <a:off x="1695" y="1506"/>
              <a:ext cx="225" cy="435"/>
            </a:xfrm>
            <a:prstGeom prst="rect">
              <a:avLst/>
            </a:prstGeom>
            <a:solidFill>
              <a:schemeClr val="accent1"/>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20" name="Rectangle 23">
              <a:extLst>
                <a:ext uri="{FF2B5EF4-FFF2-40B4-BE49-F238E27FC236}">
                  <a16:creationId xmlns:a16="http://schemas.microsoft.com/office/drawing/2014/main" id="{C15AD1D4-BF73-D051-AE70-5E0DD348B699}"/>
                </a:ext>
              </a:extLst>
            </p:cNvPr>
            <p:cNvSpPr>
              <a:spLocks noChangeArrowheads="1"/>
            </p:cNvSpPr>
            <p:nvPr/>
          </p:nvSpPr>
          <p:spPr bwMode="auto">
            <a:xfrm>
              <a:off x="1721" y="2354"/>
              <a:ext cx="225" cy="43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graphicFrame>
          <p:nvGraphicFramePr>
            <p:cNvPr id="29721" name="Object 24">
              <a:extLst>
                <a:ext uri="{FF2B5EF4-FFF2-40B4-BE49-F238E27FC236}">
                  <a16:creationId xmlns:a16="http://schemas.microsoft.com/office/drawing/2014/main" id="{009ADE48-853D-2211-6C07-257296F12792}"/>
                </a:ext>
              </a:extLst>
            </p:cNvPr>
            <p:cNvGraphicFramePr>
              <a:graphicFrameLocks noChangeAspect="1"/>
            </p:cNvGraphicFramePr>
            <p:nvPr/>
          </p:nvGraphicFramePr>
          <p:xfrm>
            <a:off x="1778" y="3421"/>
            <a:ext cx="145" cy="222"/>
          </p:xfrm>
          <a:graphic>
            <a:graphicData uri="http://schemas.openxmlformats.org/presentationml/2006/ole">
              <mc:AlternateContent xmlns:mc="http://schemas.openxmlformats.org/markup-compatibility/2006">
                <mc:Choice xmlns:v="urn:schemas-microsoft-com:vml" Requires="v">
                  <p:oleObj name="数式" r:id="rId4" imgW="190417" imgH="291973" progId="Equation.3">
                    <p:embed/>
                  </p:oleObj>
                </mc:Choice>
                <mc:Fallback>
                  <p:oleObj name="数式" r:id="rId4" imgW="190417" imgH="291973"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 y="3421"/>
                          <a:ext cx="145"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22" name="Rectangle 25">
              <a:extLst>
                <a:ext uri="{FF2B5EF4-FFF2-40B4-BE49-F238E27FC236}">
                  <a16:creationId xmlns:a16="http://schemas.microsoft.com/office/drawing/2014/main" id="{3FB9E984-3531-0FD9-9CF5-A674ECF9F1F3}"/>
                </a:ext>
              </a:extLst>
            </p:cNvPr>
            <p:cNvSpPr>
              <a:spLocks noChangeArrowheads="1"/>
            </p:cNvSpPr>
            <p:nvPr/>
          </p:nvSpPr>
          <p:spPr bwMode="auto">
            <a:xfrm>
              <a:off x="1716" y="3341"/>
              <a:ext cx="224" cy="43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23" name="Line 26">
              <a:extLst>
                <a:ext uri="{FF2B5EF4-FFF2-40B4-BE49-F238E27FC236}">
                  <a16:creationId xmlns:a16="http://schemas.microsoft.com/office/drawing/2014/main" id="{86AFDCB2-9210-93C9-8C45-C20D65E1A514}"/>
                </a:ext>
              </a:extLst>
            </p:cNvPr>
            <p:cNvSpPr>
              <a:spLocks noChangeShapeType="1"/>
            </p:cNvSpPr>
            <p:nvPr/>
          </p:nvSpPr>
          <p:spPr bwMode="auto">
            <a:xfrm>
              <a:off x="1920" y="1710"/>
              <a:ext cx="82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24" name="Line 27">
              <a:extLst>
                <a:ext uri="{FF2B5EF4-FFF2-40B4-BE49-F238E27FC236}">
                  <a16:creationId xmlns:a16="http://schemas.microsoft.com/office/drawing/2014/main" id="{AB77C278-876B-C2DE-E67F-DDC097909F35}"/>
                </a:ext>
              </a:extLst>
            </p:cNvPr>
            <p:cNvSpPr>
              <a:spLocks noChangeShapeType="1"/>
            </p:cNvSpPr>
            <p:nvPr/>
          </p:nvSpPr>
          <p:spPr bwMode="auto">
            <a:xfrm>
              <a:off x="1940" y="2520"/>
              <a:ext cx="82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25" name="Line 28">
              <a:extLst>
                <a:ext uri="{FF2B5EF4-FFF2-40B4-BE49-F238E27FC236}">
                  <a16:creationId xmlns:a16="http://schemas.microsoft.com/office/drawing/2014/main" id="{B76D752C-CBB0-32A5-760C-9ACCD917AF31}"/>
                </a:ext>
              </a:extLst>
            </p:cNvPr>
            <p:cNvSpPr>
              <a:spLocks noChangeShapeType="1"/>
            </p:cNvSpPr>
            <p:nvPr/>
          </p:nvSpPr>
          <p:spPr bwMode="auto">
            <a:xfrm>
              <a:off x="1940" y="3560"/>
              <a:ext cx="78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26" name="Rectangle 29">
              <a:extLst>
                <a:ext uri="{FF2B5EF4-FFF2-40B4-BE49-F238E27FC236}">
                  <a16:creationId xmlns:a16="http://schemas.microsoft.com/office/drawing/2014/main" id="{DB814CEE-B35E-61E5-BDE7-22B64BC9D109}"/>
                </a:ext>
              </a:extLst>
            </p:cNvPr>
            <p:cNvSpPr>
              <a:spLocks noChangeArrowheads="1"/>
            </p:cNvSpPr>
            <p:nvPr/>
          </p:nvSpPr>
          <p:spPr bwMode="auto">
            <a:xfrm>
              <a:off x="2744" y="1525"/>
              <a:ext cx="486" cy="396"/>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endParaRPr lang="ja-JP" altLang="en-US">
                <a:ea typeface="ＭＳ Ｐゴシック" panose="020B0600070205080204" pitchFamily="50" charset="-128"/>
              </a:endParaRPr>
            </a:p>
          </p:txBody>
        </p:sp>
        <p:sp>
          <p:nvSpPr>
            <p:cNvPr id="29727" name="Line 30">
              <a:extLst>
                <a:ext uri="{FF2B5EF4-FFF2-40B4-BE49-F238E27FC236}">
                  <a16:creationId xmlns:a16="http://schemas.microsoft.com/office/drawing/2014/main" id="{99A6E2B7-B682-4F69-3CA0-3CE21ABE167A}"/>
                </a:ext>
              </a:extLst>
            </p:cNvPr>
            <p:cNvSpPr>
              <a:spLocks noChangeShapeType="1"/>
            </p:cNvSpPr>
            <p:nvPr/>
          </p:nvSpPr>
          <p:spPr bwMode="auto">
            <a:xfrm>
              <a:off x="1821" y="2859"/>
              <a:ext cx="0" cy="358"/>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28" name="Line 31">
              <a:extLst>
                <a:ext uri="{FF2B5EF4-FFF2-40B4-BE49-F238E27FC236}">
                  <a16:creationId xmlns:a16="http://schemas.microsoft.com/office/drawing/2014/main" id="{FD2B64F9-0591-9970-DABF-14E211792C6A}"/>
                </a:ext>
              </a:extLst>
            </p:cNvPr>
            <p:cNvSpPr>
              <a:spLocks noChangeShapeType="1"/>
            </p:cNvSpPr>
            <p:nvPr/>
          </p:nvSpPr>
          <p:spPr bwMode="auto">
            <a:xfrm>
              <a:off x="1471" y="1525"/>
              <a:ext cx="0" cy="1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29" name="Line 32">
              <a:extLst>
                <a:ext uri="{FF2B5EF4-FFF2-40B4-BE49-F238E27FC236}">
                  <a16:creationId xmlns:a16="http://schemas.microsoft.com/office/drawing/2014/main" id="{17DF0159-5997-5404-F827-D7C0E4FB30D3}"/>
                </a:ext>
              </a:extLst>
            </p:cNvPr>
            <p:cNvSpPr>
              <a:spLocks noChangeShapeType="1"/>
            </p:cNvSpPr>
            <p:nvPr/>
          </p:nvSpPr>
          <p:spPr bwMode="auto">
            <a:xfrm>
              <a:off x="1497" y="2375"/>
              <a:ext cx="0" cy="1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30" name="Line 33">
              <a:extLst>
                <a:ext uri="{FF2B5EF4-FFF2-40B4-BE49-F238E27FC236}">
                  <a16:creationId xmlns:a16="http://schemas.microsoft.com/office/drawing/2014/main" id="{60A97A53-8EA4-CCEB-66DC-9831FE7E9FE7}"/>
                </a:ext>
              </a:extLst>
            </p:cNvPr>
            <p:cNvSpPr>
              <a:spLocks noChangeShapeType="1"/>
            </p:cNvSpPr>
            <p:nvPr/>
          </p:nvSpPr>
          <p:spPr bwMode="auto">
            <a:xfrm>
              <a:off x="1484" y="3361"/>
              <a:ext cx="0" cy="11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graphicFrame>
          <p:nvGraphicFramePr>
            <p:cNvPr id="29731" name="Object 34">
              <a:extLst>
                <a:ext uri="{FF2B5EF4-FFF2-40B4-BE49-F238E27FC236}">
                  <a16:creationId xmlns:a16="http://schemas.microsoft.com/office/drawing/2014/main" id="{BABD097C-63D2-6146-52F5-D3EAF638727F}"/>
                </a:ext>
              </a:extLst>
            </p:cNvPr>
            <p:cNvGraphicFramePr>
              <a:graphicFrameLocks noChangeAspect="1"/>
            </p:cNvGraphicFramePr>
            <p:nvPr/>
          </p:nvGraphicFramePr>
          <p:xfrm>
            <a:off x="930" y="2024"/>
            <a:ext cx="144" cy="116"/>
          </p:xfrm>
          <a:graphic>
            <a:graphicData uri="http://schemas.openxmlformats.org/presentationml/2006/ole">
              <mc:AlternateContent xmlns:mc="http://schemas.openxmlformats.org/markup-compatibility/2006">
                <mc:Choice xmlns:v="urn:schemas-microsoft-com:vml" Requires="v">
                  <p:oleObj name="数式" r:id="rId6" imgW="190417" imgH="152334" progId="Equation.3">
                    <p:embed/>
                  </p:oleObj>
                </mc:Choice>
                <mc:Fallback>
                  <p:oleObj name="数式" r:id="rId6" imgW="190417" imgH="152334" progId="Equation.3">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 y="2024"/>
                          <a:ext cx="144" cy="11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29732" name="Object 35">
              <a:extLst>
                <a:ext uri="{FF2B5EF4-FFF2-40B4-BE49-F238E27FC236}">
                  <a16:creationId xmlns:a16="http://schemas.microsoft.com/office/drawing/2014/main" id="{E0EA5BC1-5B7D-9C74-3DD2-4C7B18D27960}"/>
                </a:ext>
              </a:extLst>
            </p:cNvPr>
            <p:cNvGraphicFramePr>
              <a:graphicFrameLocks noChangeAspect="1"/>
            </p:cNvGraphicFramePr>
            <p:nvPr/>
          </p:nvGraphicFramePr>
          <p:xfrm>
            <a:off x="964" y="2573"/>
            <a:ext cx="289" cy="144"/>
          </p:xfrm>
          <a:graphic>
            <a:graphicData uri="http://schemas.openxmlformats.org/presentationml/2006/ole">
              <mc:AlternateContent xmlns:mc="http://schemas.openxmlformats.org/markup-compatibility/2006">
                <mc:Choice xmlns:v="urn:schemas-microsoft-com:vml" Requires="v">
                  <p:oleObj name="数式" r:id="rId8" imgW="380835" imgH="190417" progId="Equation.3">
                    <p:embed/>
                  </p:oleObj>
                </mc:Choice>
                <mc:Fallback>
                  <p:oleObj name="数式" r:id="rId8" imgW="380835" imgH="190417" progId="Equation.3">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 y="2573"/>
                          <a:ext cx="289" cy="1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29733" name="Object 36">
              <a:extLst>
                <a:ext uri="{FF2B5EF4-FFF2-40B4-BE49-F238E27FC236}">
                  <a16:creationId xmlns:a16="http://schemas.microsoft.com/office/drawing/2014/main" id="{090E1C55-43D6-DE02-0FC8-417F9149BD64}"/>
                </a:ext>
              </a:extLst>
            </p:cNvPr>
            <p:cNvGraphicFramePr>
              <a:graphicFrameLocks noChangeAspect="1"/>
            </p:cNvGraphicFramePr>
            <p:nvPr/>
          </p:nvGraphicFramePr>
          <p:xfrm>
            <a:off x="1976" y="1580"/>
            <a:ext cx="434" cy="145"/>
          </p:xfrm>
          <a:graphic>
            <a:graphicData uri="http://schemas.openxmlformats.org/presentationml/2006/ole">
              <mc:AlternateContent xmlns:mc="http://schemas.openxmlformats.org/markup-compatibility/2006">
                <mc:Choice xmlns:v="urn:schemas-microsoft-com:vml" Requires="v">
                  <p:oleObj name="数式" r:id="rId10" imgW="558800" imgH="190500" progId="Equation.3">
                    <p:embed/>
                  </p:oleObj>
                </mc:Choice>
                <mc:Fallback>
                  <p:oleObj name="数式" r:id="rId10" imgW="558800" imgH="190500" progId="Equation.3">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6" y="1580"/>
                          <a:ext cx="434"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34" name="Object 37">
              <a:extLst>
                <a:ext uri="{FF2B5EF4-FFF2-40B4-BE49-F238E27FC236}">
                  <a16:creationId xmlns:a16="http://schemas.microsoft.com/office/drawing/2014/main" id="{EEFF3E6C-B373-098D-D37B-AC58BFE3C080}"/>
                </a:ext>
              </a:extLst>
            </p:cNvPr>
            <p:cNvGraphicFramePr>
              <a:graphicFrameLocks noChangeAspect="1"/>
            </p:cNvGraphicFramePr>
            <p:nvPr/>
          </p:nvGraphicFramePr>
          <p:xfrm>
            <a:off x="2018" y="2386"/>
            <a:ext cx="414" cy="145"/>
          </p:xfrm>
          <a:graphic>
            <a:graphicData uri="http://schemas.openxmlformats.org/presentationml/2006/ole">
              <mc:AlternateContent xmlns:mc="http://schemas.openxmlformats.org/markup-compatibility/2006">
                <mc:Choice xmlns:v="urn:schemas-microsoft-com:vml" Requires="v">
                  <p:oleObj name="数式" r:id="rId12" imgW="545863" imgH="190417" progId="Equation.3">
                    <p:embed/>
                  </p:oleObj>
                </mc:Choice>
                <mc:Fallback>
                  <p:oleObj name="数式" r:id="rId12" imgW="545863" imgH="190417" progId="Equation.3">
                    <p:embed/>
                    <p:pic>
                      <p:nvPicPr>
                        <p:cNvPr id="0" name="Object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8" y="2386"/>
                          <a:ext cx="414"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35" name="Object 38">
              <a:extLst>
                <a:ext uri="{FF2B5EF4-FFF2-40B4-BE49-F238E27FC236}">
                  <a16:creationId xmlns:a16="http://schemas.microsoft.com/office/drawing/2014/main" id="{CB192A55-876B-1F31-4992-8CB27C019FF7}"/>
                </a:ext>
              </a:extLst>
            </p:cNvPr>
            <p:cNvGraphicFramePr>
              <a:graphicFrameLocks noChangeAspect="1"/>
            </p:cNvGraphicFramePr>
            <p:nvPr/>
          </p:nvGraphicFramePr>
          <p:xfrm>
            <a:off x="1977" y="3421"/>
            <a:ext cx="578" cy="145"/>
          </p:xfrm>
          <a:graphic>
            <a:graphicData uri="http://schemas.openxmlformats.org/presentationml/2006/ole">
              <mc:AlternateContent xmlns:mc="http://schemas.openxmlformats.org/markup-compatibility/2006">
                <mc:Choice xmlns:v="urn:schemas-microsoft-com:vml" Requires="v">
                  <p:oleObj name="数式" r:id="rId14" imgW="749300" imgH="190500" progId="Equation.3">
                    <p:embed/>
                  </p:oleObj>
                </mc:Choice>
                <mc:Fallback>
                  <p:oleObj name="数式" r:id="rId14" imgW="749300" imgH="190500" progId="Equation.3">
                    <p:embed/>
                    <p:pic>
                      <p:nvPicPr>
                        <p:cNvPr id="0" name="Object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77" y="3421"/>
                          <a:ext cx="578"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36" name="Line 39">
              <a:extLst>
                <a:ext uri="{FF2B5EF4-FFF2-40B4-BE49-F238E27FC236}">
                  <a16:creationId xmlns:a16="http://schemas.microsoft.com/office/drawing/2014/main" id="{3E1EADE5-3269-8AFF-B663-15E60902459A}"/>
                </a:ext>
              </a:extLst>
            </p:cNvPr>
            <p:cNvSpPr>
              <a:spLocks noChangeShapeType="1"/>
            </p:cNvSpPr>
            <p:nvPr/>
          </p:nvSpPr>
          <p:spPr bwMode="auto">
            <a:xfrm>
              <a:off x="2944" y="2781"/>
              <a:ext cx="0" cy="356"/>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37" name="Rectangle 40">
              <a:extLst>
                <a:ext uri="{FF2B5EF4-FFF2-40B4-BE49-F238E27FC236}">
                  <a16:creationId xmlns:a16="http://schemas.microsoft.com/office/drawing/2014/main" id="{2022D706-0316-1F9C-AF56-A3618712EDC1}"/>
                </a:ext>
              </a:extLst>
            </p:cNvPr>
            <p:cNvSpPr>
              <a:spLocks noChangeArrowheads="1"/>
            </p:cNvSpPr>
            <p:nvPr/>
          </p:nvSpPr>
          <p:spPr bwMode="auto">
            <a:xfrm>
              <a:off x="4427" y="2675"/>
              <a:ext cx="214" cy="3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38" name="Rectangle 41">
              <a:extLst>
                <a:ext uri="{FF2B5EF4-FFF2-40B4-BE49-F238E27FC236}">
                  <a16:creationId xmlns:a16="http://schemas.microsoft.com/office/drawing/2014/main" id="{5B9429F0-E60E-B68B-3888-D8AC439A1674}"/>
                </a:ext>
              </a:extLst>
            </p:cNvPr>
            <p:cNvSpPr>
              <a:spLocks noChangeArrowheads="1"/>
            </p:cNvSpPr>
            <p:nvPr/>
          </p:nvSpPr>
          <p:spPr bwMode="auto">
            <a:xfrm>
              <a:off x="4213" y="2675"/>
              <a:ext cx="214" cy="3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39" name="Rectangle 42">
              <a:extLst>
                <a:ext uri="{FF2B5EF4-FFF2-40B4-BE49-F238E27FC236}">
                  <a16:creationId xmlns:a16="http://schemas.microsoft.com/office/drawing/2014/main" id="{F6226311-94A4-8399-BEEE-2E3FF361746D}"/>
                </a:ext>
              </a:extLst>
            </p:cNvPr>
            <p:cNvSpPr>
              <a:spLocks noChangeArrowheads="1"/>
            </p:cNvSpPr>
            <p:nvPr/>
          </p:nvSpPr>
          <p:spPr bwMode="auto">
            <a:xfrm>
              <a:off x="3998" y="2675"/>
              <a:ext cx="215" cy="3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40" name="Rectangle 43">
              <a:extLst>
                <a:ext uri="{FF2B5EF4-FFF2-40B4-BE49-F238E27FC236}">
                  <a16:creationId xmlns:a16="http://schemas.microsoft.com/office/drawing/2014/main" id="{9619BA9A-A548-D860-348A-A293BDA58E7D}"/>
                </a:ext>
              </a:extLst>
            </p:cNvPr>
            <p:cNvSpPr>
              <a:spLocks noChangeArrowheads="1"/>
            </p:cNvSpPr>
            <p:nvPr/>
          </p:nvSpPr>
          <p:spPr bwMode="auto">
            <a:xfrm>
              <a:off x="3785" y="2675"/>
              <a:ext cx="213" cy="3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41" name="Rectangle 44">
              <a:extLst>
                <a:ext uri="{FF2B5EF4-FFF2-40B4-BE49-F238E27FC236}">
                  <a16:creationId xmlns:a16="http://schemas.microsoft.com/office/drawing/2014/main" id="{1093F967-4F34-F74C-6C09-D147963BBCF0}"/>
                </a:ext>
              </a:extLst>
            </p:cNvPr>
            <p:cNvSpPr>
              <a:spLocks noChangeArrowheads="1"/>
            </p:cNvSpPr>
            <p:nvPr/>
          </p:nvSpPr>
          <p:spPr bwMode="auto">
            <a:xfrm>
              <a:off x="3570" y="2675"/>
              <a:ext cx="215" cy="3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42" name="Rectangle 45">
              <a:extLst>
                <a:ext uri="{FF2B5EF4-FFF2-40B4-BE49-F238E27FC236}">
                  <a16:creationId xmlns:a16="http://schemas.microsoft.com/office/drawing/2014/main" id="{FA55D8A5-D295-7C76-F57C-D5C4CD6C0A0F}"/>
                </a:ext>
              </a:extLst>
            </p:cNvPr>
            <p:cNvSpPr>
              <a:spLocks noChangeArrowheads="1"/>
            </p:cNvSpPr>
            <p:nvPr/>
          </p:nvSpPr>
          <p:spPr bwMode="auto">
            <a:xfrm>
              <a:off x="3357" y="2675"/>
              <a:ext cx="213" cy="3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29743" name="Line 46">
              <a:extLst>
                <a:ext uri="{FF2B5EF4-FFF2-40B4-BE49-F238E27FC236}">
                  <a16:creationId xmlns:a16="http://schemas.microsoft.com/office/drawing/2014/main" id="{B9203750-E989-E2FF-7645-9F20950AB36A}"/>
                </a:ext>
              </a:extLst>
            </p:cNvPr>
            <p:cNvSpPr>
              <a:spLocks noChangeShapeType="1"/>
            </p:cNvSpPr>
            <p:nvPr/>
          </p:nvSpPr>
          <p:spPr bwMode="auto">
            <a:xfrm>
              <a:off x="3357" y="2675"/>
              <a:ext cx="428" cy="0"/>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44" name="Line 47">
              <a:extLst>
                <a:ext uri="{FF2B5EF4-FFF2-40B4-BE49-F238E27FC236}">
                  <a16:creationId xmlns:a16="http://schemas.microsoft.com/office/drawing/2014/main" id="{043DA545-C2B7-8AB5-A18A-BB964A2FC29B}"/>
                </a:ext>
              </a:extLst>
            </p:cNvPr>
            <p:cNvSpPr>
              <a:spLocks noChangeShapeType="1"/>
            </p:cNvSpPr>
            <p:nvPr/>
          </p:nvSpPr>
          <p:spPr bwMode="auto">
            <a:xfrm>
              <a:off x="3357" y="3019"/>
              <a:ext cx="428" cy="0"/>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45" name="Line 48">
              <a:extLst>
                <a:ext uri="{FF2B5EF4-FFF2-40B4-BE49-F238E27FC236}">
                  <a16:creationId xmlns:a16="http://schemas.microsoft.com/office/drawing/2014/main" id="{AA1E076E-38CF-7E89-1F5A-54CE1A9A62DE}"/>
                </a:ext>
              </a:extLst>
            </p:cNvPr>
            <p:cNvSpPr>
              <a:spLocks noChangeShapeType="1"/>
            </p:cNvSpPr>
            <p:nvPr/>
          </p:nvSpPr>
          <p:spPr bwMode="auto">
            <a:xfrm>
              <a:off x="3357" y="2675"/>
              <a:ext cx="0" cy="344"/>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46" name="Line 49">
              <a:extLst>
                <a:ext uri="{FF2B5EF4-FFF2-40B4-BE49-F238E27FC236}">
                  <a16:creationId xmlns:a16="http://schemas.microsoft.com/office/drawing/2014/main" id="{1EC3CB57-DD3D-44AF-6C19-D2CFBD2614C0}"/>
                </a:ext>
              </a:extLst>
            </p:cNvPr>
            <p:cNvSpPr>
              <a:spLocks noChangeShapeType="1"/>
            </p:cNvSpPr>
            <p:nvPr/>
          </p:nvSpPr>
          <p:spPr bwMode="auto">
            <a:xfrm>
              <a:off x="3570" y="2675"/>
              <a:ext cx="0" cy="3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47" name="Line 50">
              <a:extLst>
                <a:ext uri="{FF2B5EF4-FFF2-40B4-BE49-F238E27FC236}">
                  <a16:creationId xmlns:a16="http://schemas.microsoft.com/office/drawing/2014/main" id="{C78872B9-D3BC-F628-753F-F024F2ED315C}"/>
                </a:ext>
              </a:extLst>
            </p:cNvPr>
            <p:cNvSpPr>
              <a:spLocks noChangeShapeType="1"/>
            </p:cNvSpPr>
            <p:nvPr/>
          </p:nvSpPr>
          <p:spPr bwMode="auto">
            <a:xfrm>
              <a:off x="3785" y="2675"/>
              <a:ext cx="0" cy="3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48" name="Line 51">
              <a:extLst>
                <a:ext uri="{FF2B5EF4-FFF2-40B4-BE49-F238E27FC236}">
                  <a16:creationId xmlns:a16="http://schemas.microsoft.com/office/drawing/2014/main" id="{10ED76DD-2FC3-A6FA-FF5C-EE4A99801CDC}"/>
                </a:ext>
              </a:extLst>
            </p:cNvPr>
            <p:cNvSpPr>
              <a:spLocks noChangeShapeType="1"/>
            </p:cNvSpPr>
            <p:nvPr/>
          </p:nvSpPr>
          <p:spPr bwMode="auto">
            <a:xfrm>
              <a:off x="4213" y="2675"/>
              <a:ext cx="0" cy="3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49" name="Line 52">
              <a:extLst>
                <a:ext uri="{FF2B5EF4-FFF2-40B4-BE49-F238E27FC236}">
                  <a16:creationId xmlns:a16="http://schemas.microsoft.com/office/drawing/2014/main" id="{33BE8CA5-52F6-383E-87CC-6EDF7F494126}"/>
                </a:ext>
              </a:extLst>
            </p:cNvPr>
            <p:cNvSpPr>
              <a:spLocks noChangeShapeType="1"/>
            </p:cNvSpPr>
            <p:nvPr/>
          </p:nvSpPr>
          <p:spPr bwMode="auto">
            <a:xfrm>
              <a:off x="4427" y="2675"/>
              <a:ext cx="0" cy="3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0" name="Line 53">
              <a:extLst>
                <a:ext uri="{FF2B5EF4-FFF2-40B4-BE49-F238E27FC236}">
                  <a16:creationId xmlns:a16="http://schemas.microsoft.com/office/drawing/2014/main" id="{8E11A32C-5118-4043-6B3C-96DEA6093C55}"/>
                </a:ext>
              </a:extLst>
            </p:cNvPr>
            <p:cNvSpPr>
              <a:spLocks noChangeShapeType="1"/>
            </p:cNvSpPr>
            <p:nvPr/>
          </p:nvSpPr>
          <p:spPr bwMode="auto">
            <a:xfrm>
              <a:off x="4641" y="2675"/>
              <a:ext cx="0" cy="344"/>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1" name="Line 54">
              <a:extLst>
                <a:ext uri="{FF2B5EF4-FFF2-40B4-BE49-F238E27FC236}">
                  <a16:creationId xmlns:a16="http://schemas.microsoft.com/office/drawing/2014/main" id="{9DC09C31-3F4A-8E87-A22E-C1E855E54DAA}"/>
                </a:ext>
              </a:extLst>
            </p:cNvPr>
            <p:cNvSpPr>
              <a:spLocks noChangeShapeType="1"/>
            </p:cNvSpPr>
            <p:nvPr/>
          </p:nvSpPr>
          <p:spPr bwMode="auto">
            <a:xfrm>
              <a:off x="4213" y="2675"/>
              <a:ext cx="428" cy="0"/>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2" name="Line 55">
              <a:extLst>
                <a:ext uri="{FF2B5EF4-FFF2-40B4-BE49-F238E27FC236}">
                  <a16:creationId xmlns:a16="http://schemas.microsoft.com/office/drawing/2014/main" id="{3AFAD752-8E03-15F9-AA9A-458DB8D9B8F7}"/>
                </a:ext>
              </a:extLst>
            </p:cNvPr>
            <p:cNvSpPr>
              <a:spLocks noChangeShapeType="1"/>
            </p:cNvSpPr>
            <p:nvPr/>
          </p:nvSpPr>
          <p:spPr bwMode="auto">
            <a:xfrm>
              <a:off x="4213" y="3019"/>
              <a:ext cx="428" cy="0"/>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3" name="Line 56">
              <a:extLst>
                <a:ext uri="{FF2B5EF4-FFF2-40B4-BE49-F238E27FC236}">
                  <a16:creationId xmlns:a16="http://schemas.microsoft.com/office/drawing/2014/main" id="{389137B8-8BDA-0C0B-4579-B3AF8EF67E6B}"/>
                </a:ext>
              </a:extLst>
            </p:cNvPr>
            <p:cNvSpPr>
              <a:spLocks noChangeShapeType="1"/>
            </p:cNvSpPr>
            <p:nvPr/>
          </p:nvSpPr>
          <p:spPr bwMode="auto">
            <a:xfrm>
              <a:off x="3230" y="1710"/>
              <a:ext cx="22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4" name="Line 57">
              <a:extLst>
                <a:ext uri="{FF2B5EF4-FFF2-40B4-BE49-F238E27FC236}">
                  <a16:creationId xmlns:a16="http://schemas.microsoft.com/office/drawing/2014/main" id="{C548D8D5-DD94-D23C-2F35-B0F135B6832E}"/>
                </a:ext>
              </a:extLst>
            </p:cNvPr>
            <p:cNvSpPr>
              <a:spLocks noChangeShapeType="1"/>
            </p:cNvSpPr>
            <p:nvPr/>
          </p:nvSpPr>
          <p:spPr bwMode="auto">
            <a:xfrm flipH="1">
              <a:off x="3469" y="1706"/>
              <a:ext cx="1" cy="95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5" name="Line 58">
              <a:extLst>
                <a:ext uri="{FF2B5EF4-FFF2-40B4-BE49-F238E27FC236}">
                  <a16:creationId xmlns:a16="http://schemas.microsoft.com/office/drawing/2014/main" id="{0939D787-B6DB-C6DB-3FE7-CFED0A3CC220}"/>
                </a:ext>
              </a:extLst>
            </p:cNvPr>
            <p:cNvSpPr>
              <a:spLocks noChangeShapeType="1"/>
            </p:cNvSpPr>
            <p:nvPr/>
          </p:nvSpPr>
          <p:spPr bwMode="auto">
            <a:xfrm flipV="1">
              <a:off x="4515" y="3019"/>
              <a:ext cx="2" cy="5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6" name="Line 59">
              <a:extLst>
                <a:ext uri="{FF2B5EF4-FFF2-40B4-BE49-F238E27FC236}">
                  <a16:creationId xmlns:a16="http://schemas.microsoft.com/office/drawing/2014/main" id="{2B00971C-5800-AFD1-8154-3436F1583AF5}"/>
                </a:ext>
              </a:extLst>
            </p:cNvPr>
            <p:cNvSpPr>
              <a:spLocks noChangeShapeType="1"/>
            </p:cNvSpPr>
            <p:nvPr/>
          </p:nvSpPr>
          <p:spPr bwMode="auto">
            <a:xfrm>
              <a:off x="3243" y="3560"/>
              <a:ext cx="127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7" name="Line 60">
              <a:extLst>
                <a:ext uri="{FF2B5EF4-FFF2-40B4-BE49-F238E27FC236}">
                  <a16:creationId xmlns:a16="http://schemas.microsoft.com/office/drawing/2014/main" id="{4C68E8E4-C55C-8B2C-4FAE-35927E34C0F0}"/>
                </a:ext>
              </a:extLst>
            </p:cNvPr>
            <p:cNvSpPr>
              <a:spLocks noChangeShapeType="1"/>
            </p:cNvSpPr>
            <p:nvPr/>
          </p:nvSpPr>
          <p:spPr bwMode="auto">
            <a:xfrm flipH="1">
              <a:off x="3918" y="2859"/>
              <a:ext cx="186"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58" name="Rectangle 62">
              <a:extLst>
                <a:ext uri="{FF2B5EF4-FFF2-40B4-BE49-F238E27FC236}">
                  <a16:creationId xmlns:a16="http://schemas.microsoft.com/office/drawing/2014/main" id="{6D3C7A6F-D0E5-4DAD-8531-913E19AE1CD8}"/>
                </a:ext>
              </a:extLst>
            </p:cNvPr>
            <p:cNvSpPr>
              <a:spLocks noChangeArrowheads="1"/>
            </p:cNvSpPr>
            <p:nvPr/>
          </p:nvSpPr>
          <p:spPr bwMode="auto">
            <a:xfrm>
              <a:off x="2764" y="2322"/>
              <a:ext cx="486" cy="396"/>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endParaRPr lang="ja-JP" altLang="en-US">
                <a:ea typeface="ＭＳ Ｐゴシック" panose="020B0600070205080204" pitchFamily="50" charset="-128"/>
              </a:endParaRPr>
            </a:p>
          </p:txBody>
        </p:sp>
        <p:sp>
          <p:nvSpPr>
            <p:cNvPr id="29759" name="Line 64">
              <a:extLst>
                <a:ext uri="{FF2B5EF4-FFF2-40B4-BE49-F238E27FC236}">
                  <a16:creationId xmlns:a16="http://schemas.microsoft.com/office/drawing/2014/main" id="{9AD8B181-AB70-02EC-9FA8-F41989146539}"/>
                </a:ext>
              </a:extLst>
            </p:cNvPr>
            <p:cNvSpPr>
              <a:spLocks noChangeShapeType="1"/>
            </p:cNvSpPr>
            <p:nvPr/>
          </p:nvSpPr>
          <p:spPr bwMode="auto">
            <a:xfrm>
              <a:off x="3243" y="2424"/>
              <a:ext cx="451"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60" name="Line 65">
              <a:extLst>
                <a:ext uri="{FF2B5EF4-FFF2-40B4-BE49-F238E27FC236}">
                  <a16:creationId xmlns:a16="http://schemas.microsoft.com/office/drawing/2014/main" id="{5494E325-97DB-3C38-5078-871DF59C2FD0}"/>
                </a:ext>
              </a:extLst>
            </p:cNvPr>
            <p:cNvSpPr>
              <a:spLocks noChangeShapeType="1"/>
            </p:cNvSpPr>
            <p:nvPr/>
          </p:nvSpPr>
          <p:spPr bwMode="auto">
            <a:xfrm>
              <a:off x="3694" y="2424"/>
              <a:ext cx="0" cy="2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61" name="Rectangle 66">
              <a:extLst>
                <a:ext uri="{FF2B5EF4-FFF2-40B4-BE49-F238E27FC236}">
                  <a16:creationId xmlns:a16="http://schemas.microsoft.com/office/drawing/2014/main" id="{A71D69F5-E7D7-16DD-B624-46DF26AADBAB}"/>
                </a:ext>
              </a:extLst>
            </p:cNvPr>
            <p:cNvSpPr>
              <a:spLocks noChangeArrowheads="1"/>
            </p:cNvSpPr>
            <p:nvPr/>
          </p:nvSpPr>
          <p:spPr bwMode="auto">
            <a:xfrm>
              <a:off x="2757" y="3361"/>
              <a:ext cx="486" cy="39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endParaRPr lang="ja-JP" altLang="en-US">
                <a:ea typeface="ＭＳ Ｐゴシック" panose="020B0600070205080204" pitchFamily="50" charset="-128"/>
              </a:endParaRPr>
            </a:p>
          </p:txBody>
        </p:sp>
        <p:sp>
          <p:nvSpPr>
            <p:cNvPr id="29762" name="Line 68">
              <a:extLst>
                <a:ext uri="{FF2B5EF4-FFF2-40B4-BE49-F238E27FC236}">
                  <a16:creationId xmlns:a16="http://schemas.microsoft.com/office/drawing/2014/main" id="{F13C289D-2113-E0E4-2001-E5909658E3AA}"/>
                </a:ext>
              </a:extLst>
            </p:cNvPr>
            <p:cNvSpPr>
              <a:spLocks noChangeShapeType="1"/>
            </p:cNvSpPr>
            <p:nvPr/>
          </p:nvSpPr>
          <p:spPr bwMode="auto">
            <a:xfrm flipV="1">
              <a:off x="4328" y="3019"/>
              <a:ext cx="3" cy="2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63" name="Line 69">
              <a:extLst>
                <a:ext uri="{FF2B5EF4-FFF2-40B4-BE49-F238E27FC236}">
                  <a16:creationId xmlns:a16="http://schemas.microsoft.com/office/drawing/2014/main" id="{3030CAD1-E635-12F2-57FD-A71293B10817}"/>
                </a:ext>
              </a:extLst>
            </p:cNvPr>
            <p:cNvSpPr>
              <a:spLocks noChangeShapeType="1"/>
            </p:cNvSpPr>
            <p:nvPr/>
          </p:nvSpPr>
          <p:spPr bwMode="auto">
            <a:xfrm flipH="1">
              <a:off x="3318" y="3243"/>
              <a:ext cx="101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29764" name="Text Box 70">
              <a:extLst>
                <a:ext uri="{FF2B5EF4-FFF2-40B4-BE49-F238E27FC236}">
                  <a16:creationId xmlns:a16="http://schemas.microsoft.com/office/drawing/2014/main" id="{7601B1C4-28B6-FF8F-CE4A-E0507EA9E2BE}"/>
                </a:ext>
              </a:extLst>
            </p:cNvPr>
            <p:cNvSpPr txBox="1">
              <a:spLocks noChangeArrowheads="1"/>
            </p:cNvSpPr>
            <p:nvPr/>
          </p:nvSpPr>
          <p:spPr bwMode="auto">
            <a:xfrm>
              <a:off x="4694" y="2477"/>
              <a:ext cx="696" cy="29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a:r>
                <a:rPr lang="en-US" altLang="ja-JP">
                  <a:solidFill>
                    <a:srgbClr val="000000"/>
                  </a:solidFill>
                  <a:latin typeface="Arial" panose="020B0604020202020204" pitchFamily="34" charset="0"/>
                  <a:ea typeface="ＭＳ Ｐゴシック" panose="020B0600070205080204" pitchFamily="50" charset="-128"/>
                </a:rPr>
                <a:t>Binary data</a:t>
              </a:r>
              <a:endParaRPr lang="en-US" altLang="ja-JP">
                <a:latin typeface="Arial" panose="020B0604020202020204" pitchFamily="34" charset="0"/>
                <a:ea typeface="ＭＳ Ｐゴシック" panose="020B0600070205080204" pitchFamily="50" charset="-128"/>
              </a:endParaRPr>
            </a:p>
          </p:txBody>
        </p:sp>
        <p:sp>
          <p:nvSpPr>
            <p:cNvPr id="29765" name="Text Box 71">
              <a:extLst>
                <a:ext uri="{FF2B5EF4-FFF2-40B4-BE49-F238E27FC236}">
                  <a16:creationId xmlns:a16="http://schemas.microsoft.com/office/drawing/2014/main" id="{3698B334-823E-0113-D21E-4679F2896BA1}"/>
                </a:ext>
              </a:extLst>
            </p:cNvPr>
            <p:cNvSpPr txBox="1">
              <a:spLocks noChangeArrowheads="1"/>
            </p:cNvSpPr>
            <p:nvPr/>
          </p:nvSpPr>
          <p:spPr bwMode="auto">
            <a:xfrm>
              <a:off x="3567" y="2726"/>
              <a:ext cx="155" cy="16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a:r>
                <a:rPr lang="en-US" altLang="ja-JP" sz="1000">
                  <a:solidFill>
                    <a:srgbClr val="000000"/>
                  </a:solidFill>
                  <a:latin typeface="Arial" panose="020B0604020202020204" pitchFamily="34" charset="0"/>
                  <a:ea typeface="ＭＳ Ｐゴシック" panose="020B0600070205080204" pitchFamily="50" charset="-128"/>
                </a:rPr>
                <a:t>2</a:t>
              </a:r>
              <a:endParaRPr lang="en-US" altLang="ja-JP" sz="1000">
                <a:latin typeface="Arial" panose="020B0604020202020204" pitchFamily="34" charset="0"/>
                <a:ea typeface="ＭＳ Ｐゴシック" panose="020B0600070205080204" pitchFamily="50" charset="-128"/>
              </a:endParaRPr>
            </a:p>
          </p:txBody>
        </p:sp>
        <p:graphicFrame>
          <p:nvGraphicFramePr>
            <p:cNvPr id="29766" name="Object 72">
              <a:extLst>
                <a:ext uri="{FF2B5EF4-FFF2-40B4-BE49-F238E27FC236}">
                  <a16:creationId xmlns:a16="http://schemas.microsoft.com/office/drawing/2014/main" id="{50698FC3-547B-54E5-C456-F29307E09A9D}"/>
                </a:ext>
              </a:extLst>
            </p:cNvPr>
            <p:cNvGraphicFramePr>
              <a:graphicFrameLocks noChangeAspect="1"/>
            </p:cNvGraphicFramePr>
            <p:nvPr/>
          </p:nvGraphicFramePr>
          <p:xfrm>
            <a:off x="4469" y="2754"/>
            <a:ext cx="96" cy="105"/>
          </p:xfrm>
          <a:graphic>
            <a:graphicData uri="http://schemas.openxmlformats.org/presentationml/2006/ole">
              <mc:AlternateContent xmlns:mc="http://schemas.openxmlformats.org/markup-compatibility/2006">
                <mc:Choice xmlns:v="urn:schemas-microsoft-com:vml" Requires="v">
                  <p:oleObj name="数式" r:id="rId16" imgW="126835" imgH="139518" progId="Equation.3">
                    <p:embed/>
                  </p:oleObj>
                </mc:Choice>
                <mc:Fallback>
                  <p:oleObj name="数式" r:id="rId16" imgW="126835" imgH="139518" progId="Equation.3">
                    <p:embed/>
                    <p:pic>
                      <p:nvPicPr>
                        <p:cNvPr id="0" name="Object 7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69" y="2754"/>
                          <a:ext cx="96" cy="1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29767" name="Object 73">
              <a:extLst>
                <a:ext uri="{FF2B5EF4-FFF2-40B4-BE49-F238E27FC236}">
                  <a16:creationId xmlns:a16="http://schemas.microsoft.com/office/drawing/2014/main" id="{84F10DC1-1EF4-B6AB-46CA-46F10412314A}"/>
                </a:ext>
              </a:extLst>
            </p:cNvPr>
            <p:cNvGraphicFramePr>
              <a:graphicFrameLocks noChangeAspect="1"/>
            </p:cNvGraphicFramePr>
            <p:nvPr/>
          </p:nvGraphicFramePr>
          <p:xfrm>
            <a:off x="1304" y="1367"/>
            <a:ext cx="308" cy="154"/>
          </p:xfrm>
          <a:graphic>
            <a:graphicData uri="http://schemas.openxmlformats.org/presentationml/2006/ole">
              <mc:AlternateContent xmlns:mc="http://schemas.openxmlformats.org/markup-compatibility/2006">
                <mc:Choice xmlns:v="urn:schemas-microsoft-com:vml" Requires="v">
                  <p:oleObj name="数式" r:id="rId18" imgW="317225" imgH="190335" progId="Equation.3">
                    <p:embed/>
                  </p:oleObj>
                </mc:Choice>
                <mc:Fallback>
                  <p:oleObj name="数式" r:id="rId18" imgW="317225" imgH="190335" progId="Equation.3">
                    <p:embed/>
                    <p:pic>
                      <p:nvPicPr>
                        <p:cNvPr id="0" name="Object 7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4" y="1367"/>
                          <a:ext cx="30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68" name="Object 74">
              <a:extLst>
                <a:ext uri="{FF2B5EF4-FFF2-40B4-BE49-F238E27FC236}">
                  <a16:creationId xmlns:a16="http://schemas.microsoft.com/office/drawing/2014/main" id="{D0304828-E3EE-0084-B207-7A363C8BDBBB}"/>
                </a:ext>
              </a:extLst>
            </p:cNvPr>
            <p:cNvGraphicFramePr>
              <a:graphicFrameLocks noChangeAspect="1"/>
            </p:cNvGraphicFramePr>
            <p:nvPr/>
          </p:nvGraphicFramePr>
          <p:xfrm>
            <a:off x="1390" y="2210"/>
            <a:ext cx="231" cy="145"/>
          </p:xfrm>
          <a:graphic>
            <a:graphicData uri="http://schemas.openxmlformats.org/presentationml/2006/ole">
              <mc:AlternateContent xmlns:mc="http://schemas.openxmlformats.org/markup-compatibility/2006">
                <mc:Choice xmlns:v="urn:schemas-microsoft-com:vml" Requires="v">
                  <p:oleObj name="数式" r:id="rId20" imgW="304668" imgH="190417" progId="Equation.3">
                    <p:embed/>
                  </p:oleObj>
                </mc:Choice>
                <mc:Fallback>
                  <p:oleObj name="数式" r:id="rId20" imgW="304668" imgH="190417" progId="Equation.3">
                    <p:embed/>
                    <p:pic>
                      <p:nvPicPr>
                        <p:cNvPr id="0" name="Object 7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90" y="2210"/>
                          <a:ext cx="231" cy="14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29769" name="Object 75">
              <a:extLst>
                <a:ext uri="{FF2B5EF4-FFF2-40B4-BE49-F238E27FC236}">
                  <a16:creationId xmlns:a16="http://schemas.microsoft.com/office/drawing/2014/main" id="{3FC6FD83-0E47-A3F7-D454-C5CD90D33CB3}"/>
                </a:ext>
              </a:extLst>
            </p:cNvPr>
            <p:cNvGraphicFramePr>
              <a:graphicFrameLocks noChangeAspect="1"/>
            </p:cNvGraphicFramePr>
            <p:nvPr/>
          </p:nvGraphicFramePr>
          <p:xfrm>
            <a:off x="1366" y="3186"/>
            <a:ext cx="319" cy="145"/>
          </p:xfrm>
          <a:graphic>
            <a:graphicData uri="http://schemas.openxmlformats.org/presentationml/2006/ole">
              <mc:AlternateContent xmlns:mc="http://schemas.openxmlformats.org/markup-compatibility/2006">
                <mc:Choice xmlns:v="urn:schemas-microsoft-com:vml" Requires="v">
                  <p:oleObj name="数式" r:id="rId22" imgW="419100" imgH="190500" progId="Equation.3">
                    <p:embed/>
                  </p:oleObj>
                </mc:Choice>
                <mc:Fallback>
                  <p:oleObj name="数式" r:id="rId22" imgW="419100" imgH="190500" progId="Equation.3">
                    <p:embed/>
                    <p:pic>
                      <p:nvPicPr>
                        <p:cNvPr id="0" name="Object 7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66" y="3186"/>
                          <a:ext cx="319" cy="14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29770" name="Line 76">
              <a:extLst>
                <a:ext uri="{FF2B5EF4-FFF2-40B4-BE49-F238E27FC236}">
                  <a16:creationId xmlns:a16="http://schemas.microsoft.com/office/drawing/2014/main" id="{1A139F76-FE7F-F97A-8192-45BBC134DE9A}"/>
                </a:ext>
              </a:extLst>
            </p:cNvPr>
            <p:cNvSpPr>
              <a:spLocks noChangeShapeType="1"/>
            </p:cNvSpPr>
            <p:nvPr/>
          </p:nvSpPr>
          <p:spPr bwMode="auto">
            <a:xfrm flipV="1">
              <a:off x="4641" y="2840"/>
              <a:ext cx="552" cy="4"/>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nchor="ctr"/>
            <a:lstStyle/>
            <a:p>
              <a:endParaRPr lang="ja-JP" altLang="en-US"/>
            </a:p>
          </p:txBody>
        </p:sp>
        <p:sp>
          <p:nvSpPr>
            <p:cNvPr id="29771" name="Text Box 77">
              <a:extLst>
                <a:ext uri="{FF2B5EF4-FFF2-40B4-BE49-F238E27FC236}">
                  <a16:creationId xmlns:a16="http://schemas.microsoft.com/office/drawing/2014/main" id="{868E62B1-33E1-AAB4-13BC-26B0EAD271B0}"/>
                </a:ext>
              </a:extLst>
            </p:cNvPr>
            <p:cNvSpPr txBox="1">
              <a:spLocks noChangeArrowheads="1"/>
            </p:cNvSpPr>
            <p:nvPr/>
          </p:nvSpPr>
          <p:spPr bwMode="auto">
            <a:xfrm>
              <a:off x="3368" y="2726"/>
              <a:ext cx="199" cy="19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lIns="53035" tIns="26518" rIns="53035" bIns="26518"/>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a:r>
                <a:rPr lang="en-US" altLang="ja-JP" sz="1000">
                  <a:solidFill>
                    <a:srgbClr val="000000"/>
                  </a:solidFill>
                  <a:latin typeface="Arial" panose="020B0604020202020204" pitchFamily="34" charset="0"/>
                  <a:ea typeface="ＭＳ Ｐゴシック" panose="020B0600070205080204" pitchFamily="50" charset="-128"/>
                </a:rPr>
                <a:t>1</a:t>
              </a:r>
              <a:endParaRPr lang="en-US" altLang="ja-JP" sz="1000">
                <a:latin typeface="Arial" panose="020B0604020202020204" pitchFamily="34" charset="0"/>
                <a:ea typeface="ＭＳ Ｐゴシック" panose="020B0600070205080204" pitchFamily="50" charset="-128"/>
              </a:endParaRPr>
            </a:p>
          </p:txBody>
        </p:sp>
        <p:graphicFrame>
          <p:nvGraphicFramePr>
            <p:cNvPr id="29772" name="Object 79">
              <a:extLst>
                <a:ext uri="{FF2B5EF4-FFF2-40B4-BE49-F238E27FC236}">
                  <a16:creationId xmlns:a16="http://schemas.microsoft.com/office/drawing/2014/main" id="{59644FEB-C769-8E75-45CD-EEBC3979FDD9}"/>
                </a:ext>
              </a:extLst>
            </p:cNvPr>
            <p:cNvGraphicFramePr>
              <a:graphicFrameLocks noChangeAspect="1"/>
            </p:cNvGraphicFramePr>
            <p:nvPr/>
          </p:nvGraphicFramePr>
          <p:xfrm>
            <a:off x="1733" y="1639"/>
            <a:ext cx="144" cy="222"/>
          </p:xfrm>
          <a:graphic>
            <a:graphicData uri="http://schemas.openxmlformats.org/presentationml/2006/ole">
              <mc:AlternateContent xmlns:mc="http://schemas.openxmlformats.org/markup-compatibility/2006">
                <mc:Choice xmlns:v="urn:schemas-microsoft-com:vml" Requires="v">
                  <p:oleObj name="数式" r:id="rId24" imgW="190417" imgH="291973" progId="Equation.3">
                    <p:embed/>
                  </p:oleObj>
                </mc:Choice>
                <mc:Fallback>
                  <p:oleObj name="数式" r:id="rId24" imgW="190417" imgH="291973" progId="Equation.3">
                    <p:embed/>
                    <p:pic>
                      <p:nvPicPr>
                        <p:cNvPr id="0" name="Object 7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33" y="1639"/>
                          <a:ext cx="144"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73" name="Object 80">
              <a:extLst>
                <a:ext uri="{FF2B5EF4-FFF2-40B4-BE49-F238E27FC236}">
                  <a16:creationId xmlns:a16="http://schemas.microsoft.com/office/drawing/2014/main" id="{DDDC3D93-F8C4-D3FD-A630-6F7082190894}"/>
                </a:ext>
              </a:extLst>
            </p:cNvPr>
            <p:cNvGraphicFramePr>
              <a:graphicFrameLocks noChangeAspect="1"/>
            </p:cNvGraphicFramePr>
            <p:nvPr/>
          </p:nvGraphicFramePr>
          <p:xfrm>
            <a:off x="1791" y="2477"/>
            <a:ext cx="144" cy="222"/>
          </p:xfrm>
          <a:graphic>
            <a:graphicData uri="http://schemas.openxmlformats.org/presentationml/2006/ole">
              <mc:AlternateContent xmlns:mc="http://schemas.openxmlformats.org/markup-compatibility/2006">
                <mc:Choice xmlns:v="urn:schemas-microsoft-com:vml" Requires="v">
                  <p:oleObj name="数式" r:id="rId26" imgW="190417" imgH="291973" progId="Equation.3">
                    <p:embed/>
                  </p:oleObj>
                </mc:Choice>
                <mc:Fallback>
                  <p:oleObj name="数式" r:id="rId26" imgW="190417" imgH="291973" progId="Equation.3">
                    <p:embed/>
                    <p:pic>
                      <p:nvPicPr>
                        <p:cNvPr id="0" name="Object 8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91" y="2477"/>
                          <a:ext cx="144"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74" name="Object 81">
              <a:extLst>
                <a:ext uri="{FF2B5EF4-FFF2-40B4-BE49-F238E27FC236}">
                  <a16:creationId xmlns:a16="http://schemas.microsoft.com/office/drawing/2014/main" id="{04B037A0-51F7-5ACF-E96D-34C35431B0E2}"/>
                </a:ext>
              </a:extLst>
            </p:cNvPr>
            <p:cNvGraphicFramePr>
              <a:graphicFrameLocks noChangeAspect="1"/>
            </p:cNvGraphicFramePr>
            <p:nvPr/>
          </p:nvGraphicFramePr>
          <p:xfrm>
            <a:off x="1746" y="3475"/>
            <a:ext cx="144" cy="222"/>
          </p:xfrm>
          <a:graphic>
            <a:graphicData uri="http://schemas.openxmlformats.org/presentationml/2006/ole">
              <mc:AlternateContent xmlns:mc="http://schemas.openxmlformats.org/markup-compatibility/2006">
                <mc:Choice xmlns:v="urn:schemas-microsoft-com:vml" Requires="v">
                  <p:oleObj name="数式" r:id="rId27" imgW="190417" imgH="291973" progId="Equation.3">
                    <p:embed/>
                  </p:oleObj>
                </mc:Choice>
                <mc:Fallback>
                  <p:oleObj name="数式" r:id="rId27" imgW="190417" imgH="291973" progId="Equation.3">
                    <p:embed/>
                    <p:pic>
                      <p:nvPicPr>
                        <p:cNvPr id="0" name="Object 8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6" y="3475"/>
                          <a:ext cx="144"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75" name="Object 82">
              <a:extLst>
                <a:ext uri="{FF2B5EF4-FFF2-40B4-BE49-F238E27FC236}">
                  <a16:creationId xmlns:a16="http://schemas.microsoft.com/office/drawing/2014/main" id="{DB860E6C-A4B8-2FCA-EAC7-AE8C74CC1A7E}"/>
                </a:ext>
              </a:extLst>
            </p:cNvPr>
            <p:cNvGraphicFramePr>
              <a:graphicFrameLocks noChangeAspect="1"/>
            </p:cNvGraphicFramePr>
            <p:nvPr/>
          </p:nvGraphicFramePr>
          <p:xfrm>
            <a:off x="2781" y="1565"/>
            <a:ext cx="338" cy="260"/>
          </p:xfrm>
          <a:graphic>
            <a:graphicData uri="http://schemas.openxmlformats.org/presentationml/2006/ole">
              <mc:AlternateContent xmlns:mc="http://schemas.openxmlformats.org/markup-compatibility/2006">
                <mc:Choice xmlns:v="urn:schemas-microsoft-com:vml" Requires="v">
                  <p:oleObj name="数式" r:id="rId28" imgW="444307" imgH="342751" progId="Equation.3">
                    <p:embed/>
                  </p:oleObj>
                </mc:Choice>
                <mc:Fallback>
                  <p:oleObj name="数式" r:id="rId28" imgW="444307" imgH="342751" progId="Equation.3">
                    <p:embed/>
                    <p:pic>
                      <p:nvPicPr>
                        <p:cNvPr id="0" name="Object 8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81" y="1565"/>
                          <a:ext cx="338"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76" name="Object 83">
              <a:extLst>
                <a:ext uri="{FF2B5EF4-FFF2-40B4-BE49-F238E27FC236}">
                  <a16:creationId xmlns:a16="http://schemas.microsoft.com/office/drawing/2014/main" id="{7CBD16B2-4713-A648-DCFE-A3D61FBBFD96}"/>
                </a:ext>
              </a:extLst>
            </p:cNvPr>
            <p:cNvGraphicFramePr>
              <a:graphicFrameLocks noChangeAspect="1"/>
            </p:cNvGraphicFramePr>
            <p:nvPr/>
          </p:nvGraphicFramePr>
          <p:xfrm>
            <a:off x="2841" y="2392"/>
            <a:ext cx="338" cy="260"/>
          </p:xfrm>
          <a:graphic>
            <a:graphicData uri="http://schemas.openxmlformats.org/presentationml/2006/ole">
              <mc:AlternateContent xmlns:mc="http://schemas.openxmlformats.org/markup-compatibility/2006">
                <mc:Choice xmlns:v="urn:schemas-microsoft-com:vml" Requires="v">
                  <p:oleObj name="数式" r:id="rId30" imgW="444307" imgH="342751" progId="Equation.3">
                    <p:embed/>
                  </p:oleObj>
                </mc:Choice>
                <mc:Fallback>
                  <p:oleObj name="数式" r:id="rId30" imgW="444307" imgH="342751" progId="Equation.3">
                    <p:embed/>
                    <p:pic>
                      <p:nvPicPr>
                        <p:cNvPr id="0" name="Object 8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41" y="2392"/>
                          <a:ext cx="338"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77" name="Object 84">
              <a:extLst>
                <a:ext uri="{FF2B5EF4-FFF2-40B4-BE49-F238E27FC236}">
                  <a16:creationId xmlns:a16="http://schemas.microsoft.com/office/drawing/2014/main" id="{E0264D0D-21E6-4273-72C1-8BAB5D2CFCF9}"/>
                </a:ext>
              </a:extLst>
            </p:cNvPr>
            <p:cNvGraphicFramePr>
              <a:graphicFrameLocks noChangeAspect="1"/>
            </p:cNvGraphicFramePr>
            <p:nvPr/>
          </p:nvGraphicFramePr>
          <p:xfrm>
            <a:off x="2834" y="3430"/>
            <a:ext cx="338" cy="260"/>
          </p:xfrm>
          <a:graphic>
            <a:graphicData uri="http://schemas.openxmlformats.org/presentationml/2006/ole">
              <mc:AlternateContent xmlns:mc="http://schemas.openxmlformats.org/markup-compatibility/2006">
                <mc:Choice xmlns:v="urn:schemas-microsoft-com:vml" Requires="v">
                  <p:oleObj name="数式" r:id="rId31" imgW="444307" imgH="342751" progId="Equation.3">
                    <p:embed/>
                  </p:oleObj>
                </mc:Choice>
                <mc:Fallback>
                  <p:oleObj name="数式" r:id="rId31" imgW="444307" imgH="342751" progId="Equation.3">
                    <p:embed/>
                    <p:pic>
                      <p:nvPicPr>
                        <p:cNvPr id="0" name="Object 8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34" y="3430"/>
                          <a:ext cx="338"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78" name="Freeform 85">
              <a:extLst>
                <a:ext uri="{FF2B5EF4-FFF2-40B4-BE49-F238E27FC236}">
                  <a16:creationId xmlns:a16="http://schemas.microsoft.com/office/drawing/2014/main" id="{2AFC757C-BD82-A3CC-C978-C30AB34E81C0}"/>
                </a:ext>
              </a:extLst>
            </p:cNvPr>
            <p:cNvSpPr>
              <a:spLocks noChangeAspect="1"/>
            </p:cNvSpPr>
            <p:nvPr/>
          </p:nvSpPr>
          <p:spPr bwMode="auto">
            <a:xfrm>
              <a:off x="1338" y="1162"/>
              <a:ext cx="318" cy="201"/>
            </a:xfrm>
            <a:custGeom>
              <a:avLst/>
              <a:gdLst>
                <a:gd name="T0" fmla="*/ 5 w 3564"/>
                <a:gd name="T1" fmla="*/ 107 h 2484"/>
                <a:gd name="T2" fmla="*/ 14 w 3564"/>
                <a:gd name="T3" fmla="*/ 107 h 2484"/>
                <a:gd name="T4" fmla="*/ 25 w 3564"/>
                <a:gd name="T5" fmla="*/ 107 h 2484"/>
                <a:gd name="T6" fmla="*/ 35 w 3564"/>
                <a:gd name="T7" fmla="*/ 110 h 2484"/>
                <a:gd name="T8" fmla="*/ 44 w 3564"/>
                <a:gd name="T9" fmla="*/ 112 h 2484"/>
                <a:gd name="T10" fmla="*/ 55 w 3564"/>
                <a:gd name="T11" fmla="*/ 104 h 2484"/>
                <a:gd name="T12" fmla="*/ 64 w 3564"/>
                <a:gd name="T13" fmla="*/ 93 h 2484"/>
                <a:gd name="T14" fmla="*/ 74 w 3564"/>
                <a:gd name="T15" fmla="*/ 103 h 2484"/>
                <a:gd name="T16" fmla="*/ 85 w 3564"/>
                <a:gd name="T17" fmla="*/ 136 h 2484"/>
                <a:gd name="T18" fmla="*/ 94 w 3564"/>
                <a:gd name="T19" fmla="*/ 136 h 2484"/>
                <a:gd name="T20" fmla="*/ 104 w 3564"/>
                <a:gd name="T21" fmla="*/ 75 h 2484"/>
                <a:gd name="T22" fmla="*/ 114 w 3564"/>
                <a:gd name="T23" fmla="*/ 41 h 2484"/>
                <a:gd name="T24" fmla="*/ 124 w 3564"/>
                <a:gd name="T25" fmla="*/ 115 h 2484"/>
                <a:gd name="T26" fmla="*/ 134 w 3564"/>
                <a:gd name="T27" fmla="*/ 201 h 2484"/>
                <a:gd name="T28" fmla="*/ 144 w 3564"/>
                <a:gd name="T29" fmla="*/ 149 h 2484"/>
                <a:gd name="T30" fmla="*/ 154 w 3564"/>
                <a:gd name="T31" fmla="*/ 23 h 2484"/>
                <a:gd name="T32" fmla="*/ 164 w 3564"/>
                <a:gd name="T33" fmla="*/ 23 h 2484"/>
                <a:gd name="T34" fmla="*/ 174 w 3564"/>
                <a:gd name="T35" fmla="*/ 149 h 2484"/>
                <a:gd name="T36" fmla="*/ 184 w 3564"/>
                <a:gd name="T37" fmla="*/ 201 h 2484"/>
                <a:gd name="T38" fmla="*/ 194 w 3564"/>
                <a:gd name="T39" fmla="*/ 115 h 2484"/>
                <a:gd name="T40" fmla="*/ 204 w 3564"/>
                <a:gd name="T41" fmla="*/ 41 h 2484"/>
                <a:gd name="T42" fmla="*/ 214 w 3564"/>
                <a:gd name="T43" fmla="*/ 75 h 2484"/>
                <a:gd name="T44" fmla="*/ 224 w 3564"/>
                <a:gd name="T45" fmla="*/ 136 h 2484"/>
                <a:gd name="T46" fmla="*/ 233 w 3564"/>
                <a:gd name="T47" fmla="*/ 136 h 2484"/>
                <a:gd name="T48" fmla="*/ 244 w 3564"/>
                <a:gd name="T49" fmla="*/ 103 h 2484"/>
                <a:gd name="T50" fmla="*/ 254 w 3564"/>
                <a:gd name="T51" fmla="*/ 93 h 2484"/>
                <a:gd name="T52" fmla="*/ 263 w 3564"/>
                <a:gd name="T53" fmla="*/ 104 h 2484"/>
                <a:gd name="T54" fmla="*/ 274 w 3564"/>
                <a:gd name="T55" fmla="*/ 112 h 2484"/>
                <a:gd name="T56" fmla="*/ 283 w 3564"/>
                <a:gd name="T57" fmla="*/ 110 h 2484"/>
                <a:gd name="T58" fmla="*/ 293 w 3564"/>
                <a:gd name="T59" fmla="*/ 107 h 2484"/>
                <a:gd name="T60" fmla="*/ 304 w 3564"/>
                <a:gd name="T61" fmla="*/ 107 h 2484"/>
                <a:gd name="T62" fmla="*/ 313 w 3564"/>
                <a:gd name="T63" fmla="*/ 107 h 2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484">
                  <a:moveTo>
                    <a:pt x="0" y="1332"/>
                  </a:moveTo>
                  <a:lnTo>
                    <a:pt x="54" y="1326"/>
                  </a:lnTo>
                  <a:lnTo>
                    <a:pt x="108" y="1326"/>
                  </a:lnTo>
                  <a:lnTo>
                    <a:pt x="162" y="1326"/>
                  </a:lnTo>
                  <a:lnTo>
                    <a:pt x="222" y="1320"/>
                  </a:lnTo>
                  <a:lnTo>
                    <a:pt x="276" y="1326"/>
                  </a:lnTo>
                  <a:lnTo>
                    <a:pt x="330" y="1338"/>
                  </a:lnTo>
                  <a:lnTo>
                    <a:pt x="390" y="1356"/>
                  </a:lnTo>
                  <a:lnTo>
                    <a:pt x="444" y="1374"/>
                  </a:lnTo>
                  <a:lnTo>
                    <a:pt x="498" y="1380"/>
                  </a:lnTo>
                  <a:lnTo>
                    <a:pt x="552" y="1356"/>
                  </a:lnTo>
                  <a:lnTo>
                    <a:pt x="612" y="1290"/>
                  </a:lnTo>
                  <a:lnTo>
                    <a:pt x="666" y="1212"/>
                  </a:lnTo>
                  <a:lnTo>
                    <a:pt x="720" y="1152"/>
                  </a:lnTo>
                  <a:lnTo>
                    <a:pt x="780" y="1158"/>
                  </a:lnTo>
                  <a:lnTo>
                    <a:pt x="834" y="1278"/>
                  </a:lnTo>
                  <a:lnTo>
                    <a:pt x="888" y="1476"/>
                  </a:lnTo>
                  <a:lnTo>
                    <a:pt x="948" y="1686"/>
                  </a:lnTo>
                  <a:lnTo>
                    <a:pt x="1002" y="1788"/>
                  </a:lnTo>
                  <a:lnTo>
                    <a:pt x="1056" y="1686"/>
                  </a:lnTo>
                  <a:lnTo>
                    <a:pt x="1110" y="1368"/>
                  </a:lnTo>
                  <a:lnTo>
                    <a:pt x="1170" y="930"/>
                  </a:lnTo>
                  <a:lnTo>
                    <a:pt x="1224" y="576"/>
                  </a:lnTo>
                  <a:lnTo>
                    <a:pt x="1278" y="504"/>
                  </a:lnTo>
                  <a:lnTo>
                    <a:pt x="1338" y="816"/>
                  </a:lnTo>
                  <a:lnTo>
                    <a:pt x="1392" y="1422"/>
                  </a:lnTo>
                  <a:lnTo>
                    <a:pt x="1446" y="2088"/>
                  </a:lnTo>
                  <a:lnTo>
                    <a:pt x="1506" y="2484"/>
                  </a:lnTo>
                  <a:lnTo>
                    <a:pt x="1560" y="2406"/>
                  </a:lnTo>
                  <a:lnTo>
                    <a:pt x="1614" y="1836"/>
                  </a:lnTo>
                  <a:lnTo>
                    <a:pt x="1668" y="1008"/>
                  </a:lnTo>
                  <a:lnTo>
                    <a:pt x="1728" y="282"/>
                  </a:lnTo>
                  <a:lnTo>
                    <a:pt x="1782" y="0"/>
                  </a:lnTo>
                  <a:lnTo>
                    <a:pt x="1836" y="282"/>
                  </a:lnTo>
                  <a:lnTo>
                    <a:pt x="1896" y="1008"/>
                  </a:lnTo>
                  <a:lnTo>
                    <a:pt x="1950" y="1836"/>
                  </a:lnTo>
                  <a:lnTo>
                    <a:pt x="2004" y="2406"/>
                  </a:lnTo>
                  <a:lnTo>
                    <a:pt x="2058" y="2484"/>
                  </a:lnTo>
                  <a:lnTo>
                    <a:pt x="2118" y="2088"/>
                  </a:lnTo>
                  <a:lnTo>
                    <a:pt x="2172" y="1422"/>
                  </a:lnTo>
                  <a:lnTo>
                    <a:pt x="2226" y="816"/>
                  </a:lnTo>
                  <a:lnTo>
                    <a:pt x="2286" y="504"/>
                  </a:lnTo>
                  <a:lnTo>
                    <a:pt x="2340" y="576"/>
                  </a:lnTo>
                  <a:lnTo>
                    <a:pt x="2394" y="930"/>
                  </a:lnTo>
                  <a:lnTo>
                    <a:pt x="2454" y="1368"/>
                  </a:lnTo>
                  <a:lnTo>
                    <a:pt x="2508" y="1686"/>
                  </a:lnTo>
                  <a:lnTo>
                    <a:pt x="2562" y="1788"/>
                  </a:lnTo>
                  <a:lnTo>
                    <a:pt x="2616" y="1686"/>
                  </a:lnTo>
                  <a:lnTo>
                    <a:pt x="2676" y="1476"/>
                  </a:lnTo>
                  <a:lnTo>
                    <a:pt x="2730" y="1278"/>
                  </a:lnTo>
                  <a:lnTo>
                    <a:pt x="2784" y="1158"/>
                  </a:lnTo>
                  <a:lnTo>
                    <a:pt x="2844" y="1152"/>
                  </a:lnTo>
                  <a:lnTo>
                    <a:pt x="2898" y="1212"/>
                  </a:lnTo>
                  <a:lnTo>
                    <a:pt x="2952" y="1290"/>
                  </a:lnTo>
                  <a:lnTo>
                    <a:pt x="3012" y="1356"/>
                  </a:lnTo>
                  <a:lnTo>
                    <a:pt x="3066" y="1380"/>
                  </a:lnTo>
                  <a:lnTo>
                    <a:pt x="3120" y="1374"/>
                  </a:lnTo>
                  <a:lnTo>
                    <a:pt x="3174" y="1356"/>
                  </a:lnTo>
                  <a:lnTo>
                    <a:pt x="3234" y="1338"/>
                  </a:lnTo>
                  <a:lnTo>
                    <a:pt x="3288" y="1326"/>
                  </a:lnTo>
                  <a:lnTo>
                    <a:pt x="3342" y="1320"/>
                  </a:lnTo>
                  <a:lnTo>
                    <a:pt x="3402" y="1326"/>
                  </a:lnTo>
                  <a:lnTo>
                    <a:pt x="3456" y="1326"/>
                  </a:lnTo>
                  <a:lnTo>
                    <a:pt x="3510" y="1326"/>
                  </a:lnTo>
                  <a:lnTo>
                    <a:pt x="3564" y="1332"/>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779" name="Freeform 86">
              <a:extLst>
                <a:ext uri="{FF2B5EF4-FFF2-40B4-BE49-F238E27FC236}">
                  <a16:creationId xmlns:a16="http://schemas.microsoft.com/office/drawing/2014/main" id="{60573590-E1BA-000C-8B2F-F71772F748B6}"/>
                </a:ext>
              </a:extLst>
            </p:cNvPr>
            <p:cNvSpPr>
              <a:spLocks noChangeAspect="1"/>
            </p:cNvSpPr>
            <p:nvPr/>
          </p:nvSpPr>
          <p:spPr bwMode="auto">
            <a:xfrm>
              <a:off x="1325" y="1957"/>
              <a:ext cx="363" cy="212"/>
            </a:xfrm>
            <a:custGeom>
              <a:avLst/>
              <a:gdLst>
                <a:gd name="T0" fmla="*/ 6 w 3564"/>
                <a:gd name="T1" fmla="*/ 106 h 2286"/>
                <a:gd name="T2" fmla="*/ 17 w 3564"/>
                <a:gd name="T3" fmla="*/ 106 h 2286"/>
                <a:gd name="T4" fmla="*/ 28 w 3564"/>
                <a:gd name="T5" fmla="*/ 105 h 2286"/>
                <a:gd name="T6" fmla="*/ 40 w 3564"/>
                <a:gd name="T7" fmla="*/ 103 h 2286"/>
                <a:gd name="T8" fmla="*/ 51 w 3564"/>
                <a:gd name="T9" fmla="*/ 107 h 2286"/>
                <a:gd name="T10" fmla="*/ 62 w 3564"/>
                <a:gd name="T11" fmla="*/ 116 h 2286"/>
                <a:gd name="T12" fmla="*/ 73 w 3564"/>
                <a:gd name="T13" fmla="*/ 111 h 2286"/>
                <a:gd name="T14" fmla="*/ 85 w 3564"/>
                <a:gd name="T15" fmla="*/ 85 h 2286"/>
                <a:gd name="T16" fmla="*/ 97 w 3564"/>
                <a:gd name="T17" fmla="*/ 83 h 2286"/>
                <a:gd name="T18" fmla="*/ 108 w 3564"/>
                <a:gd name="T19" fmla="*/ 133 h 2286"/>
                <a:gd name="T20" fmla="*/ 119 w 3564"/>
                <a:gd name="T21" fmla="*/ 161 h 2286"/>
                <a:gd name="T22" fmla="*/ 130 w 3564"/>
                <a:gd name="T23" fmla="*/ 92 h 2286"/>
                <a:gd name="T24" fmla="*/ 142 w 3564"/>
                <a:gd name="T25" fmla="*/ 19 h 2286"/>
                <a:gd name="T26" fmla="*/ 153 w 3564"/>
                <a:gd name="T27" fmla="*/ 82 h 2286"/>
                <a:gd name="T28" fmla="*/ 164 w 3564"/>
                <a:gd name="T29" fmla="*/ 201 h 2286"/>
                <a:gd name="T30" fmla="*/ 176 w 3564"/>
                <a:gd name="T31" fmla="*/ 175 h 2286"/>
                <a:gd name="T32" fmla="*/ 187 w 3564"/>
                <a:gd name="T33" fmla="*/ 37 h 2286"/>
                <a:gd name="T34" fmla="*/ 199 w 3564"/>
                <a:gd name="T35" fmla="*/ 11 h 2286"/>
                <a:gd name="T36" fmla="*/ 210 w 3564"/>
                <a:gd name="T37" fmla="*/ 130 h 2286"/>
                <a:gd name="T38" fmla="*/ 221 w 3564"/>
                <a:gd name="T39" fmla="*/ 193 h 2286"/>
                <a:gd name="T40" fmla="*/ 233 w 3564"/>
                <a:gd name="T41" fmla="*/ 120 h 2286"/>
                <a:gd name="T42" fmla="*/ 244 w 3564"/>
                <a:gd name="T43" fmla="*/ 51 h 2286"/>
                <a:gd name="T44" fmla="*/ 255 w 3564"/>
                <a:gd name="T45" fmla="*/ 79 h 2286"/>
                <a:gd name="T46" fmla="*/ 266 w 3564"/>
                <a:gd name="T47" fmla="*/ 129 h 2286"/>
                <a:gd name="T48" fmla="*/ 278 w 3564"/>
                <a:gd name="T49" fmla="*/ 127 h 2286"/>
                <a:gd name="T50" fmla="*/ 290 w 3564"/>
                <a:gd name="T51" fmla="*/ 101 h 2286"/>
                <a:gd name="T52" fmla="*/ 301 w 3564"/>
                <a:gd name="T53" fmla="*/ 96 h 2286"/>
                <a:gd name="T54" fmla="*/ 312 w 3564"/>
                <a:gd name="T55" fmla="*/ 105 h 2286"/>
                <a:gd name="T56" fmla="*/ 323 w 3564"/>
                <a:gd name="T57" fmla="*/ 109 h 2286"/>
                <a:gd name="T58" fmla="*/ 335 w 3564"/>
                <a:gd name="T59" fmla="*/ 107 h 2286"/>
                <a:gd name="T60" fmla="*/ 347 w 3564"/>
                <a:gd name="T61" fmla="*/ 106 h 2286"/>
                <a:gd name="T62" fmla="*/ 358 w 3564"/>
                <a:gd name="T63" fmla="*/ 106 h 22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286">
                  <a:moveTo>
                    <a:pt x="0" y="1146"/>
                  </a:moveTo>
                  <a:lnTo>
                    <a:pt x="54" y="1146"/>
                  </a:lnTo>
                  <a:lnTo>
                    <a:pt x="108" y="1146"/>
                  </a:lnTo>
                  <a:lnTo>
                    <a:pt x="162" y="1146"/>
                  </a:lnTo>
                  <a:lnTo>
                    <a:pt x="222" y="1146"/>
                  </a:lnTo>
                  <a:lnTo>
                    <a:pt x="276" y="1134"/>
                  </a:lnTo>
                  <a:lnTo>
                    <a:pt x="330" y="1122"/>
                  </a:lnTo>
                  <a:lnTo>
                    <a:pt x="390" y="1116"/>
                  </a:lnTo>
                  <a:lnTo>
                    <a:pt x="444" y="1122"/>
                  </a:lnTo>
                  <a:lnTo>
                    <a:pt x="498" y="1152"/>
                  </a:lnTo>
                  <a:lnTo>
                    <a:pt x="552" y="1200"/>
                  </a:lnTo>
                  <a:lnTo>
                    <a:pt x="612" y="1248"/>
                  </a:lnTo>
                  <a:lnTo>
                    <a:pt x="666" y="1254"/>
                  </a:lnTo>
                  <a:lnTo>
                    <a:pt x="720" y="1194"/>
                  </a:lnTo>
                  <a:lnTo>
                    <a:pt x="780" y="1068"/>
                  </a:lnTo>
                  <a:lnTo>
                    <a:pt x="834" y="918"/>
                  </a:lnTo>
                  <a:lnTo>
                    <a:pt x="888" y="840"/>
                  </a:lnTo>
                  <a:lnTo>
                    <a:pt x="948" y="900"/>
                  </a:lnTo>
                  <a:lnTo>
                    <a:pt x="1002" y="1122"/>
                  </a:lnTo>
                  <a:lnTo>
                    <a:pt x="1056" y="1434"/>
                  </a:lnTo>
                  <a:lnTo>
                    <a:pt x="1110" y="1692"/>
                  </a:lnTo>
                  <a:lnTo>
                    <a:pt x="1170" y="1734"/>
                  </a:lnTo>
                  <a:lnTo>
                    <a:pt x="1224" y="1476"/>
                  </a:lnTo>
                  <a:lnTo>
                    <a:pt x="1278" y="996"/>
                  </a:lnTo>
                  <a:lnTo>
                    <a:pt x="1338" y="486"/>
                  </a:lnTo>
                  <a:lnTo>
                    <a:pt x="1392" y="210"/>
                  </a:lnTo>
                  <a:lnTo>
                    <a:pt x="1446" y="348"/>
                  </a:lnTo>
                  <a:lnTo>
                    <a:pt x="1506" y="888"/>
                  </a:lnTo>
                  <a:lnTo>
                    <a:pt x="1560" y="1608"/>
                  </a:lnTo>
                  <a:lnTo>
                    <a:pt x="1614" y="2166"/>
                  </a:lnTo>
                  <a:lnTo>
                    <a:pt x="1668" y="2286"/>
                  </a:lnTo>
                  <a:lnTo>
                    <a:pt x="1728" y="1890"/>
                  </a:lnTo>
                  <a:lnTo>
                    <a:pt x="1782" y="1146"/>
                  </a:lnTo>
                  <a:lnTo>
                    <a:pt x="1836" y="396"/>
                  </a:lnTo>
                  <a:lnTo>
                    <a:pt x="1896" y="0"/>
                  </a:lnTo>
                  <a:lnTo>
                    <a:pt x="1950" y="120"/>
                  </a:lnTo>
                  <a:lnTo>
                    <a:pt x="2004" y="678"/>
                  </a:lnTo>
                  <a:lnTo>
                    <a:pt x="2058" y="1398"/>
                  </a:lnTo>
                  <a:lnTo>
                    <a:pt x="2118" y="1938"/>
                  </a:lnTo>
                  <a:lnTo>
                    <a:pt x="2172" y="2076"/>
                  </a:lnTo>
                  <a:lnTo>
                    <a:pt x="2226" y="1800"/>
                  </a:lnTo>
                  <a:lnTo>
                    <a:pt x="2286" y="1290"/>
                  </a:lnTo>
                  <a:lnTo>
                    <a:pt x="2340" y="810"/>
                  </a:lnTo>
                  <a:lnTo>
                    <a:pt x="2394" y="552"/>
                  </a:lnTo>
                  <a:lnTo>
                    <a:pt x="2454" y="594"/>
                  </a:lnTo>
                  <a:lnTo>
                    <a:pt x="2508" y="852"/>
                  </a:lnTo>
                  <a:lnTo>
                    <a:pt x="2562" y="1164"/>
                  </a:lnTo>
                  <a:lnTo>
                    <a:pt x="2616" y="1386"/>
                  </a:lnTo>
                  <a:lnTo>
                    <a:pt x="2676" y="1446"/>
                  </a:lnTo>
                  <a:lnTo>
                    <a:pt x="2730" y="1368"/>
                  </a:lnTo>
                  <a:lnTo>
                    <a:pt x="2784" y="1218"/>
                  </a:lnTo>
                  <a:lnTo>
                    <a:pt x="2844" y="1092"/>
                  </a:lnTo>
                  <a:lnTo>
                    <a:pt x="2898" y="1032"/>
                  </a:lnTo>
                  <a:lnTo>
                    <a:pt x="2952" y="1038"/>
                  </a:lnTo>
                  <a:lnTo>
                    <a:pt x="3012" y="1086"/>
                  </a:lnTo>
                  <a:lnTo>
                    <a:pt x="3066" y="1134"/>
                  </a:lnTo>
                  <a:lnTo>
                    <a:pt x="3120" y="1164"/>
                  </a:lnTo>
                  <a:lnTo>
                    <a:pt x="3174" y="1170"/>
                  </a:lnTo>
                  <a:lnTo>
                    <a:pt x="3234" y="1164"/>
                  </a:lnTo>
                  <a:lnTo>
                    <a:pt x="3288" y="1152"/>
                  </a:lnTo>
                  <a:lnTo>
                    <a:pt x="3342" y="1140"/>
                  </a:lnTo>
                  <a:lnTo>
                    <a:pt x="3402" y="1140"/>
                  </a:lnTo>
                  <a:lnTo>
                    <a:pt x="3456" y="1140"/>
                  </a:lnTo>
                  <a:lnTo>
                    <a:pt x="3510" y="1140"/>
                  </a:lnTo>
                  <a:lnTo>
                    <a:pt x="3564" y="1140"/>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780" name="Freeform 87">
              <a:extLst>
                <a:ext uri="{FF2B5EF4-FFF2-40B4-BE49-F238E27FC236}">
                  <a16:creationId xmlns:a16="http://schemas.microsoft.com/office/drawing/2014/main" id="{0D60BC67-E328-2DD7-9B95-23CC25476E18}"/>
                </a:ext>
              </a:extLst>
            </p:cNvPr>
            <p:cNvSpPr>
              <a:spLocks noChangeAspect="1"/>
            </p:cNvSpPr>
            <p:nvPr/>
          </p:nvSpPr>
          <p:spPr bwMode="auto">
            <a:xfrm>
              <a:off x="1338" y="2976"/>
              <a:ext cx="363" cy="220"/>
            </a:xfrm>
            <a:custGeom>
              <a:avLst/>
              <a:gdLst>
                <a:gd name="T0" fmla="*/ 6 w 3564"/>
                <a:gd name="T1" fmla="*/ 112 h 2376"/>
                <a:gd name="T2" fmla="*/ 17 w 3564"/>
                <a:gd name="T3" fmla="*/ 111 h 2376"/>
                <a:gd name="T4" fmla="*/ 28 w 3564"/>
                <a:gd name="T5" fmla="*/ 117 h 2376"/>
                <a:gd name="T6" fmla="*/ 40 w 3564"/>
                <a:gd name="T7" fmla="*/ 126 h 2376"/>
                <a:gd name="T8" fmla="*/ 51 w 3564"/>
                <a:gd name="T9" fmla="*/ 107 h 2376"/>
                <a:gd name="T10" fmla="*/ 62 w 3564"/>
                <a:gd name="T11" fmla="*/ 73 h 2376"/>
                <a:gd name="T12" fmla="*/ 73 w 3564"/>
                <a:gd name="T13" fmla="*/ 99 h 2376"/>
                <a:gd name="T14" fmla="*/ 85 w 3564"/>
                <a:gd name="T15" fmla="*/ 181 h 2376"/>
                <a:gd name="T16" fmla="*/ 97 w 3564"/>
                <a:gd name="T17" fmla="*/ 170 h 2376"/>
                <a:gd name="T18" fmla="*/ 108 w 3564"/>
                <a:gd name="T19" fmla="*/ 42 h 2376"/>
                <a:gd name="T20" fmla="*/ 119 w 3564"/>
                <a:gd name="T21" fmla="*/ 8 h 2376"/>
                <a:gd name="T22" fmla="*/ 130 w 3564"/>
                <a:gd name="T23" fmla="*/ 146 h 2376"/>
                <a:gd name="T24" fmla="*/ 142 w 3564"/>
                <a:gd name="T25" fmla="*/ 220 h 2376"/>
                <a:gd name="T26" fmla="*/ 153 w 3564"/>
                <a:gd name="T27" fmla="*/ 120 h 2376"/>
                <a:gd name="T28" fmla="*/ 164 w 3564"/>
                <a:gd name="T29" fmla="*/ 56 h 2376"/>
                <a:gd name="T30" fmla="*/ 176 w 3564"/>
                <a:gd name="T31" fmla="*/ 112 h 2376"/>
                <a:gd name="T32" fmla="*/ 187 w 3564"/>
                <a:gd name="T33" fmla="*/ 112 h 2376"/>
                <a:gd name="T34" fmla="*/ 199 w 3564"/>
                <a:gd name="T35" fmla="*/ 56 h 2376"/>
                <a:gd name="T36" fmla="*/ 210 w 3564"/>
                <a:gd name="T37" fmla="*/ 120 h 2376"/>
                <a:gd name="T38" fmla="*/ 221 w 3564"/>
                <a:gd name="T39" fmla="*/ 220 h 2376"/>
                <a:gd name="T40" fmla="*/ 233 w 3564"/>
                <a:gd name="T41" fmla="*/ 146 h 2376"/>
                <a:gd name="T42" fmla="*/ 244 w 3564"/>
                <a:gd name="T43" fmla="*/ 8 h 2376"/>
                <a:gd name="T44" fmla="*/ 255 w 3564"/>
                <a:gd name="T45" fmla="*/ 42 h 2376"/>
                <a:gd name="T46" fmla="*/ 266 w 3564"/>
                <a:gd name="T47" fmla="*/ 170 h 2376"/>
                <a:gd name="T48" fmla="*/ 278 w 3564"/>
                <a:gd name="T49" fmla="*/ 181 h 2376"/>
                <a:gd name="T50" fmla="*/ 290 w 3564"/>
                <a:gd name="T51" fmla="*/ 99 h 2376"/>
                <a:gd name="T52" fmla="*/ 301 w 3564"/>
                <a:gd name="T53" fmla="*/ 73 h 2376"/>
                <a:gd name="T54" fmla="*/ 312 w 3564"/>
                <a:gd name="T55" fmla="*/ 107 h 2376"/>
                <a:gd name="T56" fmla="*/ 323 w 3564"/>
                <a:gd name="T57" fmla="*/ 126 h 2376"/>
                <a:gd name="T58" fmla="*/ 335 w 3564"/>
                <a:gd name="T59" fmla="*/ 117 h 2376"/>
                <a:gd name="T60" fmla="*/ 347 w 3564"/>
                <a:gd name="T61" fmla="*/ 111 h 2376"/>
                <a:gd name="T62" fmla="*/ 358 w 3564"/>
                <a:gd name="T63" fmla="*/ 112 h 2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4" h="2376">
                  <a:moveTo>
                    <a:pt x="0" y="1212"/>
                  </a:moveTo>
                  <a:lnTo>
                    <a:pt x="54" y="1206"/>
                  </a:lnTo>
                  <a:lnTo>
                    <a:pt x="108" y="1194"/>
                  </a:lnTo>
                  <a:lnTo>
                    <a:pt x="162" y="1194"/>
                  </a:lnTo>
                  <a:lnTo>
                    <a:pt x="222" y="1212"/>
                  </a:lnTo>
                  <a:lnTo>
                    <a:pt x="276" y="1266"/>
                  </a:lnTo>
                  <a:lnTo>
                    <a:pt x="330" y="1326"/>
                  </a:lnTo>
                  <a:lnTo>
                    <a:pt x="390" y="1356"/>
                  </a:lnTo>
                  <a:lnTo>
                    <a:pt x="444" y="1308"/>
                  </a:lnTo>
                  <a:lnTo>
                    <a:pt x="498" y="1158"/>
                  </a:lnTo>
                  <a:lnTo>
                    <a:pt x="552" y="954"/>
                  </a:lnTo>
                  <a:lnTo>
                    <a:pt x="612" y="792"/>
                  </a:lnTo>
                  <a:lnTo>
                    <a:pt x="666" y="810"/>
                  </a:lnTo>
                  <a:lnTo>
                    <a:pt x="720" y="1074"/>
                  </a:lnTo>
                  <a:lnTo>
                    <a:pt x="780" y="1524"/>
                  </a:lnTo>
                  <a:lnTo>
                    <a:pt x="834" y="1950"/>
                  </a:lnTo>
                  <a:lnTo>
                    <a:pt x="888" y="2106"/>
                  </a:lnTo>
                  <a:lnTo>
                    <a:pt x="948" y="1836"/>
                  </a:lnTo>
                  <a:lnTo>
                    <a:pt x="1002" y="1194"/>
                  </a:lnTo>
                  <a:lnTo>
                    <a:pt x="1056" y="456"/>
                  </a:lnTo>
                  <a:lnTo>
                    <a:pt x="1110" y="0"/>
                  </a:lnTo>
                  <a:lnTo>
                    <a:pt x="1170" y="90"/>
                  </a:lnTo>
                  <a:lnTo>
                    <a:pt x="1224" y="714"/>
                  </a:lnTo>
                  <a:lnTo>
                    <a:pt x="1278" y="1578"/>
                  </a:lnTo>
                  <a:lnTo>
                    <a:pt x="1338" y="2238"/>
                  </a:lnTo>
                  <a:lnTo>
                    <a:pt x="1392" y="2376"/>
                  </a:lnTo>
                  <a:lnTo>
                    <a:pt x="1446" y="1968"/>
                  </a:lnTo>
                  <a:lnTo>
                    <a:pt x="1506" y="1296"/>
                  </a:lnTo>
                  <a:lnTo>
                    <a:pt x="1560" y="750"/>
                  </a:lnTo>
                  <a:lnTo>
                    <a:pt x="1614" y="606"/>
                  </a:lnTo>
                  <a:lnTo>
                    <a:pt x="1668" y="846"/>
                  </a:lnTo>
                  <a:lnTo>
                    <a:pt x="1728" y="1212"/>
                  </a:lnTo>
                  <a:lnTo>
                    <a:pt x="1782" y="1380"/>
                  </a:lnTo>
                  <a:lnTo>
                    <a:pt x="1836" y="1212"/>
                  </a:lnTo>
                  <a:lnTo>
                    <a:pt x="1896" y="846"/>
                  </a:lnTo>
                  <a:lnTo>
                    <a:pt x="1950" y="606"/>
                  </a:lnTo>
                  <a:lnTo>
                    <a:pt x="2004" y="750"/>
                  </a:lnTo>
                  <a:lnTo>
                    <a:pt x="2058" y="1296"/>
                  </a:lnTo>
                  <a:lnTo>
                    <a:pt x="2118" y="1968"/>
                  </a:lnTo>
                  <a:lnTo>
                    <a:pt x="2172" y="2376"/>
                  </a:lnTo>
                  <a:lnTo>
                    <a:pt x="2226" y="2238"/>
                  </a:lnTo>
                  <a:lnTo>
                    <a:pt x="2286" y="1578"/>
                  </a:lnTo>
                  <a:lnTo>
                    <a:pt x="2340" y="714"/>
                  </a:lnTo>
                  <a:lnTo>
                    <a:pt x="2394" y="90"/>
                  </a:lnTo>
                  <a:lnTo>
                    <a:pt x="2454" y="0"/>
                  </a:lnTo>
                  <a:lnTo>
                    <a:pt x="2508" y="456"/>
                  </a:lnTo>
                  <a:lnTo>
                    <a:pt x="2562" y="1194"/>
                  </a:lnTo>
                  <a:lnTo>
                    <a:pt x="2616" y="1836"/>
                  </a:lnTo>
                  <a:lnTo>
                    <a:pt x="2676" y="2106"/>
                  </a:lnTo>
                  <a:lnTo>
                    <a:pt x="2730" y="1950"/>
                  </a:lnTo>
                  <a:lnTo>
                    <a:pt x="2784" y="1524"/>
                  </a:lnTo>
                  <a:lnTo>
                    <a:pt x="2844" y="1074"/>
                  </a:lnTo>
                  <a:lnTo>
                    <a:pt x="2898" y="810"/>
                  </a:lnTo>
                  <a:lnTo>
                    <a:pt x="2952" y="792"/>
                  </a:lnTo>
                  <a:lnTo>
                    <a:pt x="3012" y="954"/>
                  </a:lnTo>
                  <a:lnTo>
                    <a:pt x="3066" y="1158"/>
                  </a:lnTo>
                  <a:lnTo>
                    <a:pt x="3120" y="1308"/>
                  </a:lnTo>
                  <a:lnTo>
                    <a:pt x="3174" y="1356"/>
                  </a:lnTo>
                  <a:lnTo>
                    <a:pt x="3234" y="1326"/>
                  </a:lnTo>
                  <a:lnTo>
                    <a:pt x="3288" y="1266"/>
                  </a:lnTo>
                  <a:lnTo>
                    <a:pt x="3342" y="1212"/>
                  </a:lnTo>
                  <a:lnTo>
                    <a:pt x="3402" y="1194"/>
                  </a:lnTo>
                  <a:lnTo>
                    <a:pt x="3456" y="1194"/>
                  </a:lnTo>
                  <a:lnTo>
                    <a:pt x="3510" y="1206"/>
                  </a:lnTo>
                  <a:lnTo>
                    <a:pt x="3564" y="1212"/>
                  </a:lnTo>
                </a:path>
              </a:pathLst>
            </a:custGeom>
            <a:noFill/>
            <a:ln w="12700" cmpd="sng">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付プレースホルダー 1">
            <a:extLst>
              <a:ext uri="{FF2B5EF4-FFF2-40B4-BE49-F238E27FC236}">
                <a16:creationId xmlns:a16="http://schemas.microsoft.com/office/drawing/2014/main" id="{CD77BE75-D681-C4E1-79CC-F0601009798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0723" name="フッター プレースホルダー 2">
            <a:extLst>
              <a:ext uri="{FF2B5EF4-FFF2-40B4-BE49-F238E27FC236}">
                <a16:creationId xmlns:a16="http://schemas.microsoft.com/office/drawing/2014/main" id="{AF10C4EF-1635-11C0-9AAD-C502A773B28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0724" name="スライド番号プレースホルダー 3">
            <a:extLst>
              <a:ext uri="{FF2B5EF4-FFF2-40B4-BE49-F238E27FC236}">
                <a16:creationId xmlns:a16="http://schemas.microsoft.com/office/drawing/2014/main" id="{121D7F8D-B35D-D631-8172-E54BCB5E50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D8A48AD7-40B6-4F80-B025-FB65DA483460}" type="slidenum">
              <a:rPr lang="en-US" altLang="ja-JP" smtClean="0"/>
              <a:pPr/>
              <a:t>28</a:t>
            </a:fld>
            <a:endParaRPr lang="en-US" altLang="ja-JP"/>
          </a:p>
        </p:txBody>
      </p:sp>
      <p:pic>
        <p:nvPicPr>
          <p:cNvPr id="30725" name="Picture 4">
            <a:extLst>
              <a:ext uri="{FF2B5EF4-FFF2-40B4-BE49-F238E27FC236}">
                <a16:creationId xmlns:a16="http://schemas.microsoft.com/office/drawing/2014/main" id="{D3755D95-437D-73A9-4D98-4C293678E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68413"/>
            <a:ext cx="345598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5">
            <a:extLst>
              <a:ext uri="{FF2B5EF4-FFF2-40B4-BE49-F238E27FC236}">
                <a16:creationId xmlns:a16="http://schemas.microsoft.com/office/drawing/2014/main" id="{3E2F69BC-9527-22C3-47AD-B60B6F101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268413"/>
            <a:ext cx="341947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9">
            <a:extLst>
              <a:ext uri="{FF2B5EF4-FFF2-40B4-BE49-F238E27FC236}">
                <a16:creationId xmlns:a16="http://schemas.microsoft.com/office/drawing/2014/main" id="{BCB6081E-4598-88EE-D724-65CC289BC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860800"/>
            <a:ext cx="3455987"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10">
            <a:extLst>
              <a:ext uri="{FF2B5EF4-FFF2-40B4-BE49-F238E27FC236}">
                <a16:creationId xmlns:a16="http://schemas.microsoft.com/office/drawing/2014/main" id="{43F99096-7D82-1DB2-2760-CAC39D1489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89363"/>
            <a:ext cx="3671888"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9" name="Rectangle 11">
            <a:extLst>
              <a:ext uri="{FF2B5EF4-FFF2-40B4-BE49-F238E27FC236}">
                <a16:creationId xmlns:a16="http://schemas.microsoft.com/office/drawing/2014/main" id="{F8A08326-57BC-3837-1844-6A4A842CB729}"/>
              </a:ext>
            </a:extLst>
          </p:cNvPr>
          <p:cNvSpPr>
            <a:spLocks noChangeArrowheads="1"/>
          </p:cNvSpPr>
          <p:nvPr/>
        </p:nvSpPr>
        <p:spPr bwMode="auto">
          <a:xfrm>
            <a:off x="900113" y="560388"/>
            <a:ext cx="7272337" cy="8223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cs typeface="Times New Roman" panose="02020603050405020304" pitchFamily="18" charset="0"/>
              </a:rPr>
              <a:t>Orthogonal PSWF pulse wavelet generation </a:t>
            </a:r>
          </a:p>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cs typeface="Times New Roman" panose="02020603050405020304" pitchFamily="18" charset="0"/>
              </a:rPr>
              <a:t>(3.120-4.264 GHz, order of 1, 2, 3 and 4)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付プレースホルダー 1">
            <a:extLst>
              <a:ext uri="{FF2B5EF4-FFF2-40B4-BE49-F238E27FC236}">
                <a16:creationId xmlns:a16="http://schemas.microsoft.com/office/drawing/2014/main" id="{64DA29C2-7F31-2377-7C81-CCC7B955E6B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1747" name="フッター プレースホルダー 2">
            <a:extLst>
              <a:ext uri="{FF2B5EF4-FFF2-40B4-BE49-F238E27FC236}">
                <a16:creationId xmlns:a16="http://schemas.microsoft.com/office/drawing/2014/main" id="{550D4DD4-CAC2-4A37-2CE1-A0F2B359B94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1748" name="スライド番号プレースホルダー 3">
            <a:extLst>
              <a:ext uri="{FF2B5EF4-FFF2-40B4-BE49-F238E27FC236}">
                <a16:creationId xmlns:a16="http://schemas.microsoft.com/office/drawing/2014/main" id="{316D6218-98BA-E86C-EAC2-19417D8F8F9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2F6008BB-7C78-4806-B150-3A383EDAC7F2}" type="slidenum">
              <a:rPr lang="en-US" altLang="ja-JP" smtClean="0"/>
              <a:pPr/>
              <a:t>29</a:t>
            </a:fld>
            <a:endParaRPr lang="en-US" altLang="ja-JP"/>
          </a:p>
        </p:txBody>
      </p:sp>
      <p:pic>
        <p:nvPicPr>
          <p:cNvPr id="31749" name="Picture 104">
            <a:extLst>
              <a:ext uri="{FF2B5EF4-FFF2-40B4-BE49-F238E27FC236}">
                <a16:creationId xmlns:a16="http://schemas.microsoft.com/office/drawing/2014/main" id="{A6B4011E-8551-ED3C-8E8D-F713223F0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338455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105">
            <a:extLst>
              <a:ext uri="{FF2B5EF4-FFF2-40B4-BE49-F238E27FC236}">
                <a16:creationId xmlns:a16="http://schemas.microsoft.com/office/drawing/2014/main" id="{34A0E54F-99D2-2FA9-690B-EB4BFA0E8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412875"/>
            <a:ext cx="338455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106">
            <a:extLst>
              <a:ext uri="{FF2B5EF4-FFF2-40B4-BE49-F238E27FC236}">
                <a16:creationId xmlns:a16="http://schemas.microsoft.com/office/drawing/2014/main" id="{AE4364FE-B011-96CC-DCE1-26CC26C5E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933825"/>
            <a:ext cx="3313112"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107">
            <a:extLst>
              <a:ext uri="{FF2B5EF4-FFF2-40B4-BE49-F238E27FC236}">
                <a16:creationId xmlns:a16="http://schemas.microsoft.com/office/drawing/2014/main" id="{4F632486-3E72-BC8D-F264-D5467952B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3933825"/>
            <a:ext cx="338455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3" name="Rectangle 108">
            <a:extLst>
              <a:ext uri="{FF2B5EF4-FFF2-40B4-BE49-F238E27FC236}">
                <a16:creationId xmlns:a16="http://schemas.microsoft.com/office/drawing/2014/main" id="{D3F8CB4C-0B20-0C10-8ACB-98BE9CD260E0}"/>
              </a:ext>
            </a:extLst>
          </p:cNvPr>
          <p:cNvSpPr>
            <a:spLocks noChangeArrowheads="1"/>
          </p:cNvSpPr>
          <p:nvPr/>
        </p:nvSpPr>
        <p:spPr bwMode="auto">
          <a:xfrm>
            <a:off x="900113" y="560388"/>
            <a:ext cx="7272337" cy="8223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cs typeface="Times New Roman" panose="02020603050405020304" pitchFamily="18" charset="0"/>
              </a:rPr>
              <a:t>Orthogonal PSWF pulse wavelet generation </a:t>
            </a:r>
          </a:p>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cs typeface="Times New Roman" panose="02020603050405020304" pitchFamily="18" charset="0"/>
              </a:rPr>
              <a:t>(3.692-4.836 GHz, order of 1, 2, 3 and 4)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日付プレースホルダー 1">
            <a:extLst>
              <a:ext uri="{FF2B5EF4-FFF2-40B4-BE49-F238E27FC236}">
                <a16:creationId xmlns:a16="http://schemas.microsoft.com/office/drawing/2014/main" id="{9099EC0D-85AD-2339-7597-99621859A9C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099" name="フッター プレースホルダー 2">
            <a:extLst>
              <a:ext uri="{FF2B5EF4-FFF2-40B4-BE49-F238E27FC236}">
                <a16:creationId xmlns:a16="http://schemas.microsoft.com/office/drawing/2014/main" id="{977EC230-3AF7-B21F-939B-68D0D440F2A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100" name="スライド番号プレースホルダー 3">
            <a:extLst>
              <a:ext uri="{FF2B5EF4-FFF2-40B4-BE49-F238E27FC236}">
                <a16:creationId xmlns:a16="http://schemas.microsoft.com/office/drawing/2014/main" id="{6D17A461-C752-718E-63D4-A6337F9812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63318706-8AA1-44D4-951C-2A75168D2EB2}" type="slidenum">
              <a:rPr lang="en-US" altLang="ja-JP" smtClean="0"/>
              <a:pPr/>
              <a:t>3</a:t>
            </a:fld>
            <a:endParaRPr lang="en-US" altLang="ja-JP"/>
          </a:p>
        </p:txBody>
      </p:sp>
      <p:sp>
        <p:nvSpPr>
          <p:cNvPr id="27652" name="Rectangle 4">
            <a:extLst>
              <a:ext uri="{FF2B5EF4-FFF2-40B4-BE49-F238E27FC236}">
                <a16:creationId xmlns:a16="http://schemas.microsoft.com/office/drawing/2014/main" id="{CF7746E6-3B5B-1A42-8625-71D77535F113}"/>
              </a:ext>
            </a:extLst>
          </p:cNvPr>
          <p:cNvSpPr>
            <a:spLocks noChangeArrowheads="1"/>
          </p:cNvSpPr>
          <p:nvPr/>
        </p:nvSpPr>
        <p:spPr bwMode="auto">
          <a:xfrm>
            <a:off x="179388" y="620713"/>
            <a:ext cx="8713787" cy="5708650"/>
          </a:xfrm>
          <a:prstGeom prst="rect">
            <a:avLst/>
          </a:prstGeom>
          <a:noFill/>
          <a:ln>
            <a:noFill/>
          </a:ln>
          <a:effectLst/>
        </p:spPr>
        <p:txBody>
          <a:bodyPr>
            <a:spAutoFit/>
          </a:bodyPr>
          <a:lstStyle/>
          <a:p>
            <a:pPr algn="ctr">
              <a:defRPr/>
            </a:pPr>
            <a:r>
              <a:rPr lang="en-US" altLang="ja-JP" sz="1800" b="1" u="sng" dirty="0">
                <a:solidFill>
                  <a:schemeClr val="tx2"/>
                </a:solidFill>
                <a:effectLst>
                  <a:outerShdw blurRad="38100" dist="38100" dir="2700000" algn="tl">
                    <a:srgbClr val="C0C0C0"/>
                  </a:outerShdw>
                </a:effectLst>
                <a:ea typeface="ＭＳ Ｐゴシック" panose="020B0600070205080204" pitchFamily="50" charset="-128"/>
              </a:rPr>
              <a:t>Project: IEEE P802.15 Working Group for Wireless Personal Area Networks (WPANs)</a:t>
            </a:r>
            <a:endParaRPr lang="en-US" altLang="ja-JP" sz="1600" b="1" dirty="0">
              <a:solidFill>
                <a:schemeClr val="tx2"/>
              </a:solidFill>
              <a:ea typeface="ＭＳ Ｐゴシック" panose="020B0600070205080204" pitchFamily="50" charset="-128"/>
            </a:endParaRPr>
          </a:p>
          <a:p>
            <a:pPr>
              <a:defRPr/>
            </a:pPr>
            <a:r>
              <a:rPr lang="en-US" altLang="ja-JP" sz="1600" b="1" dirty="0">
                <a:solidFill>
                  <a:schemeClr val="tx2"/>
                </a:solidFill>
                <a:ea typeface="ＭＳ Ｐゴシック" panose="020B0600070205080204" pitchFamily="50" charset="-128"/>
              </a:rPr>
              <a:t>Submission Title:</a:t>
            </a:r>
            <a:r>
              <a:rPr lang="en-US" altLang="ja-JP" sz="1600" dirty="0">
                <a:solidFill>
                  <a:schemeClr val="tx2"/>
                </a:solidFill>
                <a:ea typeface="ＭＳ Ｐゴシック" panose="020B0600070205080204" pitchFamily="50" charset="-128"/>
              </a:rPr>
              <a:t> [SSA-UWB and Cognitive Radio: a suggestion for global harmonization and compromise in IEEE 802.15.3a WPAN]  </a:t>
            </a:r>
          </a:p>
          <a:p>
            <a:pPr>
              <a:defRPr/>
            </a:pPr>
            <a:r>
              <a:rPr lang="en-US" altLang="ja-JP" sz="1600" b="1" dirty="0">
                <a:solidFill>
                  <a:schemeClr val="tx2"/>
                </a:solidFill>
                <a:ea typeface="ＭＳ Ｐゴシック" panose="020B0600070205080204" pitchFamily="50" charset="-128"/>
              </a:rPr>
              <a:t>Date Submitted: </a:t>
            </a:r>
            <a:r>
              <a:rPr lang="en-US" altLang="ja-JP" sz="1600" dirty="0">
                <a:solidFill>
                  <a:schemeClr val="tx2"/>
                </a:solidFill>
                <a:ea typeface="ＭＳ Ｐゴシック" panose="020B0600070205080204" pitchFamily="50" charset="-128"/>
              </a:rPr>
              <a:t>[11 May</a:t>
            </a:r>
            <a:r>
              <a:rPr lang="en-US" altLang="ja-JP" sz="1600" dirty="0">
                <a:ea typeface="ＭＳ Ｐゴシック" panose="020B0600070205080204" pitchFamily="50" charset="-128"/>
              </a:rPr>
              <a:t>, 2004</a:t>
            </a:r>
            <a:r>
              <a:rPr lang="en-US" altLang="ja-JP" sz="1600" dirty="0">
                <a:solidFill>
                  <a:schemeClr val="tx2"/>
                </a:solidFill>
                <a:ea typeface="ＭＳ Ｐゴシック" panose="020B0600070205080204" pitchFamily="50" charset="-128"/>
              </a:rPr>
              <a:t>]</a:t>
            </a:r>
            <a:r>
              <a:rPr lang="en-US" altLang="ja-JP" sz="1600" dirty="0">
                <a:ea typeface="ＭＳ Ｐゴシック" panose="020B0600070205080204" pitchFamily="50" charset="-128"/>
              </a:rPr>
              <a:t>	</a:t>
            </a:r>
          </a:p>
          <a:p>
            <a:pPr>
              <a:defRPr/>
            </a:pPr>
            <a:r>
              <a:rPr lang="en-US" altLang="ja-JP" sz="1600" b="1" dirty="0">
                <a:solidFill>
                  <a:schemeClr val="tx2"/>
                </a:solidFill>
                <a:ea typeface="ＭＳ Ｐゴシック" panose="020B0600070205080204" pitchFamily="50" charset="-128"/>
              </a:rPr>
              <a:t>Source:</a:t>
            </a:r>
            <a:r>
              <a:rPr lang="en-US" altLang="ja-JP" sz="1600" dirty="0">
                <a:solidFill>
                  <a:schemeClr val="tx2"/>
                </a:solidFill>
                <a:ea typeface="ＭＳ Ｐゴシック" panose="020B0600070205080204" pitchFamily="50" charset="-128"/>
              </a:rPr>
              <a:t> [</a:t>
            </a:r>
            <a:r>
              <a:rPr lang="en-US" altLang="ja-JP" sz="1600" dirty="0" err="1">
                <a:ea typeface="ＭＳ Ｐゴシック" panose="020B0600070205080204" pitchFamily="50" charset="-128"/>
              </a:rPr>
              <a:t>Honggang</a:t>
            </a:r>
            <a:r>
              <a:rPr lang="en-US" altLang="ja-JP" sz="1600" dirty="0">
                <a:ea typeface="ＭＳ Ｐゴシック" panose="020B0600070205080204" pitchFamily="50" charset="-128"/>
              </a:rPr>
              <a:t> Zhang, </a:t>
            </a:r>
            <a:r>
              <a:rPr kumimoji="1" lang="en-US" altLang="ja-JP" sz="1600" dirty="0" err="1">
                <a:ea typeface="ＭＳ Ｐゴシック" panose="020B0600070205080204" pitchFamily="50" charset="-128"/>
              </a:rPr>
              <a:t>Kamya</a:t>
            </a:r>
            <a:r>
              <a:rPr kumimoji="1" lang="en-US" altLang="ja-JP" sz="1600" dirty="0">
                <a:ea typeface="ＭＳ Ｐゴシック" panose="020B0600070205080204" pitchFamily="50" charset="-128"/>
              </a:rPr>
              <a:t> Y. </a:t>
            </a:r>
            <a:r>
              <a:rPr kumimoji="1" lang="en-US" altLang="ja-JP" sz="1600" dirty="0" err="1">
                <a:ea typeface="ＭＳ Ｐゴシック" panose="020B0600070205080204" pitchFamily="50" charset="-128"/>
              </a:rPr>
              <a:t>Yazdandoost</a:t>
            </a:r>
            <a:r>
              <a:rPr kumimoji="1" lang="en-US" altLang="ja-JP" sz="1600" dirty="0">
                <a:ea typeface="ＭＳ Ｐゴシック" panose="020B0600070205080204" pitchFamily="50" charset="-128"/>
              </a:rPr>
              <a:t>, Keren Li, </a:t>
            </a:r>
            <a:r>
              <a:rPr lang="en-US" altLang="ja-JP" sz="1600" dirty="0">
                <a:ea typeface="ＭＳ Ｐゴシック" panose="020B0600070205080204" pitchFamily="50" charset="-128"/>
              </a:rPr>
              <a:t>Ryuji Kohno </a:t>
            </a:r>
            <a:r>
              <a:rPr lang="en-US" altLang="ja-JP" sz="1600" dirty="0">
                <a:solidFill>
                  <a:schemeClr val="tx2"/>
                </a:solidFill>
                <a:ea typeface="ＭＳ Ｐゴシック" panose="020B0600070205080204" pitchFamily="50" charset="-128"/>
              </a:rPr>
              <a:t>] </a:t>
            </a:r>
          </a:p>
          <a:p>
            <a:pPr>
              <a:defRPr/>
            </a:pPr>
            <a:r>
              <a:rPr lang="en-US" altLang="ja-JP" sz="1600" dirty="0">
                <a:solidFill>
                  <a:schemeClr val="tx2"/>
                </a:solidFill>
                <a:ea typeface="ＭＳ Ｐゴシック" panose="020B0600070205080204" pitchFamily="50" charset="-128"/>
              </a:rPr>
              <a:t>Company [ </a:t>
            </a:r>
            <a:r>
              <a:rPr lang="en-US" altLang="ja-JP" sz="1600" dirty="0">
                <a:ea typeface="ＭＳ Ｐゴシック" panose="020B0600070205080204" pitchFamily="50" charset="-128"/>
              </a:rPr>
              <a:t>National Institute of Information and Communications Technology (NICT)</a:t>
            </a:r>
            <a:r>
              <a:rPr lang="en-US" altLang="ja-JP" sz="1600" dirty="0">
                <a:solidFill>
                  <a:schemeClr val="tx2"/>
                </a:solidFill>
                <a:ea typeface="ＭＳ Ｐゴシック" panose="020B0600070205080204" pitchFamily="50" charset="-128"/>
              </a:rPr>
              <a:t>]</a:t>
            </a:r>
          </a:p>
          <a:p>
            <a:pPr>
              <a:defRPr/>
            </a:pPr>
            <a:r>
              <a:rPr lang="en-US" altLang="ja-JP" sz="1600" dirty="0">
                <a:solidFill>
                  <a:schemeClr val="tx2"/>
                </a:solidFill>
                <a:ea typeface="ＭＳ Ｐゴシック" panose="020B0600070205080204" pitchFamily="50" charset="-128"/>
              </a:rPr>
              <a:t>Connector’s  Address [</a:t>
            </a:r>
            <a:r>
              <a:rPr lang="en-US" altLang="ja-JP" sz="1600" dirty="0">
                <a:ea typeface="ＭＳ Ｐゴシック" panose="020B0600070205080204" pitchFamily="50" charset="-128"/>
              </a:rPr>
              <a:t>3-4, </a:t>
            </a:r>
            <a:r>
              <a:rPr lang="en-US" altLang="ja-JP" sz="1600" dirty="0" err="1">
                <a:ea typeface="ＭＳ Ｐゴシック" panose="020B0600070205080204" pitchFamily="50" charset="-128"/>
              </a:rPr>
              <a:t>Hikarino-oka</a:t>
            </a:r>
            <a:r>
              <a:rPr lang="en-US" altLang="ja-JP" sz="1600" dirty="0">
                <a:ea typeface="ＭＳ Ｐゴシック" panose="020B0600070205080204" pitchFamily="50" charset="-128"/>
              </a:rPr>
              <a:t>, Yokosuka, 239-0847, Japan</a:t>
            </a:r>
            <a:r>
              <a:rPr lang="en-US" altLang="ja-JP" sz="1600" dirty="0">
                <a:solidFill>
                  <a:schemeClr val="tx2"/>
                </a:solidFill>
                <a:ea typeface="ＭＳ Ｐゴシック" panose="020B0600070205080204" pitchFamily="50" charset="-128"/>
              </a:rPr>
              <a:t>]</a:t>
            </a:r>
          </a:p>
          <a:p>
            <a:pPr>
              <a:defRPr/>
            </a:pPr>
            <a:r>
              <a:rPr lang="en-US" altLang="ja-JP" sz="1600" dirty="0">
                <a:solidFill>
                  <a:schemeClr val="tx2"/>
                </a:solidFill>
                <a:ea typeface="ＭＳ Ｐゴシック" panose="020B0600070205080204" pitchFamily="50" charset="-128"/>
              </a:rPr>
              <a:t>Voice:[</a:t>
            </a:r>
            <a:r>
              <a:rPr lang="en-US" altLang="ja-JP" sz="1600" dirty="0">
                <a:ea typeface="ＭＳ Ｐゴシック" panose="020B0600070205080204" pitchFamily="50" charset="-128"/>
              </a:rPr>
              <a:t>+81-468-47-5101</a:t>
            </a:r>
            <a:r>
              <a:rPr lang="en-US" altLang="ja-JP" sz="1600" dirty="0">
                <a:solidFill>
                  <a:schemeClr val="tx2"/>
                </a:solidFill>
                <a:ea typeface="ＭＳ Ｐゴシック" panose="020B0600070205080204" pitchFamily="50" charset="-128"/>
              </a:rPr>
              <a:t>], FAX: [</a:t>
            </a:r>
            <a:r>
              <a:rPr lang="en-US" altLang="ja-JP" sz="1600" dirty="0">
                <a:ea typeface="ＭＳ Ｐゴシック" panose="020B0600070205080204" pitchFamily="50" charset="-128"/>
              </a:rPr>
              <a:t>+81-468-47-5431</a:t>
            </a:r>
            <a:r>
              <a:rPr lang="en-US" altLang="ja-JP" sz="1600" dirty="0">
                <a:solidFill>
                  <a:schemeClr val="tx2"/>
                </a:solidFill>
                <a:ea typeface="ＭＳ Ｐゴシック" panose="020B0600070205080204" pitchFamily="50" charset="-128"/>
              </a:rPr>
              <a:t>],</a:t>
            </a:r>
          </a:p>
          <a:p>
            <a:pPr>
              <a:defRPr/>
            </a:pPr>
            <a:r>
              <a:rPr lang="en-US" altLang="ja-JP" sz="1600" dirty="0">
                <a:solidFill>
                  <a:schemeClr val="tx2"/>
                </a:solidFill>
                <a:ea typeface="ＭＳ Ｐゴシック" panose="020B0600070205080204" pitchFamily="50" charset="-128"/>
              </a:rPr>
              <a:t>E-Mail: </a:t>
            </a:r>
            <a:r>
              <a:rPr lang="ja-JP" altLang="en-US" sz="1600" dirty="0">
                <a:solidFill>
                  <a:schemeClr val="tx2"/>
                </a:solidFill>
                <a:ea typeface="ＭＳ Ｐゴシック" panose="020B0600070205080204" pitchFamily="50" charset="-128"/>
              </a:rPr>
              <a:t>［</a:t>
            </a:r>
            <a:r>
              <a:rPr lang="en-US" altLang="ja-JP" sz="1600" dirty="0">
                <a:solidFill>
                  <a:schemeClr val="tx2"/>
                </a:solidFill>
                <a:ea typeface="ＭＳ Ｐゴシック" panose="020B0600070205080204" pitchFamily="50" charset="-128"/>
              </a:rPr>
              <a:t>honggang@nict.go.jp, yazdandoost@nict.go.jp</a:t>
            </a:r>
            <a:r>
              <a:rPr lang="en-US" altLang="ja-JP" sz="1600" dirty="0">
                <a:ea typeface="ＭＳ Ｐゴシック" panose="020B0600070205080204" pitchFamily="50" charset="-128"/>
              </a:rPr>
              <a:t>, keren@nict.go.jp</a:t>
            </a:r>
            <a:r>
              <a:rPr lang="en-US" altLang="ja-JP" sz="1600" dirty="0">
                <a:solidFill>
                  <a:schemeClr val="tx2"/>
                </a:solidFill>
                <a:ea typeface="ＭＳ Ｐゴシック" panose="020B0600070205080204" pitchFamily="50" charset="-128"/>
              </a:rPr>
              <a:t>, </a:t>
            </a:r>
            <a:r>
              <a:rPr lang="en-US" altLang="ja-JP" sz="1600" dirty="0">
                <a:ea typeface="ＭＳ Ｐゴシック" panose="020B0600070205080204" pitchFamily="50" charset="-128"/>
              </a:rPr>
              <a:t>kohno@nict.go.jp</a:t>
            </a:r>
            <a:r>
              <a:rPr lang="en-US" altLang="ja-JP" sz="1600" dirty="0">
                <a:solidFill>
                  <a:schemeClr val="tx2"/>
                </a:solidFill>
                <a:ea typeface="ＭＳ Ｐゴシック" panose="020B0600070205080204" pitchFamily="50" charset="-128"/>
              </a:rPr>
              <a:t>]</a:t>
            </a:r>
          </a:p>
          <a:p>
            <a:pPr>
              <a:defRPr/>
            </a:pPr>
            <a:r>
              <a:rPr lang="en-US" altLang="ja-JP" sz="1600" b="1" dirty="0">
                <a:solidFill>
                  <a:schemeClr val="tx2"/>
                </a:solidFill>
                <a:ea typeface="ＭＳ Ｐゴシック" panose="020B0600070205080204" pitchFamily="50" charset="-128"/>
              </a:rPr>
              <a:t>Re:</a:t>
            </a:r>
            <a:r>
              <a:rPr lang="en-US" altLang="ja-JP" sz="1600" dirty="0">
                <a:solidFill>
                  <a:schemeClr val="tx2"/>
                </a:solidFill>
                <a:ea typeface="ＭＳ Ｐゴシック" panose="020B0600070205080204" pitchFamily="50" charset="-128"/>
              </a:rPr>
              <a:t> [</a:t>
            </a:r>
            <a:r>
              <a:rPr lang="en-US" altLang="ja-JP" sz="1600" dirty="0">
                <a:ea typeface="ＭＳ Ｐゴシック" panose="020B0600070205080204" pitchFamily="50" charset="-128"/>
              </a:rPr>
              <a:t>IEEE P802.15 Alternative PHY Call For Proposals, IEEE P802.15-02/327r7</a:t>
            </a:r>
            <a:r>
              <a:rPr lang="en-US" altLang="ja-JP" sz="1600" dirty="0">
                <a:solidFill>
                  <a:schemeClr val="tx2"/>
                </a:solidFill>
                <a:ea typeface="ＭＳ Ｐゴシック" panose="020B0600070205080204" pitchFamily="50" charset="-128"/>
              </a:rPr>
              <a:t>]</a:t>
            </a:r>
          </a:p>
          <a:p>
            <a:pPr>
              <a:spcBef>
                <a:spcPts val="100"/>
              </a:spcBef>
              <a:spcAft>
                <a:spcPts val="100"/>
              </a:spcAft>
              <a:defRPr/>
            </a:pPr>
            <a:r>
              <a:rPr lang="en-US" altLang="ja-JP" sz="1600" b="1" dirty="0">
                <a:solidFill>
                  <a:schemeClr val="tx2"/>
                </a:solidFill>
                <a:ea typeface="ＭＳ Ｐゴシック" panose="020B0600070205080204" pitchFamily="50" charset="-128"/>
              </a:rPr>
              <a:t>Abstract:</a:t>
            </a:r>
            <a:r>
              <a:rPr lang="en-US" altLang="ja-JP" sz="1600" dirty="0">
                <a:solidFill>
                  <a:schemeClr val="tx2"/>
                </a:solidFill>
                <a:ea typeface="ＭＳ Ｐゴシック" panose="020B0600070205080204" pitchFamily="50" charset="-128"/>
              </a:rPr>
              <a:t>	[In order to realize the global harmonization and compromise in IEEE 802.15.3a UWB WPAN, PSWF-based SSA-UWB systems with improved Common Signaling Mode (CSM) are investigated in NICT and the recent investigation results are briefly summarized. ]</a:t>
            </a:r>
          </a:p>
          <a:p>
            <a:pPr>
              <a:spcBef>
                <a:spcPts val="600"/>
              </a:spcBef>
              <a:spcAft>
                <a:spcPts val="600"/>
              </a:spcAft>
              <a:defRPr/>
            </a:pPr>
            <a:r>
              <a:rPr lang="en-US" altLang="ja-JP" sz="1600" b="1" dirty="0">
                <a:solidFill>
                  <a:schemeClr val="tx2"/>
                </a:solidFill>
                <a:ea typeface="ＭＳ Ｐゴシック" panose="020B0600070205080204" pitchFamily="50" charset="-128"/>
              </a:rPr>
              <a:t>Purpose:</a:t>
            </a:r>
            <a:r>
              <a:rPr lang="en-US" altLang="ja-JP" sz="1600" dirty="0">
                <a:solidFill>
                  <a:schemeClr val="tx2"/>
                </a:solidFill>
                <a:ea typeface="ＭＳ Ｐゴシック" panose="020B0600070205080204" pitchFamily="50" charset="-128"/>
              </a:rPr>
              <a:t>	[</a:t>
            </a:r>
            <a:r>
              <a:rPr lang="en-US" altLang="ja-JP" sz="1600" dirty="0">
                <a:ea typeface="ＭＳ Ｐゴシック" panose="020B0600070205080204" pitchFamily="50" charset="-128"/>
              </a:rPr>
              <a:t>For investigating the characteristics of High Rate Alternative PHY standard in 802.15TG3a, based on the Soft-Spectrum Adaptation (SSA) proposal by NICT.</a:t>
            </a:r>
            <a:r>
              <a:rPr lang="en-US" altLang="ja-JP" sz="1600" dirty="0">
                <a:solidFill>
                  <a:schemeClr val="tx2"/>
                </a:solidFill>
                <a:ea typeface="ＭＳ Ｐゴシック" panose="020B0600070205080204" pitchFamily="50" charset="-128"/>
              </a:rPr>
              <a:t>]</a:t>
            </a:r>
          </a:p>
          <a:p>
            <a:pPr>
              <a:defRPr/>
            </a:pPr>
            <a:r>
              <a:rPr lang="en-US" altLang="ja-JP" sz="1600" b="1" dirty="0">
                <a:solidFill>
                  <a:schemeClr val="tx2"/>
                </a:solidFill>
                <a:ea typeface="ＭＳ Ｐゴシック" panose="020B0600070205080204" pitchFamily="50" charset="-128"/>
              </a:rPr>
              <a:t>Notice: </a:t>
            </a:r>
            <a:r>
              <a:rPr lang="en-US" altLang="ja-JP" sz="1600" dirty="0">
                <a:solidFill>
                  <a:schemeClr val="tx2"/>
                </a:solidFill>
                <a:ea typeface="ＭＳ Ｐゴシック" panose="020B0600070205080204"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ja-JP" sz="1600" b="1" dirty="0">
                <a:solidFill>
                  <a:schemeClr val="tx2"/>
                </a:solidFill>
                <a:ea typeface="ＭＳ Ｐゴシック" panose="020B0600070205080204" pitchFamily="50" charset="-128"/>
              </a:rPr>
              <a:t>Release:</a:t>
            </a:r>
            <a:r>
              <a:rPr lang="en-US" altLang="ja-JP" sz="1600" dirty="0">
                <a:solidFill>
                  <a:schemeClr val="tx2"/>
                </a:solidFill>
                <a:ea typeface="ＭＳ Ｐゴシック" panose="020B0600070205080204" pitchFamily="50" charset="-128"/>
              </a:rPr>
              <a:t>  The contributor acknowledges and accepts that this contribution becomes the property of IEEE and may be made publicly available by P802.15.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付プレースホルダー 1">
            <a:extLst>
              <a:ext uri="{FF2B5EF4-FFF2-40B4-BE49-F238E27FC236}">
                <a16:creationId xmlns:a16="http://schemas.microsoft.com/office/drawing/2014/main" id="{DFA13C48-628F-3A35-30BE-F58B4B264E1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2771" name="フッター プレースホルダー 2">
            <a:extLst>
              <a:ext uri="{FF2B5EF4-FFF2-40B4-BE49-F238E27FC236}">
                <a16:creationId xmlns:a16="http://schemas.microsoft.com/office/drawing/2014/main" id="{E14A6E0F-64A5-B02A-D1E0-EDB11CDB2A1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2772" name="スライド番号プレースホルダー 3">
            <a:extLst>
              <a:ext uri="{FF2B5EF4-FFF2-40B4-BE49-F238E27FC236}">
                <a16:creationId xmlns:a16="http://schemas.microsoft.com/office/drawing/2014/main" id="{A79A39D2-F07A-3684-C2E8-88E18293CA0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3EDC2D03-79F8-4AE6-AD63-716F21658AA7}" type="slidenum">
              <a:rPr lang="en-US" altLang="ja-JP" smtClean="0"/>
              <a:pPr/>
              <a:t>30</a:t>
            </a:fld>
            <a:endParaRPr lang="en-US" altLang="ja-JP"/>
          </a:p>
        </p:txBody>
      </p:sp>
      <p:sp>
        <p:nvSpPr>
          <p:cNvPr id="32773" name="Rectangle 108">
            <a:extLst>
              <a:ext uri="{FF2B5EF4-FFF2-40B4-BE49-F238E27FC236}">
                <a16:creationId xmlns:a16="http://schemas.microsoft.com/office/drawing/2014/main" id="{E2018A49-4825-8371-FE40-85E7A688297E}"/>
              </a:ext>
            </a:extLst>
          </p:cNvPr>
          <p:cNvSpPr>
            <a:spLocks noChangeArrowheads="1"/>
          </p:cNvSpPr>
          <p:nvPr/>
        </p:nvSpPr>
        <p:spPr bwMode="auto">
          <a:xfrm>
            <a:off x="900113" y="836613"/>
            <a:ext cx="7272337" cy="8223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cs typeface="Times New Roman" panose="02020603050405020304" pitchFamily="18" charset="0"/>
              </a:rPr>
              <a:t>Dual-band PSWF pulse wavelet generation </a:t>
            </a:r>
          </a:p>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cs typeface="Times New Roman" panose="02020603050405020304" pitchFamily="18" charset="0"/>
              </a:rPr>
              <a:t>(3.120-3.692 GHz, 4.264-4.836 GHz) </a:t>
            </a:r>
          </a:p>
        </p:txBody>
      </p:sp>
      <p:pic>
        <p:nvPicPr>
          <p:cNvPr id="32774" name="Picture 111">
            <a:extLst>
              <a:ext uri="{FF2B5EF4-FFF2-40B4-BE49-F238E27FC236}">
                <a16:creationId xmlns:a16="http://schemas.microsoft.com/office/drawing/2014/main" id="{4D6B1AC7-E349-6C94-8D4F-F8E523C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133600"/>
            <a:ext cx="4537075"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117">
            <a:extLst>
              <a:ext uri="{FF2B5EF4-FFF2-40B4-BE49-F238E27FC236}">
                <a16:creationId xmlns:a16="http://schemas.microsoft.com/office/drawing/2014/main" id="{F71588DA-63AE-6E73-B29F-764391E6F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05038"/>
            <a:ext cx="4392613"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日付プレースホルダー 1">
            <a:extLst>
              <a:ext uri="{FF2B5EF4-FFF2-40B4-BE49-F238E27FC236}">
                <a16:creationId xmlns:a16="http://schemas.microsoft.com/office/drawing/2014/main" id="{F7A12F63-2DDB-DE77-5289-7228EF01AEA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3795" name="フッター プレースホルダー 2">
            <a:extLst>
              <a:ext uri="{FF2B5EF4-FFF2-40B4-BE49-F238E27FC236}">
                <a16:creationId xmlns:a16="http://schemas.microsoft.com/office/drawing/2014/main" id="{D7D15C1B-43EC-AFDE-1138-C06BF259E43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3796" name="スライド番号プレースホルダー 3">
            <a:extLst>
              <a:ext uri="{FF2B5EF4-FFF2-40B4-BE49-F238E27FC236}">
                <a16:creationId xmlns:a16="http://schemas.microsoft.com/office/drawing/2014/main" id="{99C23B7A-81EA-1292-9805-F2A8B3200A6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018C0389-9438-4A83-A691-E330503C81F2}" type="slidenum">
              <a:rPr lang="en-US" altLang="ja-JP" smtClean="0"/>
              <a:pPr/>
              <a:t>31</a:t>
            </a:fld>
            <a:endParaRPr lang="en-US" altLang="ja-JP"/>
          </a:p>
        </p:txBody>
      </p:sp>
      <p:sp>
        <p:nvSpPr>
          <p:cNvPr id="33797" name="Rectangle 4">
            <a:extLst>
              <a:ext uri="{FF2B5EF4-FFF2-40B4-BE49-F238E27FC236}">
                <a16:creationId xmlns:a16="http://schemas.microsoft.com/office/drawing/2014/main" id="{F5F46E5B-40C1-9D48-B35C-61749C837461}"/>
              </a:ext>
            </a:extLst>
          </p:cNvPr>
          <p:cNvSpPr>
            <a:spLocks noChangeArrowheads="1"/>
          </p:cNvSpPr>
          <p:nvPr/>
        </p:nvSpPr>
        <p:spPr bwMode="auto">
          <a:xfrm>
            <a:off x="971550" y="1628775"/>
            <a:ext cx="727392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200">
                <a:solidFill>
                  <a:schemeClr val="tx1"/>
                </a:solidFill>
                <a:latin typeface="Times New Roman" panose="02020603050405020304" pitchFamily="18" charset="0"/>
              </a:defRPr>
            </a:lvl1pPr>
            <a:lvl2pPr marL="914400" indent="-457200">
              <a:defRPr sz="1200">
                <a:solidFill>
                  <a:schemeClr val="tx1"/>
                </a:solidFill>
                <a:latin typeface="Times New Roman" panose="02020603050405020304" pitchFamily="18" charset="0"/>
              </a:defRPr>
            </a:lvl2pPr>
            <a:lvl3pPr marL="1371600" indent="-457200">
              <a:defRPr sz="1200">
                <a:solidFill>
                  <a:schemeClr val="tx1"/>
                </a:solidFill>
                <a:latin typeface="Times New Roman" panose="02020603050405020304" pitchFamily="18" charset="0"/>
              </a:defRPr>
            </a:lvl3pPr>
            <a:lvl4pPr marL="1828800" indent="-457200">
              <a:defRPr sz="1200">
                <a:solidFill>
                  <a:schemeClr val="tx1"/>
                </a:solidFill>
                <a:latin typeface="Times New Roman" panose="02020603050405020304" pitchFamily="18" charset="0"/>
              </a:defRPr>
            </a:lvl4pPr>
            <a:lvl5pPr marL="2286000" indent="-457200">
              <a:defRPr sz="12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2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2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2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4. </a:t>
            </a:r>
            <a:r>
              <a:rPr lang="en-US" altLang="ja-JP" sz="2800" u="sng">
                <a:solidFill>
                  <a:srgbClr val="0000FF"/>
                </a:solidFill>
                <a:latin typeface="Arial" panose="020B0604020202020204" pitchFamily="34" charset="0"/>
                <a:ea typeface="ＭＳ Ｐゴシック" panose="020B0600070205080204" pitchFamily="50" charset="-128"/>
                <a:sym typeface="Wingdings" panose="05000000000000000000" pitchFamily="2" charset="2"/>
              </a:rPr>
              <a:t>Design and implementation of PSWF-type SSA pulse wavelets</a:t>
            </a:r>
            <a:endParaRPr lang="en-US" altLang="ja-JP" sz="2800" u="sng">
              <a:solidFill>
                <a:srgbClr val="0000FF"/>
              </a:solidFill>
              <a:latin typeface="Arial" panose="020B0604020202020204" pitchFamily="34" charset="0"/>
              <a:ea typeface="ＭＳ Ｐゴシック" panose="020B0600070205080204" pitchFamily="50" charset="-128"/>
            </a:endParaRPr>
          </a:p>
          <a:p>
            <a:pPr algn="ctr"/>
            <a:endParaRPr lang="en-US" altLang="ja-JP" sz="2800" u="sng">
              <a:solidFill>
                <a:srgbClr val="0000FF"/>
              </a:solidFill>
              <a:latin typeface="Arial" panose="020B0604020202020204" pitchFamily="34" charset="0"/>
              <a:ea typeface="ＭＳ Ｐゴシック" panose="020B0600070205080204" pitchFamily="50" charset="-128"/>
            </a:endParaRPr>
          </a:p>
          <a:p>
            <a:pPr algn="ctr"/>
            <a:endParaRPr lang="en-US" altLang="ja-JP" sz="2800" u="sng">
              <a:solidFill>
                <a:srgbClr val="0000FF"/>
              </a:solidFill>
              <a:latin typeface="Arial" panose="020B0604020202020204" pitchFamily="34" charset="0"/>
              <a:ea typeface="ＭＳ Ｐゴシック" panose="020B0600070205080204" pitchFamily="50" charset="-128"/>
            </a:endParaRPr>
          </a:p>
          <a:p>
            <a:pPr algn="ctr"/>
            <a:endParaRPr lang="en-US" altLang="ja-JP" sz="2800" u="sng">
              <a:solidFill>
                <a:srgbClr val="0000FF"/>
              </a:solidFill>
              <a:latin typeface="Arial" panose="020B0604020202020204" pitchFamily="34" charset="0"/>
              <a:ea typeface="ＭＳ Ｐゴシック" panose="020B0600070205080204" pitchFamily="50" charset="-128"/>
            </a:endParaRPr>
          </a:p>
          <a:p>
            <a:pPr algn="ctr"/>
            <a:r>
              <a:rPr lang="en-US" altLang="ja-JP" sz="2800" u="sng">
                <a:solidFill>
                  <a:srgbClr val="0000FF"/>
                </a:solidFill>
                <a:latin typeface="Arial" panose="020B0604020202020204" pitchFamily="34" charset="0"/>
                <a:ea typeface="ＭＳ Ｐゴシック" panose="020B0600070205080204" pitchFamily="50" charset="-128"/>
              </a:rPr>
              <a:t>Effects of UWB antennas on implementation of PSWF-type SSA pulse wavelets</a:t>
            </a:r>
          </a:p>
          <a:p>
            <a:pPr algn="ctr"/>
            <a:endParaRPr lang="en-US" altLang="ja-JP" sz="2800">
              <a:solidFill>
                <a:srgbClr val="0000FF"/>
              </a:solidFill>
              <a:latin typeface="Arial" panose="020B0604020202020204" pitchFamily="34" charset="0"/>
              <a:ea typeface="ＭＳ Ｐゴシック" panose="020B0600070205080204" pitchFamily="50" charset="-128"/>
            </a:endParaRPr>
          </a:p>
        </p:txBody>
      </p:sp>
      <p:sp>
        <p:nvSpPr>
          <p:cNvPr id="33798" name="AutoShape 113">
            <a:extLst>
              <a:ext uri="{FF2B5EF4-FFF2-40B4-BE49-F238E27FC236}">
                <a16:creationId xmlns:a16="http://schemas.microsoft.com/office/drawing/2014/main" id="{A0DE97F6-93AC-F02F-20D0-E25E21D87473}"/>
              </a:ext>
            </a:extLst>
          </p:cNvPr>
          <p:cNvSpPr>
            <a:spLocks noChangeArrowheads="1"/>
          </p:cNvSpPr>
          <p:nvPr/>
        </p:nvSpPr>
        <p:spPr bwMode="auto">
          <a:xfrm>
            <a:off x="4643438" y="2781300"/>
            <a:ext cx="504825" cy="792163"/>
          </a:xfrm>
          <a:prstGeom prst="downArrow">
            <a:avLst>
              <a:gd name="adj1" fmla="val 50000"/>
              <a:gd name="adj2" fmla="val 3923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日付プレースホルダー 1">
            <a:extLst>
              <a:ext uri="{FF2B5EF4-FFF2-40B4-BE49-F238E27FC236}">
                <a16:creationId xmlns:a16="http://schemas.microsoft.com/office/drawing/2014/main" id="{B6A0686E-7018-92D2-BC0E-94ED176DB79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4819" name="フッター プレースホルダー 2">
            <a:extLst>
              <a:ext uri="{FF2B5EF4-FFF2-40B4-BE49-F238E27FC236}">
                <a16:creationId xmlns:a16="http://schemas.microsoft.com/office/drawing/2014/main" id="{B25FFBE3-8786-C0D5-F65C-4AC221DA4FD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4820" name="スライド番号プレースホルダー 3">
            <a:extLst>
              <a:ext uri="{FF2B5EF4-FFF2-40B4-BE49-F238E27FC236}">
                <a16:creationId xmlns:a16="http://schemas.microsoft.com/office/drawing/2014/main" id="{F5C26475-7992-FA27-2C38-24EC00D97C6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C3864366-6ABB-43EF-B2BA-45B53D504607}" type="slidenum">
              <a:rPr lang="en-US" altLang="ja-JP" smtClean="0"/>
              <a:pPr/>
              <a:t>32</a:t>
            </a:fld>
            <a:endParaRPr lang="en-US" altLang="ja-JP"/>
          </a:p>
        </p:txBody>
      </p:sp>
      <p:pic>
        <p:nvPicPr>
          <p:cNvPr id="34821" name="Picture 6">
            <a:extLst>
              <a:ext uri="{FF2B5EF4-FFF2-40B4-BE49-F238E27FC236}">
                <a16:creationId xmlns:a16="http://schemas.microsoft.com/office/drawing/2014/main" id="{ED574E52-8F40-352F-9973-268698A6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89138"/>
            <a:ext cx="4537075"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Rectangle 7">
            <a:extLst>
              <a:ext uri="{FF2B5EF4-FFF2-40B4-BE49-F238E27FC236}">
                <a16:creationId xmlns:a16="http://schemas.microsoft.com/office/drawing/2014/main" id="{C7BE8F41-3976-BCD3-F4CB-5CEAE0840D47}"/>
              </a:ext>
            </a:extLst>
          </p:cNvPr>
          <p:cNvSpPr>
            <a:spLocks noChangeArrowheads="1"/>
          </p:cNvSpPr>
          <p:nvPr/>
        </p:nvSpPr>
        <p:spPr bwMode="auto">
          <a:xfrm>
            <a:off x="1258888" y="5522913"/>
            <a:ext cx="6696075" cy="835025"/>
          </a:xfrm>
          <a:prstGeom prst="rect">
            <a:avLst/>
          </a:prstGeom>
          <a:noFill/>
          <a:ln w="12700" cap="sq">
            <a:solidFill>
              <a:srgbClr val="009999"/>
            </a:solidFill>
            <a:miter lim="800000"/>
            <a:headEnd type="none" w="sm" len="sm"/>
            <a:tailEnd type="none" w="sm" len="sm"/>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a:solidFill>
                  <a:srgbClr val="0000FF"/>
                </a:solidFill>
                <a:latin typeface="Arial" panose="020B0604020202020204" pitchFamily="34" charset="0"/>
                <a:ea typeface="ＭＳ Ｐゴシック" panose="020B0600070205080204" pitchFamily="50" charset="-128"/>
                <a:cs typeface="Times New Roman" panose="02020603050405020304" pitchFamily="18" charset="0"/>
              </a:rPr>
              <a:t>Orthogonal PSWF-based SSA pulse wavelets (3.1-5.6 GHz, order of 1, 2, 3 and 4) </a:t>
            </a:r>
          </a:p>
        </p:txBody>
      </p:sp>
      <p:pic>
        <p:nvPicPr>
          <p:cNvPr id="34823" name="Picture 8">
            <a:extLst>
              <a:ext uri="{FF2B5EF4-FFF2-40B4-BE49-F238E27FC236}">
                <a16:creationId xmlns:a16="http://schemas.microsoft.com/office/drawing/2014/main" id="{8D084947-E894-04A9-7950-7AA898843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989138"/>
            <a:ext cx="4500562" cy="337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4" name="Rectangle 9">
            <a:extLst>
              <a:ext uri="{FF2B5EF4-FFF2-40B4-BE49-F238E27FC236}">
                <a16:creationId xmlns:a16="http://schemas.microsoft.com/office/drawing/2014/main" id="{45F792A3-E775-54E0-1D6C-F839D23AEFF9}"/>
              </a:ext>
            </a:extLst>
          </p:cNvPr>
          <p:cNvSpPr>
            <a:spLocks noChangeArrowheads="1"/>
          </p:cNvSpPr>
          <p:nvPr/>
        </p:nvSpPr>
        <p:spPr bwMode="auto">
          <a:xfrm>
            <a:off x="755650" y="836613"/>
            <a:ext cx="74168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4.1 Effects of T-type UWB antenna on PSWF pulse wavelets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日付プレースホルダー 1">
            <a:extLst>
              <a:ext uri="{FF2B5EF4-FFF2-40B4-BE49-F238E27FC236}">
                <a16:creationId xmlns:a16="http://schemas.microsoft.com/office/drawing/2014/main" id="{58EA2E16-2867-1376-C637-2E9A3599D77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5843" name="フッター プレースホルダー 2">
            <a:extLst>
              <a:ext uri="{FF2B5EF4-FFF2-40B4-BE49-F238E27FC236}">
                <a16:creationId xmlns:a16="http://schemas.microsoft.com/office/drawing/2014/main" id="{691BFF8D-B25C-212F-65B1-BD1B643CEFB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5844" name="スライド番号プレースホルダー 3">
            <a:extLst>
              <a:ext uri="{FF2B5EF4-FFF2-40B4-BE49-F238E27FC236}">
                <a16:creationId xmlns:a16="http://schemas.microsoft.com/office/drawing/2014/main" id="{C1C49493-0F0F-D716-7B35-441F462A10C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F4BAFEFA-23A2-4654-8619-819C1B301F72}" type="slidenum">
              <a:rPr lang="en-US" altLang="ja-JP" smtClean="0"/>
              <a:pPr/>
              <a:t>33</a:t>
            </a:fld>
            <a:endParaRPr lang="en-US" altLang="ja-JP"/>
          </a:p>
        </p:txBody>
      </p:sp>
      <p:pic>
        <p:nvPicPr>
          <p:cNvPr id="35845" name="Picture 4">
            <a:extLst>
              <a:ext uri="{FF2B5EF4-FFF2-40B4-BE49-F238E27FC236}">
                <a16:creationId xmlns:a16="http://schemas.microsoft.com/office/drawing/2014/main" id="{348825A2-DC5D-8BB3-8976-A4696C721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060575"/>
            <a:ext cx="5508625"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Rectangle 5">
            <a:extLst>
              <a:ext uri="{FF2B5EF4-FFF2-40B4-BE49-F238E27FC236}">
                <a16:creationId xmlns:a16="http://schemas.microsoft.com/office/drawing/2014/main" id="{DD28DFB9-6943-F198-7C6D-6CD4EED120A1}"/>
              </a:ext>
            </a:extLst>
          </p:cNvPr>
          <p:cNvSpPr>
            <a:spLocks noChangeArrowheads="1"/>
          </p:cNvSpPr>
          <p:nvPr/>
        </p:nvSpPr>
        <p:spPr bwMode="auto">
          <a:xfrm>
            <a:off x="827088" y="908050"/>
            <a:ext cx="7416800" cy="8223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0000FF"/>
                </a:solidFill>
                <a:latin typeface="Arial" panose="020B0604020202020204" pitchFamily="34" charset="0"/>
                <a:ea typeface="ＭＳ Ｐゴシック" panose="020B0600070205080204" pitchFamily="50" charset="-128"/>
                <a:cs typeface="Times New Roman" panose="02020603050405020304" pitchFamily="18" charset="0"/>
              </a:rPr>
              <a:t>Spectral characteristics of  PSWF-based SSA pulse wavelets (3.1-5.6 GHz, order of 1, 2, and 3)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付プレースホルダー 1">
            <a:extLst>
              <a:ext uri="{FF2B5EF4-FFF2-40B4-BE49-F238E27FC236}">
                <a16:creationId xmlns:a16="http://schemas.microsoft.com/office/drawing/2014/main" id="{39812D64-4866-4840-0270-6CD972FBB70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6867" name="フッター プレースホルダー 2">
            <a:extLst>
              <a:ext uri="{FF2B5EF4-FFF2-40B4-BE49-F238E27FC236}">
                <a16:creationId xmlns:a16="http://schemas.microsoft.com/office/drawing/2014/main" id="{0D7E2738-EC92-C103-7694-F31823FE27C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6868" name="スライド番号プレースホルダー 3">
            <a:extLst>
              <a:ext uri="{FF2B5EF4-FFF2-40B4-BE49-F238E27FC236}">
                <a16:creationId xmlns:a16="http://schemas.microsoft.com/office/drawing/2014/main" id="{A8F152CD-9950-044D-B717-8CEE2DB3C1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C329313E-2E2B-4A7B-8A69-A08F69AE3F85}" type="slidenum">
              <a:rPr lang="en-US" altLang="ja-JP" smtClean="0"/>
              <a:pPr/>
              <a:t>34</a:t>
            </a:fld>
            <a:endParaRPr lang="en-US" altLang="ja-JP"/>
          </a:p>
        </p:txBody>
      </p:sp>
      <p:sp>
        <p:nvSpPr>
          <p:cNvPr id="36869" name="Rectangle 4">
            <a:extLst>
              <a:ext uri="{FF2B5EF4-FFF2-40B4-BE49-F238E27FC236}">
                <a16:creationId xmlns:a16="http://schemas.microsoft.com/office/drawing/2014/main" id="{F6C4B854-6D23-FD2D-4E38-720C1C1C558C}"/>
              </a:ext>
            </a:extLst>
          </p:cNvPr>
          <p:cNvSpPr>
            <a:spLocks noChangeArrowheads="1"/>
          </p:cNvSpPr>
          <p:nvPr/>
        </p:nvSpPr>
        <p:spPr bwMode="auto">
          <a:xfrm>
            <a:off x="827088" y="692150"/>
            <a:ext cx="74168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Characteristics of T-type UWB antenna</a:t>
            </a:r>
          </a:p>
        </p:txBody>
      </p:sp>
      <p:pic>
        <p:nvPicPr>
          <p:cNvPr id="36870" name="Picture 5">
            <a:extLst>
              <a:ext uri="{FF2B5EF4-FFF2-40B4-BE49-F238E27FC236}">
                <a16:creationId xmlns:a16="http://schemas.microsoft.com/office/drawing/2014/main" id="{190868CD-F451-4280-E8B3-556C6A8D7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8063"/>
            <a:ext cx="4105275"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Rectangle 6">
            <a:extLst>
              <a:ext uri="{FF2B5EF4-FFF2-40B4-BE49-F238E27FC236}">
                <a16:creationId xmlns:a16="http://schemas.microsoft.com/office/drawing/2014/main" id="{F491EF48-E7ED-EFB1-398F-F7EBB50A0FF4}"/>
              </a:ext>
            </a:extLst>
          </p:cNvPr>
          <p:cNvSpPr>
            <a:spLocks noChangeArrowheads="1"/>
          </p:cNvSpPr>
          <p:nvPr/>
        </p:nvSpPr>
        <p:spPr bwMode="auto">
          <a:xfrm>
            <a:off x="6372225" y="5159375"/>
            <a:ext cx="1190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Frequency (samples)</a:t>
            </a:r>
            <a:endParaRPr lang="en-US" altLang="ja-JP" sz="1000">
              <a:latin typeface="Arial" panose="020B0604020202020204" pitchFamily="34" charset="0"/>
              <a:ea typeface="ＭＳ Ｐゴシック" panose="020B0600070205080204" pitchFamily="50" charset="-128"/>
            </a:endParaRPr>
          </a:p>
        </p:txBody>
      </p:sp>
      <p:grpSp>
        <p:nvGrpSpPr>
          <p:cNvPr id="36872" name="Group 7">
            <a:extLst>
              <a:ext uri="{FF2B5EF4-FFF2-40B4-BE49-F238E27FC236}">
                <a16:creationId xmlns:a16="http://schemas.microsoft.com/office/drawing/2014/main" id="{F88F6ED8-60ED-8B52-1519-164208C4E7D5}"/>
              </a:ext>
            </a:extLst>
          </p:cNvPr>
          <p:cNvGrpSpPr>
            <a:grpSpLocks/>
          </p:cNvGrpSpPr>
          <p:nvPr/>
        </p:nvGrpSpPr>
        <p:grpSpPr bwMode="auto">
          <a:xfrm>
            <a:off x="4643438" y="2133600"/>
            <a:ext cx="4090987" cy="2982913"/>
            <a:chOff x="2925" y="1842"/>
            <a:chExt cx="2577" cy="1879"/>
          </a:xfrm>
        </p:grpSpPr>
        <p:sp>
          <p:nvSpPr>
            <p:cNvPr id="36874" name="Rectangle 8">
              <a:extLst>
                <a:ext uri="{FF2B5EF4-FFF2-40B4-BE49-F238E27FC236}">
                  <a16:creationId xmlns:a16="http://schemas.microsoft.com/office/drawing/2014/main" id="{621106D3-27FF-FCB5-B9D0-BCDBD00C6FED}"/>
                </a:ext>
              </a:extLst>
            </p:cNvPr>
            <p:cNvSpPr>
              <a:spLocks noChangeArrowheads="1"/>
            </p:cNvSpPr>
            <p:nvPr/>
          </p:nvSpPr>
          <p:spPr bwMode="auto">
            <a:xfrm>
              <a:off x="3199" y="1998"/>
              <a:ext cx="2247" cy="15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6875" name="Rectangle 9">
              <a:extLst>
                <a:ext uri="{FF2B5EF4-FFF2-40B4-BE49-F238E27FC236}">
                  <a16:creationId xmlns:a16="http://schemas.microsoft.com/office/drawing/2014/main" id="{2D6E2291-BE22-FF38-681F-E5746D339D83}"/>
                </a:ext>
              </a:extLst>
            </p:cNvPr>
            <p:cNvSpPr>
              <a:spLocks noChangeArrowheads="1"/>
            </p:cNvSpPr>
            <p:nvPr/>
          </p:nvSpPr>
          <p:spPr bwMode="auto">
            <a:xfrm>
              <a:off x="3199" y="1998"/>
              <a:ext cx="2247" cy="1569"/>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6876" name="Freeform 10">
              <a:extLst>
                <a:ext uri="{FF2B5EF4-FFF2-40B4-BE49-F238E27FC236}">
                  <a16:creationId xmlns:a16="http://schemas.microsoft.com/office/drawing/2014/main" id="{319340E1-AF93-118F-B085-8BA84825BB6A}"/>
                </a:ext>
              </a:extLst>
            </p:cNvPr>
            <p:cNvSpPr>
              <a:spLocks/>
            </p:cNvSpPr>
            <p:nvPr/>
          </p:nvSpPr>
          <p:spPr bwMode="auto">
            <a:xfrm>
              <a:off x="3199" y="2001"/>
              <a:ext cx="1" cy="1566"/>
            </a:xfrm>
            <a:custGeom>
              <a:avLst/>
              <a:gdLst>
                <a:gd name="T0" fmla="*/ 0 w 1"/>
                <a:gd name="T1" fmla="*/ 156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7" name="Freeform 11">
              <a:extLst>
                <a:ext uri="{FF2B5EF4-FFF2-40B4-BE49-F238E27FC236}">
                  <a16:creationId xmlns:a16="http://schemas.microsoft.com/office/drawing/2014/main" id="{19F5F7B1-A994-2269-2273-3655C89631DF}"/>
                </a:ext>
              </a:extLst>
            </p:cNvPr>
            <p:cNvSpPr>
              <a:spLocks/>
            </p:cNvSpPr>
            <p:nvPr/>
          </p:nvSpPr>
          <p:spPr bwMode="auto">
            <a:xfrm>
              <a:off x="3445" y="2001"/>
              <a:ext cx="1" cy="1566"/>
            </a:xfrm>
            <a:custGeom>
              <a:avLst/>
              <a:gdLst>
                <a:gd name="T0" fmla="*/ 0 w 1"/>
                <a:gd name="T1" fmla="*/ 156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8" name="Freeform 12">
              <a:extLst>
                <a:ext uri="{FF2B5EF4-FFF2-40B4-BE49-F238E27FC236}">
                  <a16:creationId xmlns:a16="http://schemas.microsoft.com/office/drawing/2014/main" id="{52AE6E8F-11A4-F3F2-87EE-63CC6461E9D6}"/>
                </a:ext>
              </a:extLst>
            </p:cNvPr>
            <p:cNvSpPr>
              <a:spLocks/>
            </p:cNvSpPr>
            <p:nvPr/>
          </p:nvSpPr>
          <p:spPr bwMode="auto">
            <a:xfrm>
              <a:off x="3696" y="2001"/>
              <a:ext cx="0" cy="1566"/>
            </a:xfrm>
            <a:custGeom>
              <a:avLst/>
              <a:gdLst>
                <a:gd name="T0" fmla="*/ 1566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9" name="Freeform 13">
              <a:extLst>
                <a:ext uri="{FF2B5EF4-FFF2-40B4-BE49-F238E27FC236}">
                  <a16:creationId xmlns:a16="http://schemas.microsoft.com/office/drawing/2014/main" id="{CBF80379-9F97-62C2-9918-399B7A5E1D40}"/>
                </a:ext>
              </a:extLst>
            </p:cNvPr>
            <p:cNvSpPr>
              <a:spLocks/>
            </p:cNvSpPr>
            <p:nvPr/>
          </p:nvSpPr>
          <p:spPr bwMode="auto">
            <a:xfrm>
              <a:off x="3946" y="2001"/>
              <a:ext cx="0" cy="1566"/>
            </a:xfrm>
            <a:custGeom>
              <a:avLst/>
              <a:gdLst>
                <a:gd name="T0" fmla="*/ 1566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0" name="Freeform 14">
              <a:extLst>
                <a:ext uri="{FF2B5EF4-FFF2-40B4-BE49-F238E27FC236}">
                  <a16:creationId xmlns:a16="http://schemas.microsoft.com/office/drawing/2014/main" id="{CB63ED15-12AE-314C-03F1-80F8887B84E3}"/>
                </a:ext>
              </a:extLst>
            </p:cNvPr>
            <p:cNvSpPr>
              <a:spLocks/>
            </p:cNvSpPr>
            <p:nvPr/>
          </p:nvSpPr>
          <p:spPr bwMode="auto">
            <a:xfrm>
              <a:off x="4197" y="2001"/>
              <a:ext cx="1" cy="1566"/>
            </a:xfrm>
            <a:custGeom>
              <a:avLst/>
              <a:gdLst>
                <a:gd name="T0" fmla="*/ 0 w 1"/>
                <a:gd name="T1" fmla="*/ 156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1" name="Freeform 15">
              <a:extLst>
                <a:ext uri="{FF2B5EF4-FFF2-40B4-BE49-F238E27FC236}">
                  <a16:creationId xmlns:a16="http://schemas.microsoft.com/office/drawing/2014/main" id="{DD20CFC1-2828-A1F1-4A84-6B748CCFF1BF}"/>
                </a:ext>
              </a:extLst>
            </p:cNvPr>
            <p:cNvSpPr>
              <a:spLocks/>
            </p:cNvSpPr>
            <p:nvPr/>
          </p:nvSpPr>
          <p:spPr bwMode="auto">
            <a:xfrm>
              <a:off x="4447" y="2001"/>
              <a:ext cx="1" cy="1566"/>
            </a:xfrm>
            <a:custGeom>
              <a:avLst/>
              <a:gdLst>
                <a:gd name="T0" fmla="*/ 0 w 1"/>
                <a:gd name="T1" fmla="*/ 156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2" name="Freeform 16">
              <a:extLst>
                <a:ext uri="{FF2B5EF4-FFF2-40B4-BE49-F238E27FC236}">
                  <a16:creationId xmlns:a16="http://schemas.microsoft.com/office/drawing/2014/main" id="{309CA125-D4DA-9A96-432B-E0CB7AEE3060}"/>
                </a:ext>
              </a:extLst>
            </p:cNvPr>
            <p:cNvSpPr>
              <a:spLocks/>
            </p:cNvSpPr>
            <p:nvPr/>
          </p:nvSpPr>
          <p:spPr bwMode="auto">
            <a:xfrm>
              <a:off x="4694" y="2001"/>
              <a:ext cx="0" cy="1566"/>
            </a:xfrm>
            <a:custGeom>
              <a:avLst/>
              <a:gdLst>
                <a:gd name="T0" fmla="*/ 1566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3" name="Freeform 17">
              <a:extLst>
                <a:ext uri="{FF2B5EF4-FFF2-40B4-BE49-F238E27FC236}">
                  <a16:creationId xmlns:a16="http://schemas.microsoft.com/office/drawing/2014/main" id="{AAD4A618-6C53-474D-8EB0-5E7F8E257C41}"/>
                </a:ext>
              </a:extLst>
            </p:cNvPr>
            <p:cNvSpPr>
              <a:spLocks/>
            </p:cNvSpPr>
            <p:nvPr/>
          </p:nvSpPr>
          <p:spPr bwMode="auto">
            <a:xfrm>
              <a:off x="4944" y="2001"/>
              <a:ext cx="0" cy="1566"/>
            </a:xfrm>
            <a:custGeom>
              <a:avLst/>
              <a:gdLst>
                <a:gd name="T0" fmla="*/ 1566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4" name="Freeform 18">
              <a:extLst>
                <a:ext uri="{FF2B5EF4-FFF2-40B4-BE49-F238E27FC236}">
                  <a16:creationId xmlns:a16="http://schemas.microsoft.com/office/drawing/2014/main" id="{7711643A-C6E9-E186-B391-D48511C1FC40}"/>
                </a:ext>
              </a:extLst>
            </p:cNvPr>
            <p:cNvSpPr>
              <a:spLocks/>
            </p:cNvSpPr>
            <p:nvPr/>
          </p:nvSpPr>
          <p:spPr bwMode="auto">
            <a:xfrm>
              <a:off x="5194" y="2001"/>
              <a:ext cx="2" cy="1566"/>
            </a:xfrm>
            <a:custGeom>
              <a:avLst/>
              <a:gdLst>
                <a:gd name="T0" fmla="*/ 0 w 2"/>
                <a:gd name="T1" fmla="*/ 1566 h 410"/>
                <a:gd name="T2" fmla="*/ 0 w 2"/>
                <a:gd name="T3" fmla="*/ 0 h 410"/>
                <a:gd name="T4" fmla="*/ 0 w 2"/>
                <a:gd name="T5" fmla="*/ 0 h 410"/>
                <a:gd name="T6" fmla="*/ 0 60000 65536"/>
                <a:gd name="T7" fmla="*/ 0 60000 65536"/>
                <a:gd name="T8" fmla="*/ 0 60000 65536"/>
              </a:gdLst>
              <a:ahLst/>
              <a:cxnLst>
                <a:cxn ang="T6">
                  <a:pos x="T0" y="T1"/>
                </a:cxn>
                <a:cxn ang="T7">
                  <a:pos x="T2" y="T3"/>
                </a:cxn>
                <a:cxn ang="T8">
                  <a:pos x="T4" y="T5"/>
                </a:cxn>
              </a:cxnLst>
              <a:rect l="0" t="0" r="r" b="b"/>
              <a:pathLst>
                <a:path w="2"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5" name="Freeform 19">
              <a:extLst>
                <a:ext uri="{FF2B5EF4-FFF2-40B4-BE49-F238E27FC236}">
                  <a16:creationId xmlns:a16="http://schemas.microsoft.com/office/drawing/2014/main" id="{3F92F6F9-7B10-2A6C-27EE-021F511B7423}"/>
                </a:ext>
              </a:extLst>
            </p:cNvPr>
            <p:cNvSpPr>
              <a:spLocks/>
            </p:cNvSpPr>
            <p:nvPr/>
          </p:nvSpPr>
          <p:spPr bwMode="auto">
            <a:xfrm>
              <a:off x="5446" y="2001"/>
              <a:ext cx="0" cy="1566"/>
            </a:xfrm>
            <a:custGeom>
              <a:avLst/>
              <a:gdLst>
                <a:gd name="T0" fmla="*/ 1566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6" name="Freeform 20">
              <a:extLst>
                <a:ext uri="{FF2B5EF4-FFF2-40B4-BE49-F238E27FC236}">
                  <a16:creationId xmlns:a16="http://schemas.microsoft.com/office/drawing/2014/main" id="{BE0008A8-0731-0FAB-AC67-A7FFB2A4203A}"/>
                </a:ext>
              </a:extLst>
            </p:cNvPr>
            <p:cNvSpPr>
              <a:spLocks/>
            </p:cNvSpPr>
            <p:nvPr/>
          </p:nvSpPr>
          <p:spPr bwMode="auto">
            <a:xfrm>
              <a:off x="3199" y="3567"/>
              <a:ext cx="2247" cy="1"/>
            </a:xfrm>
            <a:custGeom>
              <a:avLst/>
              <a:gdLst>
                <a:gd name="T0" fmla="*/ 0 w 520"/>
                <a:gd name="T1" fmla="*/ 0 h 1"/>
                <a:gd name="T2" fmla="*/ 2247 w 520"/>
                <a:gd name="T3" fmla="*/ 0 h 1"/>
                <a:gd name="T4" fmla="*/ 224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7" name="Freeform 21">
              <a:extLst>
                <a:ext uri="{FF2B5EF4-FFF2-40B4-BE49-F238E27FC236}">
                  <a16:creationId xmlns:a16="http://schemas.microsoft.com/office/drawing/2014/main" id="{C91D1808-086E-C697-4C4B-DE40223CED41}"/>
                </a:ext>
              </a:extLst>
            </p:cNvPr>
            <p:cNvSpPr>
              <a:spLocks/>
            </p:cNvSpPr>
            <p:nvPr/>
          </p:nvSpPr>
          <p:spPr bwMode="auto">
            <a:xfrm>
              <a:off x="3199" y="3392"/>
              <a:ext cx="2247" cy="1"/>
            </a:xfrm>
            <a:custGeom>
              <a:avLst/>
              <a:gdLst>
                <a:gd name="T0" fmla="*/ 0 w 520"/>
                <a:gd name="T1" fmla="*/ 0 h 1"/>
                <a:gd name="T2" fmla="*/ 2247 w 520"/>
                <a:gd name="T3" fmla="*/ 0 h 1"/>
                <a:gd name="T4" fmla="*/ 224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8" name="Freeform 22">
              <a:extLst>
                <a:ext uri="{FF2B5EF4-FFF2-40B4-BE49-F238E27FC236}">
                  <a16:creationId xmlns:a16="http://schemas.microsoft.com/office/drawing/2014/main" id="{6570CE0E-D4D5-46F6-B18F-32FA0A5FE0A7}"/>
                </a:ext>
              </a:extLst>
            </p:cNvPr>
            <p:cNvSpPr>
              <a:spLocks/>
            </p:cNvSpPr>
            <p:nvPr/>
          </p:nvSpPr>
          <p:spPr bwMode="auto">
            <a:xfrm>
              <a:off x="3199" y="3219"/>
              <a:ext cx="2247" cy="1"/>
            </a:xfrm>
            <a:custGeom>
              <a:avLst/>
              <a:gdLst>
                <a:gd name="T0" fmla="*/ 0 w 520"/>
                <a:gd name="T1" fmla="*/ 0 h 1"/>
                <a:gd name="T2" fmla="*/ 2247 w 520"/>
                <a:gd name="T3" fmla="*/ 0 h 1"/>
                <a:gd name="T4" fmla="*/ 224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9" name="Freeform 23">
              <a:extLst>
                <a:ext uri="{FF2B5EF4-FFF2-40B4-BE49-F238E27FC236}">
                  <a16:creationId xmlns:a16="http://schemas.microsoft.com/office/drawing/2014/main" id="{AC119F49-2C60-1190-B612-1C0BDDB06DBC}"/>
                </a:ext>
              </a:extLst>
            </p:cNvPr>
            <p:cNvSpPr>
              <a:spLocks/>
            </p:cNvSpPr>
            <p:nvPr/>
          </p:nvSpPr>
          <p:spPr bwMode="auto">
            <a:xfrm>
              <a:off x="3199" y="3044"/>
              <a:ext cx="2247" cy="0"/>
            </a:xfrm>
            <a:custGeom>
              <a:avLst/>
              <a:gdLst>
                <a:gd name="T0" fmla="*/ 0 w 520"/>
                <a:gd name="T1" fmla="*/ 2247 w 520"/>
                <a:gd name="T2" fmla="*/ 224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0" name="Freeform 24">
              <a:extLst>
                <a:ext uri="{FF2B5EF4-FFF2-40B4-BE49-F238E27FC236}">
                  <a16:creationId xmlns:a16="http://schemas.microsoft.com/office/drawing/2014/main" id="{9D5A3E1F-406E-5C91-4E0D-7CCC1F67A5E2}"/>
                </a:ext>
              </a:extLst>
            </p:cNvPr>
            <p:cNvSpPr>
              <a:spLocks/>
            </p:cNvSpPr>
            <p:nvPr/>
          </p:nvSpPr>
          <p:spPr bwMode="auto">
            <a:xfrm>
              <a:off x="3199" y="2872"/>
              <a:ext cx="2247" cy="1"/>
            </a:xfrm>
            <a:custGeom>
              <a:avLst/>
              <a:gdLst>
                <a:gd name="T0" fmla="*/ 0 w 520"/>
                <a:gd name="T1" fmla="*/ 0 h 1"/>
                <a:gd name="T2" fmla="*/ 2247 w 520"/>
                <a:gd name="T3" fmla="*/ 0 h 1"/>
                <a:gd name="T4" fmla="*/ 224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1" name="Freeform 25">
              <a:extLst>
                <a:ext uri="{FF2B5EF4-FFF2-40B4-BE49-F238E27FC236}">
                  <a16:creationId xmlns:a16="http://schemas.microsoft.com/office/drawing/2014/main" id="{9FF5D0F6-D882-9468-CC5C-76C99C6D8C40}"/>
                </a:ext>
              </a:extLst>
            </p:cNvPr>
            <p:cNvSpPr>
              <a:spLocks/>
            </p:cNvSpPr>
            <p:nvPr/>
          </p:nvSpPr>
          <p:spPr bwMode="auto">
            <a:xfrm>
              <a:off x="3199" y="2697"/>
              <a:ext cx="2247" cy="0"/>
            </a:xfrm>
            <a:custGeom>
              <a:avLst/>
              <a:gdLst>
                <a:gd name="T0" fmla="*/ 0 w 520"/>
                <a:gd name="T1" fmla="*/ 2247 w 520"/>
                <a:gd name="T2" fmla="*/ 224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2" name="Freeform 26">
              <a:extLst>
                <a:ext uri="{FF2B5EF4-FFF2-40B4-BE49-F238E27FC236}">
                  <a16:creationId xmlns:a16="http://schemas.microsoft.com/office/drawing/2014/main" id="{5BD21498-A62F-6522-D6D4-AB3461B3BC44}"/>
                </a:ext>
              </a:extLst>
            </p:cNvPr>
            <p:cNvSpPr>
              <a:spLocks/>
            </p:cNvSpPr>
            <p:nvPr/>
          </p:nvSpPr>
          <p:spPr bwMode="auto">
            <a:xfrm>
              <a:off x="3199" y="2525"/>
              <a:ext cx="2247" cy="0"/>
            </a:xfrm>
            <a:custGeom>
              <a:avLst/>
              <a:gdLst>
                <a:gd name="T0" fmla="*/ 0 w 520"/>
                <a:gd name="T1" fmla="*/ 2247 w 520"/>
                <a:gd name="T2" fmla="*/ 224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3" name="Freeform 27">
              <a:extLst>
                <a:ext uri="{FF2B5EF4-FFF2-40B4-BE49-F238E27FC236}">
                  <a16:creationId xmlns:a16="http://schemas.microsoft.com/office/drawing/2014/main" id="{437B3AE3-C5FF-9035-E8FB-B31E42ED9455}"/>
                </a:ext>
              </a:extLst>
            </p:cNvPr>
            <p:cNvSpPr>
              <a:spLocks/>
            </p:cNvSpPr>
            <p:nvPr/>
          </p:nvSpPr>
          <p:spPr bwMode="auto">
            <a:xfrm>
              <a:off x="3199" y="2349"/>
              <a:ext cx="2247" cy="0"/>
            </a:xfrm>
            <a:custGeom>
              <a:avLst/>
              <a:gdLst>
                <a:gd name="T0" fmla="*/ 0 w 520"/>
                <a:gd name="T1" fmla="*/ 2247 w 520"/>
                <a:gd name="T2" fmla="*/ 224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4" name="Freeform 28">
              <a:extLst>
                <a:ext uri="{FF2B5EF4-FFF2-40B4-BE49-F238E27FC236}">
                  <a16:creationId xmlns:a16="http://schemas.microsoft.com/office/drawing/2014/main" id="{D4A19719-D6EA-76BF-E378-3A419657AD5B}"/>
                </a:ext>
              </a:extLst>
            </p:cNvPr>
            <p:cNvSpPr>
              <a:spLocks/>
            </p:cNvSpPr>
            <p:nvPr/>
          </p:nvSpPr>
          <p:spPr bwMode="auto">
            <a:xfrm>
              <a:off x="3199" y="2177"/>
              <a:ext cx="2247" cy="0"/>
            </a:xfrm>
            <a:custGeom>
              <a:avLst/>
              <a:gdLst>
                <a:gd name="T0" fmla="*/ 0 w 520"/>
                <a:gd name="T1" fmla="*/ 2247 w 520"/>
                <a:gd name="T2" fmla="*/ 224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5" name="Freeform 29">
              <a:extLst>
                <a:ext uri="{FF2B5EF4-FFF2-40B4-BE49-F238E27FC236}">
                  <a16:creationId xmlns:a16="http://schemas.microsoft.com/office/drawing/2014/main" id="{A2A92263-BD09-85AD-DB73-C4DE1B9273F9}"/>
                </a:ext>
              </a:extLst>
            </p:cNvPr>
            <p:cNvSpPr>
              <a:spLocks/>
            </p:cNvSpPr>
            <p:nvPr/>
          </p:nvSpPr>
          <p:spPr bwMode="auto">
            <a:xfrm>
              <a:off x="3199" y="2001"/>
              <a:ext cx="2247" cy="1"/>
            </a:xfrm>
            <a:custGeom>
              <a:avLst/>
              <a:gdLst>
                <a:gd name="T0" fmla="*/ 0 w 520"/>
                <a:gd name="T1" fmla="*/ 0 h 1"/>
                <a:gd name="T2" fmla="*/ 2247 w 520"/>
                <a:gd name="T3" fmla="*/ 0 h 1"/>
                <a:gd name="T4" fmla="*/ 224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6" name="Line 30">
              <a:extLst>
                <a:ext uri="{FF2B5EF4-FFF2-40B4-BE49-F238E27FC236}">
                  <a16:creationId xmlns:a16="http://schemas.microsoft.com/office/drawing/2014/main" id="{32329D45-9AF5-AD93-FCDE-C1FF01B246D0}"/>
                </a:ext>
              </a:extLst>
            </p:cNvPr>
            <p:cNvSpPr>
              <a:spLocks noChangeShapeType="1"/>
            </p:cNvSpPr>
            <p:nvPr/>
          </p:nvSpPr>
          <p:spPr bwMode="auto">
            <a:xfrm>
              <a:off x="3199" y="1998"/>
              <a:ext cx="224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7" name="Freeform 31">
              <a:extLst>
                <a:ext uri="{FF2B5EF4-FFF2-40B4-BE49-F238E27FC236}">
                  <a16:creationId xmlns:a16="http://schemas.microsoft.com/office/drawing/2014/main" id="{FB27F073-7909-CC2D-1ACD-F9C5E4FDAD55}"/>
                </a:ext>
              </a:extLst>
            </p:cNvPr>
            <p:cNvSpPr>
              <a:spLocks/>
            </p:cNvSpPr>
            <p:nvPr/>
          </p:nvSpPr>
          <p:spPr bwMode="auto">
            <a:xfrm>
              <a:off x="3199" y="1998"/>
              <a:ext cx="2247" cy="1569"/>
            </a:xfrm>
            <a:custGeom>
              <a:avLst/>
              <a:gdLst>
                <a:gd name="T0" fmla="*/ 0 w 520"/>
                <a:gd name="T1" fmla="*/ 1569 h 411"/>
                <a:gd name="T2" fmla="*/ 2247 w 520"/>
                <a:gd name="T3" fmla="*/ 1569 h 411"/>
                <a:gd name="T4" fmla="*/ 2247 w 520"/>
                <a:gd name="T5" fmla="*/ 0 h 411"/>
                <a:gd name="T6" fmla="*/ 0 60000 65536"/>
                <a:gd name="T7" fmla="*/ 0 60000 65536"/>
                <a:gd name="T8" fmla="*/ 0 60000 65536"/>
              </a:gdLst>
              <a:ahLst/>
              <a:cxnLst>
                <a:cxn ang="T6">
                  <a:pos x="T0" y="T1"/>
                </a:cxn>
                <a:cxn ang="T7">
                  <a:pos x="T2" y="T3"/>
                </a:cxn>
                <a:cxn ang="T8">
                  <a:pos x="T4" y="T5"/>
                </a:cxn>
              </a:cxnLst>
              <a:rect l="0" t="0" r="r" b="b"/>
              <a:pathLst>
                <a:path w="520" h="411">
                  <a:moveTo>
                    <a:pt x="0" y="411"/>
                  </a:moveTo>
                  <a:lnTo>
                    <a:pt x="520" y="411"/>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8" name="Line 32">
              <a:extLst>
                <a:ext uri="{FF2B5EF4-FFF2-40B4-BE49-F238E27FC236}">
                  <a16:creationId xmlns:a16="http://schemas.microsoft.com/office/drawing/2014/main" id="{276936D4-EC12-4DD9-24A6-DCC22D1B6A8C}"/>
                </a:ext>
              </a:extLst>
            </p:cNvPr>
            <p:cNvSpPr>
              <a:spLocks noChangeShapeType="1"/>
            </p:cNvSpPr>
            <p:nvPr/>
          </p:nvSpPr>
          <p:spPr bwMode="auto">
            <a:xfrm flipV="1">
              <a:off x="3199" y="1998"/>
              <a:ext cx="1" cy="15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9" name="Line 33">
              <a:extLst>
                <a:ext uri="{FF2B5EF4-FFF2-40B4-BE49-F238E27FC236}">
                  <a16:creationId xmlns:a16="http://schemas.microsoft.com/office/drawing/2014/main" id="{B10B3859-85FA-8C55-D2CC-F3A20DEC13F2}"/>
                </a:ext>
              </a:extLst>
            </p:cNvPr>
            <p:cNvSpPr>
              <a:spLocks noChangeShapeType="1"/>
            </p:cNvSpPr>
            <p:nvPr/>
          </p:nvSpPr>
          <p:spPr bwMode="auto">
            <a:xfrm>
              <a:off x="3199" y="3567"/>
              <a:ext cx="22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0" name="Line 34">
              <a:extLst>
                <a:ext uri="{FF2B5EF4-FFF2-40B4-BE49-F238E27FC236}">
                  <a16:creationId xmlns:a16="http://schemas.microsoft.com/office/drawing/2014/main" id="{EE019078-17EE-8CCB-E157-F9D792A0F9E9}"/>
                </a:ext>
              </a:extLst>
            </p:cNvPr>
            <p:cNvSpPr>
              <a:spLocks noChangeShapeType="1"/>
            </p:cNvSpPr>
            <p:nvPr/>
          </p:nvSpPr>
          <p:spPr bwMode="auto">
            <a:xfrm flipV="1">
              <a:off x="3199" y="1998"/>
              <a:ext cx="1" cy="15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1" name="Line 35">
              <a:extLst>
                <a:ext uri="{FF2B5EF4-FFF2-40B4-BE49-F238E27FC236}">
                  <a16:creationId xmlns:a16="http://schemas.microsoft.com/office/drawing/2014/main" id="{D9ABAA9B-EF6B-1CDD-EC76-A7279D87B1F3}"/>
                </a:ext>
              </a:extLst>
            </p:cNvPr>
            <p:cNvSpPr>
              <a:spLocks noChangeShapeType="1"/>
            </p:cNvSpPr>
            <p:nvPr/>
          </p:nvSpPr>
          <p:spPr bwMode="auto">
            <a:xfrm flipV="1">
              <a:off x="3199" y="3544"/>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2" name="Line 36">
              <a:extLst>
                <a:ext uri="{FF2B5EF4-FFF2-40B4-BE49-F238E27FC236}">
                  <a16:creationId xmlns:a16="http://schemas.microsoft.com/office/drawing/2014/main" id="{A8A573F4-74E5-0ACA-F682-6C89AD65FB89}"/>
                </a:ext>
              </a:extLst>
            </p:cNvPr>
            <p:cNvSpPr>
              <a:spLocks noChangeShapeType="1"/>
            </p:cNvSpPr>
            <p:nvPr/>
          </p:nvSpPr>
          <p:spPr bwMode="auto">
            <a:xfrm>
              <a:off x="3199" y="2001"/>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3" name="Rectangle 37">
              <a:extLst>
                <a:ext uri="{FF2B5EF4-FFF2-40B4-BE49-F238E27FC236}">
                  <a16:creationId xmlns:a16="http://schemas.microsoft.com/office/drawing/2014/main" id="{43CC0B06-7E1D-D701-650B-7D416704D5F8}"/>
                </a:ext>
              </a:extLst>
            </p:cNvPr>
            <p:cNvSpPr>
              <a:spLocks noChangeArrowheads="1"/>
            </p:cNvSpPr>
            <p:nvPr/>
          </p:nvSpPr>
          <p:spPr bwMode="auto">
            <a:xfrm>
              <a:off x="3182" y="3582"/>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a:t>
              </a:r>
              <a:endParaRPr lang="ja-JP" altLang="en-US" sz="800">
                <a:latin typeface="Arial" panose="020B0604020202020204" pitchFamily="34" charset="0"/>
                <a:ea typeface="ＭＳ Ｐゴシック" panose="020B0600070205080204" pitchFamily="50" charset="-128"/>
              </a:endParaRPr>
            </a:p>
          </p:txBody>
        </p:sp>
        <p:sp>
          <p:nvSpPr>
            <p:cNvPr id="36904" name="Line 38">
              <a:extLst>
                <a:ext uri="{FF2B5EF4-FFF2-40B4-BE49-F238E27FC236}">
                  <a16:creationId xmlns:a16="http://schemas.microsoft.com/office/drawing/2014/main" id="{A8A7C689-9303-315C-80DA-31A2862CA592}"/>
                </a:ext>
              </a:extLst>
            </p:cNvPr>
            <p:cNvSpPr>
              <a:spLocks noChangeShapeType="1"/>
            </p:cNvSpPr>
            <p:nvPr/>
          </p:nvSpPr>
          <p:spPr bwMode="auto">
            <a:xfrm flipV="1">
              <a:off x="3445" y="3544"/>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5" name="Line 39">
              <a:extLst>
                <a:ext uri="{FF2B5EF4-FFF2-40B4-BE49-F238E27FC236}">
                  <a16:creationId xmlns:a16="http://schemas.microsoft.com/office/drawing/2014/main" id="{F30F2B2E-774A-1D3D-0667-0E3AF29AC5E5}"/>
                </a:ext>
              </a:extLst>
            </p:cNvPr>
            <p:cNvSpPr>
              <a:spLocks noChangeShapeType="1"/>
            </p:cNvSpPr>
            <p:nvPr/>
          </p:nvSpPr>
          <p:spPr bwMode="auto">
            <a:xfrm>
              <a:off x="3445" y="2001"/>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6" name="Rectangle 40">
              <a:extLst>
                <a:ext uri="{FF2B5EF4-FFF2-40B4-BE49-F238E27FC236}">
                  <a16:creationId xmlns:a16="http://schemas.microsoft.com/office/drawing/2014/main" id="{FE6908AC-38D3-288C-D900-A8421BE78363}"/>
                </a:ext>
              </a:extLst>
            </p:cNvPr>
            <p:cNvSpPr>
              <a:spLocks noChangeArrowheads="1"/>
            </p:cNvSpPr>
            <p:nvPr/>
          </p:nvSpPr>
          <p:spPr bwMode="auto">
            <a:xfrm>
              <a:off x="3410" y="3582"/>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50</a:t>
              </a:r>
              <a:endParaRPr lang="ja-JP" altLang="en-US" sz="800">
                <a:latin typeface="Arial" panose="020B0604020202020204" pitchFamily="34" charset="0"/>
                <a:ea typeface="ＭＳ Ｐゴシック" panose="020B0600070205080204" pitchFamily="50" charset="-128"/>
              </a:endParaRPr>
            </a:p>
          </p:txBody>
        </p:sp>
        <p:sp>
          <p:nvSpPr>
            <p:cNvPr id="36907" name="Line 41">
              <a:extLst>
                <a:ext uri="{FF2B5EF4-FFF2-40B4-BE49-F238E27FC236}">
                  <a16:creationId xmlns:a16="http://schemas.microsoft.com/office/drawing/2014/main" id="{BF007730-6D34-6E34-3F26-E4F276FCAFB0}"/>
                </a:ext>
              </a:extLst>
            </p:cNvPr>
            <p:cNvSpPr>
              <a:spLocks noChangeShapeType="1"/>
            </p:cNvSpPr>
            <p:nvPr/>
          </p:nvSpPr>
          <p:spPr bwMode="auto">
            <a:xfrm flipV="1">
              <a:off x="3696" y="3544"/>
              <a:ext cx="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8" name="Line 42">
              <a:extLst>
                <a:ext uri="{FF2B5EF4-FFF2-40B4-BE49-F238E27FC236}">
                  <a16:creationId xmlns:a16="http://schemas.microsoft.com/office/drawing/2014/main" id="{14F5B361-339E-9054-8D5F-EA91945B3EE0}"/>
                </a:ext>
              </a:extLst>
            </p:cNvPr>
            <p:cNvSpPr>
              <a:spLocks noChangeShapeType="1"/>
            </p:cNvSpPr>
            <p:nvPr/>
          </p:nvSpPr>
          <p:spPr bwMode="auto">
            <a:xfrm>
              <a:off x="3696" y="2001"/>
              <a:ext cx="0"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9" name="Rectangle 43">
              <a:extLst>
                <a:ext uri="{FF2B5EF4-FFF2-40B4-BE49-F238E27FC236}">
                  <a16:creationId xmlns:a16="http://schemas.microsoft.com/office/drawing/2014/main" id="{3C0F643D-3C9C-8B83-72E9-DB4DA27D337D}"/>
                </a:ext>
              </a:extLst>
            </p:cNvPr>
            <p:cNvSpPr>
              <a:spLocks noChangeArrowheads="1"/>
            </p:cNvSpPr>
            <p:nvPr/>
          </p:nvSpPr>
          <p:spPr bwMode="auto">
            <a:xfrm>
              <a:off x="3641" y="358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100</a:t>
              </a:r>
              <a:endParaRPr lang="ja-JP" altLang="en-US" sz="800">
                <a:latin typeface="Arial" panose="020B0604020202020204" pitchFamily="34" charset="0"/>
                <a:ea typeface="ＭＳ Ｐゴシック" panose="020B0600070205080204" pitchFamily="50" charset="-128"/>
              </a:endParaRPr>
            </a:p>
          </p:txBody>
        </p:sp>
        <p:sp>
          <p:nvSpPr>
            <p:cNvPr id="36910" name="Line 44">
              <a:extLst>
                <a:ext uri="{FF2B5EF4-FFF2-40B4-BE49-F238E27FC236}">
                  <a16:creationId xmlns:a16="http://schemas.microsoft.com/office/drawing/2014/main" id="{892BBEE9-121F-8738-E007-F305E3C9283C}"/>
                </a:ext>
              </a:extLst>
            </p:cNvPr>
            <p:cNvSpPr>
              <a:spLocks noChangeShapeType="1"/>
            </p:cNvSpPr>
            <p:nvPr/>
          </p:nvSpPr>
          <p:spPr bwMode="auto">
            <a:xfrm flipV="1">
              <a:off x="3946" y="3544"/>
              <a:ext cx="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1" name="Line 45">
              <a:extLst>
                <a:ext uri="{FF2B5EF4-FFF2-40B4-BE49-F238E27FC236}">
                  <a16:creationId xmlns:a16="http://schemas.microsoft.com/office/drawing/2014/main" id="{12DC9E95-A7D2-E46B-DAE2-BEE82F56252D}"/>
                </a:ext>
              </a:extLst>
            </p:cNvPr>
            <p:cNvSpPr>
              <a:spLocks noChangeShapeType="1"/>
            </p:cNvSpPr>
            <p:nvPr/>
          </p:nvSpPr>
          <p:spPr bwMode="auto">
            <a:xfrm>
              <a:off x="3946" y="2001"/>
              <a:ext cx="0"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2" name="Rectangle 46">
              <a:extLst>
                <a:ext uri="{FF2B5EF4-FFF2-40B4-BE49-F238E27FC236}">
                  <a16:creationId xmlns:a16="http://schemas.microsoft.com/office/drawing/2014/main" id="{D2F4380B-6C31-D566-D0A1-F0181B5C5B84}"/>
                </a:ext>
              </a:extLst>
            </p:cNvPr>
            <p:cNvSpPr>
              <a:spLocks noChangeArrowheads="1"/>
            </p:cNvSpPr>
            <p:nvPr/>
          </p:nvSpPr>
          <p:spPr bwMode="auto">
            <a:xfrm>
              <a:off x="3889" y="358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150</a:t>
              </a:r>
              <a:endParaRPr lang="ja-JP" altLang="en-US" sz="800">
                <a:latin typeface="Arial" panose="020B0604020202020204" pitchFamily="34" charset="0"/>
                <a:ea typeface="ＭＳ Ｐゴシック" panose="020B0600070205080204" pitchFamily="50" charset="-128"/>
              </a:endParaRPr>
            </a:p>
          </p:txBody>
        </p:sp>
        <p:sp>
          <p:nvSpPr>
            <p:cNvPr id="36913" name="Line 47">
              <a:extLst>
                <a:ext uri="{FF2B5EF4-FFF2-40B4-BE49-F238E27FC236}">
                  <a16:creationId xmlns:a16="http://schemas.microsoft.com/office/drawing/2014/main" id="{C686C781-843C-3C2F-DF9E-C4F58CFE70B0}"/>
                </a:ext>
              </a:extLst>
            </p:cNvPr>
            <p:cNvSpPr>
              <a:spLocks noChangeShapeType="1"/>
            </p:cNvSpPr>
            <p:nvPr/>
          </p:nvSpPr>
          <p:spPr bwMode="auto">
            <a:xfrm flipV="1">
              <a:off x="4197" y="3544"/>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4" name="Line 48">
              <a:extLst>
                <a:ext uri="{FF2B5EF4-FFF2-40B4-BE49-F238E27FC236}">
                  <a16:creationId xmlns:a16="http://schemas.microsoft.com/office/drawing/2014/main" id="{EDBBFE2D-3F2C-6CCB-0DD1-2AA59EB41F52}"/>
                </a:ext>
              </a:extLst>
            </p:cNvPr>
            <p:cNvSpPr>
              <a:spLocks noChangeShapeType="1"/>
            </p:cNvSpPr>
            <p:nvPr/>
          </p:nvSpPr>
          <p:spPr bwMode="auto">
            <a:xfrm>
              <a:off x="4197" y="2001"/>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5" name="Rectangle 49">
              <a:extLst>
                <a:ext uri="{FF2B5EF4-FFF2-40B4-BE49-F238E27FC236}">
                  <a16:creationId xmlns:a16="http://schemas.microsoft.com/office/drawing/2014/main" id="{99AD4D5A-E3F0-E053-0289-A8B20EC6E95E}"/>
                </a:ext>
              </a:extLst>
            </p:cNvPr>
            <p:cNvSpPr>
              <a:spLocks noChangeArrowheads="1"/>
            </p:cNvSpPr>
            <p:nvPr/>
          </p:nvSpPr>
          <p:spPr bwMode="auto">
            <a:xfrm>
              <a:off x="4139" y="358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200</a:t>
              </a:r>
              <a:endParaRPr lang="ja-JP" altLang="en-US" sz="800">
                <a:latin typeface="Arial" panose="020B0604020202020204" pitchFamily="34" charset="0"/>
                <a:ea typeface="ＭＳ Ｐゴシック" panose="020B0600070205080204" pitchFamily="50" charset="-128"/>
              </a:endParaRPr>
            </a:p>
          </p:txBody>
        </p:sp>
        <p:sp>
          <p:nvSpPr>
            <p:cNvPr id="36916" name="Line 50">
              <a:extLst>
                <a:ext uri="{FF2B5EF4-FFF2-40B4-BE49-F238E27FC236}">
                  <a16:creationId xmlns:a16="http://schemas.microsoft.com/office/drawing/2014/main" id="{BC5D4DBA-8601-A0D9-8B4F-ECCB7EBCB81A}"/>
                </a:ext>
              </a:extLst>
            </p:cNvPr>
            <p:cNvSpPr>
              <a:spLocks noChangeShapeType="1"/>
            </p:cNvSpPr>
            <p:nvPr/>
          </p:nvSpPr>
          <p:spPr bwMode="auto">
            <a:xfrm flipV="1">
              <a:off x="4447" y="3544"/>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7" name="Line 51">
              <a:extLst>
                <a:ext uri="{FF2B5EF4-FFF2-40B4-BE49-F238E27FC236}">
                  <a16:creationId xmlns:a16="http://schemas.microsoft.com/office/drawing/2014/main" id="{FFCFC9FB-55B2-EF2D-09D6-405D5FF7165D}"/>
                </a:ext>
              </a:extLst>
            </p:cNvPr>
            <p:cNvSpPr>
              <a:spLocks noChangeShapeType="1"/>
            </p:cNvSpPr>
            <p:nvPr/>
          </p:nvSpPr>
          <p:spPr bwMode="auto">
            <a:xfrm>
              <a:off x="4447" y="2001"/>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8" name="Rectangle 52">
              <a:extLst>
                <a:ext uri="{FF2B5EF4-FFF2-40B4-BE49-F238E27FC236}">
                  <a16:creationId xmlns:a16="http://schemas.microsoft.com/office/drawing/2014/main" id="{58379AD9-1139-B0CD-5430-8F56B36AD082}"/>
                </a:ext>
              </a:extLst>
            </p:cNvPr>
            <p:cNvSpPr>
              <a:spLocks noChangeArrowheads="1"/>
            </p:cNvSpPr>
            <p:nvPr/>
          </p:nvSpPr>
          <p:spPr bwMode="auto">
            <a:xfrm>
              <a:off x="4390" y="358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250</a:t>
              </a:r>
              <a:endParaRPr lang="ja-JP" altLang="en-US" sz="800">
                <a:latin typeface="Arial" panose="020B0604020202020204" pitchFamily="34" charset="0"/>
                <a:ea typeface="ＭＳ Ｐゴシック" panose="020B0600070205080204" pitchFamily="50" charset="-128"/>
              </a:endParaRPr>
            </a:p>
          </p:txBody>
        </p:sp>
        <p:sp>
          <p:nvSpPr>
            <p:cNvPr id="36919" name="Line 53">
              <a:extLst>
                <a:ext uri="{FF2B5EF4-FFF2-40B4-BE49-F238E27FC236}">
                  <a16:creationId xmlns:a16="http://schemas.microsoft.com/office/drawing/2014/main" id="{FAE0B6C1-7E3A-3DC6-F1ED-82836B0A4CF3}"/>
                </a:ext>
              </a:extLst>
            </p:cNvPr>
            <p:cNvSpPr>
              <a:spLocks noChangeShapeType="1"/>
            </p:cNvSpPr>
            <p:nvPr/>
          </p:nvSpPr>
          <p:spPr bwMode="auto">
            <a:xfrm flipV="1">
              <a:off x="4694" y="3544"/>
              <a:ext cx="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0" name="Line 54">
              <a:extLst>
                <a:ext uri="{FF2B5EF4-FFF2-40B4-BE49-F238E27FC236}">
                  <a16:creationId xmlns:a16="http://schemas.microsoft.com/office/drawing/2014/main" id="{7E0DB698-A55B-CA34-9AB9-5302AE5F9434}"/>
                </a:ext>
              </a:extLst>
            </p:cNvPr>
            <p:cNvSpPr>
              <a:spLocks noChangeShapeType="1"/>
            </p:cNvSpPr>
            <p:nvPr/>
          </p:nvSpPr>
          <p:spPr bwMode="auto">
            <a:xfrm>
              <a:off x="4694" y="2001"/>
              <a:ext cx="0"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1" name="Rectangle 55">
              <a:extLst>
                <a:ext uri="{FF2B5EF4-FFF2-40B4-BE49-F238E27FC236}">
                  <a16:creationId xmlns:a16="http://schemas.microsoft.com/office/drawing/2014/main" id="{AA03BB69-2BDA-9690-B1B3-05B591B1BF3B}"/>
                </a:ext>
              </a:extLst>
            </p:cNvPr>
            <p:cNvSpPr>
              <a:spLocks noChangeArrowheads="1"/>
            </p:cNvSpPr>
            <p:nvPr/>
          </p:nvSpPr>
          <p:spPr bwMode="auto">
            <a:xfrm>
              <a:off x="4642" y="3582"/>
              <a:ext cx="1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300</a:t>
              </a:r>
              <a:endParaRPr lang="ja-JP" altLang="en-US" sz="800">
                <a:latin typeface="Arial" panose="020B0604020202020204" pitchFamily="34" charset="0"/>
                <a:ea typeface="ＭＳ Ｐゴシック" panose="020B0600070205080204" pitchFamily="50" charset="-128"/>
              </a:endParaRPr>
            </a:p>
          </p:txBody>
        </p:sp>
        <p:sp>
          <p:nvSpPr>
            <p:cNvPr id="36922" name="Line 56">
              <a:extLst>
                <a:ext uri="{FF2B5EF4-FFF2-40B4-BE49-F238E27FC236}">
                  <a16:creationId xmlns:a16="http://schemas.microsoft.com/office/drawing/2014/main" id="{AA76BF9F-2C3D-75ED-9835-C0C83DA89513}"/>
                </a:ext>
              </a:extLst>
            </p:cNvPr>
            <p:cNvSpPr>
              <a:spLocks noChangeShapeType="1"/>
            </p:cNvSpPr>
            <p:nvPr/>
          </p:nvSpPr>
          <p:spPr bwMode="auto">
            <a:xfrm flipV="1">
              <a:off x="4944" y="3544"/>
              <a:ext cx="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3" name="Line 57">
              <a:extLst>
                <a:ext uri="{FF2B5EF4-FFF2-40B4-BE49-F238E27FC236}">
                  <a16:creationId xmlns:a16="http://schemas.microsoft.com/office/drawing/2014/main" id="{31709000-AD34-78DB-AD1F-7CCECFAE0F6F}"/>
                </a:ext>
              </a:extLst>
            </p:cNvPr>
            <p:cNvSpPr>
              <a:spLocks noChangeShapeType="1"/>
            </p:cNvSpPr>
            <p:nvPr/>
          </p:nvSpPr>
          <p:spPr bwMode="auto">
            <a:xfrm>
              <a:off x="4944" y="2001"/>
              <a:ext cx="0"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4" name="Rectangle 58">
              <a:extLst>
                <a:ext uri="{FF2B5EF4-FFF2-40B4-BE49-F238E27FC236}">
                  <a16:creationId xmlns:a16="http://schemas.microsoft.com/office/drawing/2014/main" id="{AEA91B9F-20EE-280D-B891-6381EEB81241}"/>
                </a:ext>
              </a:extLst>
            </p:cNvPr>
            <p:cNvSpPr>
              <a:spLocks noChangeArrowheads="1"/>
            </p:cNvSpPr>
            <p:nvPr/>
          </p:nvSpPr>
          <p:spPr bwMode="auto">
            <a:xfrm>
              <a:off x="4892" y="358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350</a:t>
              </a:r>
              <a:endParaRPr lang="ja-JP" altLang="en-US" sz="800">
                <a:latin typeface="Arial" panose="020B0604020202020204" pitchFamily="34" charset="0"/>
                <a:ea typeface="ＭＳ Ｐゴシック" panose="020B0600070205080204" pitchFamily="50" charset="-128"/>
              </a:endParaRPr>
            </a:p>
          </p:txBody>
        </p:sp>
        <p:sp>
          <p:nvSpPr>
            <p:cNvPr id="36925" name="Line 59">
              <a:extLst>
                <a:ext uri="{FF2B5EF4-FFF2-40B4-BE49-F238E27FC236}">
                  <a16:creationId xmlns:a16="http://schemas.microsoft.com/office/drawing/2014/main" id="{45FC13B4-6DDF-48C1-8BE4-A8C64137E029}"/>
                </a:ext>
              </a:extLst>
            </p:cNvPr>
            <p:cNvSpPr>
              <a:spLocks noChangeShapeType="1"/>
            </p:cNvSpPr>
            <p:nvPr/>
          </p:nvSpPr>
          <p:spPr bwMode="auto">
            <a:xfrm flipV="1">
              <a:off x="5194" y="3544"/>
              <a:ext cx="2"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6" name="Line 60">
              <a:extLst>
                <a:ext uri="{FF2B5EF4-FFF2-40B4-BE49-F238E27FC236}">
                  <a16:creationId xmlns:a16="http://schemas.microsoft.com/office/drawing/2014/main" id="{3EC2C7CB-07C9-4C6D-C4DF-1AF81FF4490B}"/>
                </a:ext>
              </a:extLst>
            </p:cNvPr>
            <p:cNvSpPr>
              <a:spLocks noChangeShapeType="1"/>
            </p:cNvSpPr>
            <p:nvPr/>
          </p:nvSpPr>
          <p:spPr bwMode="auto">
            <a:xfrm>
              <a:off x="5194" y="2001"/>
              <a:ext cx="2"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7" name="Rectangle 61">
              <a:extLst>
                <a:ext uri="{FF2B5EF4-FFF2-40B4-BE49-F238E27FC236}">
                  <a16:creationId xmlns:a16="http://schemas.microsoft.com/office/drawing/2014/main" id="{481EDDC6-D82D-07F8-2E96-5F47E4D069D2}"/>
                </a:ext>
              </a:extLst>
            </p:cNvPr>
            <p:cNvSpPr>
              <a:spLocks noChangeArrowheads="1"/>
            </p:cNvSpPr>
            <p:nvPr/>
          </p:nvSpPr>
          <p:spPr bwMode="auto">
            <a:xfrm>
              <a:off x="5144" y="358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400</a:t>
              </a:r>
              <a:endParaRPr lang="ja-JP" altLang="en-US" sz="800">
                <a:latin typeface="Arial" panose="020B0604020202020204" pitchFamily="34" charset="0"/>
                <a:ea typeface="ＭＳ Ｐゴシック" panose="020B0600070205080204" pitchFamily="50" charset="-128"/>
              </a:endParaRPr>
            </a:p>
          </p:txBody>
        </p:sp>
        <p:sp>
          <p:nvSpPr>
            <p:cNvPr id="36928" name="Line 62">
              <a:extLst>
                <a:ext uri="{FF2B5EF4-FFF2-40B4-BE49-F238E27FC236}">
                  <a16:creationId xmlns:a16="http://schemas.microsoft.com/office/drawing/2014/main" id="{D2D9ABE3-4AC9-0A35-580A-B1C1029E3F5A}"/>
                </a:ext>
              </a:extLst>
            </p:cNvPr>
            <p:cNvSpPr>
              <a:spLocks noChangeShapeType="1"/>
            </p:cNvSpPr>
            <p:nvPr/>
          </p:nvSpPr>
          <p:spPr bwMode="auto">
            <a:xfrm flipV="1">
              <a:off x="5446" y="3544"/>
              <a:ext cx="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9" name="Line 63">
              <a:extLst>
                <a:ext uri="{FF2B5EF4-FFF2-40B4-BE49-F238E27FC236}">
                  <a16:creationId xmlns:a16="http://schemas.microsoft.com/office/drawing/2014/main" id="{4A2EAF30-61BE-2438-AA8D-CA3977982639}"/>
                </a:ext>
              </a:extLst>
            </p:cNvPr>
            <p:cNvSpPr>
              <a:spLocks noChangeShapeType="1"/>
            </p:cNvSpPr>
            <p:nvPr/>
          </p:nvSpPr>
          <p:spPr bwMode="auto">
            <a:xfrm>
              <a:off x="5446" y="2001"/>
              <a:ext cx="0"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0" name="Rectangle 64">
              <a:extLst>
                <a:ext uri="{FF2B5EF4-FFF2-40B4-BE49-F238E27FC236}">
                  <a16:creationId xmlns:a16="http://schemas.microsoft.com/office/drawing/2014/main" id="{E74021D0-00A9-F00D-38BE-011C7941317C}"/>
                </a:ext>
              </a:extLst>
            </p:cNvPr>
            <p:cNvSpPr>
              <a:spLocks noChangeArrowheads="1"/>
            </p:cNvSpPr>
            <p:nvPr/>
          </p:nvSpPr>
          <p:spPr bwMode="auto">
            <a:xfrm>
              <a:off x="5394" y="358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450</a:t>
              </a:r>
              <a:endParaRPr lang="ja-JP" altLang="en-US" sz="800">
                <a:latin typeface="Arial" panose="020B0604020202020204" pitchFamily="34" charset="0"/>
                <a:ea typeface="ＭＳ Ｐゴシック" panose="020B0600070205080204" pitchFamily="50" charset="-128"/>
              </a:endParaRPr>
            </a:p>
          </p:txBody>
        </p:sp>
        <p:sp>
          <p:nvSpPr>
            <p:cNvPr id="36931" name="Line 65">
              <a:extLst>
                <a:ext uri="{FF2B5EF4-FFF2-40B4-BE49-F238E27FC236}">
                  <a16:creationId xmlns:a16="http://schemas.microsoft.com/office/drawing/2014/main" id="{F25547B3-0E0D-BFD4-5E96-38A1E7C5A218}"/>
                </a:ext>
              </a:extLst>
            </p:cNvPr>
            <p:cNvSpPr>
              <a:spLocks noChangeShapeType="1"/>
            </p:cNvSpPr>
            <p:nvPr/>
          </p:nvSpPr>
          <p:spPr bwMode="auto">
            <a:xfrm>
              <a:off x="3199" y="3567"/>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2" name="Line 66">
              <a:extLst>
                <a:ext uri="{FF2B5EF4-FFF2-40B4-BE49-F238E27FC236}">
                  <a16:creationId xmlns:a16="http://schemas.microsoft.com/office/drawing/2014/main" id="{4470A24D-477E-5E77-F1C8-028450955046}"/>
                </a:ext>
              </a:extLst>
            </p:cNvPr>
            <p:cNvSpPr>
              <a:spLocks noChangeShapeType="1"/>
            </p:cNvSpPr>
            <p:nvPr/>
          </p:nvSpPr>
          <p:spPr bwMode="auto">
            <a:xfrm flipH="1">
              <a:off x="5420" y="3567"/>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3" name="Rectangle 67">
              <a:extLst>
                <a:ext uri="{FF2B5EF4-FFF2-40B4-BE49-F238E27FC236}">
                  <a16:creationId xmlns:a16="http://schemas.microsoft.com/office/drawing/2014/main" id="{AE86A0CC-F6EB-0E2E-05B9-F329766AD63F}"/>
                </a:ext>
              </a:extLst>
            </p:cNvPr>
            <p:cNvSpPr>
              <a:spLocks noChangeArrowheads="1"/>
            </p:cNvSpPr>
            <p:nvPr/>
          </p:nvSpPr>
          <p:spPr bwMode="auto">
            <a:xfrm>
              <a:off x="3068" y="3536"/>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-45</a:t>
              </a:r>
              <a:endParaRPr lang="ja-JP" altLang="en-US" sz="800">
                <a:latin typeface="Arial" panose="020B0604020202020204" pitchFamily="34" charset="0"/>
                <a:ea typeface="ＭＳ Ｐゴシック" panose="020B0600070205080204" pitchFamily="50" charset="-128"/>
              </a:endParaRPr>
            </a:p>
          </p:txBody>
        </p:sp>
        <p:sp>
          <p:nvSpPr>
            <p:cNvPr id="36934" name="Line 68">
              <a:extLst>
                <a:ext uri="{FF2B5EF4-FFF2-40B4-BE49-F238E27FC236}">
                  <a16:creationId xmlns:a16="http://schemas.microsoft.com/office/drawing/2014/main" id="{CB5E5C61-FA11-2A08-85CE-E9DE32A4A841}"/>
                </a:ext>
              </a:extLst>
            </p:cNvPr>
            <p:cNvSpPr>
              <a:spLocks noChangeShapeType="1"/>
            </p:cNvSpPr>
            <p:nvPr/>
          </p:nvSpPr>
          <p:spPr bwMode="auto">
            <a:xfrm>
              <a:off x="3199" y="3392"/>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5" name="Line 69">
              <a:extLst>
                <a:ext uri="{FF2B5EF4-FFF2-40B4-BE49-F238E27FC236}">
                  <a16:creationId xmlns:a16="http://schemas.microsoft.com/office/drawing/2014/main" id="{74A7857E-137C-5D1A-297A-31ABBD9C1883}"/>
                </a:ext>
              </a:extLst>
            </p:cNvPr>
            <p:cNvSpPr>
              <a:spLocks noChangeShapeType="1"/>
            </p:cNvSpPr>
            <p:nvPr/>
          </p:nvSpPr>
          <p:spPr bwMode="auto">
            <a:xfrm flipH="1">
              <a:off x="5420" y="3392"/>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6" name="Rectangle 70">
              <a:extLst>
                <a:ext uri="{FF2B5EF4-FFF2-40B4-BE49-F238E27FC236}">
                  <a16:creationId xmlns:a16="http://schemas.microsoft.com/office/drawing/2014/main" id="{2521C06B-9DE5-B2CF-7FA0-5CF0AF49F469}"/>
                </a:ext>
              </a:extLst>
            </p:cNvPr>
            <p:cNvSpPr>
              <a:spLocks noChangeArrowheads="1"/>
            </p:cNvSpPr>
            <p:nvPr/>
          </p:nvSpPr>
          <p:spPr bwMode="auto">
            <a:xfrm>
              <a:off x="3068" y="3359"/>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-40</a:t>
              </a:r>
              <a:endParaRPr lang="ja-JP" altLang="en-US" sz="800">
                <a:latin typeface="Arial" panose="020B0604020202020204" pitchFamily="34" charset="0"/>
                <a:ea typeface="ＭＳ Ｐゴシック" panose="020B0600070205080204" pitchFamily="50" charset="-128"/>
              </a:endParaRPr>
            </a:p>
          </p:txBody>
        </p:sp>
        <p:sp>
          <p:nvSpPr>
            <p:cNvPr id="36937" name="Line 71">
              <a:extLst>
                <a:ext uri="{FF2B5EF4-FFF2-40B4-BE49-F238E27FC236}">
                  <a16:creationId xmlns:a16="http://schemas.microsoft.com/office/drawing/2014/main" id="{55BEC142-C376-635F-08DB-D1F4DB907428}"/>
                </a:ext>
              </a:extLst>
            </p:cNvPr>
            <p:cNvSpPr>
              <a:spLocks noChangeShapeType="1"/>
            </p:cNvSpPr>
            <p:nvPr/>
          </p:nvSpPr>
          <p:spPr bwMode="auto">
            <a:xfrm>
              <a:off x="3199" y="3219"/>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8" name="Line 72">
              <a:extLst>
                <a:ext uri="{FF2B5EF4-FFF2-40B4-BE49-F238E27FC236}">
                  <a16:creationId xmlns:a16="http://schemas.microsoft.com/office/drawing/2014/main" id="{C60E41E4-9355-69F0-E9E9-86E8AC50C1D4}"/>
                </a:ext>
              </a:extLst>
            </p:cNvPr>
            <p:cNvSpPr>
              <a:spLocks noChangeShapeType="1"/>
            </p:cNvSpPr>
            <p:nvPr/>
          </p:nvSpPr>
          <p:spPr bwMode="auto">
            <a:xfrm flipH="1">
              <a:off x="5420" y="3219"/>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9" name="Rectangle 73">
              <a:extLst>
                <a:ext uri="{FF2B5EF4-FFF2-40B4-BE49-F238E27FC236}">
                  <a16:creationId xmlns:a16="http://schemas.microsoft.com/office/drawing/2014/main" id="{B1D71CC6-3EDE-C0A4-7E8E-BE1ED0F59AAF}"/>
                </a:ext>
              </a:extLst>
            </p:cNvPr>
            <p:cNvSpPr>
              <a:spLocks noChangeArrowheads="1"/>
            </p:cNvSpPr>
            <p:nvPr/>
          </p:nvSpPr>
          <p:spPr bwMode="auto">
            <a:xfrm>
              <a:off x="3068" y="3188"/>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-35</a:t>
              </a:r>
              <a:endParaRPr lang="ja-JP" altLang="en-US" sz="800">
                <a:latin typeface="Arial" panose="020B0604020202020204" pitchFamily="34" charset="0"/>
                <a:ea typeface="ＭＳ Ｐゴシック" panose="020B0600070205080204" pitchFamily="50" charset="-128"/>
              </a:endParaRPr>
            </a:p>
          </p:txBody>
        </p:sp>
        <p:sp>
          <p:nvSpPr>
            <p:cNvPr id="36940" name="Line 74">
              <a:extLst>
                <a:ext uri="{FF2B5EF4-FFF2-40B4-BE49-F238E27FC236}">
                  <a16:creationId xmlns:a16="http://schemas.microsoft.com/office/drawing/2014/main" id="{8E14BF5D-2A1A-DC9F-15EA-A95D1F9A79A0}"/>
                </a:ext>
              </a:extLst>
            </p:cNvPr>
            <p:cNvSpPr>
              <a:spLocks noChangeShapeType="1"/>
            </p:cNvSpPr>
            <p:nvPr/>
          </p:nvSpPr>
          <p:spPr bwMode="auto">
            <a:xfrm>
              <a:off x="3199" y="3044"/>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41" name="Line 75">
              <a:extLst>
                <a:ext uri="{FF2B5EF4-FFF2-40B4-BE49-F238E27FC236}">
                  <a16:creationId xmlns:a16="http://schemas.microsoft.com/office/drawing/2014/main" id="{91867013-8E9A-188A-E2CF-DAB7D4741CDB}"/>
                </a:ext>
              </a:extLst>
            </p:cNvPr>
            <p:cNvSpPr>
              <a:spLocks noChangeShapeType="1"/>
            </p:cNvSpPr>
            <p:nvPr/>
          </p:nvSpPr>
          <p:spPr bwMode="auto">
            <a:xfrm flipH="1">
              <a:off x="5420" y="3044"/>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42" name="Rectangle 76">
              <a:extLst>
                <a:ext uri="{FF2B5EF4-FFF2-40B4-BE49-F238E27FC236}">
                  <a16:creationId xmlns:a16="http://schemas.microsoft.com/office/drawing/2014/main" id="{41D2F752-7F2F-B8D3-FFBD-83AE7832A821}"/>
                </a:ext>
              </a:extLst>
            </p:cNvPr>
            <p:cNvSpPr>
              <a:spLocks noChangeArrowheads="1"/>
            </p:cNvSpPr>
            <p:nvPr/>
          </p:nvSpPr>
          <p:spPr bwMode="auto">
            <a:xfrm>
              <a:off x="3068" y="3013"/>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-30</a:t>
              </a:r>
              <a:endParaRPr lang="ja-JP" altLang="en-US" sz="800">
                <a:latin typeface="Arial" panose="020B0604020202020204" pitchFamily="34" charset="0"/>
                <a:ea typeface="ＭＳ Ｐゴシック" panose="020B0600070205080204" pitchFamily="50" charset="-128"/>
              </a:endParaRPr>
            </a:p>
          </p:txBody>
        </p:sp>
        <p:sp>
          <p:nvSpPr>
            <p:cNvPr id="36943" name="Line 77">
              <a:extLst>
                <a:ext uri="{FF2B5EF4-FFF2-40B4-BE49-F238E27FC236}">
                  <a16:creationId xmlns:a16="http://schemas.microsoft.com/office/drawing/2014/main" id="{B3AD3EA6-0645-F736-6972-22C26E44E6B7}"/>
                </a:ext>
              </a:extLst>
            </p:cNvPr>
            <p:cNvSpPr>
              <a:spLocks noChangeShapeType="1"/>
            </p:cNvSpPr>
            <p:nvPr/>
          </p:nvSpPr>
          <p:spPr bwMode="auto">
            <a:xfrm>
              <a:off x="3199" y="2872"/>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44" name="Line 78">
              <a:extLst>
                <a:ext uri="{FF2B5EF4-FFF2-40B4-BE49-F238E27FC236}">
                  <a16:creationId xmlns:a16="http://schemas.microsoft.com/office/drawing/2014/main" id="{7C23057E-B0DC-6A0B-C25E-38037F3DB4BD}"/>
                </a:ext>
              </a:extLst>
            </p:cNvPr>
            <p:cNvSpPr>
              <a:spLocks noChangeShapeType="1"/>
            </p:cNvSpPr>
            <p:nvPr/>
          </p:nvSpPr>
          <p:spPr bwMode="auto">
            <a:xfrm flipH="1">
              <a:off x="5420" y="2872"/>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45" name="Rectangle 79">
              <a:extLst>
                <a:ext uri="{FF2B5EF4-FFF2-40B4-BE49-F238E27FC236}">
                  <a16:creationId xmlns:a16="http://schemas.microsoft.com/office/drawing/2014/main" id="{93BDD39B-D4E0-5F68-3A98-E86132A0CEB0}"/>
                </a:ext>
              </a:extLst>
            </p:cNvPr>
            <p:cNvSpPr>
              <a:spLocks noChangeArrowheads="1"/>
            </p:cNvSpPr>
            <p:nvPr/>
          </p:nvSpPr>
          <p:spPr bwMode="auto">
            <a:xfrm>
              <a:off x="3068" y="2842"/>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-25</a:t>
              </a:r>
              <a:endParaRPr lang="ja-JP" altLang="en-US" sz="800">
                <a:latin typeface="Arial" panose="020B0604020202020204" pitchFamily="34" charset="0"/>
                <a:ea typeface="ＭＳ Ｐゴシック" panose="020B0600070205080204" pitchFamily="50" charset="-128"/>
              </a:endParaRPr>
            </a:p>
          </p:txBody>
        </p:sp>
        <p:sp>
          <p:nvSpPr>
            <p:cNvPr id="36946" name="Line 80">
              <a:extLst>
                <a:ext uri="{FF2B5EF4-FFF2-40B4-BE49-F238E27FC236}">
                  <a16:creationId xmlns:a16="http://schemas.microsoft.com/office/drawing/2014/main" id="{E3905EE2-8ED2-4C73-704D-FE5D4B397B6A}"/>
                </a:ext>
              </a:extLst>
            </p:cNvPr>
            <p:cNvSpPr>
              <a:spLocks noChangeShapeType="1"/>
            </p:cNvSpPr>
            <p:nvPr/>
          </p:nvSpPr>
          <p:spPr bwMode="auto">
            <a:xfrm>
              <a:off x="3199" y="2697"/>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47" name="Line 81">
              <a:extLst>
                <a:ext uri="{FF2B5EF4-FFF2-40B4-BE49-F238E27FC236}">
                  <a16:creationId xmlns:a16="http://schemas.microsoft.com/office/drawing/2014/main" id="{47F49741-B276-26CF-B3B7-CE37000AE65D}"/>
                </a:ext>
              </a:extLst>
            </p:cNvPr>
            <p:cNvSpPr>
              <a:spLocks noChangeShapeType="1"/>
            </p:cNvSpPr>
            <p:nvPr/>
          </p:nvSpPr>
          <p:spPr bwMode="auto">
            <a:xfrm flipH="1">
              <a:off x="5420" y="2697"/>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48" name="Rectangle 82">
              <a:extLst>
                <a:ext uri="{FF2B5EF4-FFF2-40B4-BE49-F238E27FC236}">
                  <a16:creationId xmlns:a16="http://schemas.microsoft.com/office/drawing/2014/main" id="{AFE578CE-8D41-86FE-085D-60BCD021C066}"/>
                </a:ext>
              </a:extLst>
            </p:cNvPr>
            <p:cNvSpPr>
              <a:spLocks noChangeArrowheads="1"/>
            </p:cNvSpPr>
            <p:nvPr/>
          </p:nvSpPr>
          <p:spPr bwMode="auto">
            <a:xfrm>
              <a:off x="3068" y="2667"/>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-20</a:t>
              </a:r>
              <a:endParaRPr lang="ja-JP" altLang="en-US" sz="800">
                <a:latin typeface="Arial" panose="020B0604020202020204" pitchFamily="34" charset="0"/>
                <a:ea typeface="ＭＳ Ｐゴシック" panose="020B0600070205080204" pitchFamily="50" charset="-128"/>
              </a:endParaRPr>
            </a:p>
          </p:txBody>
        </p:sp>
        <p:sp>
          <p:nvSpPr>
            <p:cNvPr id="36949" name="Line 83">
              <a:extLst>
                <a:ext uri="{FF2B5EF4-FFF2-40B4-BE49-F238E27FC236}">
                  <a16:creationId xmlns:a16="http://schemas.microsoft.com/office/drawing/2014/main" id="{506D2547-D5BA-1014-A450-57863385CBB4}"/>
                </a:ext>
              </a:extLst>
            </p:cNvPr>
            <p:cNvSpPr>
              <a:spLocks noChangeShapeType="1"/>
            </p:cNvSpPr>
            <p:nvPr/>
          </p:nvSpPr>
          <p:spPr bwMode="auto">
            <a:xfrm>
              <a:off x="3199" y="2525"/>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0" name="Line 84">
              <a:extLst>
                <a:ext uri="{FF2B5EF4-FFF2-40B4-BE49-F238E27FC236}">
                  <a16:creationId xmlns:a16="http://schemas.microsoft.com/office/drawing/2014/main" id="{36B3D330-6AC3-D3EE-996B-4375EC4A29F8}"/>
                </a:ext>
              </a:extLst>
            </p:cNvPr>
            <p:cNvSpPr>
              <a:spLocks noChangeShapeType="1"/>
            </p:cNvSpPr>
            <p:nvPr/>
          </p:nvSpPr>
          <p:spPr bwMode="auto">
            <a:xfrm flipH="1">
              <a:off x="5420" y="2525"/>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1" name="Rectangle 85">
              <a:extLst>
                <a:ext uri="{FF2B5EF4-FFF2-40B4-BE49-F238E27FC236}">
                  <a16:creationId xmlns:a16="http://schemas.microsoft.com/office/drawing/2014/main" id="{EA5E63A9-80EA-0B47-1CA9-E1959F3242BA}"/>
                </a:ext>
              </a:extLst>
            </p:cNvPr>
            <p:cNvSpPr>
              <a:spLocks noChangeArrowheads="1"/>
            </p:cNvSpPr>
            <p:nvPr/>
          </p:nvSpPr>
          <p:spPr bwMode="auto">
            <a:xfrm>
              <a:off x="3068" y="2493"/>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-15</a:t>
              </a:r>
              <a:endParaRPr lang="ja-JP" altLang="en-US" sz="800">
                <a:latin typeface="Arial" panose="020B0604020202020204" pitchFamily="34" charset="0"/>
                <a:ea typeface="ＭＳ Ｐゴシック" panose="020B0600070205080204" pitchFamily="50" charset="-128"/>
              </a:endParaRPr>
            </a:p>
          </p:txBody>
        </p:sp>
        <p:sp>
          <p:nvSpPr>
            <p:cNvPr id="36952" name="Line 86">
              <a:extLst>
                <a:ext uri="{FF2B5EF4-FFF2-40B4-BE49-F238E27FC236}">
                  <a16:creationId xmlns:a16="http://schemas.microsoft.com/office/drawing/2014/main" id="{D9B8DBE0-0CB4-8466-0EBB-AD6AB6670722}"/>
                </a:ext>
              </a:extLst>
            </p:cNvPr>
            <p:cNvSpPr>
              <a:spLocks noChangeShapeType="1"/>
            </p:cNvSpPr>
            <p:nvPr/>
          </p:nvSpPr>
          <p:spPr bwMode="auto">
            <a:xfrm>
              <a:off x="3199" y="2349"/>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3" name="Line 87">
              <a:extLst>
                <a:ext uri="{FF2B5EF4-FFF2-40B4-BE49-F238E27FC236}">
                  <a16:creationId xmlns:a16="http://schemas.microsoft.com/office/drawing/2014/main" id="{AA7A4601-6C8C-56C9-6C54-F5C5B93D777F}"/>
                </a:ext>
              </a:extLst>
            </p:cNvPr>
            <p:cNvSpPr>
              <a:spLocks noChangeShapeType="1"/>
            </p:cNvSpPr>
            <p:nvPr/>
          </p:nvSpPr>
          <p:spPr bwMode="auto">
            <a:xfrm flipH="1">
              <a:off x="5420" y="2349"/>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4" name="Rectangle 88">
              <a:extLst>
                <a:ext uri="{FF2B5EF4-FFF2-40B4-BE49-F238E27FC236}">
                  <a16:creationId xmlns:a16="http://schemas.microsoft.com/office/drawing/2014/main" id="{4EA0D5D1-C882-3963-C590-962D4069129D}"/>
                </a:ext>
              </a:extLst>
            </p:cNvPr>
            <p:cNvSpPr>
              <a:spLocks noChangeArrowheads="1"/>
            </p:cNvSpPr>
            <p:nvPr/>
          </p:nvSpPr>
          <p:spPr bwMode="auto">
            <a:xfrm>
              <a:off x="3068" y="2319"/>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-10</a:t>
              </a:r>
              <a:endParaRPr lang="ja-JP" altLang="en-US" sz="800">
                <a:latin typeface="Arial" panose="020B0604020202020204" pitchFamily="34" charset="0"/>
                <a:ea typeface="ＭＳ Ｐゴシック" panose="020B0600070205080204" pitchFamily="50" charset="-128"/>
              </a:endParaRPr>
            </a:p>
          </p:txBody>
        </p:sp>
        <p:sp>
          <p:nvSpPr>
            <p:cNvPr id="36955" name="Line 89">
              <a:extLst>
                <a:ext uri="{FF2B5EF4-FFF2-40B4-BE49-F238E27FC236}">
                  <a16:creationId xmlns:a16="http://schemas.microsoft.com/office/drawing/2014/main" id="{6CC00BB7-2127-6145-414E-DC958BE61DE8}"/>
                </a:ext>
              </a:extLst>
            </p:cNvPr>
            <p:cNvSpPr>
              <a:spLocks noChangeShapeType="1"/>
            </p:cNvSpPr>
            <p:nvPr/>
          </p:nvSpPr>
          <p:spPr bwMode="auto">
            <a:xfrm>
              <a:off x="3199" y="2177"/>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6" name="Line 90">
              <a:extLst>
                <a:ext uri="{FF2B5EF4-FFF2-40B4-BE49-F238E27FC236}">
                  <a16:creationId xmlns:a16="http://schemas.microsoft.com/office/drawing/2014/main" id="{667FF712-A9BB-B776-B0DE-999D307FBC0C}"/>
                </a:ext>
              </a:extLst>
            </p:cNvPr>
            <p:cNvSpPr>
              <a:spLocks noChangeShapeType="1"/>
            </p:cNvSpPr>
            <p:nvPr/>
          </p:nvSpPr>
          <p:spPr bwMode="auto">
            <a:xfrm flipH="1">
              <a:off x="5420" y="2177"/>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7" name="Rectangle 91">
              <a:extLst>
                <a:ext uri="{FF2B5EF4-FFF2-40B4-BE49-F238E27FC236}">
                  <a16:creationId xmlns:a16="http://schemas.microsoft.com/office/drawing/2014/main" id="{3A45CC75-5C9B-F276-00C0-D327F950062D}"/>
                </a:ext>
              </a:extLst>
            </p:cNvPr>
            <p:cNvSpPr>
              <a:spLocks noChangeArrowheads="1"/>
            </p:cNvSpPr>
            <p:nvPr/>
          </p:nvSpPr>
          <p:spPr bwMode="auto">
            <a:xfrm>
              <a:off x="3105" y="2148"/>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-5</a:t>
              </a:r>
              <a:endParaRPr lang="ja-JP" altLang="en-US" sz="800">
                <a:latin typeface="Arial" panose="020B0604020202020204" pitchFamily="34" charset="0"/>
                <a:ea typeface="ＭＳ Ｐゴシック" panose="020B0600070205080204" pitchFamily="50" charset="-128"/>
              </a:endParaRPr>
            </a:p>
          </p:txBody>
        </p:sp>
        <p:sp>
          <p:nvSpPr>
            <p:cNvPr id="36958" name="Line 92">
              <a:extLst>
                <a:ext uri="{FF2B5EF4-FFF2-40B4-BE49-F238E27FC236}">
                  <a16:creationId xmlns:a16="http://schemas.microsoft.com/office/drawing/2014/main" id="{07086E92-5692-272E-C478-C638E4231BD6}"/>
                </a:ext>
              </a:extLst>
            </p:cNvPr>
            <p:cNvSpPr>
              <a:spLocks noChangeShapeType="1"/>
            </p:cNvSpPr>
            <p:nvPr/>
          </p:nvSpPr>
          <p:spPr bwMode="auto">
            <a:xfrm>
              <a:off x="3199" y="2001"/>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9" name="Line 93">
              <a:extLst>
                <a:ext uri="{FF2B5EF4-FFF2-40B4-BE49-F238E27FC236}">
                  <a16:creationId xmlns:a16="http://schemas.microsoft.com/office/drawing/2014/main" id="{9DC1A9F5-E3A8-07FB-8C9A-521F1AF7AF97}"/>
                </a:ext>
              </a:extLst>
            </p:cNvPr>
            <p:cNvSpPr>
              <a:spLocks noChangeShapeType="1"/>
            </p:cNvSpPr>
            <p:nvPr/>
          </p:nvSpPr>
          <p:spPr bwMode="auto">
            <a:xfrm flipH="1">
              <a:off x="5420" y="200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60" name="Rectangle 94">
              <a:extLst>
                <a:ext uri="{FF2B5EF4-FFF2-40B4-BE49-F238E27FC236}">
                  <a16:creationId xmlns:a16="http://schemas.microsoft.com/office/drawing/2014/main" id="{E2BFBEDC-A50F-3D87-673C-CBEA99EEAACD}"/>
                </a:ext>
              </a:extLst>
            </p:cNvPr>
            <p:cNvSpPr>
              <a:spLocks noChangeArrowheads="1"/>
            </p:cNvSpPr>
            <p:nvPr/>
          </p:nvSpPr>
          <p:spPr bwMode="auto">
            <a:xfrm>
              <a:off x="3139" y="1972"/>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a:t>
              </a:r>
              <a:endParaRPr lang="ja-JP" altLang="en-US" sz="800">
                <a:latin typeface="Arial" panose="020B0604020202020204" pitchFamily="34" charset="0"/>
                <a:ea typeface="ＭＳ Ｐゴシック" panose="020B0600070205080204" pitchFamily="50" charset="-128"/>
              </a:endParaRPr>
            </a:p>
          </p:txBody>
        </p:sp>
        <p:sp>
          <p:nvSpPr>
            <p:cNvPr id="36961" name="Line 95">
              <a:extLst>
                <a:ext uri="{FF2B5EF4-FFF2-40B4-BE49-F238E27FC236}">
                  <a16:creationId xmlns:a16="http://schemas.microsoft.com/office/drawing/2014/main" id="{DF9227B6-2CF0-9EB0-EEF0-05F924657652}"/>
                </a:ext>
              </a:extLst>
            </p:cNvPr>
            <p:cNvSpPr>
              <a:spLocks noChangeShapeType="1"/>
            </p:cNvSpPr>
            <p:nvPr/>
          </p:nvSpPr>
          <p:spPr bwMode="auto">
            <a:xfrm>
              <a:off x="3199" y="1998"/>
              <a:ext cx="224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62" name="Freeform 96">
              <a:extLst>
                <a:ext uri="{FF2B5EF4-FFF2-40B4-BE49-F238E27FC236}">
                  <a16:creationId xmlns:a16="http://schemas.microsoft.com/office/drawing/2014/main" id="{2A5F1E37-4F02-A7DA-0934-4755066005D3}"/>
                </a:ext>
              </a:extLst>
            </p:cNvPr>
            <p:cNvSpPr>
              <a:spLocks/>
            </p:cNvSpPr>
            <p:nvPr/>
          </p:nvSpPr>
          <p:spPr bwMode="auto">
            <a:xfrm>
              <a:off x="3199" y="1998"/>
              <a:ext cx="2247" cy="1569"/>
            </a:xfrm>
            <a:custGeom>
              <a:avLst/>
              <a:gdLst>
                <a:gd name="T0" fmla="*/ 0 w 520"/>
                <a:gd name="T1" fmla="*/ 1569 h 411"/>
                <a:gd name="T2" fmla="*/ 2247 w 520"/>
                <a:gd name="T3" fmla="*/ 1569 h 411"/>
                <a:gd name="T4" fmla="*/ 2247 w 520"/>
                <a:gd name="T5" fmla="*/ 0 h 411"/>
                <a:gd name="T6" fmla="*/ 0 60000 65536"/>
                <a:gd name="T7" fmla="*/ 0 60000 65536"/>
                <a:gd name="T8" fmla="*/ 0 60000 65536"/>
              </a:gdLst>
              <a:ahLst/>
              <a:cxnLst>
                <a:cxn ang="T6">
                  <a:pos x="T0" y="T1"/>
                </a:cxn>
                <a:cxn ang="T7">
                  <a:pos x="T2" y="T3"/>
                </a:cxn>
                <a:cxn ang="T8">
                  <a:pos x="T4" y="T5"/>
                </a:cxn>
              </a:cxnLst>
              <a:rect l="0" t="0" r="r" b="b"/>
              <a:pathLst>
                <a:path w="520" h="411">
                  <a:moveTo>
                    <a:pt x="0" y="411"/>
                  </a:moveTo>
                  <a:lnTo>
                    <a:pt x="520" y="411"/>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3" name="Line 97">
              <a:extLst>
                <a:ext uri="{FF2B5EF4-FFF2-40B4-BE49-F238E27FC236}">
                  <a16:creationId xmlns:a16="http://schemas.microsoft.com/office/drawing/2014/main" id="{39157166-064F-F6D3-9C1B-43D6D22D4373}"/>
                </a:ext>
              </a:extLst>
            </p:cNvPr>
            <p:cNvSpPr>
              <a:spLocks noChangeShapeType="1"/>
            </p:cNvSpPr>
            <p:nvPr/>
          </p:nvSpPr>
          <p:spPr bwMode="auto">
            <a:xfrm flipV="1">
              <a:off x="3199" y="1998"/>
              <a:ext cx="1" cy="15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64" name="Freeform 98">
              <a:extLst>
                <a:ext uri="{FF2B5EF4-FFF2-40B4-BE49-F238E27FC236}">
                  <a16:creationId xmlns:a16="http://schemas.microsoft.com/office/drawing/2014/main" id="{ECFC0217-F563-01D8-93C4-6ACBC59F7D9F}"/>
                </a:ext>
              </a:extLst>
            </p:cNvPr>
            <p:cNvSpPr>
              <a:spLocks/>
            </p:cNvSpPr>
            <p:nvPr/>
          </p:nvSpPr>
          <p:spPr bwMode="auto">
            <a:xfrm>
              <a:off x="3198" y="2069"/>
              <a:ext cx="635" cy="1410"/>
            </a:xfrm>
            <a:custGeom>
              <a:avLst/>
              <a:gdLst>
                <a:gd name="T0" fmla="*/ 9 w 1041"/>
                <a:gd name="T1" fmla="*/ 8 h 2615"/>
                <a:gd name="T2" fmla="*/ 21 w 1041"/>
                <a:gd name="T3" fmla="*/ 15 h 2615"/>
                <a:gd name="T4" fmla="*/ 38 w 1041"/>
                <a:gd name="T5" fmla="*/ 8 h 2615"/>
                <a:gd name="T6" fmla="*/ 52 w 1041"/>
                <a:gd name="T7" fmla="*/ 8 h 2615"/>
                <a:gd name="T8" fmla="*/ 65 w 1041"/>
                <a:gd name="T9" fmla="*/ 8 h 2615"/>
                <a:gd name="T10" fmla="*/ 86 w 1041"/>
                <a:gd name="T11" fmla="*/ 11 h 2615"/>
                <a:gd name="T12" fmla="*/ 99 w 1041"/>
                <a:gd name="T13" fmla="*/ 11 h 2615"/>
                <a:gd name="T14" fmla="*/ 112 w 1041"/>
                <a:gd name="T15" fmla="*/ 23 h 2615"/>
                <a:gd name="T16" fmla="*/ 129 w 1041"/>
                <a:gd name="T17" fmla="*/ 26 h 2615"/>
                <a:gd name="T18" fmla="*/ 142 w 1041"/>
                <a:gd name="T19" fmla="*/ 38 h 2615"/>
                <a:gd name="T20" fmla="*/ 156 w 1041"/>
                <a:gd name="T21" fmla="*/ 38 h 2615"/>
                <a:gd name="T22" fmla="*/ 173 w 1041"/>
                <a:gd name="T23" fmla="*/ 38 h 2615"/>
                <a:gd name="T24" fmla="*/ 185 w 1041"/>
                <a:gd name="T25" fmla="*/ 42 h 2615"/>
                <a:gd name="T26" fmla="*/ 199 w 1041"/>
                <a:gd name="T27" fmla="*/ 46 h 2615"/>
                <a:gd name="T28" fmla="*/ 220 w 1041"/>
                <a:gd name="T29" fmla="*/ 53 h 2615"/>
                <a:gd name="T30" fmla="*/ 233 w 1041"/>
                <a:gd name="T31" fmla="*/ 65 h 2615"/>
                <a:gd name="T32" fmla="*/ 251 w 1041"/>
                <a:gd name="T33" fmla="*/ 92 h 2615"/>
                <a:gd name="T34" fmla="*/ 264 w 1041"/>
                <a:gd name="T35" fmla="*/ 118 h 2615"/>
                <a:gd name="T36" fmla="*/ 276 w 1041"/>
                <a:gd name="T37" fmla="*/ 145 h 2615"/>
                <a:gd name="T38" fmla="*/ 293 w 1041"/>
                <a:gd name="T39" fmla="*/ 176 h 2615"/>
                <a:gd name="T40" fmla="*/ 307 w 1041"/>
                <a:gd name="T41" fmla="*/ 214 h 2615"/>
                <a:gd name="T42" fmla="*/ 320 w 1041"/>
                <a:gd name="T43" fmla="*/ 252 h 2615"/>
                <a:gd name="T44" fmla="*/ 341 w 1041"/>
                <a:gd name="T45" fmla="*/ 286 h 2615"/>
                <a:gd name="T46" fmla="*/ 354 w 1041"/>
                <a:gd name="T47" fmla="*/ 340 h 2615"/>
                <a:gd name="T48" fmla="*/ 367 w 1041"/>
                <a:gd name="T49" fmla="*/ 382 h 2615"/>
                <a:gd name="T50" fmla="*/ 384 w 1041"/>
                <a:gd name="T51" fmla="*/ 435 h 2615"/>
                <a:gd name="T52" fmla="*/ 398 w 1041"/>
                <a:gd name="T53" fmla="*/ 485 h 2615"/>
                <a:gd name="T54" fmla="*/ 411 w 1041"/>
                <a:gd name="T55" fmla="*/ 542 h 2615"/>
                <a:gd name="T56" fmla="*/ 428 w 1041"/>
                <a:gd name="T57" fmla="*/ 611 h 2615"/>
                <a:gd name="T58" fmla="*/ 440 w 1041"/>
                <a:gd name="T59" fmla="*/ 699 h 2615"/>
                <a:gd name="T60" fmla="*/ 454 w 1041"/>
                <a:gd name="T61" fmla="*/ 779 h 2615"/>
                <a:gd name="T62" fmla="*/ 475 w 1041"/>
                <a:gd name="T63" fmla="*/ 921 h 2615"/>
                <a:gd name="T64" fmla="*/ 488 w 1041"/>
                <a:gd name="T65" fmla="*/ 989 h 2615"/>
                <a:gd name="T66" fmla="*/ 506 w 1041"/>
                <a:gd name="T67" fmla="*/ 1211 h 2615"/>
                <a:gd name="T68" fmla="*/ 518 w 1041"/>
                <a:gd name="T69" fmla="*/ 1410 h 2615"/>
                <a:gd name="T70" fmla="*/ 531 w 1041"/>
                <a:gd name="T71" fmla="*/ 1273 h 2615"/>
                <a:gd name="T72" fmla="*/ 549 w 1041"/>
                <a:gd name="T73" fmla="*/ 1055 h 2615"/>
                <a:gd name="T74" fmla="*/ 562 w 1041"/>
                <a:gd name="T75" fmla="*/ 867 h 2615"/>
                <a:gd name="T76" fmla="*/ 575 w 1041"/>
                <a:gd name="T77" fmla="*/ 787 h 2615"/>
                <a:gd name="T78" fmla="*/ 597 w 1041"/>
                <a:gd name="T79" fmla="*/ 703 h 2615"/>
                <a:gd name="T80" fmla="*/ 609 w 1041"/>
                <a:gd name="T81" fmla="*/ 680 h 2615"/>
                <a:gd name="T82" fmla="*/ 622 w 1041"/>
                <a:gd name="T83" fmla="*/ 630 h 26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1" h="2615">
                  <a:moveTo>
                    <a:pt x="0" y="0"/>
                  </a:moveTo>
                  <a:lnTo>
                    <a:pt x="7" y="14"/>
                  </a:lnTo>
                  <a:lnTo>
                    <a:pt x="14" y="14"/>
                  </a:lnTo>
                  <a:lnTo>
                    <a:pt x="21" y="21"/>
                  </a:lnTo>
                  <a:lnTo>
                    <a:pt x="28" y="28"/>
                  </a:lnTo>
                  <a:lnTo>
                    <a:pt x="35" y="28"/>
                  </a:lnTo>
                  <a:lnTo>
                    <a:pt x="42" y="21"/>
                  </a:lnTo>
                  <a:lnTo>
                    <a:pt x="49" y="14"/>
                  </a:lnTo>
                  <a:lnTo>
                    <a:pt x="63" y="14"/>
                  </a:lnTo>
                  <a:lnTo>
                    <a:pt x="70" y="21"/>
                  </a:lnTo>
                  <a:lnTo>
                    <a:pt x="78" y="14"/>
                  </a:lnTo>
                  <a:lnTo>
                    <a:pt x="85" y="14"/>
                  </a:lnTo>
                  <a:lnTo>
                    <a:pt x="92" y="14"/>
                  </a:lnTo>
                  <a:lnTo>
                    <a:pt x="99" y="14"/>
                  </a:lnTo>
                  <a:lnTo>
                    <a:pt x="106" y="14"/>
                  </a:lnTo>
                  <a:lnTo>
                    <a:pt x="113" y="14"/>
                  </a:lnTo>
                  <a:lnTo>
                    <a:pt x="134" y="14"/>
                  </a:lnTo>
                  <a:lnTo>
                    <a:pt x="141" y="21"/>
                  </a:lnTo>
                  <a:lnTo>
                    <a:pt x="148" y="21"/>
                  </a:lnTo>
                  <a:lnTo>
                    <a:pt x="155" y="21"/>
                  </a:lnTo>
                  <a:lnTo>
                    <a:pt x="163" y="21"/>
                  </a:lnTo>
                  <a:lnTo>
                    <a:pt x="170" y="35"/>
                  </a:lnTo>
                  <a:lnTo>
                    <a:pt x="177" y="35"/>
                  </a:lnTo>
                  <a:lnTo>
                    <a:pt x="184" y="42"/>
                  </a:lnTo>
                  <a:lnTo>
                    <a:pt x="191" y="42"/>
                  </a:lnTo>
                  <a:lnTo>
                    <a:pt x="205" y="49"/>
                  </a:lnTo>
                  <a:lnTo>
                    <a:pt x="212" y="49"/>
                  </a:lnTo>
                  <a:lnTo>
                    <a:pt x="219" y="56"/>
                  </a:lnTo>
                  <a:lnTo>
                    <a:pt x="226" y="63"/>
                  </a:lnTo>
                  <a:lnTo>
                    <a:pt x="233" y="70"/>
                  </a:lnTo>
                  <a:lnTo>
                    <a:pt x="241" y="70"/>
                  </a:lnTo>
                  <a:lnTo>
                    <a:pt x="248" y="70"/>
                  </a:lnTo>
                  <a:lnTo>
                    <a:pt x="255" y="70"/>
                  </a:lnTo>
                  <a:lnTo>
                    <a:pt x="269" y="70"/>
                  </a:lnTo>
                  <a:lnTo>
                    <a:pt x="276" y="70"/>
                  </a:lnTo>
                  <a:lnTo>
                    <a:pt x="283" y="70"/>
                  </a:lnTo>
                  <a:lnTo>
                    <a:pt x="290" y="70"/>
                  </a:lnTo>
                  <a:lnTo>
                    <a:pt x="297" y="78"/>
                  </a:lnTo>
                  <a:lnTo>
                    <a:pt x="304" y="78"/>
                  </a:lnTo>
                  <a:lnTo>
                    <a:pt x="311" y="78"/>
                  </a:lnTo>
                  <a:lnTo>
                    <a:pt x="318" y="78"/>
                  </a:lnTo>
                  <a:lnTo>
                    <a:pt x="326" y="85"/>
                  </a:lnTo>
                  <a:lnTo>
                    <a:pt x="347" y="92"/>
                  </a:lnTo>
                  <a:lnTo>
                    <a:pt x="354" y="92"/>
                  </a:lnTo>
                  <a:lnTo>
                    <a:pt x="361" y="99"/>
                  </a:lnTo>
                  <a:lnTo>
                    <a:pt x="368" y="106"/>
                  </a:lnTo>
                  <a:lnTo>
                    <a:pt x="375" y="113"/>
                  </a:lnTo>
                  <a:lnTo>
                    <a:pt x="382" y="120"/>
                  </a:lnTo>
                  <a:lnTo>
                    <a:pt x="389" y="127"/>
                  </a:lnTo>
                  <a:lnTo>
                    <a:pt x="396" y="141"/>
                  </a:lnTo>
                  <a:lnTo>
                    <a:pt x="411" y="170"/>
                  </a:lnTo>
                  <a:lnTo>
                    <a:pt x="418" y="184"/>
                  </a:lnTo>
                  <a:lnTo>
                    <a:pt x="425" y="198"/>
                  </a:lnTo>
                  <a:lnTo>
                    <a:pt x="432" y="219"/>
                  </a:lnTo>
                  <a:lnTo>
                    <a:pt x="439" y="233"/>
                  </a:lnTo>
                  <a:lnTo>
                    <a:pt x="446" y="248"/>
                  </a:lnTo>
                  <a:lnTo>
                    <a:pt x="453" y="269"/>
                  </a:lnTo>
                  <a:lnTo>
                    <a:pt x="460" y="290"/>
                  </a:lnTo>
                  <a:lnTo>
                    <a:pt x="467" y="311"/>
                  </a:lnTo>
                  <a:lnTo>
                    <a:pt x="481" y="326"/>
                  </a:lnTo>
                  <a:lnTo>
                    <a:pt x="489" y="340"/>
                  </a:lnTo>
                  <a:lnTo>
                    <a:pt x="496" y="368"/>
                  </a:lnTo>
                  <a:lnTo>
                    <a:pt x="503" y="396"/>
                  </a:lnTo>
                  <a:lnTo>
                    <a:pt x="510" y="411"/>
                  </a:lnTo>
                  <a:lnTo>
                    <a:pt x="517" y="432"/>
                  </a:lnTo>
                  <a:lnTo>
                    <a:pt x="524" y="467"/>
                  </a:lnTo>
                  <a:lnTo>
                    <a:pt x="531" y="489"/>
                  </a:lnTo>
                  <a:lnTo>
                    <a:pt x="552" y="503"/>
                  </a:lnTo>
                  <a:lnTo>
                    <a:pt x="559" y="531"/>
                  </a:lnTo>
                  <a:lnTo>
                    <a:pt x="567" y="567"/>
                  </a:lnTo>
                  <a:lnTo>
                    <a:pt x="574" y="595"/>
                  </a:lnTo>
                  <a:lnTo>
                    <a:pt x="581" y="630"/>
                  </a:lnTo>
                  <a:lnTo>
                    <a:pt x="588" y="652"/>
                  </a:lnTo>
                  <a:lnTo>
                    <a:pt x="595" y="694"/>
                  </a:lnTo>
                  <a:lnTo>
                    <a:pt x="602" y="708"/>
                  </a:lnTo>
                  <a:lnTo>
                    <a:pt x="609" y="744"/>
                  </a:lnTo>
                  <a:lnTo>
                    <a:pt x="623" y="758"/>
                  </a:lnTo>
                  <a:lnTo>
                    <a:pt x="630" y="807"/>
                  </a:lnTo>
                  <a:lnTo>
                    <a:pt x="637" y="822"/>
                  </a:lnTo>
                  <a:lnTo>
                    <a:pt x="644" y="871"/>
                  </a:lnTo>
                  <a:lnTo>
                    <a:pt x="652" y="900"/>
                  </a:lnTo>
                  <a:lnTo>
                    <a:pt x="659" y="963"/>
                  </a:lnTo>
                  <a:lnTo>
                    <a:pt x="666" y="985"/>
                  </a:lnTo>
                  <a:lnTo>
                    <a:pt x="673" y="1006"/>
                  </a:lnTo>
                  <a:lnTo>
                    <a:pt x="687" y="1063"/>
                  </a:lnTo>
                  <a:lnTo>
                    <a:pt x="694" y="1084"/>
                  </a:lnTo>
                  <a:lnTo>
                    <a:pt x="701" y="1134"/>
                  </a:lnTo>
                  <a:lnTo>
                    <a:pt x="708" y="1183"/>
                  </a:lnTo>
                  <a:lnTo>
                    <a:pt x="715" y="1233"/>
                  </a:lnTo>
                  <a:lnTo>
                    <a:pt x="722" y="1297"/>
                  </a:lnTo>
                  <a:lnTo>
                    <a:pt x="729" y="1325"/>
                  </a:lnTo>
                  <a:lnTo>
                    <a:pt x="737" y="1382"/>
                  </a:lnTo>
                  <a:lnTo>
                    <a:pt x="744" y="1445"/>
                  </a:lnTo>
                  <a:lnTo>
                    <a:pt x="765" y="1516"/>
                  </a:lnTo>
                  <a:lnTo>
                    <a:pt x="772" y="1566"/>
                  </a:lnTo>
                  <a:lnTo>
                    <a:pt x="779" y="1708"/>
                  </a:lnTo>
                  <a:lnTo>
                    <a:pt x="786" y="1757"/>
                  </a:lnTo>
                  <a:lnTo>
                    <a:pt x="793" y="1856"/>
                  </a:lnTo>
                  <a:lnTo>
                    <a:pt x="800" y="1835"/>
                  </a:lnTo>
                  <a:lnTo>
                    <a:pt x="807" y="1970"/>
                  </a:lnTo>
                  <a:lnTo>
                    <a:pt x="815" y="2175"/>
                  </a:lnTo>
                  <a:lnTo>
                    <a:pt x="829" y="2246"/>
                  </a:lnTo>
                  <a:lnTo>
                    <a:pt x="836" y="2317"/>
                  </a:lnTo>
                  <a:lnTo>
                    <a:pt x="843" y="2593"/>
                  </a:lnTo>
                  <a:lnTo>
                    <a:pt x="850" y="2615"/>
                  </a:lnTo>
                  <a:lnTo>
                    <a:pt x="857" y="2544"/>
                  </a:lnTo>
                  <a:lnTo>
                    <a:pt x="864" y="2537"/>
                  </a:lnTo>
                  <a:lnTo>
                    <a:pt x="871" y="2360"/>
                  </a:lnTo>
                  <a:lnTo>
                    <a:pt x="878" y="2182"/>
                  </a:lnTo>
                  <a:lnTo>
                    <a:pt x="885" y="1984"/>
                  </a:lnTo>
                  <a:lnTo>
                    <a:pt x="900" y="1956"/>
                  </a:lnTo>
                  <a:lnTo>
                    <a:pt x="907" y="1842"/>
                  </a:lnTo>
                  <a:lnTo>
                    <a:pt x="914" y="1736"/>
                  </a:lnTo>
                  <a:lnTo>
                    <a:pt x="921" y="1608"/>
                  </a:lnTo>
                  <a:lnTo>
                    <a:pt x="928" y="1608"/>
                  </a:lnTo>
                  <a:lnTo>
                    <a:pt x="935" y="1502"/>
                  </a:lnTo>
                  <a:lnTo>
                    <a:pt x="942" y="1460"/>
                  </a:lnTo>
                  <a:lnTo>
                    <a:pt x="949" y="1403"/>
                  </a:lnTo>
                  <a:lnTo>
                    <a:pt x="963" y="1360"/>
                  </a:lnTo>
                  <a:lnTo>
                    <a:pt x="978" y="1304"/>
                  </a:lnTo>
                  <a:lnTo>
                    <a:pt x="985" y="1339"/>
                  </a:lnTo>
                  <a:lnTo>
                    <a:pt x="992" y="1261"/>
                  </a:lnTo>
                  <a:lnTo>
                    <a:pt x="999" y="1261"/>
                  </a:lnTo>
                  <a:lnTo>
                    <a:pt x="1006" y="1233"/>
                  </a:lnTo>
                  <a:lnTo>
                    <a:pt x="1013" y="1190"/>
                  </a:lnTo>
                  <a:lnTo>
                    <a:pt x="1020" y="1169"/>
                  </a:lnTo>
                  <a:lnTo>
                    <a:pt x="1027" y="1141"/>
                  </a:lnTo>
                  <a:lnTo>
                    <a:pt x="1041" y="1105"/>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5" name="Freeform 99">
              <a:extLst>
                <a:ext uri="{FF2B5EF4-FFF2-40B4-BE49-F238E27FC236}">
                  <a16:creationId xmlns:a16="http://schemas.microsoft.com/office/drawing/2014/main" id="{DCE08FC2-4C03-1510-522E-78882CC86545}"/>
                </a:ext>
              </a:extLst>
            </p:cNvPr>
            <p:cNvSpPr>
              <a:spLocks/>
            </p:cNvSpPr>
            <p:nvPr/>
          </p:nvSpPr>
          <p:spPr bwMode="auto">
            <a:xfrm>
              <a:off x="3839" y="2273"/>
              <a:ext cx="635" cy="378"/>
            </a:xfrm>
            <a:custGeom>
              <a:avLst/>
              <a:gdLst>
                <a:gd name="T0" fmla="*/ 9 w 1042"/>
                <a:gd name="T1" fmla="*/ 352 h 701"/>
                <a:gd name="T2" fmla="*/ 22 w 1042"/>
                <a:gd name="T3" fmla="*/ 306 h 701"/>
                <a:gd name="T4" fmla="*/ 39 w 1042"/>
                <a:gd name="T5" fmla="*/ 279 h 701"/>
                <a:gd name="T6" fmla="*/ 52 w 1042"/>
                <a:gd name="T7" fmla="*/ 248 h 701"/>
                <a:gd name="T8" fmla="*/ 65 w 1042"/>
                <a:gd name="T9" fmla="*/ 229 h 701"/>
                <a:gd name="T10" fmla="*/ 82 w 1042"/>
                <a:gd name="T11" fmla="*/ 217 h 701"/>
                <a:gd name="T12" fmla="*/ 99 w 1042"/>
                <a:gd name="T13" fmla="*/ 195 h 701"/>
                <a:gd name="T14" fmla="*/ 113 w 1042"/>
                <a:gd name="T15" fmla="*/ 183 h 701"/>
                <a:gd name="T16" fmla="*/ 130 w 1042"/>
                <a:gd name="T17" fmla="*/ 171 h 701"/>
                <a:gd name="T18" fmla="*/ 143 w 1042"/>
                <a:gd name="T19" fmla="*/ 168 h 701"/>
                <a:gd name="T20" fmla="*/ 155 w 1042"/>
                <a:gd name="T21" fmla="*/ 156 h 701"/>
                <a:gd name="T22" fmla="*/ 173 w 1042"/>
                <a:gd name="T23" fmla="*/ 145 h 701"/>
                <a:gd name="T24" fmla="*/ 186 w 1042"/>
                <a:gd name="T25" fmla="*/ 138 h 701"/>
                <a:gd name="T26" fmla="*/ 199 w 1042"/>
                <a:gd name="T27" fmla="*/ 134 h 701"/>
                <a:gd name="T28" fmla="*/ 221 w 1042"/>
                <a:gd name="T29" fmla="*/ 126 h 701"/>
                <a:gd name="T30" fmla="*/ 233 w 1042"/>
                <a:gd name="T31" fmla="*/ 126 h 701"/>
                <a:gd name="T32" fmla="*/ 246 w 1042"/>
                <a:gd name="T33" fmla="*/ 122 h 701"/>
                <a:gd name="T34" fmla="*/ 264 w 1042"/>
                <a:gd name="T35" fmla="*/ 118 h 701"/>
                <a:gd name="T36" fmla="*/ 277 w 1042"/>
                <a:gd name="T37" fmla="*/ 122 h 701"/>
                <a:gd name="T38" fmla="*/ 294 w 1042"/>
                <a:gd name="T39" fmla="*/ 126 h 701"/>
                <a:gd name="T40" fmla="*/ 307 w 1042"/>
                <a:gd name="T41" fmla="*/ 118 h 701"/>
                <a:gd name="T42" fmla="*/ 320 w 1042"/>
                <a:gd name="T43" fmla="*/ 114 h 701"/>
                <a:gd name="T44" fmla="*/ 337 w 1042"/>
                <a:gd name="T45" fmla="*/ 107 h 701"/>
                <a:gd name="T46" fmla="*/ 354 w 1042"/>
                <a:gd name="T47" fmla="*/ 95 h 701"/>
                <a:gd name="T48" fmla="*/ 367 w 1042"/>
                <a:gd name="T49" fmla="*/ 88 h 701"/>
                <a:gd name="T50" fmla="*/ 385 w 1042"/>
                <a:gd name="T51" fmla="*/ 72 h 701"/>
                <a:gd name="T52" fmla="*/ 397 w 1042"/>
                <a:gd name="T53" fmla="*/ 61 h 701"/>
                <a:gd name="T54" fmla="*/ 410 w 1042"/>
                <a:gd name="T55" fmla="*/ 50 h 701"/>
                <a:gd name="T56" fmla="*/ 428 w 1042"/>
                <a:gd name="T57" fmla="*/ 34 h 701"/>
                <a:gd name="T58" fmla="*/ 441 w 1042"/>
                <a:gd name="T59" fmla="*/ 30 h 701"/>
                <a:gd name="T60" fmla="*/ 453 w 1042"/>
                <a:gd name="T61" fmla="*/ 19 h 701"/>
                <a:gd name="T62" fmla="*/ 471 w 1042"/>
                <a:gd name="T63" fmla="*/ 11 h 701"/>
                <a:gd name="T64" fmla="*/ 488 w 1042"/>
                <a:gd name="T65" fmla="*/ 4 h 701"/>
                <a:gd name="T66" fmla="*/ 501 w 1042"/>
                <a:gd name="T67" fmla="*/ 8 h 701"/>
                <a:gd name="T68" fmla="*/ 519 w 1042"/>
                <a:gd name="T69" fmla="*/ 4 h 701"/>
                <a:gd name="T70" fmla="*/ 531 w 1042"/>
                <a:gd name="T71" fmla="*/ 0 h 701"/>
                <a:gd name="T72" fmla="*/ 548 w 1042"/>
                <a:gd name="T73" fmla="*/ 4 h 701"/>
                <a:gd name="T74" fmla="*/ 562 w 1042"/>
                <a:gd name="T75" fmla="*/ 11 h 701"/>
                <a:gd name="T76" fmla="*/ 575 w 1042"/>
                <a:gd name="T77" fmla="*/ 23 h 701"/>
                <a:gd name="T78" fmla="*/ 592 w 1042"/>
                <a:gd name="T79" fmla="*/ 30 h 701"/>
                <a:gd name="T80" fmla="*/ 609 w 1042"/>
                <a:gd name="T81" fmla="*/ 38 h 701"/>
                <a:gd name="T82" fmla="*/ 622 w 1042"/>
                <a:gd name="T83" fmla="*/ 53 h 7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2" h="701">
                  <a:moveTo>
                    <a:pt x="0" y="701"/>
                  </a:moveTo>
                  <a:lnTo>
                    <a:pt x="7" y="673"/>
                  </a:lnTo>
                  <a:lnTo>
                    <a:pt x="14" y="652"/>
                  </a:lnTo>
                  <a:lnTo>
                    <a:pt x="22" y="623"/>
                  </a:lnTo>
                  <a:lnTo>
                    <a:pt x="29" y="595"/>
                  </a:lnTo>
                  <a:lnTo>
                    <a:pt x="36" y="567"/>
                  </a:lnTo>
                  <a:lnTo>
                    <a:pt x="43" y="552"/>
                  </a:lnTo>
                  <a:lnTo>
                    <a:pt x="50" y="531"/>
                  </a:lnTo>
                  <a:lnTo>
                    <a:pt x="64" y="517"/>
                  </a:lnTo>
                  <a:lnTo>
                    <a:pt x="71" y="510"/>
                  </a:lnTo>
                  <a:lnTo>
                    <a:pt x="78" y="481"/>
                  </a:lnTo>
                  <a:lnTo>
                    <a:pt x="85" y="460"/>
                  </a:lnTo>
                  <a:lnTo>
                    <a:pt x="92" y="460"/>
                  </a:lnTo>
                  <a:lnTo>
                    <a:pt x="99" y="460"/>
                  </a:lnTo>
                  <a:lnTo>
                    <a:pt x="107" y="425"/>
                  </a:lnTo>
                  <a:lnTo>
                    <a:pt x="114" y="425"/>
                  </a:lnTo>
                  <a:lnTo>
                    <a:pt x="121" y="411"/>
                  </a:lnTo>
                  <a:lnTo>
                    <a:pt x="135" y="403"/>
                  </a:lnTo>
                  <a:lnTo>
                    <a:pt x="149" y="382"/>
                  </a:lnTo>
                  <a:lnTo>
                    <a:pt x="156" y="368"/>
                  </a:lnTo>
                  <a:lnTo>
                    <a:pt x="163" y="361"/>
                  </a:lnTo>
                  <a:lnTo>
                    <a:pt x="170" y="347"/>
                  </a:lnTo>
                  <a:lnTo>
                    <a:pt x="177" y="333"/>
                  </a:lnTo>
                  <a:lnTo>
                    <a:pt x="185" y="340"/>
                  </a:lnTo>
                  <a:lnTo>
                    <a:pt x="192" y="326"/>
                  </a:lnTo>
                  <a:lnTo>
                    <a:pt x="206" y="326"/>
                  </a:lnTo>
                  <a:lnTo>
                    <a:pt x="213" y="318"/>
                  </a:lnTo>
                  <a:lnTo>
                    <a:pt x="220" y="333"/>
                  </a:lnTo>
                  <a:lnTo>
                    <a:pt x="227" y="311"/>
                  </a:lnTo>
                  <a:lnTo>
                    <a:pt x="234" y="311"/>
                  </a:lnTo>
                  <a:lnTo>
                    <a:pt x="241" y="304"/>
                  </a:lnTo>
                  <a:lnTo>
                    <a:pt x="248" y="304"/>
                  </a:lnTo>
                  <a:lnTo>
                    <a:pt x="255" y="290"/>
                  </a:lnTo>
                  <a:lnTo>
                    <a:pt x="262" y="283"/>
                  </a:lnTo>
                  <a:lnTo>
                    <a:pt x="277" y="276"/>
                  </a:lnTo>
                  <a:lnTo>
                    <a:pt x="284" y="269"/>
                  </a:lnTo>
                  <a:lnTo>
                    <a:pt x="291" y="269"/>
                  </a:lnTo>
                  <a:lnTo>
                    <a:pt x="298" y="262"/>
                  </a:lnTo>
                  <a:lnTo>
                    <a:pt x="305" y="255"/>
                  </a:lnTo>
                  <a:lnTo>
                    <a:pt x="312" y="248"/>
                  </a:lnTo>
                  <a:lnTo>
                    <a:pt x="319" y="248"/>
                  </a:lnTo>
                  <a:lnTo>
                    <a:pt x="326" y="248"/>
                  </a:lnTo>
                  <a:lnTo>
                    <a:pt x="340" y="233"/>
                  </a:lnTo>
                  <a:lnTo>
                    <a:pt x="348" y="233"/>
                  </a:lnTo>
                  <a:lnTo>
                    <a:pt x="362" y="233"/>
                  </a:lnTo>
                  <a:lnTo>
                    <a:pt x="369" y="240"/>
                  </a:lnTo>
                  <a:lnTo>
                    <a:pt x="376" y="233"/>
                  </a:lnTo>
                  <a:lnTo>
                    <a:pt x="383" y="233"/>
                  </a:lnTo>
                  <a:lnTo>
                    <a:pt x="390" y="226"/>
                  </a:lnTo>
                  <a:lnTo>
                    <a:pt x="397" y="226"/>
                  </a:lnTo>
                  <a:lnTo>
                    <a:pt x="404" y="226"/>
                  </a:lnTo>
                  <a:lnTo>
                    <a:pt x="418" y="226"/>
                  </a:lnTo>
                  <a:lnTo>
                    <a:pt x="425" y="226"/>
                  </a:lnTo>
                  <a:lnTo>
                    <a:pt x="433" y="219"/>
                  </a:lnTo>
                  <a:lnTo>
                    <a:pt x="440" y="226"/>
                  </a:lnTo>
                  <a:lnTo>
                    <a:pt x="447" y="233"/>
                  </a:lnTo>
                  <a:lnTo>
                    <a:pt x="454" y="226"/>
                  </a:lnTo>
                  <a:lnTo>
                    <a:pt x="461" y="219"/>
                  </a:lnTo>
                  <a:lnTo>
                    <a:pt x="468" y="226"/>
                  </a:lnTo>
                  <a:lnTo>
                    <a:pt x="482" y="233"/>
                  </a:lnTo>
                  <a:lnTo>
                    <a:pt x="489" y="226"/>
                  </a:lnTo>
                  <a:lnTo>
                    <a:pt x="496" y="219"/>
                  </a:lnTo>
                  <a:lnTo>
                    <a:pt x="503" y="219"/>
                  </a:lnTo>
                  <a:lnTo>
                    <a:pt x="510" y="226"/>
                  </a:lnTo>
                  <a:lnTo>
                    <a:pt x="518" y="212"/>
                  </a:lnTo>
                  <a:lnTo>
                    <a:pt x="525" y="212"/>
                  </a:lnTo>
                  <a:lnTo>
                    <a:pt x="532" y="212"/>
                  </a:lnTo>
                  <a:lnTo>
                    <a:pt x="539" y="205"/>
                  </a:lnTo>
                  <a:lnTo>
                    <a:pt x="553" y="198"/>
                  </a:lnTo>
                  <a:lnTo>
                    <a:pt x="560" y="205"/>
                  </a:lnTo>
                  <a:lnTo>
                    <a:pt x="574" y="198"/>
                  </a:lnTo>
                  <a:lnTo>
                    <a:pt x="581" y="177"/>
                  </a:lnTo>
                  <a:lnTo>
                    <a:pt x="588" y="170"/>
                  </a:lnTo>
                  <a:lnTo>
                    <a:pt x="596" y="177"/>
                  </a:lnTo>
                  <a:lnTo>
                    <a:pt x="603" y="163"/>
                  </a:lnTo>
                  <a:lnTo>
                    <a:pt x="610" y="148"/>
                  </a:lnTo>
                  <a:lnTo>
                    <a:pt x="624" y="141"/>
                  </a:lnTo>
                  <a:lnTo>
                    <a:pt x="631" y="134"/>
                  </a:lnTo>
                  <a:lnTo>
                    <a:pt x="638" y="127"/>
                  </a:lnTo>
                  <a:lnTo>
                    <a:pt x="645" y="120"/>
                  </a:lnTo>
                  <a:lnTo>
                    <a:pt x="652" y="113"/>
                  </a:lnTo>
                  <a:lnTo>
                    <a:pt x="659" y="106"/>
                  </a:lnTo>
                  <a:lnTo>
                    <a:pt x="666" y="92"/>
                  </a:lnTo>
                  <a:lnTo>
                    <a:pt x="673" y="92"/>
                  </a:lnTo>
                  <a:lnTo>
                    <a:pt x="681" y="85"/>
                  </a:lnTo>
                  <a:lnTo>
                    <a:pt x="695" y="77"/>
                  </a:lnTo>
                  <a:lnTo>
                    <a:pt x="702" y="63"/>
                  </a:lnTo>
                  <a:lnTo>
                    <a:pt x="709" y="63"/>
                  </a:lnTo>
                  <a:lnTo>
                    <a:pt x="716" y="56"/>
                  </a:lnTo>
                  <a:lnTo>
                    <a:pt x="723" y="56"/>
                  </a:lnTo>
                  <a:lnTo>
                    <a:pt x="730" y="42"/>
                  </a:lnTo>
                  <a:lnTo>
                    <a:pt x="737" y="42"/>
                  </a:lnTo>
                  <a:lnTo>
                    <a:pt x="744" y="35"/>
                  </a:lnTo>
                  <a:lnTo>
                    <a:pt x="759" y="28"/>
                  </a:lnTo>
                  <a:lnTo>
                    <a:pt x="766" y="21"/>
                  </a:lnTo>
                  <a:lnTo>
                    <a:pt x="773" y="21"/>
                  </a:lnTo>
                  <a:lnTo>
                    <a:pt x="787" y="14"/>
                  </a:lnTo>
                  <a:lnTo>
                    <a:pt x="794" y="21"/>
                  </a:lnTo>
                  <a:lnTo>
                    <a:pt x="801" y="7"/>
                  </a:lnTo>
                  <a:lnTo>
                    <a:pt x="808" y="14"/>
                  </a:lnTo>
                  <a:lnTo>
                    <a:pt x="815" y="7"/>
                  </a:lnTo>
                  <a:lnTo>
                    <a:pt x="822" y="14"/>
                  </a:lnTo>
                  <a:lnTo>
                    <a:pt x="836" y="7"/>
                  </a:lnTo>
                  <a:lnTo>
                    <a:pt x="844" y="0"/>
                  </a:lnTo>
                  <a:lnTo>
                    <a:pt x="851" y="7"/>
                  </a:lnTo>
                  <a:lnTo>
                    <a:pt x="858" y="0"/>
                  </a:lnTo>
                  <a:lnTo>
                    <a:pt x="865" y="7"/>
                  </a:lnTo>
                  <a:lnTo>
                    <a:pt x="872" y="0"/>
                  </a:lnTo>
                  <a:lnTo>
                    <a:pt x="879" y="7"/>
                  </a:lnTo>
                  <a:lnTo>
                    <a:pt x="886" y="14"/>
                  </a:lnTo>
                  <a:lnTo>
                    <a:pt x="900" y="7"/>
                  </a:lnTo>
                  <a:lnTo>
                    <a:pt x="907" y="14"/>
                  </a:lnTo>
                  <a:lnTo>
                    <a:pt x="914" y="21"/>
                  </a:lnTo>
                  <a:lnTo>
                    <a:pt x="922" y="21"/>
                  </a:lnTo>
                  <a:lnTo>
                    <a:pt x="929" y="21"/>
                  </a:lnTo>
                  <a:lnTo>
                    <a:pt x="936" y="28"/>
                  </a:lnTo>
                  <a:lnTo>
                    <a:pt x="943" y="42"/>
                  </a:lnTo>
                  <a:lnTo>
                    <a:pt x="950" y="42"/>
                  </a:lnTo>
                  <a:lnTo>
                    <a:pt x="957" y="42"/>
                  </a:lnTo>
                  <a:lnTo>
                    <a:pt x="971" y="56"/>
                  </a:lnTo>
                  <a:lnTo>
                    <a:pt x="978" y="63"/>
                  </a:lnTo>
                  <a:lnTo>
                    <a:pt x="985" y="70"/>
                  </a:lnTo>
                  <a:lnTo>
                    <a:pt x="999" y="70"/>
                  </a:lnTo>
                  <a:lnTo>
                    <a:pt x="1007" y="85"/>
                  </a:lnTo>
                  <a:lnTo>
                    <a:pt x="1014" y="92"/>
                  </a:lnTo>
                  <a:lnTo>
                    <a:pt x="1021" y="99"/>
                  </a:lnTo>
                  <a:lnTo>
                    <a:pt x="1028" y="106"/>
                  </a:lnTo>
                  <a:lnTo>
                    <a:pt x="1042" y="12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6" name="Freeform 100">
              <a:extLst>
                <a:ext uri="{FF2B5EF4-FFF2-40B4-BE49-F238E27FC236}">
                  <a16:creationId xmlns:a16="http://schemas.microsoft.com/office/drawing/2014/main" id="{215D6519-42DB-7ED3-B404-61636B3EB6D0}"/>
                </a:ext>
              </a:extLst>
            </p:cNvPr>
            <p:cNvSpPr>
              <a:spLocks/>
            </p:cNvSpPr>
            <p:nvPr/>
          </p:nvSpPr>
          <p:spPr bwMode="auto">
            <a:xfrm>
              <a:off x="4474" y="2338"/>
              <a:ext cx="631" cy="316"/>
            </a:xfrm>
            <a:custGeom>
              <a:avLst/>
              <a:gdLst>
                <a:gd name="T0" fmla="*/ 9 w 1035"/>
                <a:gd name="T1" fmla="*/ 8 h 588"/>
                <a:gd name="T2" fmla="*/ 21 w 1035"/>
                <a:gd name="T3" fmla="*/ 23 h 588"/>
                <a:gd name="T4" fmla="*/ 35 w 1035"/>
                <a:gd name="T5" fmla="*/ 38 h 588"/>
                <a:gd name="T6" fmla="*/ 52 w 1035"/>
                <a:gd name="T7" fmla="*/ 49 h 588"/>
                <a:gd name="T8" fmla="*/ 65 w 1035"/>
                <a:gd name="T9" fmla="*/ 57 h 588"/>
                <a:gd name="T10" fmla="*/ 82 w 1035"/>
                <a:gd name="T11" fmla="*/ 61 h 588"/>
                <a:gd name="T12" fmla="*/ 95 w 1035"/>
                <a:gd name="T13" fmla="*/ 61 h 588"/>
                <a:gd name="T14" fmla="*/ 112 w 1035"/>
                <a:gd name="T15" fmla="*/ 57 h 588"/>
                <a:gd name="T16" fmla="*/ 130 w 1035"/>
                <a:gd name="T17" fmla="*/ 53 h 588"/>
                <a:gd name="T18" fmla="*/ 143 w 1035"/>
                <a:gd name="T19" fmla="*/ 46 h 588"/>
                <a:gd name="T20" fmla="*/ 155 w 1035"/>
                <a:gd name="T21" fmla="*/ 42 h 588"/>
                <a:gd name="T22" fmla="*/ 173 w 1035"/>
                <a:gd name="T23" fmla="*/ 31 h 588"/>
                <a:gd name="T24" fmla="*/ 186 w 1035"/>
                <a:gd name="T25" fmla="*/ 23 h 588"/>
                <a:gd name="T26" fmla="*/ 199 w 1035"/>
                <a:gd name="T27" fmla="*/ 23 h 588"/>
                <a:gd name="T28" fmla="*/ 216 w 1035"/>
                <a:gd name="T29" fmla="*/ 15 h 588"/>
                <a:gd name="T30" fmla="*/ 234 w 1035"/>
                <a:gd name="T31" fmla="*/ 15 h 588"/>
                <a:gd name="T32" fmla="*/ 246 w 1035"/>
                <a:gd name="T33" fmla="*/ 11 h 588"/>
                <a:gd name="T34" fmla="*/ 263 w 1035"/>
                <a:gd name="T35" fmla="*/ 19 h 588"/>
                <a:gd name="T36" fmla="*/ 276 w 1035"/>
                <a:gd name="T37" fmla="*/ 27 h 588"/>
                <a:gd name="T38" fmla="*/ 290 w 1035"/>
                <a:gd name="T39" fmla="*/ 27 h 588"/>
                <a:gd name="T40" fmla="*/ 307 w 1035"/>
                <a:gd name="T41" fmla="*/ 42 h 588"/>
                <a:gd name="T42" fmla="*/ 319 w 1035"/>
                <a:gd name="T43" fmla="*/ 49 h 588"/>
                <a:gd name="T44" fmla="*/ 337 w 1035"/>
                <a:gd name="T45" fmla="*/ 61 h 588"/>
                <a:gd name="T46" fmla="*/ 350 w 1035"/>
                <a:gd name="T47" fmla="*/ 76 h 588"/>
                <a:gd name="T48" fmla="*/ 367 w 1035"/>
                <a:gd name="T49" fmla="*/ 91 h 588"/>
                <a:gd name="T50" fmla="*/ 385 w 1035"/>
                <a:gd name="T51" fmla="*/ 106 h 588"/>
                <a:gd name="T52" fmla="*/ 397 w 1035"/>
                <a:gd name="T53" fmla="*/ 126 h 588"/>
                <a:gd name="T54" fmla="*/ 410 w 1035"/>
                <a:gd name="T55" fmla="*/ 145 h 588"/>
                <a:gd name="T56" fmla="*/ 428 w 1035"/>
                <a:gd name="T57" fmla="*/ 160 h 588"/>
                <a:gd name="T58" fmla="*/ 441 w 1035"/>
                <a:gd name="T59" fmla="*/ 171 h 588"/>
                <a:gd name="T60" fmla="*/ 454 w 1035"/>
                <a:gd name="T61" fmla="*/ 183 h 588"/>
                <a:gd name="T62" fmla="*/ 471 w 1035"/>
                <a:gd name="T63" fmla="*/ 194 h 588"/>
                <a:gd name="T64" fmla="*/ 484 w 1035"/>
                <a:gd name="T65" fmla="*/ 210 h 588"/>
                <a:gd name="T66" fmla="*/ 501 w 1035"/>
                <a:gd name="T67" fmla="*/ 225 h 588"/>
                <a:gd name="T68" fmla="*/ 518 w 1035"/>
                <a:gd name="T69" fmla="*/ 232 h 588"/>
                <a:gd name="T70" fmla="*/ 532 w 1035"/>
                <a:gd name="T71" fmla="*/ 252 h 588"/>
                <a:gd name="T72" fmla="*/ 544 w 1035"/>
                <a:gd name="T73" fmla="*/ 267 h 588"/>
                <a:gd name="T74" fmla="*/ 561 w 1035"/>
                <a:gd name="T75" fmla="*/ 286 h 588"/>
                <a:gd name="T76" fmla="*/ 574 w 1035"/>
                <a:gd name="T77" fmla="*/ 293 h 588"/>
                <a:gd name="T78" fmla="*/ 592 w 1035"/>
                <a:gd name="T79" fmla="*/ 308 h 588"/>
                <a:gd name="T80" fmla="*/ 605 w 1035"/>
                <a:gd name="T81" fmla="*/ 312 h 588"/>
                <a:gd name="T82" fmla="*/ 622 w 1035"/>
                <a:gd name="T83" fmla="*/ 312 h 5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5" h="588">
                  <a:moveTo>
                    <a:pt x="0" y="0"/>
                  </a:moveTo>
                  <a:lnTo>
                    <a:pt x="7" y="7"/>
                  </a:lnTo>
                  <a:lnTo>
                    <a:pt x="14" y="14"/>
                  </a:lnTo>
                  <a:lnTo>
                    <a:pt x="21" y="21"/>
                  </a:lnTo>
                  <a:lnTo>
                    <a:pt x="28" y="35"/>
                  </a:lnTo>
                  <a:lnTo>
                    <a:pt x="35" y="43"/>
                  </a:lnTo>
                  <a:lnTo>
                    <a:pt x="42" y="43"/>
                  </a:lnTo>
                  <a:lnTo>
                    <a:pt x="50" y="57"/>
                  </a:lnTo>
                  <a:lnTo>
                    <a:pt x="57" y="71"/>
                  </a:lnTo>
                  <a:lnTo>
                    <a:pt x="71" y="71"/>
                  </a:lnTo>
                  <a:lnTo>
                    <a:pt x="78" y="85"/>
                  </a:lnTo>
                  <a:lnTo>
                    <a:pt x="85" y="92"/>
                  </a:lnTo>
                  <a:lnTo>
                    <a:pt x="92" y="92"/>
                  </a:lnTo>
                  <a:lnTo>
                    <a:pt x="99" y="99"/>
                  </a:lnTo>
                  <a:lnTo>
                    <a:pt x="106" y="106"/>
                  </a:lnTo>
                  <a:lnTo>
                    <a:pt x="113" y="106"/>
                  </a:lnTo>
                  <a:lnTo>
                    <a:pt x="120" y="113"/>
                  </a:lnTo>
                  <a:lnTo>
                    <a:pt x="135" y="113"/>
                  </a:lnTo>
                  <a:lnTo>
                    <a:pt x="142" y="113"/>
                  </a:lnTo>
                  <a:lnTo>
                    <a:pt x="149" y="113"/>
                  </a:lnTo>
                  <a:lnTo>
                    <a:pt x="156" y="113"/>
                  </a:lnTo>
                  <a:lnTo>
                    <a:pt x="170" y="120"/>
                  </a:lnTo>
                  <a:lnTo>
                    <a:pt x="177" y="113"/>
                  </a:lnTo>
                  <a:lnTo>
                    <a:pt x="184" y="106"/>
                  </a:lnTo>
                  <a:lnTo>
                    <a:pt x="191" y="99"/>
                  </a:lnTo>
                  <a:lnTo>
                    <a:pt x="198" y="99"/>
                  </a:lnTo>
                  <a:lnTo>
                    <a:pt x="213" y="99"/>
                  </a:lnTo>
                  <a:lnTo>
                    <a:pt x="220" y="92"/>
                  </a:lnTo>
                  <a:lnTo>
                    <a:pt x="227" y="92"/>
                  </a:lnTo>
                  <a:lnTo>
                    <a:pt x="234" y="85"/>
                  </a:lnTo>
                  <a:lnTo>
                    <a:pt x="241" y="78"/>
                  </a:lnTo>
                  <a:lnTo>
                    <a:pt x="248" y="78"/>
                  </a:lnTo>
                  <a:lnTo>
                    <a:pt x="255" y="78"/>
                  </a:lnTo>
                  <a:lnTo>
                    <a:pt x="262" y="71"/>
                  </a:lnTo>
                  <a:lnTo>
                    <a:pt x="276" y="57"/>
                  </a:lnTo>
                  <a:lnTo>
                    <a:pt x="283" y="57"/>
                  </a:lnTo>
                  <a:lnTo>
                    <a:pt x="291" y="50"/>
                  </a:lnTo>
                  <a:lnTo>
                    <a:pt x="298" y="43"/>
                  </a:lnTo>
                  <a:lnTo>
                    <a:pt x="305" y="43"/>
                  </a:lnTo>
                  <a:lnTo>
                    <a:pt x="312" y="43"/>
                  </a:lnTo>
                  <a:lnTo>
                    <a:pt x="319" y="43"/>
                  </a:lnTo>
                  <a:lnTo>
                    <a:pt x="326" y="43"/>
                  </a:lnTo>
                  <a:lnTo>
                    <a:pt x="333" y="35"/>
                  </a:lnTo>
                  <a:lnTo>
                    <a:pt x="347" y="35"/>
                  </a:lnTo>
                  <a:lnTo>
                    <a:pt x="354" y="28"/>
                  </a:lnTo>
                  <a:lnTo>
                    <a:pt x="361" y="28"/>
                  </a:lnTo>
                  <a:lnTo>
                    <a:pt x="368" y="28"/>
                  </a:lnTo>
                  <a:lnTo>
                    <a:pt x="383" y="28"/>
                  </a:lnTo>
                  <a:lnTo>
                    <a:pt x="390" y="21"/>
                  </a:lnTo>
                  <a:lnTo>
                    <a:pt x="397" y="28"/>
                  </a:lnTo>
                  <a:lnTo>
                    <a:pt x="404" y="21"/>
                  </a:lnTo>
                  <a:lnTo>
                    <a:pt x="418" y="28"/>
                  </a:lnTo>
                  <a:lnTo>
                    <a:pt x="425" y="35"/>
                  </a:lnTo>
                  <a:lnTo>
                    <a:pt x="432" y="35"/>
                  </a:lnTo>
                  <a:lnTo>
                    <a:pt x="439" y="43"/>
                  </a:lnTo>
                  <a:lnTo>
                    <a:pt x="446" y="43"/>
                  </a:lnTo>
                  <a:lnTo>
                    <a:pt x="453" y="50"/>
                  </a:lnTo>
                  <a:lnTo>
                    <a:pt x="461" y="57"/>
                  </a:lnTo>
                  <a:lnTo>
                    <a:pt x="468" y="50"/>
                  </a:lnTo>
                  <a:lnTo>
                    <a:pt x="475" y="50"/>
                  </a:lnTo>
                  <a:lnTo>
                    <a:pt x="489" y="57"/>
                  </a:lnTo>
                  <a:lnTo>
                    <a:pt x="496" y="71"/>
                  </a:lnTo>
                  <a:lnTo>
                    <a:pt x="503" y="78"/>
                  </a:lnTo>
                  <a:lnTo>
                    <a:pt x="510" y="85"/>
                  </a:lnTo>
                  <a:lnTo>
                    <a:pt x="517" y="85"/>
                  </a:lnTo>
                  <a:lnTo>
                    <a:pt x="524" y="92"/>
                  </a:lnTo>
                  <a:lnTo>
                    <a:pt x="531" y="99"/>
                  </a:lnTo>
                  <a:lnTo>
                    <a:pt x="539" y="99"/>
                  </a:lnTo>
                  <a:lnTo>
                    <a:pt x="553" y="113"/>
                  </a:lnTo>
                  <a:lnTo>
                    <a:pt x="560" y="128"/>
                  </a:lnTo>
                  <a:lnTo>
                    <a:pt x="567" y="128"/>
                  </a:lnTo>
                  <a:lnTo>
                    <a:pt x="574" y="142"/>
                  </a:lnTo>
                  <a:lnTo>
                    <a:pt x="581" y="149"/>
                  </a:lnTo>
                  <a:lnTo>
                    <a:pt x="595" y="156"/>
                  </a:lnTo>
                  <a:lnTo>
                    <a:pt x="602" y="170"/>
                  </a:lnTo>
                  <a:lnTo>
                    <a:pt x="609" y="177"/>
                  </a:lnTo>
                  <a:lnTo>
                    <a:pt x="616" y="191"/>
                  </a:lnTo>
                  <a:lnTo>
                    <a:pt x="631" y="198"/>
                  </a:lnTo>
                  <a:lnTo>
                    <a:pt x="638" y="213"/>
                  </a:lnTo>
                  <a:lnTo>
                    <a:pt x="645" y="227"/>
                  </a:lnTo>
                  <a:lnTo>
                    <a:pt x="652" y="234"/>
                  </a:lnTo>
                  <a:lnTo>
                    <a:pt x="659" y="241"/>
                  </a:lnTo>
                  <a:lnTo>
                    <a:pt x="666" y="255"/>
                  </a:lnTo>
                  <a:lnTo>
                    <a:pt x="673" y="269"/>
                  </a:lnTo>
                  <a:lnTo>
                    <a:pt x="680" y="283"/>
                  </a:lnTo>
                  <a:lnTo>
                    <a:pt x="694" y="291"/>
                  </a:lnTo>
                  <a:lnTo>
                    <a:pt x="702" y="298"/>
                  </a:lnTo>
                  <a:lnTo>
                    <a:pt x="709" y="312"/>
                  </a:lnTo>
                  <a:lnTo>
                    <a:pt x="716" y="312"/>
                  </a:lnTo>
                  <a:lnTo>
                    <a:pt x="723" y="319"/>
                  </a:lnTo>
                  <a:lnTo>
                    <a:pt x="730" y="333"/>
                  </a:lnTo>
                  <a:lnTo>
                    <a:pt x="737" y="340"/>
                  </a:lnTo>
                  <a:lnTo>
                    <a:pt x="744" y="340"/>
                  </a:lnTo>
                  <a:lnTo>
                    <a:pt x="751" y="347"/>
                  </a:lnTo>
                  <a:lnTo>
                    <a:pt x="765" y="361"/>
                  </a:lnTo>
                  <a:lnTo>
                    <a:pt x="772" y="361"/>
                  </a:lnTo>
                  <a:lnTo>
                    <a:pt x="779" y="369"/>
                  </a:lnTo>
                  <a:lnTo>
                    <a:pt x="787" y="369"/>
                  </a:lnTo>
                  <a:lnTo>
                    <a:pt x="794" y="390"/>
                  </a:lnTo>
                  <a:lnTo>
                    <a:pt x="808" y="390"/>
                  </a:lnTo>
                  <a:lnTo>
                    <a:pt x="815" y="404"/>
                  </a:lnTo>
                  <a:lnTo>
                    <a:pt x="822" y="418"/>
                  </a:lnTo>
                  <a:lnTo>
                    <a:pt x="836" y="418"/>
                  </a:lnTo>
                  <a:lnTo>
                    <a:pt x="843" y="425"/>
                  </a:lnTo>
                  <a:lnTo>
                    <a:pt x="850" y="432"/>
                  </a:lnTo>
                  <a:lnTo>
                    <a:pt x="857" y="454"/>
                  </a:lnTo>
                  <a:lnTo>
                    <a:pt x="865" y="447"/>
                  </a:lnTo>
                  <a:lnTo>
                    <a:pt x="872" y="468"/>
                  </a:lnTo>
                  <a:lnTo>
                    <a:pt x="879" y="475"/>
                  </a:lnTo>
                  <a:lnTo>
                    <a:pt x="886" y="482"/>
                  </a:lnTo>
                  <a:lnTo>
                    <a:pt x="893" y="496"/>
                  </a:lnTo>
                  <a:lnTo>
                    <a:pt x="907" y="510"/>
                  </a:lnTo>
                  <a:lnTo>
                    <a:pt x="914" y="517"/>
                  </a:lnTo>
                  <a:lnTo>
                    <a:pt x="921" y="532"/>
                  </a:lnTo>
                  <a:lnTo>
                    <a:pt x="928" y="532"/>
                  </a:lnTo>
                  <a:lnTo>
                    <a:pt x="935" y="539"/>
                  </a:lnTo>
                  <a:lnTo>
                    <a:pt x="942" y="546"/>
                  </a:lnTo>
                  <a:lnTo>
                    <a:pt x="950" y="553"/>
                  </a:lnTo>
                  <a:lnTo>
                    <a:pt x="957" y="567"/>
                  </a:lnTo>
                  <a:lnTo>
                    <a:pt x="971" y="574"/>
                  </a:lnTo>
                  <a:lnTo>
                    <a:pt x="978" y="574"/>
                  </a:lnTo>
                  <a:lnTo>
                    <a:pt x="985" y="574"/>
                  </a:lnTo>
                  <a:lnTo>
                    <a:pt x="992" y="581"/>
                  </a:lnTo>
                  <a:lnTo>
                    <a:pt x="999" y="588"/>
                  </a:lnTo>
                  <a:lnTo>
                    <a:pt x="1006" y="588"/>
                  </a:lnTo>
                  <a:lnTo>
                    <a:pt x="1020" y="581"/>
                  </a:lnTo>
                  <a:lnTo>
                    <a:pt x="1027" y="588"/>
                  </a:lnTo>
                  <a:lnTo>
                    <a:pt x="1035" y="58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7" name="Freeform 101">
              <a:extLst>
                <a:ext uri="{FF2B5EF4-FFF2-40B4-BE49-F238E27FC236}">
                  <a16:creationId xmlns:a16="http://schemas.microsoft.com/office/drawing/2014/main" id="{6599B27D-B9DF-5534-F8A2-CB338E38C352}"/>
                </a:ext>
              </a:extLst>
            </p:cNvPr>
            <p:cNvSpPr>
              <a:spLocks/>
            </p:cNvSpPr>
            <p:nvPr/>
          </p:nvSpPr>
          <p:spPr bwMode="auto">
            <a:xfrm>
              <a:off x="5105" y="2609"/>
              <a:ext cx="94" cy="45"/>
            </a:xfrm>
            <a:custGeom>
              <a:avLst/>
              <a:gdLst>
                <a:gd name="T0" fmla="*/ 0 w 155"/>
                <a:gd name="T1" fmla="*/ 41 h 85"/>
                <a:gd name="T2" fmla="*/ 8 w 155"/>
                <a:gd name="T3" fmla="*/ 41 h 85"/>
                <a:gd name="T4" fmla="*/ 13 w 155"/>
                <a:gd name="T5" fmla="*/ 45 h 85"/>
                <a:gd name="T6" fmla="*/ 17 w 155"/>
                <a:gd name="T7" fmla="*/ 41 h 85"/>
                <a:gd name="T8" fmla="*/ 21 w 155"/>
                <a:gd name="T9" fmla="*/ 34 h 85"/>
                <a:gd name="T10" fmla="*/ 25 w 155"/>
                <a:gd name="T11" fmla="*/ 38 h 85"/>
                <a:gd name="T12" fmla="*/ 30 w 155"/>
                <a:gd name="T13" fmla="*/ 30 h 85"/>
                <a:gd name="T14" fmla="*/ 34 w 155"/>
                <a:gd name="T15" fmla="*/ 34 h 85"/>
                <a:gd name="T16" fmla="*/ 38 w 155"/>
                <a:gd name="T17" fmla="*/ 30 h 85"/>
                <a:gd name="T18" fmla="*/ 47 w 155"/>
                <a:gd name="T19" fmla="*/ 26 h 85"/>
                <a:gd name="T20" fmla="*/ 52 w 155"/>
                <a:gd name="T21" fmla="*/ 23 h 85"/>
                <a:gd name="T22" fmla="*/ 56 w 155"/>
                <a:gd name="T23" fmla="*/ 19 h 85"/>
                <a:gd name="T24" fmla="*/ 60 w 155"/>
                <a:gd name="T25" fmla="*/ 19 h 85"/>
                <a:gd name="T26" fmla="*/ 64 w 155"/>
                <a:gd name="T27" fmla="*/ 19 h 85"/>
                <a:gd name="T28" fmla="*/ 69 w 155"/>
                <a:gd name="T29" fmla="*/ 15 h 85"/>
                <a:gd name="T30" fmla="*/ 73 w 155"/>
                <a:gd name="T31" fmla="*/ 15 h 85"/>
                <a:gd name="T32" fmla="*/ 77 w 155"/>
                <a:gd name="T33" fmla="*/ 7 h 85"/>
                <a:gd name="T34" fmla="*/ 81 w 155"/>
                <a:gd name="T35" fmla="*/ 11 h 85"/>
                <a:gd name="T36" fmla="*/ 90 w 155"/>
                <a:gd name="T37" fmla="*/ 4 h 85"/>
                <a:gd name="T38" fmla="*/ 94 w 155"/>
                <a:gd name="T39" fmla="*/ 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5" h="85">
                  <a:moveTo>
                    <a:pt x="0" y="78"/>
                  </a:moveTo>
                  <a:lnTo>
                    <a:pt x="14" y="78"/>
                  </a:lnTo>
                  <a:lnTo>
                    <a:pt x="21" y="85"/>
                  </a:lnTo>
                  <a:lnTo>
                    <a:pt x="28" y="78"/>
                  </a:lnTo>
                  <a:lnTo>
                    <a:pt x="35" y="64"/>
                  </a:lnTo>
                  <a:lnTo>
                    <a:pt x="42" y="71"/>
                  </a:lnTo>
                  <a:lnTo>
                    <a:pt x="49" y="57"/>
                  </a:lnTo>
                  <a:lnTo>
                    <a:pt x="56" y="64"/>
                  </a:lnTo>
                  <a:lnTo>
                    <a:pt x="63" y="57"/>
                  </a:lnTo>
                  <a:lnTo>
                    <a:pt x="78" y="50"/>
                  </a:lnTo>
                  <a:lnTo>
                    <a:pt x="85" y="43"/>
                  </a:lnTo>
                  <a:lnTo>
                    <a:pt x="92" y="36"/>
                  </a:lnTo>
                  <a:lnTo>
                    <a:pt x="99" y="36"/>
                  </a:lnTo>
                  <a:lnTo>
                    <a:pt x="106" y="36"/>
                  </a:lnTo>
                  <a:lnTo>
                    <a:pt x="113" y="29"/>
                  </a:lnTo>
                  <a:lnTo>
                    <a:pt x="120" y="29"/>
                  </a:lnTo>
                  <a:lnTo>
                    <a:pt x="127" y="14"/>
                  </a:lnTo>
                  <a:lnTo>
                    <a:pt x="134" y="21"/>
                  </a:lnTo>
                  <a:lnTo>
                    <a:pt x="148" y="7"/>
                  </a:lnTo>
                  <a:lnTo>
                    <a:pt x="155"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8" name="Rectangle 102">
              <a:extLst>
                <a:ext uri="{FF2B5EF4-FFF2-40B4-BE49-F238E27FC236}">
                  <a16:creationId xmlns:a16="http://schemas.microsoft.com/office/drawing/2014/main" id="{466E45FF-6548-2031-E34B-8ECD941DE42B}"/>
                </a:ext>
              </a:extLst>
            </p:cNvPr>
            <p:cNvSpPr>
              <a:spLocks noChangeArrowheads="1"/>
            </p:cNvSpPr>
            <p:nvPr/>
          </p:nvSpPr>
          <p:spPr bwMode="auto">
            <a:xfrm>
              <a:off x="3220" y="1842"/>
              <a:ext cx="19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Transfer function (S11) characteristics of T-type antenna</a:t>
              </a:r>
              <a:endParaRPr lang="en-US" altLang="ja-JP" sz="1000">
                <a:latin typeface="Arial" panose="020B0604020202020204" pitchFamily="34" charset="0"/>
                <a:ea typeface="ＭＳ Ｐゴシック" panose="020B0600070205080204" pitchFamily="50" charset="-128"/>
              </a:endParaRPr>
            </a:p>
          </p:txBody>
        </p:sp>
        <p:sp>
          <p:nvSpPr>
            <p:cNvPr id="36969" name="Rectangle 103">
              <a:extLst>
                <a:ext uri="{FF2B5EF4-FFF2-40B4-BE49-F238E27FC236}">
                  <a16:creationId xmlns:a16="http://schemas.microsoft.com/office/drawing/2014/main" id="{46FCB6D0-64B8-648F-F603-E140A0DE11C4}"/>
                </a:ext>
              </a:extLst>
            </p:cNvPr>
            <p:cNvSpPr>
              <a:spLocks noChangeArrowheads="1"/>
            </p:cNvSpPr>
            <p:nvPr/>
          </p:nvSpPr>
          <p:spPr bwMode="auto">
            <a:xfrm rot="-5400000">
              <a:off x="2672" y="2662"/>
              <a:ext cx="6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Return Loss (dB)</a:t>
              </a:r>
              <a:endParaRPr lang="en-US" altLang="ja-JP" sz="1000">
                <a:latin typeface="Arial" panose="020B0604020202020204" pitchFamily="34" charset="0"/>
                <a:ea typeface="ＭＳ Ｐゴシック" panose="020B0600070205080204" pitchFamily="50" charset="-128"/>
              </a:endParaRPr>
            </a:p>
          </p:txBody>
        </p:sp>
        <p:sp>
          <p:nvSpPr>
            <p:cNvPr id="36970" name="Rectangle 104">
              <a:extLst>
                <a:ext uri="{FF2B5EF4-FFF2-40B4-BE49-F238E27FC236}">
                  <a16:creationId xmlns:a16="http://schemas.microsoft.com/office/drawing/2014/main" id="{66AA84F3-085D-5069-A98B-3C618628073B}"/>
                </a:ext>
              </a:extLst>
            </p:cNvPr>
            <p:cNvSpPr>
              <a:spLocks noChangeArrowheads="1"/>
            </p:cNvSpPr>
            <p:nvPr/>
          </p:nvSpPr>
          <p:spPr bwMode="auto">
            <a:xfrm>
              <a:off x="3334" y="3657"/>
              <a:ext cx="196" cy="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600">
                  <a:solidFill>
                    <a:srgbClr val="000000"/>
                  </a:solidFill>
                  <a:latin typeface="Arial" panose="020B0604020202020204" pitchFamily="34" charset="0"/>
                  <a:ea typeface="MS UI Gothic" panose="020B0600070205080204" pitchFamily="50" charset="-128"/>
                </a:rPr>
                <a:t>2.32GHz</a:t>
              </a:r>
              <a:endParaRPr lang="en-US" altLang="ja-JP" sz="600">
                <a:latin typeface="Arial" panose="020B0604020202020204" pitchFamily="34" charset="0"/>
                <a:ea typeface="ＭＳ Ｐゴシック" panose="020B0600070205080204" pitchFamily="50" charset="-128"/>
              </a:endParaRPr>
            </a:p>
          </p:txBody>
        </p:sp>
        <p:sp>
          <p:nvSpPr>
            <p:cNvPr id="36971" name="Rectangle 105">
              <a:extLst>
                <a:ext uri="{FF2B5EF4-FFF2-40B4-BE49-F238E27FC236}">
                  <a16:creationId xmlns:a16="http://schemas.microsoft.com/office/drawing/2014/main" id="{577A83F9-C08D-D5D8-6E56-EB6FF7705586}"/>
                </a:ext>
              </a:extLst>
            </p:cNvPr>
            <p:cNvSpPr>
              <a:spLocks noChangeArrowheads="1"/>
            </p:cNvSpPr>
            <p:nvPr/>
          </p:nvSpPr>
          <p:spPr bwMode="auto">
            <a:xfrm>
              <a:off x="3560" y="3657"/>
              <a:ext cx="223" cy="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600">
                  <a:solidFill>
                    <a:srgbClr val="000000"/>
                  </a:solidFill>
                  <a:latin typeface="Arial" panose="020B0604020202020204" pitchFamily="34" charset="0"/>
                  <a:ea typeface="MS UI Gothic" panose="020B0600070205080204" pitchFamily="50" charset="-128"/>
                </a:rPr>
                <a:t>3.695GHz</a:t>
              </a:r>
              <a:endParaRPr lang="en-US" altLang="ja-JP" sz="600">
                <a:latin typeface="Arial" panose="020B0604020202020204" pitchFamily="34" charset="0"/>
                <a:ea typeface="ＭＳ Ｐゴシック" panose="020B0600070205080204" pitchFamily="50" charset="-128"/>
              </a:endParaRPr>
            </a:p>
          </p:txBody>
        </p:sp>
        <p:sp>
          <p:nvSpPr>
            <p:cNvPr id="36972" name="Rectangle 106">
              <a:extLst>
                <a:ext uri="{FF2B5EF4-FFF2-40B4-BE49-F238E27FC236}">
                  <a16:creationId xmlns:a16="http://schemas.microsoft.com/office/drawing/2014/main" id="{368DB9DB-12C3-EF35-349E-E44EB4D14A4E}"/>
                </a:ext>
              </a:extLst>
            </p:cNvPr>
            <p:cNvSpPr>
              <a:spLocks noChangeArrowheads="1"/>
            </p:cNvSpPr>
            <p:nvPr/>
          </p:nvSpPr>
          <p:spPr bwMode="auto">
            <a:xfrm>
              <a:off x="3833" y="3657"/>
              <a:ext cx="223" cy="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600">
                  <a:solidFill>
                    <a:srgbClr val="000000"/>
                  </a:solidFill>
                  <a:latin typeface="Arial" panose="020B0604020202020204" pitchFamily="34" charset="0"/>
                  <a:ea typeface="MS UI Gothic" panose="020B0600070205080204" pitchFamily="50" charset="-128"/>
                </a:rPr>
                <a:t>5.070GHz</a:t>
              </a:r>
              <a:endParaRPr lang="en-US" altLang="ja-JP" sz="600">
                <a:latin typeface="Arial" panose="020B0604020202020204" pitchFamily="34" charset="0"/>
                <a:ea typeface="ＭＳ Ｐゴシック" panose="020B0600070205080204" pitchFamily="50" charset="-128"/>
              </a:endParaRPr>
            </a:p>
          </p:txBody>
        </p:sp>
        <p:sp>
          <p:nvSpPr>
            <p:cNvPr id="36973" name="Rectangle 107">
              <a:extLst>
                <a:ext uri="{FF2B5EF4-FFF2-40B4-BE49-F238E27FC236}">
                  <a16:creationId xmlns:a16="http://schemas.microsoft.com/office/drawing/2014/main" id="{AB6C7782-E842-80D2-6225-7ECAB9D59C6B}"/>
                </a:ext>
              </a:extLst>
            </p:cNvPr>
            <p:cNvSpPr>
              <a:spLocks noChangeArrowheads="1"/>
            </p:cNvSpPr>
            <p:nvPr/>
          </p:nvSpPr>
          <p:spPr bwMode="auto">
            <a:xfrm>
              <a:off x="4105" y="3657"/>
              <a:ext cx="196" cy="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600">
                  <a:solidFill>
                    <a:srgbClr val="000000"/>
                  </a:solidFill>
                  <a:latin typeface="Arial" panose="020B0604020202020204" pitchFamily="34" charset="0"/>
                  <a:ea typeface="MS UI Gothic" panose="020B0600070205080204" pitchFamily="50" charset="-128"/>
                </a:rPr>
                <a:t>6.44GHz</a:t>
              </a:r>
              <a:endParaRPr lang="en-US" altLang="ja-JP" sz="600">
                <a:latin typeface="Arial" panose="020B0604020202020204" pitchFamily="34" charset="0"/>
                <a:ea typeface="ＭＳ Ｐゴシック" panose="020B0600070205080204" pitchFamily="50" charset="-128"/>
              </a:endParaRPr>
            </a:p>
          </p:txBody>
        </p:sp>
        <p:sp>
          <p:nvSpPr>
            <p:cNvPr id="36974" name="Rectangle 108">
              <a:extLst>
                <a:ext uri="{FF2B5EF4-FFF2-40B4-BE49-F238E27FC236}">
                  <a16:creationId xmlns:a16="http://schemas.microsoft.com/office/drawing/2014/main" id="{9E40BAF7-763C-4488-720B-574B2C515F38}"/>
                </a:ext>
              </a:extLst>
            </p:cNvPr>
            <p:cNvSpPr>
              <a:spLocks noChangeArrowheads="1"/>
            </p:cNvSpPr>
            <p:nvPr/>
          </p:nvSpPr>
          <p:spPr bwMode="auto">
            <a:xfrm>
              <a:off x="4332" y="3657"/>
              <a:ext cx="196" cy="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600">
                  <a:solidFill>
                    <a:srgbClr val="000000"/>
                  </a:solidFill>
                  <a:latin typeface="Arial" panose="020B0604020202020204" pitchFamily="34" charset="0"/>
                  <a:ea typeface="MS UI Gothic" panose="020B0600070205080204" pitchFamily="50" charset="-128"/>
                </a:rPr>
                <a:t>7.82GHz</a:t>
              </a:r>
              <a:endParaRPr lang="en-US" altLang="ja-JP" sz="600">
                <a:latin typeface="Arial" panose="020B0604020202020204" pitchFamily="34" charset="0"/>
                <a:ea typeface="ＭＳ Ｐゴシック" panose="020B0600070205080204" pitchFamily="50" charset="-128"/>
              </a:endParaRPr>
            </a:p>
          </p:txBody>
        </p:sp>
        <p:sp>
          <p:nvSpPr>
            <p:cNvPr id="36975" name="Rectangle 109">
              <a:extLst>
                <a:ext uri="{FF2B5EF4-FFF2-40B4-BE49-F238E27FC236}">
                  <a16:creationId xmlns:a16="http://schemas.microsoft.com/office/drawing/2014/main" id="{C41E3128-3429-265A-404D-F962D21C4E82}"/>
                </a:ext>
              </a:extLst>
            </p:cNvPr>
            <p:cNvSpPr>
              <a:spLocks noChangeArrowheads="1"/>
            </p:cNvSpPr>
            <p:nvPr/>
          </p:nvSpPr>
          <p:spPr bwMode="auto">
            <a:xfrm>
              <a:off x="4604" y="3657"/>
              <a:ext cx="223" cy="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600">
                  <a:solidFill>
                    <a:srgbClr val="000000"/>
                  </a:solidFill>
                  <a:latin typeface="Arial" panose="020B0604020202020204" pitchFamily="34" charset="0"/>
                  <a:ea typeface="MS UI Gothic" panose="020B0600070205080204" pitchFamily="50" charset="-128"/>
                </a:rPr>
                <a:t>9.195GHz</a:t>
              </a:r>
              <a:endParaRPr lang="en-US" altLang="ja-JP" sz="600">
                <a:latin typeface="Arial" panose="020B0604020202020204" pitchFamily="34" charset="0"/>
                <a:ea typeface="ＭＳ Ｐゴシック" panose="020B0600070205080204" pitchFamily="50" charset="-128"/>
              </a:endParaRPr>
            </a:p>
          </p:txBody>
        </p:sp>
        <p:sp>
          <p:nvSpPr>
            <p:cNvPr id="36976" name="Rectangle 110">
              <a:extLst>
                <a:ext uri="{FF2B5EF4-FFF2-40B4-BE49-F238E27FC236}">
                  <a16:creationId xmlns:a16="http://schemas.microsoft.com/office/drawing/2014/main" id="{D38ED4D7-351A-DFB0-D06B-7E7C730CD3B9}"/>
                </a:ext>
              </a:extLst>
            </p:cNvPr>
            <p:cNvSpPr>
              <a:spLocks noChangeArrowheads="1"/>
            </p:cNvSpPr>
            <p:nvPr/>
          </p:nvSpPr>
          <p:spPr bwMode="auto">
            <a:xfrm>
              <a:off x="4876" y="3657"/>
              <a:ext cx="223" cy="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600">
                  <a:solidFill>
                    <a:srgbClr val="000000"/>
                  </a:solidFill>
                  <a:latin typeface="Arial" panose="020B0604020202020204" pitchFamily="34" charset="0"/>
                  <a:ea typeface="MS UI Gothic" panose="020B0600070205080204" pitchFamily="50" charset="-128"/>
                </a:rPr>
                <a:t>10.57GHz</a:t>
              </a:r>
              <a:endParaRPr lang="en-US" altLang="ja-JP" sz="600">
                <a:latin typeface="Arial" panose="020B0604020202020204" pitchFamily="34" charset="0"/>
                <a:ea typeface="ＭＳ Ｐゴシック" panose="020B0600070205080204" pitchFamily="50" charset="-128"/>
              </a:endParaRPr>
            </a:p>
          </p:txBody>
        </p:sp>
        <p:sp>
          <p:nvSpPr>
            <p:cNvPr id="36977" name="Rectangle 111">
              <a:extLst>
                <a:ext uri="{FF2B5EF4-FFF2-40B4-BE49-F238E27FC236}">
                  <a16:creationId xmlns:a16="http://schemas.microsoft.com/office/drawing/2014/main" id="{DCC07820-3C1D-8795-83FD-793E4FD0BB25}"/>
                </a:ext>
              </a:extLst>
            </p:cNvPr>
            <p:cNvSpPr>
              <a:spLocks noChangeArrowheads="1"/>
            </p:cNvSpPr>
            <p:nvPr/>
          </p:nvSpPr>
          <p:spPr bwMode="auto">
            <a:xfrm>
              <a:off x="5148" y="3657"/>
              <a:ext cx="250" cy="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600">
                  <a:solidFill>
                    <a:srgbClr val="000000"/>
                  </a:solidFill>
                  <a:latin typeface="Arial" panose="020B0604020202020204" pitchFamily="34" charset="0"/>
                  <a:ea typeface="MS UI Gothic" panose="020B0600070205080204" pitchFamily="50" charset="-128"/>
                </a:rPr>
                <a:t>11.945GHz</a:t>
              </a:r>
              <a:endParaRPr lang="en-US" altLang="ja-JP" sz="600">
                <a:latin typeface="Arial" panose="020B0604020202020204" pitchFamily="34" charset="0"/>
                <a:ea typeface="ＭＳ Ｐゴシック" panose="020B0600070205080204" pitchFamily="50" charset="-128"/>
              </a:endParaRPr>
            </a:p>
          </p:txBody>
        </p:sp>
      </p:grpSp>
      <p:sp>
        <p:nvSpPr>
          <p:cNvPr id="36873" name="Rectangle 112">
            <a:extLst>
              <a:ext uri="{FF2B5EF4-FFF2-40B4-BE49-F238E27FC236}">
                <a16:creationId xmlns:a16="http://schemas.microsoft.com/office/drawing/2014/main" id="{8C8655E0-4CF8-B6B2-27A5-51451F702259}"/>
              </a:ext>
            </a:extLst>
          </p:cNvPr>
          <p:cNvSpPr>
            <a:spLocks noChangeArrowheads="1"/>
          </p:cNvSpPr>
          <p:nvPr/>
        </p:nvSpPr>
        <p:spPr bwMode="auto">
          <a:xfrm>
            <a:off x="1979613" y="5734050"/>
            <a:ext cx="5484812" cy="469900"/>
          </a:xfrm>
          <a:prstGeom prst="rect">
            <a:avLst/>
          </a:prstGeom>
          <a:noFill/>
          <a:ln w="12700">
            <a:solidFill>
              <a:srgbClr val="0099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2400">
                <a:solidFill>
                  <a:srgbClr val="0000FF"/>
                </a:solidFill>
                <a:latin typeface="Arial" panose="020B0604020202020204" pitchFamily="34" charset="0"/>
                <a:ea typeface="ＭＳ Ｐゴシック" panose="020B0600070205080204" pitchFamily="50" charset="-128"/>
              </a:rPr>
              <a:t>T-type UWB antenna designed in NICT</a:t>
            </a:r>
            <a:endParaRPr lang="ja-JP" altLang="en-US" sz="2400">
              <a:solidFill>
                <a:srgbClr val="0000F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付プレースホルダー 1">
            <a:extLst>
              <a:ext uri="{FF2B5EF4-FFF2-40B4-BE49-F238E27FC236}">
                <a16:creationId xmlns:a16="http://schemas.microsoft.com/office/drawing/2014/main" id="{39E6049B-8BAC-8243-0B64-20683980AA1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7891" name="フッター プレースホルダー 2">
            <a:extLst>
              <a:ext uri="{FF2B5EF4-FFF2-40B4-BE49-F238E27FC236}">
                <a16:creationId xmlns:a16="http://schemas.microsoft.com/office/drawing/2014/main" id="{902F9897-6215-3996-43A7-27B63A761C0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7892" name="スライド番号プレースホルダー 3">
            <a:extLst>
              <a:ext uri="{FF2B5EF4-FFF2-40B4-BE49-F238E27FC236}">
                <a16:creationId xmlns:a16="http://schemas.microsoft.com/office/drawing/2014/main" id="{0958C658-5A47-562D-60AB-8E6B58E87F9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B12D0D14-2288-4386-822E-D3DA78E91C73}" type="slidenum">
              <a:rPr lang="en-US" altLang="ja-JP" smtClean="0"/>
              <a:pPr/>
              <a:t>35</a:t>
            </a:fld>
            <a:endParaRPr lang="en-US" altLang="ja-JP"/>
          </a:p>
        </p:txBody>
      </p:sp>
      <p:grpSp>
        <p:nvGrpSpPr>
          <p:cNvPr id="37893" name="Group 4">
            <a:extLst>
              <a:ext uri="{FF2B5EF4-FFF2-40B4-BE49-F238E27FC236}">
                <a16:creationId xmlns:a16="http://schemas.microsoft.com/office/drawing/2014/main" id="{FAA0A295-4C2B-9896-1929-C7DB9BFB2D6D}"/>
              </a:ext>
            </a:extLst>
          </p:cNvPr>
          <p:cNvGrpSpPr>
            <a:grpSpLocks/>
          </p:cNvGrpSpPr>
          <p:nvPr/>
        </p:nvGrpSpPr>
        <p:grpSpPr bwMode="auto">
          <a:xfrm>
            <a:off x="4572000" y="2708275"/>
            <a:ext cx="4103688" cy="3243263"/>
            <a:chOff x="2517" y="1842"/>
            <a:chExt cx="2595" cy="2094"/>
          </a:xfrm>
        </p:grpSpPr>
        <p:grpSp>
          <p:nvGrpSpPr>
            <p:cNvPr id="37981" name="Group 5">
              <a:extLst>
                <a:ext uri="{FF2B5EF4-FFF2-40B4-BE49-F238E27FC236}">
                  <a16:creationId xmlns:a16="http://schemas.microsoft.com/office/drawing/2014/main" id="{FBD5FDC9-FE07-F09E-41E0-20553DE50188}"/>
                </a:ext>
              </a:extLst>
            </p:cNvPr>
            <p:cNvGrpSpPr>
              <a:grpSpLocks/>
            </p:cNvGrpSpPr>
            <p:nvPr/>
          </p:nvGrpSpPr>
          <p:grpSpPr bwMode="auto">
            <a:xfrm>
              <a:off x="2665" y="1943"/>
              <a:ext cx="2447" cy="1855"/>
              <a:chOff x="806" y="597"/>
              <a:chExt cx="4068" cy="3121"/>
            </a:xfrm>
          </p:grpSpPr>
          <p:sp>
            <p:nvSpPr>
              <p:cNvPr id="38128" name="Rectangle 6">
                <a:extLst>
                  <a:ext uri="{FF2B5EF4-FFF2-40B4-BE49-F238E27FC236}">
                    <a16:creationId xmlns:a16="http://schemas.microsoft.com/office/drawing/2014/main" id="{F9F9C373-344A-BBCD-950D-62DB77901985}"/>
                  </a:ext>
                </a:extLst>
              </p:cNvPr>
              <p:cNvSpPr>
                <a:spLocks noChangeArrowheads="1"/>
              </p:cNvSpPr>
              <p:nvPr/>
            </p:nvSpPr>
            <p:spPr bwMode="auto">
              <a:xfrm>
                <a:off x="1097" y="653"/>
                <a:ext cx="3684" cy="29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sz="800">
                  <a:latin typeface="Arial" panose="020B0604020202020204" pitchFamily="34" charset="0"/>
                  <a:ea typeface="ＭＳ Ｐゴシック" panose="020B0600070205080204" pitchFamily="50" charset="-128"/>
                </a:endParaRPr>
              </a:p>
            </p:txBody>
          </p:sp>
          <p:sp>
            <p:nvSpPr>
              <p:cNvPr id="38129" name="Rectangle 7">
                <a:extLst>
                  <a:ext uri="{FF2B5EF4-FFF2-40B4-BE49-F238E27FC236}">
                    <a16:creationId xmlns:a16="http://schemas.microsoft.com/office/drawing/2014/main" id="{4163A4C6-630C-D53F-4EBD-BC41A42F4F17}"/>
                  </a:ext>
                </a:extLst>
              </p:cNvPr>
              <p:cNvSpPr>
                <a:spLocks noChangeArrowheads="1"/>
              </p:cNvSpPr>
              <p:nvPr/>
            </p:nvSpPr>
            <p:spPr bwMode="auto">
              <a:xfrm>
                <a:off x="1097" y="653"/>
                <a:ext cx="3684" cy="2906"/>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130" name="Freeform 8">
                <a:extLst>
                  <a:ext uri="{FF2B5EF4-FFF2-40B4-BE49-F238E27FC236}">
                    <a16:creationId xmlns:a16="http://schemas.microsoft.com/office/drawing/2014/main" id="{B9479E6A-ED5A-7954-06EB-4F62DCCA31DE}"/>
                  </a:ext>
                </a:extLst>
              </p:cNvPr>
              <p:cNvSpPr>
                <a:spLocks/>
              </p:cNvSpPr>
              <p:nvPr/>
            </p:nvSpPr>
            <p:spPr bwMode="auto">
              <a:xfrm>
                <a:off x="1097" y="653"/>
                <a:ext cx="1" cy="2906"/>
              </a:xfrm>
              <a:custGeom>
                <a:avLst/>
                <a:gdLst>
                  <a:gd name="T0" fmla="*/ 0 w 1"/>
                  <a:gd name="T1" fmla="*/ 290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1" name="Freeform 9">
                <a:extLst>
                  <a:ext uri="{FF2B5EF4-FFF2-40B4-BE49-F238E27FC236}">
                    <a16:creationId xmlns:a16="http://schemas.microsoft.com/office/drawing/2014/main" id="{E556D977-DF09-ED5C-08BC-CCF4D0C10448}"/>
                  </a:ext>
                </a:extLst>
              </p:cNvPr>
              <p:cNvSpPr>
                <a:spLocks/>
              </p:cNvSpPr>
              <p:nvPr/>
            </p:nvSpPr>
            <p:spPr bwMode="auto">
              <a:xfrm>
                <a:off x="1614" y="653"/>
                <a:ext cx="1" cy="2906"/>
              </a:xfrm>
              <a:custGeom>
                <a:avLst/>
                <a:gdLst>
                  <a:gd name="T0" fmla="*/ 0 w 1"/>
                  <a:gd name="T1" fmla="*/ 290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2" name="Freeform 10">
                <a:extLst>
                  <a:ext uri="{FF2B5EF4-FFF2-40B4-BE49-F238E27FC236}">
                    <a16:creationId xmlns:a16="http://schemas.microsoft.com/office/drawing/2014/main" id="{800CBAD3-80CD-ECB6-EE95-8D6F7BE78A70}"/>
                  </a:ext>
                </a:extLst>
              </p:cNvPr>
              <p:cNvSpPr>
                <a:spLocks/>
              </p:cNvSpPr>
              <p:nvPr/>
            </p:nvSpPr>
            <p:spPr bwMode="auto">
              <a:xfrm>
                <a:off x="2145" y="653"/>
                <a:ext cx="1" cy="2906"/>
              </a:xfrm>
              <a:custGeom>
                <a:avLst/>
                <a:gdLst>
                  <a:gd name="T0" fmla="*/ 0 w 1"/>
                  <a:gd name="T1" fmla="*/ 290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3" name="Freeform 11">
                <a:extLst>
                  <a:ext uri="{FF2B5EF4-FFF2-40B4-BE49-F238E27FC236}">
                    <a16:creationId xmlns:a16="http://schemas.microsoft.com/office/drawing/2014/main" id="{149954CB-22E9-5346-C7A1-BB36A9DD6CB7}"/>
                  </a:ext>
                </a:extLst>
              </p:cNvPr>
              <p:cNvSpPr>
                <a:spLocks/>
              </p:cNvSpPr>
              <p:nvPr/>
            </p:nvSpPr>
            <p:spPr bwMode="auto">
              <a:xfrm>
                <a:off x="2670" y="653"/>
                <a:ext cx="1" cy="2906"/>
              </a:xfrm>
              <a:custGeom>
                <a:avLst/>
                <a:gdLst>
                  <a:gd name="T0" fmla="*/ 0 w 1"/>
                  <a:gd name="T1" fmla="*/ 290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4" name="Freeform 12">
                <a:extLst>
                  <a:ext uri="{FF2B5EF4-FFF2-40B4-BE49-F238E27FC236}">
                    <a16:creationId xmlns:a16="http://schemas.microsoft.com/office/drawing/2014/main" id="{9E8164D0-7AC0-21D2-9177-1898121D3858}"/>
                  </a:ext>
                </a:extLst>
              </p:cNvPr>
              <p:cNvSpPr>
                <a:spLocks/>
              </p:cNvSpPr>
              <p:nvPr/>
            </p:nvSpPr>
            <p:spPr bwMode="auto">
              <a:xfrm>
                <a:off x="3201" y="653"/>
                <a:ext cx="1" cy="2906"/>
              </a:xfrm>
              <a:custGeom>
                <a:avLst/>
                <a:gdLst>
                  <a:gd name="T0" fmla="*/ 0 w 1"/>
                  <a:gd name="T1" fmla="*/ 290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5" name="Freeform 13">
                <a:extLst>
                  <a:ext uri="{FF2B5EF4-FFF2-40B4-BE49-F238E27FC236}">
                    <a16:creationId xmlns:a16="http://schemas.microsoft.com/office/drawing/2014/main" id="{9617A78F-F585-2755-11E0-A5C23370FF0D}"/>
                  </a:ext>
                </a:extLst>
              </p:cNvPr>
              <p:cNvSpPr>
                <a:spLocks/>
              </p:cNvSpPr>
              <p:nvPr/>
            </p:nvSpPr>
            <p:spPr bwMode="auto">
              <a:xfrm>
                <a:off x="3726" y="653"/>
                <a:ext cx="1" cy="2906"/>
              </a:xfrm>
              <a:custGeom>
                <a:avLst/>
                <a:gdLst>
                  <a:gd name="T0" fmla="*/ 0 w 1"/>
                  <a:gd name="T1" fmla="*/ 290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6" name="Freeform 14">
                <a:extLst>
                  <a:ext uri="{FF2B5EF4-FFF2-40B4-BE49-F238E27FC236}">
                    <a16:creationId xmlns:a16="http://schemas.microsoft.com/office/drawing/2014/main" id="{EAC2F61F-8357-C3E7-F123-2A2F9AAE24F7}"/>
                  </a:ext>
                </a:extLst>
              </p:cNvPr>
              <p:cNvSpPr>
                <a:spLocks/>
              </p:cNvSpPr>
              <p:nvPr/>
            </p:nvSpPr>
            <p:spPr bwMode="auto">
              <a:xfrm>
                <a:off x="4257" y="653"/>
                <a:ext cx="1" cy="2906"/>
              </a:xfrm>
              <a:custGeom>
                <a:avLst/>
                <a:gdLst>
                  <a:gd name="T0" fmla="*/ 0 w 1"/>
                  <a:gd name="T1" fmla="*/ 290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7" name="Freeform 15">
                <a:extLst>
                  <a:ext uri="{FF2B5EF4-FFF2-40B4-BE49-F238E27FC236}">
                    <a16:creationId xmlns:a16="http://schemas.microsoft.com/office/drawing/2014/main" id="{41E8EE53-93E5-BF78-962E-105626847A0E}"/>
                  </a:ext>
                </a:extLst>
              </p:cNvPr>
              <p:cNvSpPr>
                <a:spLocks/>
              </p:cNvSpPr>
              <p:nvPr/>
            </p:nvSpPr>
            <p:spPr bwMode="auto">
              <a:xfrm>
                <a:off x="4781" y="653"/>
                <a:ext cx="1" cy="2906"/>
              </a:xfrm>
              <a:custGeom>
                <a:avLst/>
                <a:gdLst>
                  <a:gd name="T0" fmla="*/ 0 w 1"/>
                  <a:gd name="T1" fmla="*/ 2906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8" name="Freeform 16">
                <a:extLst>
                  <a:ext uri="{FF2B5EF4-FFF2-40B4-BE49-F238E27FC236}">
                    <a16:creationId xmlns:a16="http://schemas.microsoft.com/office/drawing/2014/main" id="{B5F0EDA3-745A-8B61-E111-51C0D3B8699B}"/>
                  </a:ext>
                </a:extLst>
              </p:cNvPr>
              <p:cNvSpPr>
                <a:spLocks/>
              </p:cNvSpPr>
              <p:nvPr/>
            </p:nvSpPr>
            <p:spPr bwMode="auto">
              <a:xfrm>
                <a:off x="1097" y="3559"/>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39" name="Freeform 17">
                <a:extLst>
                  <a:ext uri="{FF2B5EF4-FFF2-40B4-BE49-F238E27FC236}">
                    <a16:creationId xmlns:a16="http://schemas.microsoft.com/office/drawing/2014/main" id="{26AFEE74-0D21-9C70-F52D-4F9023B08EB0}"/>
                  </a:ext>
                </a:extLst>
              </p:cNvPr>
              <p:cNvSpPr>
                <a:spLocks/>
              </p:cNvSpPr>
              <p:nvPr/>
            </p:nvSpPr>
            <p:spPr bwMode="auto">
              <a:xfrm>
                <a:off x="1097" y="3269"/>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0" name="Freeform 18">
                <a:extLst>
                  <a:ext uri="{FF2B5EF4-FFF2-40B4-BE49-F238E27FC236}">
                    <a16:creationId xmlns:a16="http://schemas.microsoft.com/office/drawing/2014/main" id="{D8DA6F8C-7BB0-9409-892E-ACB3F69C9986}"/>
                  </a:ext>
                </a:extLst>
              </p:cNvPr>
              <p:cNvSpPr>
                <a:spLocks/>
              </p:cNvSpPr>
              <p:nvPr/>
            </p:nvSpPr>
            <p:spPr bwMode="auto">
              <a:xfrm>
                <a:off x="1097" y="2971"/>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1" name="Freeform 19">
                <a:extLst>
                  <a:ext uri="{FF2B5EF4-FFF2-40B4-BE49-F238E27FC236}">
                    <a16:creationId xmlns:a16="http://schemas.microsoft.com/office/drawing/2014/main" id="{82D99ECE-00C8-4E5C-24BA-6AC29DC6EAED}"/>
                  </a:ext>
                </a:extLst>
              </p:cNvPr>
              <p:cNvSpPr>
                <a:spLocks/>
              </p:cNvSpPr>
              <p:nvPr/>
            </p:nvSpPr>
            <p:spPr bwMode="auto">
              <a:xfrm>
                <a:off x="1097" y="2687"/>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2" name="Freeform 20">
                <a:extLst>
                  <a:ext uri="{FF2B5EF4-FFF2-40B4-BE49-F238E27FC236}">
                    <a16:creationId xmlns:a16="http://schemas.microsoft.com/office/drawing/2014/main" id="{29F07CFF-5FAF-8B79-D3E1-E8AB1A44AA0A}"/>
                  </a:ext>
                </a:extLst>
              </p:cNvPr>
              <p:cNvSpPr>
                <a:spLocks/>
              </p:cNvSpPr>
              <p:nvPr/>
            </p:nvSpPr>
            <p:spPr bwMode="auto">
              <a:xfrm>
                <a:off x="1097" y="2390"/>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3" name="Freeform 21">
                <a:extLst>
                  <a:ext uri="{FF2B5EF4-FFF2-40B4-BE49-F238E27FC236}">
                    <a16:creationId xmlns:a16="http://schemas.microsoft.com/office/drawing/2014/main" id="{D9757EE9-41F3-8349-D5F4-A09CE16DC5EE}"/>
                  </a:ext>
                </a:extLst>
              </p:cNvPr>
              <p:cNvSpPr>
                <a:spLocks/>
              </p:cNvSpPr>
              <p:nvPr/>
            </p:nvSpPr>
            <p:spPr bwMode="auto">
              <a:xfrm>
                <a:off x="1097" y="2106"/>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4" name="Freeform 22">
                <a:extLst>
                  <a:ext uri="{FF2B5EF4-FFF2-40B4-BE49-F238E27FC236}">
                    <a16:creationId xmlns:a16="http://schemas.microsoft.com/office/drawing/2014/main" id="{2FCA1594-4992-1A53-1C9C-0DEFB9FFBEE9}"/>
                  </a:ext>
                </a:extLst>
              </p:cNvPr>
              <p:cNvSpPr>
                <a:spLocks/>
              </p:cNvSpPr>
              <p:nvPr/>
            </p:nvSpPr>
            <p:spPr bwMode="auto">
              <a:xfrm>
                <a:off x="1097" y="1816"/>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5" name="Freeform 23">
                <a:extLst>
                  <a:ext uri="{FF2B5EF4-FFF2-40B4-BE49-F238E27FC236}">
                    <a16:creationId xmlns:a16="http://schemas.microsoft.com/office/drawing/2014/main" id="{F333B5CA-F08A-03D5-962F-66A6A0879B33}"/>
                  </a:ext>
                </a:extLst>
              </p:cNvPr>
              <p:cNvSpPr>
                <a:spLocks/>
              </p:cNvSpPr>
              <p:nvPr/>
            </p:nvSpPr>
            <p:spPr bwMode="auto">
              <a:xfrm>
                <a:off x="1097" y="1518"/>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6" name="Freeform 24">
                <a:extLst>
                  <a:ext uri="{FF2B5EF4-FFF2-40B4-BE49-F238E27FC236}">
                    <a16:creationId xmlns:a16="http://schemas.microsoft.com/office/drawing/2014/main" id="{AF30D5FF-10A3-CEA7-9AED-8ADF88CA8F81}"/>
                  </a:ext>
                </a:extLst>
              </p:cNvPr>
              <p:cNvSpPr>
                <a:spLocks/>
              </p:cNvSpPr>
              <p:nvPr/>
            </p:nvSpPr>
            <p:spPr bwMode="auto">
              <a:xfrm>
                <a:off x="1097" y="1234"/>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7" name="Freeform 25">
                <a:extLst>
                  <a:ext uri="{FF2B5EF4-FFF2-40B4-BE49-F238E27FC236}">
                    <a16:creationId xmlns:a16="http://schemas.microsoft.com/office/drawing/2014/main" id="{73F8B32F-DAE3-6842-DE49-BF8F47081490}"/>
                  </a:ext>
                </a:extLst>
              </p:cNvPr>
              <p:cNvSpPr>
                <a:spLocks/>
              </p:cNvSpPr>
              <p:nvPr/>
            </p:nvSpPr>
            <p:spPr bwMode="auto">
              <a:xfrm>
                <a:off x="1097" y="944"/>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8" name="Freeform 26">
                <a:extLst>
                  <a:ext uri="{FF2B5EF4-FFF2-40B4-BE49-F238E27FC236}">
                    <a16:creationId xmlns:a16="http://schemas.microsoft.com/office/drawing/2014/main" id="{D755A4F6-0C10-947C-1634-D2DBB1E321A0}"/>
                  </a:ext>
                </a:extLst>
              </p:cNvPr>
              <p:cNvSpPr>
                <a:spLocks/>
              </p:cNvSpPr>
              <p:nvPr/>
            </p:nvSpPr>
            <p:spPr bwMode="auto">
              <a:xfrm>
                <a:off x="1097" y="653"/>
                <a:ext cx="3684" cy="1"/>
              </a:xfrm>
              <a:custGeom>
                <a:avLst/>
                <a:gdLst>
                  <a:gd name="T0" fmla="*/ 0 w 520"/>
                  <a:gd name="T1" fmla="*/ 0 h 1"/>
                  <a:gd name="T2" fmla="*/ 3684 w 520"/>
                  <a:gd name="T3" fmla="*/ 0 h 1"/>
                  <a:gd name="T4" fmla="*/ 3684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49" name="Line 27">
                <a:extLst>
                  <a:ext uri="{FF2B5EF4-FFF2-40B4-BE49-F238E27FC236}">
                    <a16:creationId xmlns:a16="http://schemas.microsoft.com/office/drawing/2014/main" id="{50ABE514-AB13-BDF4-D2E5-8086EC401A92}"/>
                  </a:ext>
                </a:extLst>
              </p:cNvPr>
              <p:cNvSpPr>
                <a:spLocks noChangeShapeType="1"/>
              </p:cNvSpPr>
              <p:nvPr/>
            </p:nvSpPr>
            <p:spPr bwMode="auto">
              <a:xfrm>
                <a:off x="1097" y="653"/>
                <a:ext cx="36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50" name="Freeform 28">
                <a:extLst>
                  <a:ext uri="{FF2B5EF4-FFF2-40B4-BE49-F238E27FC236}">
                    <a16:creationId xmlns:a16="http://schemas.microsoft.com/office/drawing/2014/main" id="{8194AB9A-0CA8-3DD4-FBEE-6DB8B0401F91}"/>
                  </a:ext>
                </a:extLst>
              </p:cNvPr>
              <p:cNvSpPr>
                <a:spLocks/>
              </p:cNvSpPr>
              <p:nvPr/>
            </p:nvSpPr>
            <p:spPr bwMode="auto">
              <a:xfrm>
                <a:off x="1097" y="653"/>
                <a:ext cx="3684" cy="2906"/>
              </a:xfrm>
              <a:custGeom>
                <a:avLst/>
                <a:gdLst>
                  <a:gd name="T0" fmla="*/ 0 w 520"/>
                  <a:gd name="T1" fmla="*/ 2906 h 410"/>
                  <a:gd name="T2" fmla="*/ 3684 w 520"/>
                  <a:gd name="T3" fmla="*/ 2906 h 410"/>
                  <a:gd name="T4" fmla="*/ 3684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51" name="Line 29">
                <a:extLst>
                  <a:ext uri="{FF2B5EF4-FFF2-40B4-BE49-F238E27FC236}">
                    <a16:creationId xmlns:a16="http://schemas.microsoft.com/office/drawing/2014/main" id="{9A4DA35C-256B-0369-E64C-DB3A5AD17425}"/>
                  </a:ext>
                </a:extLst>
              </p:cNvPr>
              <p:cNvSpPr>
                <a:spLocks noChangeShapeType="1"/>
              </p:cNvSpPr>
              <p:nvPr/>
            </p:nvSpPr>
            <p:spPr bwMode="auto">
              <a:xfrm flipV="1">
                <a:off x="1097" y="653"/>
                <a:ext cx="1" cy="29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52" name="Line 30">
                <a:extLst>
                  <a:ext uri="{FF2B5EF4-FFF2-40B4-BE49-F238E27FC236}">
                    <a16:creationId xmlns:a16="http://schemas.microsoft.com/office/drawing/2014/main" id="{E9ADDEF1-0A47-D38E-4571-7B3909B0D491}"/>
                  </a:ext>
                </a:extLst>
              </p:cNvPr>
              <p:cNvSpPr>
                <a:spLocks noChangeShapeType="1"/>
              </p:cNvSpPr>
              <p:nvPr/>
            </p:nvSpPr>
            <p:spPr bwMode="auto">
              <a:xfrm>
                <a:off x="1097" y="3559"/>
                <a:ext cx="36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53" name="Line 31">
                <a:extLst>
                  <a:ext uri="{FF2B5EF4-FFF2-40B4-BE49-F238E27FC236}">
                    <a16:creationId xmlns:a16="http://schemas.microsoft.com/office/drawing/2014/main" id="{16BDCB45-1BDA-29F0-79EF-014129C0094B}"/>
                  </a:ext>
                </a:extLst>
              </p:cNvPr>
              <p:cNvSpPr>
                <a:spLocks noChangeShapeType="1"/>
              </p:cNvSpPr>
              <p:nvPr/>
            </p:nvSpPr>
            <p:spPr bwMode="auto">
              <a:xfrm flipV="1">
                <a:off x="1097" y="653"/>
                <a:ext cx="1" cy="29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54" name="Line 32">
                <a:extLst>
                  <a:ext uri="{FF2B5EF4-FFF2-40B4-BE49-F238E27FC236}">
                    <a16:creationId xmlns:a16="http://schemas.microsoft.com/office/drawing/2014/main" id="{B6CA65D6-DF60-EDD8-550E-2624C709C627}"/>
                  </a:ext>
                </a:extLst>
              </p:cNvPr>
              <p:cNvSpPr>
                <a:spLocks noChangeShapeType="1"/>
              </p:cNvSpPr>
              <p:nvPr/>
            </p:nvSpPr>
            <p:spPr bwMode="auto">
              <a:xfrm flipV="1">
                <a:off x="1097" y="3517"/>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55" name="Line 33">
                <a:extLst>
                  <a:ext uri="{FF2B5EF4-FFF2-40B4-BE49-F238E27FC236}">
                    <a16:creationId xmlns:a16="http://schemas.microsoft.com/office/drawing/2014/main" id="{C7EB3593-F09B-7CE4-942D-48739D0B430B}"/>
                  </a:ext>
                </a:extLst>
              </p:cNvPr>
              <p:cNvSpPr>
                <a:spLocks noChangeShapeType="1"/>
              </p:cNvSpPr>
              <p:nvPr/>
            </p:nvSpPr>
            <p:spPr bwMode="auto">
              <a:xfrm>
                <a:off x="1097" y="653"/>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56" name="Rectangle 34">
                <a:extLst>
                  <a:ext uri="{FF2B5EF4-FFF2-40B4-BE49-F238E27FC236}">
                    <a16:creationId xmlns:a16="http://schemas.microsoft.com/office/drawing/2014/main" id="{279FC2F4-0419-C7D5-A4FD-0516365A642B}"/>
                  </a:ext>
                </a:extLst>
              </p:cNvPr>
              <p:cNvSpPr>
                <a:spLocks noChangeArrowheads="1"/>
              </p:cNvSpPr>
              <p:nvPr/>
            </p:nvSpPr>
            <p:spPr bwMode="auto">
              <a:xfrm>
                <a:off x="1070" y="3585"/>
                <a:ext cx="6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a:t>
                </a:r>
                <a:endParaRPr lang="ja-JP" altLang="en-US" sz="800">
                  <a:latin typeface="Arial" panose="020B0604020202020204" pitchFamily="34" charset="0"/>
                  <a:ea typeface="ＭＳ Ｐゴシック" panose="020B0600070205080204" pitchFamily="50" charset="-128"/>
                </a:endParaRPr>
              </a:p>
            </p:txBody>
          </p:sp>
          <p:sp>
            <p:nvSpPr>
              <p:cNvPr id="38157" name="Line 35">
                <a:extLst>
                  <a:ext uri="{FF2B5EF4-FFF2-40B4-BE49-F238E27FC236}">
                    <a16:creationId xmlns:a16="http://schemas.microsoft.com/office/drawing/2014/main" id="{459EB112-7E92-692B-4250-C39D297FC7A5}"/>
                  </a:ext>
                </a:extLst>
              </p:cNvPr>
              <p:cNvSpPr>
                <a:spLocks noChangeShapeType="1"/>
              </p:cNvSpPr>
              <p:nvPr/>
            </p:nvSpPr>
            <p:spPr bwMode="auto">
              <a:xfrm flipV="1">
                <a:off x="1614" y="3517"/>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58" name="Line 36">
                <a:extLst>
                  <a:ext uri="{FF2B5EF4-FFF2-40B4-BE49-F238E27FC236}">
                    <a16:creationId xmlns:a16="http://schemas.microsoft.com/office/drawing/2014/main" id="{B79EE7EB-37BB-7B6D-4C38-C43312B580B2}"/>
                  </a:ext>
                </a:extLst>
              </p:cNvPr>
              <p:cNvSpPr>
                <a:spLocks noChangeShapeType="1"/>
              </p:cNvSpPr>
              <p:nvPr/>
            </p:nvSpPr>
            <p:spPr bwMode="auto">
              <a:xfrm>
                <a:off x="1614" y="653"/>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59" name="Rectangle 37">
                <a:extLst>
                  <a:ext uri="{FF2B5EF4-FFF2-40B4-BE49-F238E27FC236}">
                    <a16:creationId xmlns:a16="http://schemas.microsoft.com/office/drawing/2014/main" id="{D886770E-0CA4-5B9B-2B76-10E42879B211}"/>
                  </a:ext>
                </a:extLst>
              </p:cNvPr>
              <p:cNvSpPr>
                <a:spLocks noChangeArrowheads="1"/>
              </p:cNvSpPr>
              <p:nvPr/>
            </p:nvSpPr>
            <p:spPr bwMode="auto">
              <a:xfrm>
                <a:off x="1557" y="3585"/>
                <a:ext cx="1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20</a:t>
                </a:r>
                <a:endParaRPr lang="ja-JP" altLang="en-US" sz="800">
                  <a:latin typeface="Arial" panose="020B0604020202020204" pitchFamily="34" charset="0"/>
                  <a:ea typeface="ＭＳ Ｐゴシック" panose="020B0600070205080204" pitchFamily="50" charset="-128"/>
                </a:endParaRPr>
              </a:p>
            </p:txBody>
          </p:sp>
          <p:sp>
            <p:nvSpPr>
              <p:cNvPr id="38160" name="Line 38">
                <a:extLst>
                  <a:ext uri="{FF2B5EF4-FFF2-40B4-BE49-F238E27FC236}">
                    <a16:creationId xmlns:a16="http://schemas.microsoft.com/office/drawing/2014/main" id="{4F601EC3-F577-A695-33B7-5339603B55E0}"/>
                  </a:ext>
                </a:extLst>
              </p:cNvPr>
              <p:cNvSpPr>
                <a:spLocks noChangeShapeType="1"/>
              </p:cNvSpPr>
              <p:nvPr/>
            </p:nvSpPr>
            <p:spPr bwMode="auto">
              <a:xfrm flipV="1">
                <a:off x="2145" y="3517"/>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61" name="Line 39">
                <a:extLst>
                  <a:ext uri="{FF2B5EF4-FFF2-40B4-BE49-F238E27FC236}">
                    <a16:creationId xmlns:a16="http://schemas.microsoft.com/office/drawing/2014/main" id="{B9C44C73-69A7-A34D-F86B-C5DC51526433}"/>
                  </a:ext>
                </a:extLst>
              </p:cNvPr>
              <p:cNvSpPr>
                <a:spLocks noChangeShapeType="1"/>
              </p:cNvSpPr>
              <p:nvPr/>
            </p:nvSpPr>
            <p:spPr bwMode="auto">
              <a:xfrm>
                <a:off x="2145" y="653"/>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62" name="Rectangle 40">
                <a:extLst>
                  <a:ext uri="{FF2B5EF4-FFF2-40B4-BE49-F238E27FC236}">
                    <a16:creationId xmlns:a16="http://schemas.microsoft.com/office/drawing/2014/main" id="{3A8CD7C4-08E9-91D1-F5A1-228A0CACC635}"/>
                  </a:ext>
                </a:extLst>
              </p:cNvPr>
              <p:cNvSpPr>
                <a:spLocks noChangeArrowheads="1"/>
              </p:cNvSpPr>
              <p:nvPr/>
            </p:nvSpPr>
            <p:spPr bwMode="auto">
              <a:xfrm>
                <a:off x="2089" y="3585"/>
                <a:ext cx="1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40</a:t>
                </a:r>
                <a:endParaRPr lang="ja-JP" altLang="en-US" sz="800">
                  <a:latin typeface="Arial" panose="020B0604020202020204" pitchFamily="34" charset="0"/>
                  <a:ea typeface="ＭＳ Ｐゴシック" panose="020B0600070205080204" pitchFamily="50" charset="-128"/>
                </a:endParaRPr>
              </a:p>
            </p:txBody>
          </p:sp>
          <p:sp>
            <p:nvSpPr>
              <p:cNvPr id="38163" name="Line 41">
                <a:extLst>
                  <a:ext uri="{FF2B5EF4-FFF2-40B4-BE49-F238E27FC236}">
                    <a16:creationId xmlns:a16="http://schemas.microsoft.com/office/drawing/2014/main" id="{530ECF54-DC1C-0157-F271-2D05CF1A7F5E}"/>
                  </a:ext>
                </a:extLst>
              </p:cNvPr>
              <p:cNvSpPr>
                <a:spLocks noChangeShapeType="1"/>
              </p:cNvSpPr>
              <p:nvPr/>
            </p:nvSpPr>
            <p:spPr bwMode="auto">
              <a:xfrm flipV="1">
                <a:off x="2670" y="3517"/>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64" name="Line 42">
                <a:extLst>
                  <a:ext uri="{FF2B5EF4-FFF2-40B4-BE49-F238E27FC236}">
                    <a16:creationId xmlns:a16="http://schemas.microsoft.com/office/drawing/2014/main" id="{E2FF9EDD-BA9A-E901-2B55-779F6830FDE2}"/>
                  </a:ext>
                </a:extLst>
              </p:cNvPr>
              <p:cNvSpPr>
                <a:spLocks noChangeShapeType="1"/>
              </p:cNvSpPr>
              <p:nvPr/>
            </p:nvSpPr>
            <p:spPr bwMode="auto">
              <a:xfrm>
                <a:off x="2670" y="653"/>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65" name="Rectangle 43">
                <a:extLst>
                  <a:ext uri="{FF2B5EF4-FFF2-40B4-BE49-F238E27FC236}">
                    <a16:creationId xmlns:a16="http://schemas.microsoft.com/office/drawing/2014/main" id="{E38B9CC8-3924-3122-9533-A0EF19B8DBB4}"/>
                  </a:ext>
                </a:extLst>
              </p:cNvPr>
              <p:cNvSpPr>
                <a:spLocks noChangeArrowheads="1"/>
              </p:cNvSpPr>
              <p:nvPr/>
            </p:nvSpPr>
            <p:spPr bwMode="auto">
              <a:xfrm>
                <a:off x="2613" y="3585"/>
                <a:ext cx="1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60</a:t>
                </a:r>
                <a:endParaRPr lang="ja-JP" altLang="en-US" sz="800">
                  <a:latin typeface="Arial" panose="020B0604020202020204" pitchFamily="34" charset="0"/>
                  <a:ea typeface="ＭＳ Ｐゴシック" panose="020B0600070205080204" pitchFamily="50" charset="-128"/>
                </a:endParaRPr>
              </a:p>
            </p:txBody>
          </p:sp>
          <p:sp>
            <p:nvSpPr>
              <p:cNvPr id="38166" name="Line 44">
                <a:extLst>
                  <a:ext uri="{FF2B5EF4-FFF2-40B4-BE49-F238E27FC236}">
                    <a16:creationId xmlns:a16="http://schemas.microsoft.com/office/drawing/2014/main" id="{79A1540E-2CE6-970A-D0FB-11F4B764DD6A}"/>
                  </a:ext>
                </a:extLst>
              </p:cNvPr>
              <p:cNvSpPr>
                <a:spLocks noChangeShapeType="1"/>
              </p:cNvSpPr>
              <p:nvPr/>
            </p:nvSpPr>
            <p:spPr bwMode="auto">
              <a:xfrm flipV="1">
                <a:off x="3201" y="3517"/>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67" name="Line 45">
                <a:extLst>
                  <a:ext uri="{FF2B5EF4-FFF2-40B4-BE49-F238E27FC236}">
                    <a16:creationId xmlns:a16="http://schemas.microsoft.com/office/drawing/2014/main" id="{5C24A308-4C4A-218D-C656-539B1D7DDBA5}"/>
                  </a:ext>
                </a:extLst>
              </p:cNvPr>
              <p:cNvSpPr>
                <a:spLocks noChangeShapeType="1"/>
              </p:cNvSpPr>
              <p:nvPr/>
            </p:nvSpPr>
            <p:spPr bwMode="auto">
              <a:xfrm>
                <a:off x="3201" y="653"/>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68" name="Rectangle 46">
                <a:extLst>
                  <a:ext uri="{FF2B5EF4-FFF2-40B4-BE49-F238E27FC236}">
                    <a16:creationId xmlns:a16="http://schemas.microsoft.com/office/drawing/2014/main" id="{575DECBA-62ED-8AC5-F446-FD192824C0B8}"/>
                  </a:ext>
                </a:extLst>
              </p:cNvPr>
              <p:cNvSpPr>
                <a:spLocks noChangeArrowheads="1"/>
              </p:cNvSpPr>
              <p:nvPr/>
            </p:nvSpPr>
            <p:spPr bwMode="auto">
              <a:xfrm>
                <a:off x="3144" y="3585"/>
                <a:ext cx="1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80</a:t>
                </a:r>
                <a:endParaRPr lang="ja-JP" altLang="en-US" sz="800">
                  <a:latin typeface="Arial" panose="020B0604020202020204" pitchFamily="34" charset="0"/>
                  <a:ea typeface="ＭＳ Ｐゴシック" panose="020B0600070205080204" pitchFamily="50" charset="-128"/>
                </a:endParaRPr>
              </a:p>
            </p:txBody>
          </p:sp>
          <p:sp>
            <p:nvSpPr>
              <p:cNvPr id="38169" name="Line 47">
                <a:extLst>
                  <a:ext uri="{FF2B5EF4-FFF2-40B4-BE49-F238E27FC236}">
                    <a16:creationId xmlns:a16="http://schemas.microsoft.com/office/drawing/2014/main" id="{C668F5B5-E32F-CB38-746F-D826B2A0CDF0}"/>
                  </a:ext>
                </a:extLst>
              </p:cNvPr>
              <p:cNvSpPr>
                <a:spLocks noChangeShapeType="1"/>
              </p:cNvSpPr>
              <p:nvPr/>
            </p:nvSpPr>
            <p:spPr bwMode="auto">
              <a:xfrm flipV="1">
                <a:off x="3726" y="3517"/>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70" name="Line 48">
                <a:extLst>
                  <a:ext uri="{FF2B5EF4-FFF2-40B4-BE49-F238E27FC236}">
                    <a16:creationId xmlns:a16="http://schemas.microsoft.com/office/drawing/2014/main" id="{9573C96A-9DF8-F9A5-8FDF-151C2DA1B170}"/>
                  </a:ext>
                </a:extLst>
              </p:cNvPr>
              <p:cNvSpPr>
                <a:spLocks noChangeShapeType="1"/>
              </p:cNvSpPr>
              <p:nvPr/>
            </p:nvSpPr>
            <p:spPr bwMode="auto">
              <a:xfrm>
                <a:off x="3726" y="653"/>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71" name="Rectangle 49">
                <a:extLst>
                  <a:ext uri="{FF2B5EF4-FFF2-40B4-BE49-F238E27FC236}">
                    <a16:creationId xmlns:a16="http://schemas.microsoft.com/office/drawing/2014/main" id="{15A4E9B7-7958-3BBA-1341-D8AEF1508B83}"/>
                  </a:ext>
                </a:extLst>
              </p:cNvPr>
              <p:cNvSpPr>
                <a:spLocks noChangeArrowheads="1"/>
              </p:cNvSpPr>
              <p:nvPr/>
            </p:nvSpPr>
            <p:spPr bwMode="auto">
              <a:xfrm>
                <a:off x="3639" y="3585"/>
                <a:ext cx="18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100</a:t>
                </a:r>
                <a:endParaRPr lang="ja-JP" altLang="en-US" sz="800">
                  <a:latin typeface="Arial" panose="020B0604020202020204" pitchFamily="34" charset="0"/>
                  <a:ea typeface="ＭＳ Ｐゴシック" panose="020B0600070205080204" pitchFamily="50" charset="-128"/>
                </a:endParaRPr>
              </a:p>
            </p:txBody>
          </p:sp>
          <p:sp>
            <p:nvSpPr>
              <p:cNvPr id="38172" name="Line 50">
                <a:extLst>
                  <a:ext uri="{FF2B5EF4-FFF2-40B4-BE49-F238E27FC236}">
                    <a16:creationId xmlns:a16="http://schemas.microsoft.com/office/drawing/2014/main" id="{7992C84D-D0B8-151C-7EF2-770E53C1C07F}"/>
                  </a:ext>
                </a:extLst>
              </p:cNvPr>
              <p:cNvSpPr>
                <a:spLocks noChangeShapeType="1"/>
              </p:cNvSpPr>
              <p:nvPr/>
            </p:nvSpPr>
            <p:spPr bwMode="auto">
              <a:xfrm flipV="1">
                <a:off x="4257" y="3517"/>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73" name="Line 51">
                <a:extLst>
                  <a:ext uri="{FF2B5EF4-FFF2-40B4-BE49-F238E27FC236}">
                    <a16:creationId xmlns:a16="http://schemas.microsoft.com/office/drawing/2014/main" id="{4578FF1E-B56C-4C33-DF1D-7C0E9F1D6077}"/>
                  </a:ext>
                </a:extLst>
              </p:cNvPr>
              <p:cNvSpPr>
                <a:spLocks noChangeShapeType="1"/>
              </p:cNvSpPr>
              <p:nvPr/>
            </p:nvSpPr>
            <p:spPr bwMode="auto">
              <a:xfrm>
                <a:off x="4257" y="653"/>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74" name="Rectangle 52">
                <a:extLst>
                  <a:ext uri="{FF2B5EF4-FFF2-40B4-BE49-F238E27FC236}">
                    <a16:creationId xmlns:a16="http://schemas.microsoft.com/office/drawing/2014/main" id="{381D02D6-4C0C-B2DF-B790-D8F7D8DE0575}"/>
                  </a:ext>
                </a:extLst>
              </p:cNvPr>
              <p:cNvSpPr>
                <a:spLocks noChangeArrowheads="1"/>
              </p:cNvSpPr>
              <p:nvPr/>
            </p:nvSpPr>
            <p:spPr bwMode="auto">
              <a:xfrm>
                <a:off x="4163" y="3585"/>
                <a:ext cx="18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120</a:t>
                </a:r>
                <a:endParaRPr lang="ja-JP" altLang="en-US" sz="800">
                  <a:latin typeface="Arial" panose="020B0604020202020204" pitchFamily="34" charset="0"/>
                  <a:ea typeface="ＭＳ Ｐゴシック" panose="020B0600070205080204" pitchFamily="50" charset="-128"/>
                </a:endParaRPr>
              </a:p>
            </p:txBody>
          </p:sp>
          <p:sp>
            <p:nvSpPr>
              <p:cNvPr id="38175" name="Line 53">
                <a:extLst>
                  <a:ext uri="{FF2B5EF4-FFF2-40B4-BE49-F238E27FC236}">
                    <a16:creationId xmlns:a16="http://schemas.microsoft.com/office/drawing/2014/main" id="{CF3E9E52-2684-6C7B-0E74-BAEE8CF87E19}"/>
                  </a:ext>
                </a:extLst>
              </p:cNvPr>
              <p:cNvSpPr>
                <a:spLocks noChangeShapeType="1"/>
              </p:cNvSpPr>
              <p:nvPr/>
            </p:nvSpPr>
            <p:spPr bwMode="auto">
              <a:xfrm flipV="1">
                <a:off x="4781" y="3517"/>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76" name="Line 54">
                <a:extLst>
                  <a:ext uri="{FF2B5EF4-FFF2-40B4-BE49-F238E27FC236}">
                    <a16:creationId xmlns:a16="http://schemas.microsoft.com/office/drawing/2014/main" id="{E4D8E991-CBB0-D4CB-00E4-228CF61ADE4A}"/>
                  </a:ext>
                </a:extLst>
              </p:cNvPr>
              <p:cNvSpPr>
                <a:spLocks noChangeShapeType="1"/>
              </p:cNvSpPr>
              <p:nvPr/>
            </p:nvSpPr>
            <p:spPr bwMode="auto">
              <a:xfrm>
                <a:off x="4781" y="653"/>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77" name="Rectangle 55">
                <a:extLst>
                  <a:ext uri="{FF2B5EF4-FFF2-40B4-BE49-F238E27FC236}">
                    <a16:creationId xmlns:a16="http://schemas.microsoft.com/office/drawing/2014/main" id="{B3CCD555-A197-E573-A16E-DEC5D5AA4116}"/>
                  </a:ext>
                </a:extLst>
              </p:cNvPr>
              <p:cNvSpPr>
                <a:spLocks noChangeArrowheads="1"/>
              </p:cNvSpPr>
              <p:nvPr/>
            </p:nvSpPr>
            <p:spPr bwMode="auto">
              <a:xfrm>
                <a:off x="4694" y="3586"/>
                <a:ext cx="18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140</a:t>
                </a:r>
                <a:endParaRPr lang="ja-JP" altLang="en-US" sz="800">
                  <a:latin typeface="Arial" panose="020B0604020202020204" pitchFamily="34" charset="0"/>
                  <a:ea typeface="ＭＳ Ｐゴシック" panose="020B0600070205080204" pitchFamily="50" charset="-128"/>
                </a:endParaRPr>
              </a:p>
            </p:txBody>
          </p:sp>
          <p:sp>
            <p:nvSpPr>
              <p:cNvPr id="38178" name="Line 56">
                <a:extLst>
                  <a:ext uri="{FF2B5EF4-FFF2-40B4-BE49-F238E27FC236}">
                    <a16:creationId xmlns:a16="http://schemas.microsoft.com/office/drawing/2014/main" id="{2B139CFF-52B1-361A-6D6B-96BC796E7FB8}"/>
                  </a:ext>
                </a:extLst>
              </p:cNvPr>
              <p:cNvSpPr>
                <a:spLocks noChangeShapeType="1"/>
              </p:cNvSpPr>
              <p:nvPr/>
            </p:nvSpPr>
            <p:spPr bwMode="auto">
              <a:xfrm>
                <a:off x="1097" y="3559"/>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79" name="Line 57">
                <a:extLst>
                  <a:ext uri="{FF2B5EF4-FFF2-40B4-BE49-F238E27FC236}">
                    <a16:creationId xmlns:a16="http://schemas.microsoft.com/office/drawing/2014/main" id="{D9DA00BC-F36A-3E64-1876-BA22D539E744}"/>
                  </a:ext>
                </a:extLst>
              </p:cNvPr>
              <p:cNvSpPr>
                <a:spLocks noChangeShapeType="1"/>
              </p:cNvSpPr>
              <p:nvPr/>
            </p:nvSpPr>
            <p:spPr bwMode="auto">
              <a:xfrm flipH="1">
                <a:off x="4739" y="3559"/>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80" name="Rectangle 58">
                <a:extLst>
                  <a:ext uri="{FF2B5EF4-FFF2-40B4-BE49-F238E27FC236}">
                    <a16:creationId xmlns:a16="http://schemas.microsoft.com/office/drawing/2014/main" id="{862A2767-872B-EE8D-F72D-691B82769D72}"/>
                  </a:ext>
                </a:extLst>
              </p:cNvPr>
              <p:cNvSpPr>
                <a:spLocks noChangeArrowheads="1"/>
              </p:cNvSpPr>
              <p:nvPr/>
            </p:nvSpPr>
            <p:spPr bwMode="auto">
              <a:xfrm>
                <a:off x="806" y="3503"/>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-0.14</a:t>
                </a:r>
                <a:endParaRPr lang="ja-JP" altLang="en-US" sz="800">
                  <a:latin typeface="Arial" panose="020B0604020202020204" pitchFamily="34" charset="0"/>
                  <a:ea typeface="ＭＳ Ｐゴシック" panose="020B0600070205080204" pitchFamily="50" charset="-128"/>
                </a:endParaRPr>
              </a:p>
            </p:txBody>
          </p:sp>
          <p:sp>
            <p:nvSpPr>
              <p:cNvPr id="38181" name="Line 59">
                <a:extLst>
                  <a:ext uri="{FF2B5EF4-FFF2-40B4-BE49-F238E27FC236}">
                    <a16:creationId xmlns:a16="http://schemas.microsoft.com/office/drawing/2014/main" id="{255937CF-C183-0F17-07E1-00FBEC6DE763}"/>
                  </a:ext>
                </a:extLst>
              </p:cNvPr>
              <p:cNvSpPr>
                <a:spLocks noChangeShapeType="1"/>
              </p:cNvSpPr>
              <p:nvPr/>
            </p:nvSpPr>
            <p:spPr bwMode="auto">
              <a:xfrm>
                <a:off x="1097" y="3269"/>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82" name="Line 60">
                <a:extLst>
                  <a:ext uri="{FF2B5EF4-FFF2-40B4-BE49-F238E27FC236}">
                    <a16:creationId xmlns:a16="http://schemas.microsoft.com/office/drawing/2014/main" id="{66C76C41-D3CA-B8DB-6140-2F8F59994F4A}"/>
                  </a:ext>
                </a:extLst>
              </p:cNvPr>
              <p:cNvSpPr>
                <a:spLocks noChangeShapeType="1"/>
              </p:cNvSpPr>
              <p:nvPr/>
            </p:nvSpPr>
            <p:spPr bwMode="auto">
              <a:xfrm flipH="1">
                <a:off x="4739" y="3269"/>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83" name="Rectangle 61">
                <a:extLst>
                  <a:ext uri="{FF2B5EF4-FFF2-40B4-BE49-F238E27FC236}">
                    <a16:creationId xmlns:a16="http://schemas.microsoft.com/office/drawing/2014/main" id="{3299D154-3645-ED20-A074-07EE9AC816C8}"/>
                  </a:ext>
                </a:extLst>
              </p:cNvPr>
              <p:cNvSpPr>
                <a:spLocks noChangeArrowheads="1"/>
              </p:cNvSpPr>
              <p:nvPr/>
            </p:nvSpPr>
            <p:spPr bwMode="auto">
              <a:xfrm>
                <a:off x="806" y="3206"/>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-0.12</a:t>
                </a:r>
                <a:endParaRPr lang="ja-JP" altLang="en-US" sz="800">
                  <a:latin typeface="Arial" panose="020B0604020202020204" pitchFamily="34" charset="0"/>
                  <a:ea typeface="ＭＳ Ｐゴシック" panose="020B0600070205080204" pitchFamily="50" charset="-128"/>
                </a:endParaRPr>
              </a:p>
            </p:txBody>
          </p:sp>
          <p:sp>
            <p:nvSpPr>
              <p:cNvPr id="38184" name="Line 62">
                <a:extLst>
                  <a:ext uri="{FF2B5EF4-FFF2-40B4-BE49-F238E27FC236}">
                    <a16:creationId xmlns:a16="http://schemas.microsoft.com/office/drawing/2014/main" id="{BC8250E9-ECB2-9BA9-56FC-30CB80F522F2}"/>
                  </a:ext>
                </a:extLst>
              </p:cNvPr>
              <p:cNvSpPr>
                <a:spLocks noChangeShapeType="1"/>
              </p:cNvSpPr>
              <p:nvPr/>
            </p:nvSpPr>
            <p:spPr bwMode="auto">
              <a:xfrm>
                <a:off x="1097" y="2971"/>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85" name="Line 63">
                <a:extLst>
                  <a:ext uri="{FF2B5EF4-FFF2-40B4-BE49-F238E27FC236}">
                    <a16:creationId xmlns:a16="http://schemas.microsoft.com/office/drawing/2014/main" id="{D12F9BF2-5E1A-49D0-4CE8-31566E905C85}"/>
                  </a:ext>
                </a:extLst>
              </p:cNvPr>
              <p:cNvSpPr>
                <a:spLocks noChangeShapeType="1"/>
              </p:cNvSpPr>
              <p:nvPr/>
            </p:nvSpPr>
            <p:spPr bwMode="auto">
              <a:xfrm flipH="1">
                <a:off x="4739" y="2971"/>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86" name="Rectangle 64">
                <a:extLst>
                  <a:ext uri="{FF2B5EF4-FFF2-40B4-BE49-F238E27FC236}">
                    <a16:creationId xmlns:a16="http://schemas.microsoft.com/office/drawing/2014/main" id="{EC5140CE-6DDF-65CC-C9D9-BF057192F508}"/>
                  </a:ext>
                </a:extLst>
              </p:cNvPr>
              <p:cNvSpPr>
                <a:spLocks noChangeArrowheads="1"/>
              </p:cNvSpPr>
              <p:nvPr/>
            </p:nvSpPr>
            <p:spPr bwMode="auto">
              <a:xfrm>
                <a:off x="864" y="2913"/>
                <a:ext cx="18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-0.1</a:t>
                </a:r>
                <a:endParaRPr lang="ja-JP" altLang="en-US" sz="800">
                  <a:latin typeface="Arial" panose="020B0604020202020204" pitchFamily="34" charset="0"/>
                  <a:ea typeface="ＭＳ Ｐゴシック" panose="020B0600070205080204" pitchFamily="50" charset="-128"/>
                </a:endParaRPr>
              </a:p>
            </p:txBody>
          </p:sp>
          <p:sp>
            <p:nvSpPr>
              <p:cNvPr id="38187" name="Line 65">
                <a:extLst>
                  <a:ext uri="{FF2B5EF4-FFF2-40B4-BE49-F238E27FC236}">
                    <a16:creationId xmlns:a16="http://schemas.microsoft.com/office/drawing/2014/main" id="{497A58FB-478D-F632-656E-2DF2DC3E5CFC}"/>
                  </a:ext>
                </a:extLst>
              </p:cNvPr>
              <p:cNvSpPr>
                <a:spLocks noChangeShapeType="1"/>
              </p:cNvSpPr>
              <p:nvPr/>
            </p:nvSpPr>
            <p:spPr bwMode="auto">
              <a:xfrm>
                <a:off x="1097" y="2687"/>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88" name="Line 66">
                <a:extLst>
                  <a:ext uri="{FF2B5EF4-FFF2-40B4-BE49-F238E27FC236}">
                    <a16:creationId xmlns:a16="http://schemas.microsoft.com/office/drawing/2014/main" id="{D128E30E-43FA-D37E-BEAF-044816735B82}"/>
                  </a:ext>
                </a:extLst>
              </p:cNvPr>
              <p:cNvSpPr>
                <a:spLocks noChangeShapeType="1"/>
              </p:cNvSpPr>
              <p:nvPr/>
            </p:nvSpPr>
            <p:spPr bwMode="auto">
              <a:xfrm flipH="1">
                <a:off x="4739" y="2687"/>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89" name="Rectangle 67">
                <a:extLst>
                  <a:ext uri="{FF2B5EF4-FFF2-40B4-BE49-F238E27FC236}">
                    <a16:creationId xmlns:a16="http://schemas.microsoft.com/office/drawing/2014/main" id="{28B40D24-6229-3828-CB74-8B48881F53A1}"/>
                  </a:ext>
                </a:extLst>
              </p:cNvPr>
              <p:cNvSpPr>
                <a:spLocks noChangeArrowheads="1"/>
              </p:cNvSpPr>
              <p:nvPr/>
            </p:nvSpPr>
            <p:spPr bwMode="auto">
              <a:xfrm>
                <a:off x="806" y="2633"/>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-0.08</a:t>
                </a:r>
                <a:endParaRPr lang="ja-JP" altLang="en-US" sz="800">
                  <a:latin typeface="Arial" panose="020B0604020202020204" pitchFamily="34" charset="0"/>
                  <a:ea typeface="ＭＳ Ｐゴシック" panose="020B0600070205080204" pitchFamily="50" charset="-128"/>
                </a:endParaRPr>
              </a:p>
            </p:txBody>
          </p:sp>
          <p:sp>
            <p:nvSpPr>
              <p:cNvPr id="38190" name="Line 68">
                <a:extLst>
                  <a:ext uri="{FF2B5EF4-FFF2-40B4-BE49-F238E27FC236}">
                    <a16:creationId xmlns:a16="http://schemas.microsoft.com/office/drawing/2014/main" id="{00DBE0AB-19E8-E7B9-AD2C-61BE7E448054}"/>
                  </a:ext>
                </a:extLst>
              </p:cNvPr>
              <p:cNvSpPr>
                <a:spLocks noChangeShapeType="1"/>
              </p:cNvSpPr>
              <p:nvPr/>
            </p:nvSpPr>
            <p:spPr bwMode="auto">
              <a:xfrm>
                <a:off x="1097" y="2390"/>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91" name="Line 69">
                <a:extLst>
                  <a:ext uri="{FF2B5EF4-FFF2-40B4-BE49-F238E27FC236}">
                    <a16:creationId xmlns:a16="http://schemas.microsoft.com/office/drawing/2014/main" id="{EFCC73A5-5301-E600-BEAC-EFCA94713C84}"/>
                  </a:ext>
                </a:extLst>
              </p:cNvPr>
              <p:cNvSpPr>
                <a:spLocks noChangeShapeType="1"/>
              </p:cNvSpPr>
              <p:nvPr/>
            </p:nvSpPr>
            <p:spPr bwMode="auto">
              <a:xfrm flipH="1">
                <a:off x="4739" y="2390"/>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92" name="Rectangle 70">
                <a:extLst>
                  <a:ext uri="{FF2B5EF4-FFF2-40B4-BE49-F238E27FC236}">
                    <a16:creationId xmlns:a16="http://schemas.microsoft.com/office/drawing/2014/main" id="{FC1F2481-E41D-89E4-0D1A-790681E95929}"/>
                  </a:ext>
                </a:extLst>
              </p:cNvPr>
              <p:cNvSpPr>
                <a:spLocks noChangeArrowheads="1"/>
              </p:cNvSpPr>
              <p:nvPr/>
            </p:nvSpPr>
            <p:spPr bwMode="auto">
              <a:xfrm>
                <a:off x="806" y="2333"/>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-0.06</a:t>
                </a:r>
                <a:endParaRPr lang="ja-JP" altLang="en-US" sz="800">
                  <a:latin typeface="Arial" panose="020B0604020202020204" pitchFamily="34" charset="0"/>
                  <a:ea typeface="ＭＳ Ｐゴシック" panose="020B0600070205080204" pitchFamily="50" charset="-128"/>
                </a:endParaRPr>
              </a:p>
            </p:txBody>
          </p:sp>
          <p:sp>
            <p:nvSpPr>
              <p:cNvPr id="38193" name="Line 71">
                <a:extLst>
                  <a:ext uri="{FF2B5EF4-FFF2-40B4-BE49-F238E27FC236}">
                    <a16:creationId xmlns:a16="http://schemas.microsoft.com/office/drawing/2014/main" id="{01037C7A-F674-93D9-7F2F-13BBB3A678E3}"/>
                  </a:ext>
                </a:extLst>
              </p:cNvPr>
              <p:cNvSpPr>
                <a:spLocks noChangeShapeType="1"/>
              </p:cNvSpPr>
              <p:nvPr/>
            </p:nvSpPr>
            <p:spPr bwMode="auto">
              <a:xfrm>
                <a:off x="1097" y="2106"/>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94" name="Line 72">
                <a:extLst>
                  <a:ext uri="{FF2B5EF4-FFF2-40B4-BE49-F238E27FC236}">
                    <a16:creationId xmlns:a16="http://schemas.microsoft.com/office/drawing/2014/main" id="{71529177-71FC-288A-94E4-527929648C5B}"/>
                  </a:ext>
                </a:extLst>
              </p:cNvPr>
              <p:cNvSpPr>
                <a:spLocks noChangeShapeType="1"/>
              </p:cNvSpPr>
              <p:nvPr/>
            </p:nvSpPr>
            <p:spPr bwMode="auto">
              <a:xfrm flipH="1">
                <a:off x="4739" y="2106"/>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95" name="Rectangle 73">
                <a:extLst>
                  <a:ext uri="{FF2B5EF4-FFF2-40B4-BE49-F238E27FC236}">
                    <a16:creationId xmlns:a16="http://schemas.microsoft.com/office/drawing/2014/main" id="{27DD3EC0-B37D-4BA7-A6A8-6509B0E70D9F}"/>
                  </a:ext>
                </a:extLst>
              </p:cNvPr>
              <p:cNvSpPr>
                <a:spLocks noChangeArrowheads="1"/>
              </p:cNvSpPr>
              <p:nvPr/>
            </p:nvSpPr>
            <p:spPr bwMode="auto">
              <a:xfrm>
                <a:off x="806" y="2048"/>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-0.04</a:t>
                </a:r>
                <a:endParaRPr lang="ja-JP" altLang="en-US" sz="800">
                  <a:latin typeface="Arial" panose="020B0604020202020204" pitchFamily="34" charset="0"/>
                  <a:ea typeface="ＭＳ Ｐゴシック" panose="020B0600070205080204" pitchFamily="50" charset="-128"/>
                </a:endParaRPr>
              </a:p>
            </p:txBody>
          </p:sp>
          <p:sp>
            <p:nvSpPr>
              <p:cNvPr id="38196" name="Line 74">
                <a:extLst>
                  <a:ext uri="{FF2B5EF4-FFF2-40B4-BE49-F238E27FC236}">
                    <a16:creationId xmlns:a16="http://schemas.microsoft.com/office/drawing/2014/main" id="{21E41958-CEDC-EA04-1084-7B042EFFFAE2}"/>
                  </a:ext>
                </a:extLst>
              </p:cNvPr>
              <p:cNvSpPr>
                <a:spLocks noChangeShapeType="1"/>
              </p:cNvSpPr>
              <p:nvPr/>
            </p:nvSpPr>
            <p:spPr bwMode="auto">
              <a:xfrm>
                <a:off x="1097" y="1816"/>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97" name="Line 75">
                <a:extLst>
                  <a:ext uri="{FF2B5EF4-FFF2-40B4-BE49-F238E27FC236}">
                    <a16:creationId xmlns:a16="http://schemas.microsoft.com/office/drawing/2014/main" id="{F77BDB60-2F8D-DF3F-7DBE-51072AD6DB2A}"/>
                  </a:ext>
                </a:extLst>
              </p:cNvPr>
              <p:cNvSpPr>
                <a:spLocks noChangeShapeType="1"/>
              </p:cNvSpPr>
              <p:nvPr/>
            </p:nvSpPr>
            <p:spPr bwMode="auto">
              <a:xfrm flipH="1">
                <a:off x="4739" y="1816"/>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98" name="Rectangle 76">
                <a:extLst>
                  <a:ext uri="{FF2B5EF4-FFF2-40B4-BE49-F238E27FC236}">
                    <a16:creationId xmlns:a16="http://schemas.microsoft.com/office/drawing/2014/main" id="{AA978144-466C-94D0-3FD1-E28AE8CEA5E0}"/>
                  </a:ext>
                </a:extLst>
              </p:cNvPr>
              <p:cNvSpPr>
                <a:spLocks noChangeArrowheads="1"/>
              </p:cNvSpPr>
              <p:nvPr/>
            </p:nvSpPr>
            <p:spPr bwMode="auto">
              <a:xfrm>
                <a:off x="806" y="1753"/>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-0.02</a:t>
                </a:r>
                <a:endParaRPr lang="ja-JP" altLang="en-US" sz="800">
                  <a:latin typeface="Arial" panose="020B0604020202020204" pitchFamily="34" charset="0"/>
                  <a:ea typeface="ＭＳ Ｐゴシック" panose="020B0600070205080204" pitchFamily="50" charset="-128"/>
                </a:endParaRPr>
              </a:p>
            </p:txBody>
          </p:sp>
          <p:sp>
            <p:nvSpPr>
              <p:cNvPr id="38199" name="Line 77">
                <a:extLst>
                  <a:ext uri="{FF2B5EF4-FFF2-40B4-BE49-F238E27FC236}">
                    <a16:creationId xmlns:a16="http://schemas.microsoft.com/office/drawing/2014/main" id="{12023124-7982-B5F7-5F9C-0F97FE69249F}"/>
                  </a:ext>
                </a:extLst>
              </p:cNvPr>
              <p:cNvSpPr>
                <a:spLocks noChangeShapeType="1"/>
              </p:cNvSpPr>
              <p:nvPr/>
            </p:nvSpPr>
            <p:spPr bwMode="auto">
              <a:xfrm>
                <a:off x="1097" y="1518"/>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00" name="Line 78">
                <a:extLst>
                  <a:ext uri="{FF2B5EF4-FFF2-40B4-BE49-F238E27FC236}">
                    <a16:creationId xmlns:a16="http://schemas.microsoft.com/office/drawing/2014/main" id="{03DFBC5D-AF30-84FF-08B5-E5E3193C2F8B}"/>
                  </a:ext>
                </a:extLst>
              </p:cNvPr>
              <p:cNvSpPr>
                <a:spLocks noChangeShapeType="1"/>
              </p:cNvSpPr>
              <p:nvPr/>
            </p:nvSpPr>
            <p:spPr bwMode="auto">
              <a:xfrm flipH="1">
                <a:off x="4739" y="1518"/>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01" name="Rectangle 79">
                <a:extLst>
                  <a:ext uri="{FF2B5EF4-FFF2-40B4-BE49-F238E27FC236}">
                    <a16:creationId xmlns:a16="http://schemas.microsoft.com/office/drawing/2014/main" id="{B7E2B2FD-0D9F-DD95-8B5D-46D033B06A8B}"/>
                  </a:ext>
                </a:extLst>
              </p:cNvPr>
              <p:cNvSpPr>
                <a:spLocks noChangeArrowheads="1"/>
              </p:cNvSpPr>
              <p:nvPr/>
            </p:nvSpPr>
            <p:spPr bwMode="auto">
              <a:xfrm>
                <a:off x="996" y="1461"/>
                <a:ext cx="6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a:t>
                </a:r>
                <a:endParaRPr lang="ja-JP" altLang="en-US" sz="800">
                  <a:latin typeface="Arial" panose="020B0604020202020204" pitchFamily="34" charset="0"/>
                  <a:ea typeface="ＭＳ Ｐゴシック" panose="020B0600070205080204" pitchFamily="50" charset="-128"/>
                </a:endParaRPr>
              </a:p>
            </p:txBody>
          </p:sp>
          <p:sp>
            <p:nvSpPr>
              <p:cNvPr id="38202" name="Line 80">
                <a:extLst>
                  <a:ext uri="{FF2B5EF4-FFF2-40B4-BE49-F238E27FC236}">
                    <a16:creationId xmlns:a16="http://schemas.microsoft.com/office/drawing/2014/main" id="{2A8AB3F1-8783-5795-5591-DE3B44DF5101}"/>
                  </a:ext>
                </a:extLst>
              </p:cNvPr>
              <p:cNvSpPr>
                <a:spLocks noChangeShapeType="1"/>
              </p:cNvSpPr>
              <p:nvPr/>
            </p:nvSpPr>
            <p:spPr bwMode="auto">
              <a:xfrm>
                <a:off x="1097" y="1234"/>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03" name="Line 81">
                <a:extLst>
                  <a:ext uri="{FF2B5EF4-FFF2-40B4-BE49-F238E27FC236}">
                    <a16:creationId xmlns:a16="http://schemas.microsoft.com/office/drawing/2014/main" id="{E0D45209-2003-BA4C-36DF-845E1BD4BBE7}"/>
                  </a:ext>
                </a:extLst>
              </p:cNvPr>
              <p:cNvSpPr>
                <a:spLocks noChangeShapeType="1"/>
              </p:cNvSpPr>
              <p:nvPr/>
            </p:nvSpPr>
            <p:spPr bwMode="auto">
              <a:xfrm flipH="1">
                <a:off x="4739" y="1234"/>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04" name="Rectangle 82">
                <a:extLst>
                  <a:ext uri="{FF2B5EF4-FFF2-40B4-BE49-F238E27FC236}">
                    <a16:creationId xmlns:a16="http://schemas.microsoft.com/office/drawing/2014/main" id="{9E7E525A-A88E-843B-E70C-4C6EF7009A60}"/>
                  </a:ext>
                </a:extLst>
              </p:cNvPr>
              <p:cNvSpPr>
                <a:spLocks noChangeArrowheads="1"/>
              </p:cNvSpPr>
              <p:nvPr/>
            </p:nvSpPr>
            <p:spPr bwMode="auto">
              <a:xfrm>
                <a:off x="864" y="1177"/>
                <a:ext cx="21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0.02</a:t>
                </a:r>
                <a:endParaRPr lang="ja-JP" altLang="en-US" sz="800">
                  <a:latin typeface="Arial" panose="020B0604020202020204" pitchFamily="34" charset="0"/>
                  <a:ea typeface="ＭＳ Ｐゴシック" panose="020B0600070205080204" pitchFamily="50" charset="-128"/>
                </a:endParaRPr>
              </a:p>
            </p:txBody>
          </p:sp>
          <p:sp>
            <p:nvSpPr>
              <p:cNvPr id="38205" name="Line 83">
                <a:extLst>
                  <a:ext uri="{FF2B5EF4-FFF2-40B4-BE49-F238E27FC236}">
                    <a16:creationId xmlns:a16="http://schemas.microsoft.com/office/drawing/2014/main" id="{6B152C09-CFFD-23E4-47B4-4E7E78E39235}"/>
                  </a:ext>
                </a:extLst>
              </p:cNvPr>
              <p:cNvSpPr>
                <a:spLocks noChangeShapeType="1"/>
              </p:cNvSpPr>
              <p:nvPr/>
            </p:nvSpPr>
            <p:spPr bwMode="auto">
              <a:xfrm>
                <a:off x="1097" y="944"/>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06" name="Line 84">
                <a:extLst>
                  <a:ext uri="{FF2B5EF4-FFF2-40B4-BE49-F238E27FC236}">
                    <a16:creationId xmlns:a16="http://schemas.microsoft.com/office/drawing/2014/main" id="{6EFA47E7-39D4-9944-C80D-48B1B1CC8963}"/>
                  </a:ext>
                </a:extLst>
              </p:cNvPr>
              <p:cNvSpPr>
                <a:spLocks noChangeShapeType="1"/>
              </p:cNvSpPr>
              <p:nvPr/>
            </p:nvSpPr>
            <p:spPr bwMode="auto">
              <a:xfrm flipH="1">
                <a:off x="4739" y="944"/>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07" name="Rectangle 85">
                <a:extLst>
                  <a:ext uri="{FF2B5EF4-FFF2-40B4-BE49-F238E27FC236}">
                    <a16:creationId xmlns:a16="http://schemas.microsoft.com/office/drawing/2014/main" id="{85F454F1-6DDC-B6E8-4470-31ED19AA8E64}"/>
                  </a:ext>
                </a:extLst>
              </p:cNvPr>
              <p:cNvSpPr>
                <a:spLocks noChangeArrowheads="1"/>
              </p:cNvSpPr>
              <p:nvPr/>
            </p:nvSpPr>
            <p:spPr bwMode="auto">
              <a:xfrm>
                <a:off x="864" y="880"/>
                <a:ext cx="21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0.04</a:t>
                </a:r>
                <a:endParaRPr lang="ja-JP" altLang="en-US" sz="800">
                  <a:latin typeface="Arial" panose="020B0604020202020204" pitchFamily="34" charset="0"/>
                  <a:ea typeface="ＭＳ Ｐゴシック" panose="020B0600070205080204" pitchFamily="50" charset="-128"/>
                </a:endParaRPr>
              </a:p>
            </p:txBody>
          </p:sp>
          <p:sp>
            <p:nvSpPr>
              <p:cNvPr id="38208" name="Line 86">
                <a:extLst>
                  <a:ext uri="{FF2B5EF4-FFF2-40B4-BE49-F238E27FC236}">
                    <a16:creationId xmlns:a16="http://schemas.microsoft.com/office/drawing/2014/main" id="{6936E0ED-56D5-1FE6-7C6F-CB7432DA27D9}"/>
                  </a:ext>
                </a:extLst>
              </p:cNvPr>
              <p:cNvSpPr>
                <a:spLocks noChangeShapeType="1"/>
              </p:cNvSpPr>
              <p:nvPr/>
            </p:nvSpPr>
            <p:spPr bwMode="auto">
              <a:xfrm>
                <a:off x="1097" y="65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09" name="Line 87">
                <a:extLst>
                  <a:ext uri="{FF2B5EF4-FFF2-40B4-BE49-F238E27FC236}">
                    <a16:creationId xmlns:a16="http://schemas.microsoft.com/office/drawing/2014/main" id="{03A23C46-A46B-2B75-3BF1-AE8D8FDAF49E}"/>
                  </a:ext>
                </a:extLst>
              </p:cNvPr>
              <p:cNvSpPr>
                <a:spLocks noChangeShapeType="1"/>
              </p:cNvSpPr>
              <p:nvPr/>
            </p:nvSpPr>
            <p:spPr bwMode="auto">
              <a:xfrm flipH="1">
                <a:off x="4739" y="653"/>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10" name="Rectangle 88">
                <a:extLst>
                  <a:ext uri="{FF2B5EF4-FFF2-40B4-BE49-F238E27FC236}">
                    <a16:creationId xmlns:a16="http://schemas.microsoft.com/office/drawing/2014/main" id="{1AEEC5B3-29F5-9D8F-0BEE-4715AFD7DBF7}"/>
                  </a:ext>
                </a:extLst>
              </p:cNvPr>
              <p:cNvSpPr>
                <a:spLocks noChangeArrowheads="1"/>
              </p:cNvSpPr>
              <p:nvPr/>
            </p:nvSpPr>
            <p:spPr bwMode="auto">
              <a:xfrm>
                <a:off x="864" y="597"/>
                <a:ext cx="21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0.06</a:t>
                </a:r>
                <a:endParaRPr lang="ja-JP" altLang="en-US" sz="800">
                  <a:latin typeface="Arial" panose="020B0604020202020204" pitchFamily="34" charset="0"/>
                  <a:ea typeface="ＭＳ Ｐゴシック" panose="020B0600070205080204" pitchFamily="50" charset="-128"/>
                </a:endParaRPr>
              </a:p>
            </p:txBody>
          </p:sp>
          <p:sp>
            <p:nvSpPr>
              <p:cNvPr id="38211" name="Line 89">
                <a:extLst>
                  <a:ext uri="{FF2B5EF4-FFF2-40B4-BE49-F238E27FC236}">
                    <a16:creationId xmlns:a16="http://schemas.microsoft.com/office/drawing/2014/main" id="{4B91FE8E-3743-9E3C-424C-C64570F54D80}"/>
                  </a:ext>
                </a:extLst>
              </p:cNvPr>
              <p:cNvSpPr>
                <a:spLocks noChangeShapeType="1"/>
              </p:cNvSpPr>
              <p:nvPr/>
            </p:nvSpPr>
            <p:spPr bwMode="auto">
              <a:xfrm>
                <a:off x="1097" y="653"/>
                <a:ext cx="36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12" name="Freeform 90">
                <a:extLst>
                  <a:ext uri="{FF2B5EF4-FFF2-40B4-BE49-F238E27FC236}">
                    <a16:creationId xmlns:a16="http://schemas.microsoft.com/office/drawing/2014/main" id="{01F2205B-49AE-0821-BD8E-E3E90BE48AFF}"/>
                  </a:ext>
                </a:extLst>
              </p:cNvPr>
              <p:cNvSpPr>
                <a:spLocks/>
              </p:cNvSpPr>
              <p:nvPr/>
            </p:nvSpPr>
            <p:spPr bwMode="auto">
              <a:xfrm>
                <a:off x="1097" y="653"/>
                <a:ext cx="3684" cy="2906"/>
              </a:xfrm>
              <a:custGeom>
                <a:avLst/>
                <a:gdLst>
                  <a:gd name="T0" fmla="*/ 0 w 520"/>
                  <a:gd name="T1" fmla="*/ 2906 h 410"/>
                  <a:gd name="T2" fmla="*/ 3684 w 520"/>
                  <a:gd name="T3" fmla="*/ 2906 h 410"/>
                  <a:gd name="T4" fmla="*/ 3684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213" name="Line 91">
                <a:extLst>
                  <a:ext uri="{FF2B5EF4-FFF2-40B4-BE49-F238E27FC236}">
                    <a16:creationId xmlns:a16="http://schemas.microsoft.com/office/drawing/2014/main" id="{D25AC7C0-36C5-780F-0302-673A303C9E61}"/>
                  </a:ext>
                </a:extLst>
              </p:cNvPr>
              <p:cNvSpPr>
                <a:spLocks noChangeShapeType="1"/>
              </p:cNvSpPr>
              <p:nvPr/>
            </p:nvSpPr>
            <p:spPr bwMode="auto">
              <a:xfrm flipV="1">
                <a:off x="1097" y="653"/>
                <a:ext cx="1" cy="29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14" name="Oval 92">
                <a:extLst>
                  <a:ext uri="{FF2B5EF4-FFF2-40B4-BE49-F238E27FC236}">
                    <a16:creationId xmlns:a16="http://schemas.microsoft.com/office/drawing/2014/main" id="{DA1238D4-B948-2332-1A79-C5BA5EBB716B}"/>
                  </a:ext>
                </a:extLst>
              </p:cNvPr>
              <p:cNvSpPr>
                <a:spLocks noChangeArrowheads="1"/>
              </p:cNvSpPr>
              <p:nvPr/>
            </p:nvSpPr>
            <p:spPr bwMode="auto">
              <a:xfrm>
                <a:off x="1089" y="1376"/>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15" name="Oval 93">
                <a:extLst>
                  <a:ext uri="{FF2B5EF4-FFF2-40B4-BE49-F238E27FC236}">
                    <a16:creationId xmlns:a16="http://schemas.microsoft.com/office/drawing/2014/main" id="{5C89EB86-0B64-AE2C-C701-13FD83F10F5E}"/>
                  </a:ext>
                </a:extLst>
              </p:cNvPr>
              <p:cNvSpPr>
                <a:spLocks noChangeArrowheads="1"/>
              </p:cNvSpPr>
              <p:nvPr/>
            </p:nvSpPr>
            <p:spPr bwMode="auto">
              <a:xfrm>
                <a:off x="1118" y="1865"/>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16" name="Oval 94">
                <a:extLst>
                  <a:ext uri="{FF2B5EF4-FFF2-40B4-BE49-F238E27FC236}">
                    <a16:creationId xmlns:a16="http://schemas.microsoft.com/office/drawing/2014/main" id="{C78C2D31-6357-F525-0118-923FC3A96F5C}"/>
                  </a:ext>
                </a:extLst>
              </p:cNvPr>
              <p:cNvSpPr>
                <a:spLocks noChangeArrowheads="1"/>
              </p:cNvSpPr>
              <p:nvPr/>
            </p:nvSpPr>
            <p:spPr bwMode="auto">
              <a:xfrm>
                <a:off x="1139" y="2092"/>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17" name="Oval 95">
                <a:extLst>
                  <a:ext uri="{FF2B5EF4-FFF2-40B4-BE49-F238E27FC236}">
                    <a16:creationId xmlns:a16="http://schemas.microsoft.com/office/drawing/2014/main" id="{A798BC3E-31B3-6E2C-FAAA-1BD2F1F199CC}"/>
                  </a:ext>
                </a:extLst>
              </p:cNvPr>
              <p:cNvSpPr>
                <a:spLocks noChangeArrowheads="1"/>
              </p:cNvSpPr>
              <p:nvPr/>
            </p:nvSpPr>
            <p:spPr bwMode="auto">
              <a:xfrm>
                <a:off x="1167" y="3396"/>
                <a:ext cx="71"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18" name="Oval 96">
                <a:extLst>
                  <a:ext uri="{FF2B5EF4-FFF2-40B4-BE49-F238E27FC236}">
                    <a16:creationId xmlns:a16="http://schemas.microsoft.com/office/drawing/2014/main" id="{82DEA52A-1754-0274-A7E4-C86C4D0599E2}"/>
                  </a:ext>
                </a:extLst>
              </p:cNvPr>
              <p:cNvSpPr>
                <a:spLocks noChangeArrowheads="1"/>
              </p:cNvSpPr>
              <p:nvPr/>
            </p:nvSpPr>
            <p:spPr bwMode="auto">
              <a:xfrm>
                <a:off x="1189" y="1709"/>
                <a:ext cx="70"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19" name="Oval 97">
                <a:extLst>
                  <a:ext uri="{FF2B5EF4-FFF2-40B4-BE49-F238E27FC236}">
                    <a16:creationId xmlns:a16="http://schemas.microsoft.com/office/drawing/2014/main" id="{1014427C-12A9-C1E9-4C78-5EB0377FF0E1}"/>
                  </a:ext>
                </a:extLst>
              </p:cNvPr>
              <p:cNvSpPr>
                <a:spLocks noChangeArrowheads="1"/>
              </p:cNvSpPr>
              <p:nvPr/>
            </p:nvSpPr>
            <p:spPr bwMode="auto">
              <a:xfrm>
                <a:off x="1217" y="3212"/>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0" name="Oval 98">
                <a:extLst>
                  <a:ext uri="{FF2B5EF4-FFF2-40B4-BE49-F238E27FC236}">
                    <a16:creationId xmlns:a16="http://schemas.microsoft.com/office/drawing/2014/main" id="{7BACF9DF-1AD8-CE99-F726-0F6C546EE281}"/>
                  </a:ext>
                </a:extLst>
              </p:cNvPr>
              <p:cNvSpPr>
                <a:spLocks noChangeArrowheads="1"/>
              </p:cNvSpPr>
              <p:nvPr/>
            </p:nvSpPr>
            <p:spPr bwMode="auto">
              <a:xfrm>
                <a:off x="1252" y="2843"/>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1" name="Oval 99">
                <a:extLst>
                  <a:ext uri="{FF2B5EF4-FFF2-40B4-BE49-F238E27FC236}">
                    <a16:creationId xmlns:a16="http://schemas.microsoft.com/office/drawing/2014/main" id="{A5990AC3-7DFB-BF92-35D4-BFA123492BC1}"/>
                  </a:ext>
                </a:extLst>
              </p:cNvPr>
              <p:cNvSpPr>
                <a:spLocks noChangeArrowheads="1"/>
              </p:cNvSpPr>
              <p:nvPr/>
            </p:nvSpPr>
            <p:spPr bwMode="auto">
              <a:xfrm>
                <a:off x="1274" y="2333"/>
                <a:ext cx="63"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2" name="Oval 100">
                <a:extLst>
                  <a:ext uri="{FF2B5EF4-FFF2-40B4-BE49-F238E27FC236}">
                    <a16:creationId xmlns:a16="http://schemas.microsoft.com/office/drawing/2014/main" id="{598251B9-2E40-3244-203D-432E2130EC28}"/>
                  </a:ext>
                </a:extLst>
              </p:cNvPr>
              <p:cNvSpPr>
                <a:spLocks noChangeArrowheads="1"/>
              </p:cNvSpPr>
              <p:nvPr/>
            </p:nvSpPr>
            <p:spPr bwMode="auto">
              <a:xfrm>
                <a:off x="1302" y="1178"/>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3" name="Oval 101">
                <a:extLst>
                  <a:ext uri="{FF2B5EF4-FFF2-40B4-BE49-F238E27FC236}">
                    <a16:creationId xmlns:a16="http://schemas.microsoft.com/office/drawing/2014/main" id="{AD33AE5F-E8A3-BFA1-D184-080FE6F8321B}"/>
                  </a:ext>
                </a:extLst>
              </p:cNvPr>
              <p:cNvSpPr>
                <a:spLocks noChangeArrowheads="1"/>
              </p:cNvSpPr>
              <p:nvPr/>
            </p:nvSpPr>
            <p:spPr bwMode="auto">
              <a:xfrm>
                <a:off x="1323" y="738"/>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4" name="Oval 102">
                <a:extLst>
                  <a:ext uri="{FF2B5EF4-FFF2-40B4-BE49-F238E27FC236}">
                    <a16:creationId xmlns:a16="http://schemas.microsoft.com/office/drawing/2014/main" id="{82BC69F3-DA90-14BA-42CF-9EE88A3A0B8C}"/>
                  </a:ext>
                </a:extLst>
              </p:cNvPr>
              <p:cNvSpPr>
                <a:spLocks noChangeArrowheads="1"/>
              </p:cNvSpPr>
              <p:nvPr/>
            </p:nvSpPr>
            <p:spPr bwMode="auto">
              <a:xfrm>
                <a:off x="1352" y="1086"/>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5" name="Oval 103">
                <a:extLst>
                  <a:ext uri="{FF2B5EF4-FFF2-40B4-BE49-F238E27FC236}">
                    <a16:creationId xmlns:a16="http://schemas.microsoft.com/office/drawing/2014/main" id="{65D00E4C-3541-AA5F-E53D-924F3290B6C5}"/>
                  </a:ext>
                </a:extLst>
              </p:cNvPr>
              <p:cNvSpPr>
                <a:spLocks noChangeArrowheads="1"/>
              </p:cNvSpPr>
              <p:nvPr/>
            </p:nvSpPr>
            <p:spPr bwMode="auto">
              <a:xfrm>
                <a:off x="1380" y="1256"/>
                <a:ext cx="71"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6" name="Oval 104">
                <a:extLst>
                  <a:ext uri="{FF2B5EF4-FFF2-40B4-BE49-F238E27FC236}">
                    <a16:creationId xmlns:a16="http://schemas.microsoft.com/office/drawing/2014/main" id="{AE507414-9502-8C24-8902-901626F71C0F}"/>
                  </a:ext>
                </a:extLst>
              </p:cNvPr>
              <p:cNvSpPr>
                <a:spLocks noChangeArrowheads="1"/>
              </p:cNvSpPr>
              <p:nvPr/>
            </p:nvSpPr>
            <p:spPr bwMode="auto">
              <a:xfrm>
                <a:off x="1401" y="1426"/>
                <a:ext cx="71"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7" name="Oval 105">
                <a:extLst>
                  <a:ext uri="{FF2B5EF4-FFF2-40B4-BE49-F238E27FC236}">
                    <a16:creationId xmlns:a16="http://schemas.microsoft.com/office/drawing/2014/main" id="{AF3404C6-367D-A7E7-CDFE-B88DDAF0DDA3}"/>
                  </a:ext>
                </a:extLst>
              </p:cNvPr>
              <p:cNvSpPr>
                <a:spLocks noChangeArrowheads="1"/>
              </p:cNvSpPr>
              <p:nvPr/>
            </p:nvSpPr>
            <p:spPr bwMode="auto">
              <a:xfrm>
                <a:off x="1430" y="1483"/>
                <a:ext cx="70"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8" name="Oval 106">
                <a:extLst>
                  <a:ext uri="{FF2B5EF4-FFF2-40B4-BE49-F238E27FC236}">
                    <a16:creationId xmlns:a16="http://schemas.microsoft.com/office/drawing/2014/main" id="{10AACA16-09BC-6D9E-BC49-3DC86BFA8C5E}"/>
                  </a:ext>
                </a:extLst>
              </p:cNvPr>
              <p:cNvSpPr>
                <a:spLocks noChangeArrowheads="1"/>
              </p:cNvSpPr>
              <p:nvPr/>
            </p:nvSpPr>
            <p:spPr bwMode="auto">
              <a:xfrm>
                <a:off x="1458"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29" name="Oval 107">
                <a:extLst>
                  <a:ext uri="{FF2B5EF4-FFF2-40B4-BE49-F238E27FC236}">
                    <a16:creationId xmlns:a16="http://schemas.microsoft.com/office/drawing/2014/main" id="{D903E7C4-4A02-D65A-144A-CBEADEC8137A}"/>
                  </a:ext>
                </a:extLst>
              </p:cNvPr>
              <p:cNvSpPr>
                <a:spLocks noChangeArrowheads="1"/>
              </p:cNvSpPr>
              <p:nvPr/>
            </p:nvSpPr>
            <p:spPr bwMode="auto">
              <a:xfrm>
                <a:off x="1486" y="1419"/>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0" name="Oval 108">
                <a:extLst>
                  <a:ext uri="{FF2B5EF4-FFF2-40B4-BE49-F238E27FC236}">
                    <a16:creationId xmlns:a16="http://schemas.microsoft.com/office/drawing/2014/main" id="{A99C9CD4-B8F9-C18F-936D-BF0E8503D022}"/>
                  </a:ext>
                </a:extLst>
              </p:cNvPr>
              <p:cNvSpPr>
                <a:spLocks noChangeArrowheads="1"/>
              </p:cNvSpPr>
              <p:nvPr/>
            </p:nvSpPr>
            <p:spPr bwMode="auto">
              <a:xfrm>
                <a:off x="1515" y="1433"/>
                <a:ext cx="63"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1" name="Oval 109">
                <a:extLst>
                  <a:ext uri="{FF2B5EF4-FFF2-40B4-BE49-F238E27FC236}">
                    <a16:creationId xmlns:a16="http://schemas.microsoft.com/office/drawing/2014/main" id="{6AE78348-2F5F-3BEA-611E-8C5C3A0BB033}"/>
                  </a:ext>
                </a:extLst>
              </p:cNvPr>
              <p:cNvSpPr>
                <a:spLocks noChangeArrowheads="1"/>
              </p:cNvSpPr>
              <p:nvPr/>
            </p:nvSpPr>
            <p:spPr bwMode="auto">
              <a:xfrm>
                <a:off x="1536" y="1397"/>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2" name="Oval 110">
                <a:extLst>
                  <a:ext uri="{FF2B5EF4-FFF2-40B4-BE49-F238E27FC236}">
                    <a16:creationId xmlns:a16="http://schemas.microsoft.com/office/drawing/2014/main" id="{97476AF4-2462-26EF-20E7-22C992A7F083}"/>
                  </a:ext>
                </a:extLst>
              </p:cNvPr>
              <p:cNvSpPr>
                <a:spLocks noChangeArrowheads="1"/>
              </p:cNvSpPr>
              <p:nvPr/>
            </p:nvSpPr>
            <p:spPr bwMode="auto">
              <a:xfrm>
                <a:off x="1564" y="1405"/>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3" name="Oval 111">
                <a:extLst>
                  <a:ext uri="{FF2B5EF4-FFF2-40B4-BE49-F238E27FC236}">
                    <a16:creationId xmlns:a16="http://schemas.microsoft.com/office/drawing/2014/main" id="{F614DEDB-2F28-B7BF-F929-FA22E9E8F67B}"/>
                  </a:ext>
                </a:extLst>
              </p:cNvPr>
              <p:cNvSpPr>
                <a:spLocks noChangeArrowheads="1"/>
              </p:cNvSpPr>
              <p:nvPr/>
            </p:nvSpPr>
            <p:spPr bwMode="auto">
              <a:xfrm>
                <a:off x="1585" y="1419"/>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4" name="Oval 112">
                <a:extLst>
                  <a:ext uri="{FF2B5EF4-FFF2-40B4-BE49-F238E27FC236}">
                    <a16:creationId xmlns:a16="http://schemas.microsoft.com/office/drawing/2014/main" id="{1AADB4B2-1034-96E6-C248-9DA75D09669A}"/>
                  </a:ext>
                </a:extLst>
              </p:cNvPr>
              <p:cNvSpPr>
                <a:spLocks noChangeArrowheads="1"/>
              </p:cNvSpPr>
              <p:nvPr/>
            </p:nvSpPr>
            <p:spPr bwMode="auto">
              <a:xfrm>
                <a:off x="1614" y="1440"/>
                <a:ext cx="71"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5" name="Oval 113">
                <a:extLst>
                  <a:ext uri="{FF2B5EF4-FFF2-40B4-BE49-F238E27FC236}">
                    <a16:creationId xmlns:a16="http://schemas.microsoft.com/office/drawing/2014/main" id="{80D7BE2F-1AD6-9BB9-8232-4E889B10E9BA}"/>
                  </a:ext>
                </a:extLst>
              </p:cNvPr>
              <p:cNvSpPr>
                <a:spLocks noChangeArrowheads="1"/>
              </p:cNvSpPr>
              <p:nvPr/>
            </p:nvSpPr>
            <p:spPr bwMode="auto">
              <a:xfrm>
                <a:off x="1642" y="1461"/>
                <a:ext cx="71"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6" name="Oval 114">
                <a:extLst>
                  <a:ext uri="{FF2B5EF4-FFF2-40B4-BE49-F238E27FC236}">
                    <a16:creationId xmlns:a16="http://schemas.microsoft.com/office/drawing/2014/main" id="{1FF65A44-BB48-3140-A472-D1321BA69B00}"/>
                  </a:ext>
                </a:extLst>
              </p:cNvPr>
              <p:cNvSpPr>
                <a:spLocks noChangeArrowheads="1"/>
              </p:cNvSpPr>
              <p:nvPr/>
            </p:nvSpPr>
            <p:spPr bwMode="auto">
              <a:xfrm>
                <a:off x="1671" y="1475"/>
                <a:ext cx="63"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7" name="Oval 115">
                <a:extLst>
                  <a:ext uri="{FF2B5EF4-FFF2-40B4-BE49-F238E27FC236}">
                    <a16:creationId xmlns:a16="http://schemas.microsoft.com/office/drawing/2014/main" id="{865BC365-97B4-8800-7B40-DD6E3900CF77}"/>
                  </a:ext>
                </a:extLst>
              </p:cNvPr>
              <p:cNvSpPr>
                <a:spLocks noChangeArrowheads="1"/>
              </p:cNvSpPr>
              <p:nvPr/>
            </p:nvSpPr>
            <p:spPr bwMode="auto">
              <a:xfrm>
                <a:off x="1699" y="1475"/>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8" name="Oval 116">
                <a:extLst>
                  <a:ext uri="{FF2B5EF4-FFF2-40B4-BE49-F238E27FC236}">
                    <a16:creationId xmlns:a16="http://schemas.microsoft.com/office/drawing/2014/main" id="{8BFABECD-5AED-B8B0-969A-A52454241BCC}"/>
                  </a:ext>
                </a:extLst>
              </p:cNvPr>
              <p:cNvSpPr>
                <a:spLocks noChangeArrowheads="1"/>
              </p:cNvSpPr>
              <p:nvPr/>
            </p:nvSpPr>
            <p:spPr bwMode="auto">
              <a:xfrm>
                <a:off x="1720" y="1483"/>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39" name="Oval 117">
                <a:extLst>
                  <a:ext uri="{FF2B5EF4-FFF2-40B4-BE49-F238E27FC236}">
                    <a16:creationId xmlns:a16="http://schemas.microsoft.com/office/drawing/2014/main" id="{3A32E489-4AA5-6E14-9FAF-9443E2CD1AA6}"/>
                  </a:ext>
                </a:extLst>
              </p:cNvPr>
              <p:cNvSpPr>
                <a:spLocks noChangeArrowheads="1"/>
              </p:cNvSpPr>
              <p:nvPr/>
            </p:nvSpPr>
            <p:spPr bwMode="auto">
              <a:xfrm>
                <a:off x="1748" y="1483"/>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0" name="Oval 118">
                <a:extLst>
                  <a:ext uri="{FF2B5EF4-FFF2-40B4-BE49-F238E27FC236}">
                    <a16:creationId xmlns:a16="http://schemas.microsoft.com/office/drawing/2014/main" id="{A624EB8F-41D9-F6CC-241C-97CCBC010749}"/>
                  </a:ext>
                </a:extLst>
              </p:cNvPr>
              <p:cNvSpPr>
                <a:spLocks noChangeArrowheads="1"/>
              </p:cNvSpPr>
              <p:nvPr/>
            </p:nvSpPr>
            <p:spPr bwMode="auto">
              <a:xfrm>
                <a:off x="1777" y="1475"/>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1" name="Oval 119">
                <a:extLst>
                  <a:ext uri="{FF2B5EF4-FFF2-40B4-BE49-F238E27FC236}">
                    <a16:creationId xmlns:a16="http://schemas.microsoft.com/office/drawing/2014/main" id="{E00AD2FE-DBA2-9CC3-5095-DDEE701B4351}"/>
                  </a:ext>
                </a:extLst>
              </p:cNvPr>
              <p:cNvSpPr>
                <a:spLocks noChangeArrowheads="1"/>
              </p:cNvSpPr>
              <p:nvPr/>
            </p:nvSpPr>
            <p:spPr bwMode="auto">
              <a:xfrm>
                <a:off x="1798" y="1468"/>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2" name="Oval 120">
                <a:extLst>
                  <a:ext uri="{FF2B5EF4-FFF2-40B4-BE49-F238E27FC236}">
                    <a16:creationId xmlns:a16="http://schemas.microsoft.com/office/drawing/2014/main" id="{202003F2-891E-56FD-5EEA-09638EB8F3C6}"/>
                  </a:ext>
                </a:extLst>
              </p:cNvPr>
              <p:cNvSpPr>
                <a:spLocks noChangeArrowheads="1"/>
              </p:cNvSpPr>
              <p:nvPr/>
            </p:nvSpPr>
            <p:spPr bwMode="auto">
              <a:xfrm>
                <a:off x="1826" y="1475"/>
                <a:ext cx="71"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3" name="Oval 121">
                <a:extLst>
                  <a:ext uri="{FF2B5EF4-FFF2-40B4-BE49-F238E27FC236}">
                    <a16:creationId xmlns:a16="http://schemas.microsoft.com/office/drawing/2014/main" id="{F8F38F95-8D5C-F1DB-09FD-ABBC2762D274}"/>
                  </a:ext>
                </a:extLst>
              </p:cNvPr>
              <p:cNvSpPr>
                <a:spLocks noChangeArrowheads="1"/>
              </p:cNvSpPr>
              <p:nvPr/>
            </p:nvSpPr>
            <p:spPr bwMode="auto">
              <a:xfrm>
                <a:off x="1848" y="1483"/>
                <a:ext cx="71"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4" name="Oval 122">
                <a:extLst>
                  <a:ext uri="{FF2B5EF4-FFF2-40B4-BE49-F238E27FC236}">
                    <a16:creationId xmlns:a16="http://schemas.microsoft.com/office/drawing/2014/main" id="{3CE16154-C128-3F9F-BF40-30C73A561A2B}"/>
                  </a:ext>
                </a:extLst>
              </p:cNvPr>
              <p:cNvSpPr>
                <a:spLocks noChangeArrowheads="1"/>
              </p:cNvSpPr>
              <p:nvPr/>
            </p:nvSpPr>
            <p:spPr bwMode="auto">
              <a:xfrm>
                <a:off x="1883" y="1475"/>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5" name="Oval 123">
                <a:extLst>
                  <a:ext uri="{FF2B5EF4-FFF2-40B4-BE49-F238E27FC236}">
                    <a16:creationId xmlns:a16="http://schemas.microsoft.com/office/drawing/2014/main" id="{2725F8C9-B29C-285B-8D38-E9F52ED60394}"/>
                  </a:ext>
                </a:extLst>
              </p:cNvPr>
              <p:cNvSpPr>
                <a:spLocks noChangeArrowheads="1"/>
              </p:cNvSpPr>
              <p:nvPr/>
            </p:nvSpPr>
            <p:spPr bwMode="auto">
              <a:xfrm>
                <a:off x="1904" y="1475"/>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6" name="Oval 124">
                <a:extLst>
                  <a:ext uri="{FF2B5EF4-FFF2-40B4-BE49-F238E27FC236}">
                    <a16:creationId xmlns:a16="http://schemas.microsoft.com/office/drawing/2014/main" id="{099AC988-6483-0529-AE94-1D83637DF2E9}"/>
                  </a:ext>
                </a:extLst>
              </p:cNvPr>
              <p:cNvSpPr>
                <a:spLocks noChangeArrowheads="1"/>
              </p:cNvSpPr>
              <p:nvPr/>
            </p:nvSpPr>
            <p:spPr bwMode="auto">
              <a:xfrm>
                <a:off x="1933" y="1483"/>
                <a:ext cx="63"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7" name="Oval 125">
                <a:extLst>
                  <a:ext uri="{FF2B5EF4-FFF2-40B4-BE49-F238E27FC236}">
                    <a16:creationId xmlns:a16="http://schemas.microsoft.com/office/drawing/2014/main" id="{64079FBA-F870-B970-3D0C-288317A676E7}"/>
                  </a:ext>
                </a:extLst>
              </p:cNvPr>
              <p:cNvSpPr>
                <a:spLocks noChangeArrowheads="1"/>
              </p:cNvSpPr>
              <p:nvPr/>
            </p:nvSpPr>
            <p:spPr bwMode="auto">
              <a:xfrm>
                <a:off x="1961" y="1475"/>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8" name="Oval 126">
                <a:extLst>
                  <a:ext uri="{FF2B5EF4-FFF2-40B4-BE49-F238E27FC236}">
                    <a16:creationId xmlns:a16="http://schemas.microsoft.com/office/drawing/2014/main" id="{4CA8EBD2-A6B9-69E8-BB4E-E5761CFA484C}"/>
                  </a:ext>
                </a:extLst>
              </p:cNvPr>
              <p:cNvSpPr>
                <a:spLocks noChangeArrowheads="1"/>
              </p:cNvSpPr>
              <p:nvPr/>
            </p:nvSpPr>
            <p:spPr bwMode="auto">
              <a:xfrm>
                <a:off x="1982" y="1475"/>
                <a:ext cx="64" cy="64"/>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49" name="Oval 127">
                <a:extLst>
                  <a:ext uri="{FF2B5EF4-FFF2-40B4-BE49-F238E27FC236}">
                    <a16:creationId xmlns:a16="http://schemas.microsoft.com/office/drawing/2014/main" id="{773AD7BC-3DA6-5CC9-6C3F-95853209F38E}"/>
                  </a:ext>
                </a:extLst>
              </p:cNvPr>
              <p:cNvSpPr>
                <a:spLocks noChangeArrowheads="1"/>
              </p:cNvSpPr>
              <p:nvPr/>
            </p:nvSpPr>
            <p:spPr bwMode="auto">
              <a:xfrm>
                <a:off x="2011" y="1483"/>
                <a:ext cx="63"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0" name="Oval 128">
                <a:extLst>
                  <a:ext uri="{FF2B5EF4-FFF2-40B4-BE49-F238E27FC236}">
                    <a16:creationId xmlns:a16="http://schemas.microsoft.com/office/drawing/2014/main" id="{5E4A604C-08AF-F3AE-D0BE-2E673E5E69E9}"/>
                  </a:ext>
                </a:extLst>
              </p:cNvPr>
              <p:cNvSpPr>
                <a:spLocks noChangeArrowheads="1"/>
              </p:cNvSpPr>
              <p:nvPr/>
            </p:nvSpPr>
            <p:spPr bwMode="auto">
              <a:xfrm>
                <a:off x="2032" y="1483"/>
                <a:ext cx="71"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1" name="Oval 129">
                <a:extLst>
                  <a:ext uri="{FF2B5EF4-FFF2-40B4-BE49-F238E27FC236}">
                    <a16:creationId xmlns:a16="http://schemas.microsoft.com/office/drawing/2014/main" id="{43CB15B6-6BA5-8508-4E7F-8F9BD9FA9681}"/>
                  </a:ext>
                </a:extLst>
              </p:cNvPr>
              <p:cNvSpPr>
                <a:spLocks noChangeArrowheads="1"/>
              </p:cNvSpPr>
              <p:nvPr/>
            </p:nvSpPr>
            <p:spPr bwMode="auto">
              <a:xfrm>
                <a:off x="2060" y="1490"/>
                <a:ext cx="71"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2" name="Oval 130">
                <a:extLst>
                  <a:ext uri="{FF2B5EF4-FFF2-40B4-BE49-F238E27FC236}">
                    <a16:creationId xmlns:a16="http://schemas.microsoft.com/office/drawing/2014/main" id="{36D8D5EF-FBF1-BEA2-40D9-710D839EF665}"/>
                  </a:ext>
                </a:extLst>
              </p:cNvPr>
              <p:cNvSpPr>
                <a:spLocks noChangeArrowheads="1"/>
              </p:cNvSpPr>
              <p:nvPr/>
            </p:nvSpPr>
            <p:spPr bwMode="auto">
              <a:xfrm>
                <a:off x="2096" y="1490"/>
                <a:ext cx="63"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3" name="Oval 131">
                <a:extLst>
                  <a:ext uri="{FF2B5EF4-FFF2-40B4-BE49-F238E27FC236}">
                    <a16:creationId xmlns:a16="http://schemas.microsoft.com/office/drawing/2014/main" id="{3C6769E4-B939-2B7A-1841-1A1857989F1B}"/>
                  </a:ext>
                </a:extLst>
              </p:cNvPr>
              <p:cNvSpPr>
                <a:spLocks noChangeArrowheads="1"/>
              </p:cNvSpPr>
              <p:nvPr/>
            </p:nvSpPr>
            <p:spPr bwMode="auto">
              <a:xfrm>
                <a:off x="2117"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4" name="Oval 132">
                <a:extLst>
                  <a:ext uri="{FF2B5EF4-FFF2-40B4-BE49-F238E27FC236}">
                    <a16:creationId xmlns:a16="http://schemas.microsoft.com/office/drawing/2014/main" id="{DC9E3B6C-D908-52C6-32EA-E156BAD08AE6}"/>
                  </a:ext>
                </a:extLst>
              </p:cNvPr>
              <p:cNvSpPr>
                <a:spLocks noChangeArrowheads="1"/>
              </p:cNvSpPr>
              <p:nvPr/>
            </p:nvSpPr>
            <p:spPr bwMode="auto">
              <a:xfrm>
                <a:off x="2145"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5" name="Oval 133">
                <a:extLst>
                  <a:ext uri="{FF2B5EF4-FFF2-40B4-BE49-F238E27FC236}">
                    <a16:creationId xmlns:a16="http://schemas.microsoft.com/office/drawing/2014/main" id="{84D073EE-E8FA-1D18-E5B2-D2511DE5CA5D}"/>
                  </a:ext>
                </a:extLst>
              </p:cNvPr>
              <p:cNvSpPr>
                <a:spLocks noChangeArrowheads="1"/>
              </p:cNvSpPr>
              <p:nvPr/>
            </p:nvSpPr>
            <p:spPr bwMode="auto">
              <a:xfrm>
                <a:off x="2167" y="1490"/>
                <a:ext cx="63"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6" name="Oval 134">
                <a:extLst>
                  <a:ext uri="{FF2B5EF4-FFF2-40B4-BE49-F238E27FC236}">
                    <a16:creationId xmlns:a16="http://schemas.microsoft.com/office/drawing/2014/main" id="{626444D7-3292-D5AA-72C5-44BC2896E291}"/>
                  </a:ext>
                </a:extLst>
              </p:cNvPr>
              <p:cNvSpPr>
                <a:spLocks noChangeArrowheads="1"/>
              </p:cNvSpPr>
              <p:nvPr/>
            </p:nvSpPr>
            <p:spPr bwMode="auto">
              <a:xfrm>
                <a:off x="2195"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7" name="Oval 135">
                <a:extLst>
                  <a:ext uri="{FF2B5EF4-FFF2-40B4-BE49-F238E27FC236}">
                    <a16:creationId xmlns:a16="http://schemas.microsoft.com/office/drawing/2014/main" id="{966A2B4E-9F8A-B598-7A52-CB54ED261358}"/>
                  </a:ext>
                </a:extLst>
              </p:cNvPr>
              <p:cNvSpPr>
                <a:spLocks noChangeArrowheads="1"/>
              </p:cNvSpPr>
              <p:nvPr/>
            </p:nvSpPr>
            <p:spPr bwMode="auto">
              <a:xfrm>
                <a:off x="2223"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8" name="Oval 136">
                <a:extLst>
                  <a:ext uri="{FF2B5EF4-FFF2-40B4-BE49-F238E27FC236}">
                    <a16:creationId xmlns:a16="http://schemas.microsoft.com/office/drawing/2014/main" id="{B41F62DD-BE60-5DC2-A361-855C7BED0737}"/>
                  </a:ext>
                </a:extLst>
              </p:cNvPr>
              <p:cNvSpPr>
                <a:spLocks noChangeArrowheads="1"/>
              </p:cNvSpPr>
              <p:nvPr/>
            </p:nvSpPr>
            <p:spPr bwMode="auto">
              <a:xfrm>
                <a:off x="2244" y="1483"/>
                <a:ext cx="71"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59" name="Oval 137">
                <a:extLst>
                  <a:ext uri="{FF2B5EF4-FFF2-40B4-BE49-F238E27FC236}">
                    <a16:creationId xmlns:a16="http://schemas.microsoft.com/office/drawing/2014/main" id="{05E1EA23-3C78-94D5-0182-7E8868B49E8C}"/>
                  </a:ext>
                </a:extLst>
              </p:cNvPr>
              <p:cNvSpPr>
                <a:spLocks noChangeArrowheads="1"/>
              </p:cNvSpPr>
              <p:nvPr/>
            </p:nvSpPr>
            <p:spPr bwMode="auto">
              <a:xfrm>
                <a:off x="2273" y="1490"/>
                <a:ext cx="71"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0" name="Oval 138">
                <a:extLst>
                  <a:ext uri="{FF2B5EF4-FFF2-40B4-BE49-F238E27FC236}">
                    <a16:creationId xmlns:a16="http://schemas.microsoft.com/office/drawing/2014/main" id="{01E4023A-F2C0-F926-B7ED-6A01FB66EE97}"/>
                  </a:ext>
                </a:extLst>
              </p:cNvPr>
              <p:cNvSpPr>
                <a:spLocks noChangeArrowheads="1"/>
              </p:cNvSpPr>
              <p:nvPr/>
            </p:nvSpPr>
            <p:spPr bwMode="auto">
              <a:xfrm>
                <a:off x="2301"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1" name="Oval 139">
                <a:extLst>
                  <a:ext uri="{FF2B5EF4-FFF2-40B4-BE49-F238E27FC236}">
                    <a16:creationId xmlns:a16="http://schemas.microsoft.com/office/drawing/2014/main" id="{9906E7D6-1E26-F526-837D-9E4AF265F618}"/>
                  </a:ext>
                </a:extLst>
              </p:cNvPr>
              <p:cNvSpPr>
                <a:spLocks noChangeArrowheads="1"/>
              </p:cNvSpPr>
              <p:nvPr/>
            </p:nvSpPr>
            <p:spPr bwMode="auto">
              <a:xfrm>
                <a:off x="2330" y="1490"/>
                <a:ext cx="63"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2" name="Oval 140">
                <a:extLst>
                  <a:ext uri="{FF2B5EF4-FFF2-40B4-BE49-F238E27FC236}">
                    <a16:creationId xmlns:a16="http://schemas.microsoft.com/office/drawing/2014/main" id="{DE20CF07-8F49-2AFF-66B4-78D327944A14}"/>
                  </a:ext>
                </a:extLst>
              </p:cNvPr>
              <p:cNvSpPr>
                <a:spLocks noChangeArrowheads="1"/>
              </p:cNvSpPr>
              <p:nvPr/>
            </p:nvSpPr>
            <p:spPr bwMode="auto">
              <a:xfrm>
                <a:off x="2358"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3" name="Oval 141">
                <a:extLst>
                  <a:ext uri="{FF2B5EF4-FFF2-40B4-BE49-F238E27FC236}">
                    <a16:creationId xmlns:a16="http://schemas.microsoft.com/office/drawing/2014/main" id="{A34BA62C-ECA0-7E0C-C48E-622542BEEE7B}"/>
                  </a:ext>
                </a:extLst>
              </p:cNvPr>
              <p:cNvSpPr>
                <a:spLocks noChangeArrowheads="1"/>
              </p:cNvSpPr>
              <p:nvPr/>
            </p:nvSpPr>
            <p:spPr bwMode="auto">
              <a:xfrm>
                <a:off x="2379"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4" name="Oval 142">
                <a:extLst>
                  <a:ext uri="{FF2B5EF4-FFF2-40B4-BE49-F238E27FC236}">
                    <a16:creationId xmlns:a16="http://schemas.microsoft.com/office/drawing/2014/main" id="{8BC9B9B2-86A9-A919-31A3-7ADD64408900}"/>
                  </a:ext>
                </a:extLst>
              </p:cNvPr>
              <p:cNvSpPr>
                <a:spLocks noChangeArrowheads="1"/>
              </p:cNvSpPr>
              <p:nvPr/>
            </p:nvSpPr>
            <p:spPr bwMode="auto">
              <a:xfrm>
                <a:off x="2407"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5" name="Oval 143">
                <a:extLst>
                  <a:ext uri="{FF2B5EF4-FFF2-40B4-BE49-F238E27FC236}">
                    <a16:creationId xmlns:a16="http://schemas.microsoft.com/office/drawing/2014/main" id="{426B9987-26F7-FCE1-F404-A46AE4AE0E63}"/>
                  </a:ext>
                </a:extLst>
              </p:cNvPr>
              <p:cNvSpPr>
                <a:spLocks noChangeArrowheads="1"/>
              </p:cNvSpPr>
              <p:nvPr/>
            </p:nvSpPr>
            <p:spPr bwMode="auto">
              <a:xfrm>
                <a:off x="2429"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6" name="Oval 144">
                <a:extLst>
                  <a:ext uri="{FF2B5EF4-FFF2-40B4-BE49-F238E27FC236}">
                    <a16:creationId xmlns:a16="http://schemas.microsoft.com/office/drawing/2014/main" id="{A9DA49AB-CB08-7FD6-4FC6-EE6AFE638802}"/>
                  </a:ext>
                </a:extLst>
              </p:cNvPr>
              <p:cNvSpPr>
                <a:spLocks noChangeArrowheads="1"/>
              </p:cNvSpPr>
              <p:nvPr/>
            </p:nvSpPr>
            <p:spPr bwMode="auto">
              <a:xfrm>
                <a:off x="2457"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7" name="Oval 145">
                <a:extLst>
                  <a:ext uri="{FF2B5EF4-FFF2-40B4-BE49-F238E27FC236}">
                    <a16:creationId xmlns:a16="http://schemas.microsoft.com/office/drawing/2014/main" id="{3773C9ED-EBEA-8C54-633A-6916FCE80C1E}"/>
                  </a:ext>
                </a:extLst>
              </p:cNvPr>
              <p:cNvSpPr>
                <a:spLocks noChangeArrowheads="1"/>
              </p:cNvSpPr>
              <p:nvPr/>
            </p:nvSpPr>
            <p:spPr bwMode="auto">
              <a:xfrm>
                <a:off x="2485"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8" name="Oval 146">
                <a:extLst>
                  <a:ext uri="{FF2B5EF4-FFF2-40B4-BE49-F238E27FC236}">
                    <a16:creationId xmlns:a16="http://schemas.microsoft.com/office/drawing/2014/main" id="{1912481E-729F-8F88-FEFB-80F6EE70FD48}"/>
                  </a:ext>
                </a:extLst>
              </p:cNvPr>
              <p:cNvSpPr>
                <a:spLocks noChangeArrowheads="1"/>
              </p:cNvSpPr>
              <p:nvPr/>
            </p:nvSpPr>
            <p:spPr bwMode="auto">
              <a:xfrm>
                <a:off x="2514"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69" name="Oval 147">
                <a:extLst>
                  <a:ext uri="{FF2B5EF4-FFF2-40B4-BE49-F238E27FC236}">
                    <a16:creationId xmlns:a16="http://schemas.microsoft.com/office/drawing/2014/main" id="{62928A96-4597-4651-2B9C-E40059BCB7F4}"/>
                  </a:ext>
                </a:extLst>
              </p:cNvPr>
              <p:cNvSpPr>
                <a:spLocks noChangeArrowheads="1"/>
              </p:cNvSpPr>
              <p:nvPr/>
            </p:nvSpPr>
            <p:spPr bwMode="auto">
              <a:xfrm>
                <a:off x="2542"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0" name="Oval 148">
                <a:extLst>
                  <a:ext uri="{FF2B5EF4-FFF2-40B4-BE49-F238E27FC236}">
                    <a16:creationId xmlns:a16="http://schemas.microsoft.com/office/drawing/2014/main" id="{0427F9AE-60BF-DB47-84CC-55EA2CB93FB6}"/>
                  </a:ext>
                </a:extLst>
              </p:cNvPr>
              <p:cNvSpPr>
                <a:spLocks noChangeArrowheads="1"/>
              </p:cNvSpPr>
              <p:nvPr/>
            </p:nvSpPr>
            <p:spPr bwMode="auto">
              <a:xfrm>
                <a:off x="2563"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1" name="Oval 149">
                <a:extLst>
                  <a:ext uri="{FF2B5EF4-FFF2-40B4-BE49-F238E27FC236}">
                    <a16:creationId xmlns:a16="http://schemas.microsoft.com/office/drawing/2014/main" id="{2FE5C774-8469-1237-AAE8-B4423534FC17}"/>
                  </a:ext>
                </a:extLst>
              </p:cNvPr>
              <p:cNvSpPr>
                <a:spLocks noChangeArrowheads="1"/>
              </p:cNvSpPr>
              <p:nvPr/>
            </p:nvSpPr>
            <p:spPr bwMode="auto">
              <a:xfrm>
                <a:off x="2592" y="1490"/>
                <a:ext cx="63"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2" name="Oval 150">
                <a:extLst>
                  <a:ext uri="{FF2B5EF4-FFF2-40B4-BE49-F238E27FC236}">
                    <a16:creationId xmlns:a16="http://schemas.microsoft.com/office/drawing/2014/main" id="{43A09631-9BB8-9B16-AE64-C86A872718FA}"/>
                  </a:ext>
                </a:extLst>
              </p:cNvPr>
              <p:cNvSpPr>
                <a:spLocks noChangeArrowheads="1"/>
              </p:cNvSpPr>
              <p:nvPr/>
            </p:nvSpPr>
            <p:spPr bwMode="auto">
              <a:xfrm>
                <a:off x="2613" y="1490"/>
                <a:ext cx="64"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3" name="Oval 151">
                <a:extLst>
                  <a:ext uri="{FF2B5EF4-FFF2-40B4-BE49-F238E27FC236}">
                    <a16:creationId xmlns:a16="http://schemas.microsoft.com/office/drawing/2014/main" id="{E07468A9-9015-0FA3-3340-86A37672070E}"/>
                  </a:ext>
                </a:extLst>
              </p:cNvPr>
              <p:cNvSpPr>
                <a:spLocks noChangeArrowheads="1"/>
              </p:cNvSpPr>
              <p:nvPr/>
            </p:nvSpPr>
            <p:spPr bwMode="auto">
              <a:xfrm>
                <a:off x="2641"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4" name="Oval 152">
                <a:extLst>
                  <a:ext uri="{FF2B5EF4-FFF2-40B4-BE49-F238E27FC236}">
                    <a16:creationId xmlns:a16="http://schemas.microsoft.com/office/drawing/2014/main" id="{24F78623-4029-8051-E9F9-C19335231DFF}"/>
                  </a:ext>
                </a:extLst>
              </p:cNvPr>
              <p:cNvSpPr>
                <a:spLocks noChangeArrowheads="1"/>
              </p:cNvSpPr>
              <p:nvPr/>
            </p:nvSpPr>
            <p:spPr bwMode="auto">
              <a:xfrm>
                <a:off x="2670" y="1490"/>
                <a:ext cx="71" cy="63"/>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5" name="Oval 153">
                <a:extLst>
                  <a:ext uri="{FF2B5EF4-FFF2-40B4-BE49-F238E27FC236}">
                    <a16:creationId xmlns:a16="http://schemas.microsoft.com/office/drawing/2014/main" id="{F862E854-DAE9-7846-6EC4-ADF7DA84301C}"/>
                  </a:ext>
                </a:extLst>
              </p:cNvPr>
              <p:cNvSpPr>
                <a:spLocks noChangeArrowheads="1"/>
              </p:cNvSpPr>
              <p:nvPr/>
            </p:nvSpPr>
            <p:spPr bwMode="auto">
              <a:xfrm>
                <a:off x="2691"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6" name="Oval 154">
                <a:extLst>
                  <a:ext uri="{FF2B5EF4-FFF2-40B4-BE49-F238E27FC236}">
                    <a16:creationId xmlns:a16="http://schemas.microsoft.com/office/drawing/2014/main" id="{AB225133-EEB1-33D2-48C0-A7767AE4C796}"/>
                  </a:ext>
                </a:extLst>
              </p:cNvPr>
              <p:cNvSpPr>
                <a:spLocks noChangeArrowheads="1"/>
              </p:cNvSpPr>
              <p:nvPr/>
            </p:nvSpPr>
            <p:spPr bwMode="auto">
              <a:xfrm>
                <a:off x="2726"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7" name="Oval 155">
                <a:extLst>
                  <a:ext uri="{FF2B5EF4-FFF2-40B4-BE49-F238E27FC236}">
                    <a16:creationId xmlns:a16="http://schemas.microsoft.com/office/drawing/2014/main" id="{0E4C7F52-0878-DDD2-B06A-F373D37CD4DE}"/>
                  </a:ext>
                </a:extLst>
              </p:cNvPr>
              <p:cNvSpPr>
                <a:spLocks noChangeArrowheads="1"/>
              </p:cNvSpPr>
              <p:nvPr/>
            </p:nvSpPr>
            <p:spPr bwMode="auto">
              <a:xfrm>
                <a:off x="2748" y="1497"/>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8" name="Oval 156">
                <a:extLst>
                  <a:ext uri="{FF2B5EF4-FFF2-40B4-BE49-F238E27FC236}">
                    <a16:creationId xmlns:a16="http://schemas.microsoft.com/office/drawing/2014/main" id="{4A87B222-4A78-D166-A83F-60A1D22883F3}"/>
                  </a:ext>
                </a:extLst>
              </p:cNvPr>
              <p:cNvSpPr>
                <a:spLocks noChangeArrowheads="1"/>
              </p:cNvSpPr>
              <p:nvPr/>
            </p:nvSpPr>
            <p:spPr bwMode="auto">
              <a:xfrm>
                <a:off x="2776"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79" name="Oval 157">
                <a:extLst>
                  <a:ext uri="{FF2B5EF4-FFF2-40B4-BE49-F238E27FC236}">
                    <a16:creationId xmlns:a16="http://schemas.microsoft.com/office/drawing/2014/main" id="{4B161B05-C7E7-FC32-A783-700B1694D168}"/>
                  </a:ext>
                </a:extLst>
              </p:cNvPr>
              <p:cNvSpPr>
                <a:spLocks noChangeArrowheads="1"/>
              </p:cNvSpPr>
              <p:nvPr/>
            </p:nvSpPr>
            <p:spPr bwMode="auto">
              <a:xfrm>
                <a:off x="2804"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0" name="Oval 158">
                <a:extLst>
                  <a:ext uri="{FF2B5EF4-FFF2-40B4-BE49-F238E27FC236}">
                    <a16:creationId xmlns:a16="http://schemas.microsoft.com/office/drawing/2014/main" id="{0730C827-917E-A305-4133-8B571D7F049C}"/>
                  </a:ext>
                </a:extLst>
              </p:cNvPr>
              <p:cNvSpPr>
                <a:spLocks noChangeArrowheads="1"/>
              </p:cNvSpPr>
              <p:nvPr/>
            </p:nvSpPr>
            <p:spPr bwMode="auto">
              <a:xfrm>
                <a:off x="2826" y="1497"/>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1" name="Oval 159">
                <a:extLst>
                  <a:ext uri="{FF2B5EF4-FFF2-40B4-BE49-F238E27FC236}">
                    <a16:creationId xmlns:a16="http://schemas.microsoft.com/office/drawing/2014/main" id="{56F47729-2FF1-38C7-8405-8588E215AB55}"/>
                  </a:ext>
                </a:extLst>
              </p:cNvPr>
              <p:cNvSpPr>
                <a:spLocks noChangeArrowheads="1"/>
              </p:cNvSpPr>
              <p:nvPr/>
            </p:nvSpPr>
            <p:spPr bwMode="auto">
              <a:xfrm>
                <a:off x="2854"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2" name="Oval 160">
                <a:extLst>
                  <a:ext uri="{FF2B5EF4-FFF2-40B4-BE49-F238E27FC236}">
                    <a16:creationId xmlns:a16="http://schemas.microsoft.com/office/drawing/2014/main" id="{AEAA39A5-56E5-66AD-8090-910F12F2FF8A}"/>
                  </a:ext>
                </a:extLst>
              </p:cNvPr>
              <p:cNvSpPr>
                <a:spLocks noChangeArrowheads="1"/>
              </p:cNvSpPr>
              <p:nvPr/>
            </p:nvSpPr>
            <p:spPr bwMode="auto">
              <a:xfrm>
                <a:off x="2875"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3" name="Oval 161">
                <a:extLst>
                  <a:ext uri="{FF2B5EF4-FFF2-40B4-BE49-F238E27FC236}">
                    <a16:creationId xmlns:a16="http://schemas.microsoft.com/office/drawing/2014/main" id="{5535E47F-B700-7BB4-5CAF-4C13CE4188D5}"/>
                  </a:ext>
                </a:extLst>
              </p:cNvPr>
              <p:cNvSpPr>
                <a:spLocks noChangeArrowheads="1"/>
              </p:cNvSpPr>
              <p:nvPr/>
            </p:nvSpPr>
            <p:spPr bwMode="auto">
              <a:xfrm>
                <a:off x="2904" y="1497"/>
                <a:ext cx="70"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4" name="Oval 162">
                <a:extLst>
                  <a:ext uri="{FF2B5EF4-FFF2-40B4-BE49-F238E27FC236}">
                    <a16:creationId xmlns:a16="http://schemas.microsoft.com/office/drawing/2014/main" id="{CD4171B1-AD45-D1C1-E8F8-782B264328FB}"/>
                  </a:ext>
                </a:extLst>
              </p:cNvPr>
              <p:cNvSpPr>
                <a:spLocks noChangeArrowheads="1"/>
              </p:cNvSpPr>
              <p:nvPr/>
            </p:nvSpPr>
            <p:spPr bwMode="auto">
              <a:xfrm>
                <a:off x="2939"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5" name="Oval 163">
                <a:extLst>
                  <a:ext uri="{FF2B5EF4-FFF2-40B4-BE49-F238E27FC236}">
                    <a16:creationId xmlns:a16="http://schemas.microsoft.com/office/drawing/2014/main" id="{34BD2C9F-5659-6E6E-EDD8-22AE65CA973B}"/>
                  </a:ext>
                </a:extLst>
              </p:cNvPr>
              <p:cNvSpPr>
                <a:spLocks noChangeArrowheads="1"/>
              </p:cNvSpPr>
              <p:nvPr/>
            </p:nvSpPr>
            <p:spPr bwMode="auto">
              <a:xfrm>
                <a:off x="2960"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6" name="Oval 164">
                <a:extLst>
                  <a:ext uri="{FF2B5EF4-FFF2-40B4-BE49-F238E27FC236}">
                    <a16:creationId xmlns:a16="http://schemas.microsoft.com/office/drawing/2014/main" id="{D6F557F8-2C62-12A4-5BC7-2B97FF1B1B02}"/>
                  </a:ext>
                </a:extLst>
              </p:cNvPr>
              <p:cNvSpPr>
                <a:spLocks noChangeArrowheads="1"/>
              </p:cNvSpPr>
              <p:nvPr/>
            </p:nvSpPr>
            <p:spPr bwMode="auto">
              <a:xfrm>
                <a:off x="2989" y="1497"/>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7" name="Oval 165">
                <a:extLst>
                  <a:ext uri="{FF2B5EF4-FFF2-40B4-BE49-F238E27FC236}">
                    <a16:creationId xmlns:a16="http://schemas.microsoft.com/office/drawing/2014/main" id="{AE52BF8A-7CFA-39EE-F496-6CF1B37B764C}"/>
                  </a:ext>
                </a:extLst>
              </p:cNvPr>
              <p:cNvSpPr>
                <a:spLocks noChangeArrowheads="1"/>
              </p:cNvSpPr>
              <p:nvPr/>
            </p:nvSpPr>
            <p:spPr bwMode="auto">
              <a:xfrm>
                <a:off x="3010"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8" name="Oval 166">
                <a:extLst>
                  <a:ext uri="{FF2B5EF4-FFF2-40B4-BE49-F238E27FC236}">
                    <a16:creationId xmlns:a16="http://schemas.microsoft.com/office/drawing/2014/main" id="{282D4BD2-C8EE-8103-2B9E-BA23CF5B2141}"/>
                  </a:ext>
                </a:extLst>
              </p:cNvPr>
              <p:cNvSpPr>
                <a:spLocks noChangeArrowheads="1"/>
              </p:cNvSpPr>
              <p:nvPr/>
            </p:nvSpPr>
            <p:spPr bwMode="auto">
              <a:xfrm>
                <a:off x="3038"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89" name="Oval 167">
                <a:extLst>
                  <a:ext uri="{FF2B5EF4-FFF2-40B4-BE49-F238E27FC236}">
                    <a16:creationId xmlns:a16="http://schemas.microsoft.com/office/drawing/2014/main" id="{B49B6BEC-13F9-4618-02B0-A8E35D13730C}"/>
                  </a:ext>
                </a:extLst>
              </p:cNvPr>
              <p:cNvSpPr>
                <a:spLocks noChangeArrowheads="1"/>
              </p:cNvSpPr>
              <p:nvPr/>
            </p:nvSpPr>
            <p:spPr bwMode="auto">
              <a:xfrm>
                <a:off x="3067" y="1497"/>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0" name="Oval 168">
                <a:extLst>
                  <a:ext uri="{FF2B5EF4-FFF2-40B4-BE49-F238E27FC236}">
                    <a16:creationId xmlns:a16="http://schemas.microsoft.com/office/drawing/2014/main" id="{69A2A329-9552-5E62-E6A4-C953B42FA3A3}"/>
                  </a:ext>
                </a:extLst>
              </p:cNvPr>
              <p:cNvSpPr>
                <a:spLocks noChangeArrowheads="1"/>
              </p:cNvSpPr>
              <p:nvPr/>
            </p:nvSpPr>
            <p:spPr bwMode="auto">
              <a:xfrm>
                <a:off x="3088"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1" name="Oval 169">
                <a:extLst>
                  <a:ext uri="{FF2B5EF4-FFF2-40B4-BE49-F238E27FC236}">
                    <a16:creationId xmlns:a16="http://schemas.microsoft.com/office/drawing/2014/main" id="{4D311FEA-3E48-F8E6-1EFE-F357A5E15E50}"/>
                  </a:ext>
                </a:extLst>
              </p:cNvPr>
              <p:cNvSpPr>
                <a:spLocks noChangeArrowheads="1"/>
              </p:cNvSpPr>
              <p:nvPr/>
            </p:nvSpPr>
            <p:spPr bwMode="auto">
              <a:xfrm>
                <a:off x="3116"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2" name="Oval 170">
                <a:extLst>
                  <a:ext uri="{FF2B5EF4-FFF2-40B4-BE49-F238E27FC236}">
                    <a16:creationId xmlns:a16="http://schemas.microsoft.com/office/drawing/2014/main" id="{E10CB781-4582-B27F-45AC-C76D005F1CA7}"/>
                  </a:ext>
                </a:extLst>
              </p:cNvPr>
              <p:cNvSpPr>
                <a:spLocks noChangeArrowheads="1"/>
              </p:cNvSpPr>
              <p:nvPr/>
            </p:nvSpPr>
            <p:spPr bwMode="auto">
              <a:xfrm>
                <a:off x="3144"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3" name="Oval 171">
                <a:extLst>
                  <a:ext uri="{FF2B5EF4-FFF2-40B4-BE49-F238E27FC236}">
                    <a16:creationId xmlns:a16="http://schemas.microsoft.com/office/drawing/2014/main" id="{9555EA84-AC1E-EC57-384E-1BB85B8BCC0D}"/>
                  </a:ext>
                </a:extLst>
              </p:cNvPr>
              <p:cNvSpPr>
                <a:spLocks noChangeArrowheads="1"/>
              </p:cNvSpPr>
              <p:nvPr/>
            </p:nvSpPr>
            <p:spPr bwMode="auto">
              <a:xfrm>
                <a:off x="3173"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4" name="Oval 172">
                <a:extLst>
                  <a:ext uri="{FF2B5EF4-FFF2-40B4-BE49-F238E27FC236}">
                    <a16:creationId xmlns:a16="http://schemas.microsoft.com/office/drawing/2014/main" id="{51A73026-26CF-6853-DFE8-F61908495CD9}"/>
                  </a:ext>
                </a:extLst>
              </p:cNvPr>
              <p:cNvSpPr>
                <a:spLocks noChangeArrowheads="1"/>
              </p:cNvSpPr>
              <p:nvPr/>
            </p:nvSpPr>
            <p:spPr bwMode="auto">
              <a:xfrm>
                <a:off x="3201"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5" name="Oval 173">
                <a:extLst>
                  <a:ext uri="{FF2B5EF4-FFF2-40B4-BE49-F238E27FC236}">
                    <a16:creationId xmlns:a16="http://schemas.microsoft.com/office/drawing/2014/main" id="{4EB72B9A-1371-A30D-595B-73B0C6371D19}"/>
                  </a:ext>
                </a:extLst>
              </p:cNvPr>
              <p:cNvSpPr>
                <a:spLocks noChangeArrowheads="1"/>
              </p:cNvSpPr>
              <p:nvPr/>
            </p:nvSpPr>
            <p:spPr bwMode="auto">
              <a:xfrm>
                <a:off x="3222"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6" name="Oval 174">
                <a:extLst>
                  <a:ext uri="{FF2B5EF4-FFF2-40B4-BE49-F238E27FC236}">
                    <a16:creationId xmlns:a16="http://schemas.microsoft.com/office/drawing/2014/main" id="{5A77976B-AE4D-1B30-DC3A-7C22C86F9C9D}"/>
                  </a:ext>
                </a:extLst>
              </p:cNvPr>
              <p:cNvSpPr>
                <a:spLocks noChangeArrowheads="1"/>
              </p:cNvSpPr>
              <p:nvPr/>
            </p:nvSpPr>
            <p:spPr bwMode="auto">
              <a:xfrm>
                <a:off x="3251"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7" name="Oval 175">
                <a:extLst>
                  <a:ext uri="{FF2B5EF4-FFF2-40B4-BE49-F238E27FC236}">
                    <a16:creationId xmlns:a16="http://schemas.microsoft.com/office/drawing/2014/main" id="{CA7CF4B9-C523-4E61-C80E-AED674A95292}"/>
                  </a:ext>
                </a:extLst>
              </p:cNvPr>
              <p:cNvSpPr>
                <a:spLocks noChangeArrowheads="1"/>
              </p:cNvSpPr>
              <p:nvPr/>
            </p:nvSpPr>
            <p:spPr bwMode="auto">
              <a:xfrm>
                <a:off x="3272"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8" name="Oval 176">
                <a:extLst>
                  <a:ext uri="{FF2B5EF4-FFF2-40B4-BE49-F238E27FC236}">
                    <a16:creationId xmlns:a16="http://schemas.microsoft.com/office/drawing/2014/main" id="{D163C793-A32E-1EEC-9530-8E2EAE65DBB6}"/>
                  </a:ext>
                </a:extLst>
              </p:cNvPr>
              <p:cNvSpPr>
                <a:spLocks noChangeArrowheads="1"/>
              </p:cNvSpPr>
              <p:nvPr/>
            </p:nvSpPr>
            <p:spPr bwMode="auto">
              <a:xfrm>
                <a:off x="3300"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299" name="Oval 177">
                <a:extLst>
                  <a:ext uri="{FF2B5EF4-FFF2-40B4-BE49-F238E27FC236}">
                    <a16:creationId xmlns:a16="http://schemas.microsoft.com/office/drawing/2014/main" id="{8E2720CB-AF3B-C215-1CE9-630487BD381C}"/>
                  </a:ext>
                </a:extLst>
              </p:cNvPr>
              <p:cNvSpPr>
                <a:spLocks noChangeArrowheads="1"/>
              </p:cNvSpPr>
              <p:nvPr/>
            </p:nvSpPr>
            <p:spPr bwMode="auto">
              <a:xfrm>
                <a:off x="3322" y="1497"/>
                <a:ext cx="70"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0" name="Oval 178">
                <a:extLst>
                  <a:ext uri="{FF2B5EF4-FFF2-40B4-BE49-F238E27FC236}">
                    <a16:creationId xmlns:a16="http://schemas.microsoft.com/office/drawing/2014/main" id="{F59A41BE-D66C-94C1-F59B-F167E5893C20}"/>
                  </a:ext>
                </a:extLst>
              </p:cNvPr>
              <p:cNvSpPr>
                <a:spLocks noChangeArrowheads="1"/>
              </p:cNvSpPr>
              <p:nvPr/>
            </p:nvSpPr>
            <p:spPr bwMode="auto">
              <a:xfrm>
                <a:off x="3357"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1" name="Oval 179">
                <a:extLst>
                  <a:ext uri="{FF2B5EF4-FFF2-40B4-BE49-F238E27FC236}">
                    <a16:creationId xmlns:a16="http://schemas.microsoft.com/office/drawing/2014/main" id="{76518F4F-FF4E-D7CE-EFC6-436A907ABB64}"/>
                  </a:ext>
                </a:extLst>
              </p:cNvPr>
              <p:cNvSpPr>
                <a:spLocks noChangeArrowheads="1"/>
              </p:cNvSpPr>
              <p:nvPr/>
            </p:nvSpPr>
            <p:spPr bwMode="auto">
              <a:xfrm>
                <a:off x="3385"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2" name="Oval 180">
                <a:extLst>
                  <a:ext uri="{FF2B5EF4-FFF2-40B4-BE49-F238E27FC236}">
                    <a16:creationId xmlns:a16="http://schemas.microsoft.com/office/drawing/2014/main" id="{35EC2D23-685F-2763-4288-A63B48C2A2EB}"/>
                  </a:ext>
                </a:extLst>
              </p:cNvPr>
              <p:cNvSpPr>
                <a:spLocks noChangeArrowheads="1"/>
              </p:cNvSpPr>
              <p:nvPr/>
            </p:nvSpPr>
            <p:spPr bwMode="auto">
              <a:xfrm>
                <a:off x="3407" y="1497"/>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3" name="Oval 181">
                <a:extLst>
                  <a:ext uri="{FF2B5EF4-FFF2-40B4-BE49-F238E27FC236}">
                    <a16:creationId xmlns:a16="http://schemas.microsoft.com/office/drawing/2014/main" id="{EBDC8ECB-982C-4B2E-3761-D76B944454BB}"/>
                  </a:ext>
                </a:extLst>
              </p:cNvPr>
              <p:cNvSpPr>
                <a:spLocks noChangeArrowheads="1"/>
              </p:cNvSpPr>
              <p:nvPr/>
            </p:nvSpPr>
            <p:spPr bwMode="auto">
              <a:xfrm>
                <a:off x="3435"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4" name="Oval 182">
                <a:extLst>
                  <a:ext uri="{FF2B5EF4-FFF2-40B4-BE49-F238E27FC236}">
                    <a16:creationId xmlns:a16="http://schemas.microsoft.com/office/drawing/2014/main" id="{CCABCAEC-64C1-2921-F318-3DD8529201B1}"/>
                  </a:ext>
                </a:extLst>
              </p:cNvPr>
              <p:cNvSpPr>
                <a:spLocks noChangeArrowheads="1"/>
              </p:cNvSpPr>
              <p:nvPr/>
            </p:nvSpPr>
            <p:spPr bwMode="auto">
              <a:xfrm>
                <a:off x="3456"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5" name="Oval 183">
                <a:extLst>
                  <a:ext uri="{FF2B5EF4-FFF2-40B4-BE49-F238E27FC236}">
                    <a16:creationId xmlns:a16="http://schemas.microsoft.com/office/drawing/2014/main" id="{B6EFB8DB-8E62-3F13-964A-5508EA335C37}"/>
                  </a:ext>
                </a:extLst>
              </p:cNvPr>
              <p:cNvSpPr>
                <a:spLocks noChangeArrowheads="1"/>
              </p:cNvSpPr>
              <p:nvPr/>
            </p:nvSpPr>
            <p:spPr bwMode="auto">
              <a:xfrm>
                <a:off x="3485" y="1497"/>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6" name="Oval 184">
                <a:extLst>
                  <a:ext uri="{FF2B5EF4-FFF2-40B4-BE49-F238E27FC236}">
                    <a16:creationId xmlns:a16="http://schemas.microsoft.com/office/drawing/2014/main" id="{5D74035E-5865-C5C3-F041-A55D95869B74}"/>
                  </a:ext>
                </a:extLst>
              </p:cNvPr>
              <p:cNvSpPr>
                <a:spLocks noChangeArrowheads="1"/>
              </p:cNvSpPr>
              <p:nvPr/>
            </p:nvSpPr>
            <p:spPr bwMode="auto">
              <a:xfrm>
                <a:off x="3513"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7" name="Oval 185">
                <a:extLst>
                  <a:ext uri="{FF2B5EF4-FFF2-40B4-BE49-F238E27FC236}">
                    <a16:creationId xmlns:a16="http://schemas.microsoft.com/office/drawing/2014/main" id="{AA453D64-9E61-2B89-61AF-A5383C523A69}"/>
                  </a:ext>
                </a:extLst>
              </p:cNvPr>
              <p:cNvSpPr>
                <a:spLocks noChangeArrowheads="1"/>
              </p:cNvSpPr>
              <p:nvPr/>
            </p:nvSpPr>
            <p:spPr bwMode="auto">
              <a:xfrm>
                <a:off x="3534"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8" name="Oval 186">
                <a:extLst>
                  <a:ext uri="{FF2B5EF4-FFF2-40B4-BE49-F238E27FC236}">
                    <a16:creationId xmlns:a16="http://schemas.microsoft.com/office/drawing/2014/main" id="{40D9B85C-80BF-D0F3-4989-F8D2284E5557}"/>
                  </a:ext>
                </a:extLst>
              </p:cNvPr>
              <p:cNvSpPr>
                <a:spLocks noChangeArrowheads="1"/>
              </p:cNvSpPr>
              <p:nvPr/>
            </p:nvSpPr>
            <p:spPr bwMode="auto">
              <a:xfrm>
                <a:off x="3570" y="1497"/>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09" name="Oval 187">
                <a:extLst>
                  <a:ext uri="{FF2B5EF4-FFF2-40B4-BE49-F238E27FC236}">
                    <a16:creationId xmlns:a16="http://schemas.microsoft.com/office/drawing/2014/main" id="{CE95FF20-25A0-7DC0-14AC-DB8F71F806FA}"/>
                  </a:ext>
                </a:extLst>
              </p:cNvPr>
              <p:cNvSpPr>
                <a:spLocks noChangeArrowheads="1"/>
              </p:cNvSpPr>
              <p:nvPr/>
            </p:nvSpPr>
            <p:spPr bwMode="auto">
              <a:xfrm>
                <a:off x="3591"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0" name="Oval 188">
                <a:extLst>
                  <a:ext uri="{FF2B5EF4-FFF2-40B4-BE49-F238E27FC236}">
                    <a16:creationId xmlns:a16="http://schemas.microsoft.com/office/drawing/2014/main" id="{CF3B3F29-437E-5A18-34FD-ACD26535CB7B}"/>
                  </a:ext>
                </a:extLst>
              </p:cNvPr>
              <p:cNvSpPr>
                <a:spLocks noChangeArrowheads="1"/>
              </p:cNvSpPr>
              <p:nvPr/>
            </p:nvSpPr>
            <p:spPr bwMode="auto">
              <a:xfrm>
                <a:off x="3619"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1" name="Oval 189">
                <a:extLst>
                  <a:ext uri="{FF2B5EF4-FFF2-40B4-BE49-F238E27FC236}">
                    <a16:creationId xmlns:a16="http://schemas.microsoft.com/office/drawing/2014/main" id="{9B669534-75A4-E066-75B7-FA2AFA2053E0}"/>
                  </a:ext>
                </a:extLst>
              </p:cNvPr>
              <p:cNvSpPr>
                <a:spLocks noChangeArrowheads="1"/>
              </p:cNvSpPr>
              <p:nvPr/>
            </p:nvSpPr>
            <p:spPr bwMode="auto">
              <a:xfrm>
                <a:off x="3648" y="1497"/>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2" name="Oval 190">
                <a:extLst>
                  <a:ext uri="{FF2B5EF4-FFF2-40B4-BE49-F238E27FC236}">
                    <a16:creationId xmlns:a16="http://schemas.microsoft.com/office/drawing/2014/main" id="{5884C9DF-53ED-B631-36F9-54FA7EF38C17}"/>
                  </a:ext>
                </a:extLst>
              </p:cNvPr>
              <p:cNvSpPr>
                <a:spLocks noChangeArrowheads="1"/>
              </p:cNvSpPr>
              <p:nvPr/>
            </p:nvSpPr>
            <p:spPr bwMode="auto">
              <a:xfrm>
                <a:off x="3669"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3" name="Oval 191">
                <a:extLst>
                  <a:ext uri="{FF2B5EF4-FFF2-40B4-BE49-F238E27FC236}">
                    <a16:creationId xmlns:a16="http://schemas.microsoft.com/office/drawing/2014/main" id="{3478EB75-F96F-FDAE-2779-8566CCCD1984}"/>
                  </a:ext>
                </a:extLst>
              </p:cNvPr>
              <p:cNvSpPr>
                <a:spLocks noChangeArrowheads="1"/>
              </p:cNvSpPr>
              <p:nvPr/>
            </p:nvSpPr>
            <p:spPr bwMode="auto">
              <a:xfrm>
                <a:off x="3697"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4" name="Oval 192">
                <a:extLst>
                  <a:ext uri="{FF2B5EF4-FFF2-40B4-BE49-F238E27FC236}">
                    <a16:creationId xmlns:a16="http://schemas.microsoft.com/office/drawing/2014/main" id="{3BF71CC5-A557-15AF-125F-D1036BAEBFA0}"/>
                  </a:ext>
                </a:extLst>
              </p:cNvPr>
              <p:cNvSpPr>
                <a:spLocks noChangeArrowheads="1"/>
              </p:cNvSpPr>
              <p:nvPr/>
            </p:nvSpPr>
            <p:spPr bwMode="auto">
              <a:xfrm>
                <a:off x="3718"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5" name="Oval 193">
                <a:extLst>
                  <a:ext uri="{FF2B5EF4-FFF2-40B4-BE49-F238E27FC236}">
                    <a16:creationId xmlns:a16="http://schemas.microsoft.com/office/drawing/2014/main" id="{569A4B01-1FFB-AE14-9C2E-AA66BD119C0B}"/>
                  </a:ext>
                </a:extLst>
              </p:cNvPr>
              <p:cNvSpPr>
                <a:spLocks noChangeArrowheads="1"/>
              </p:cNvSpPr>
              <p:nvPr/>
            </p:nvSpPr>
            <p:spPr bwMode="auto">
              <a:xfrm>
                <a:off x="3747"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6" name="Oval 194">
                <a:extLst>
                  <a:ext uri="{FF2B5EF4-FFF2-40B4-BE49-F238E27FC236}">
                    <a16:creationId xmlns:a16="http://schemas.microsoft.com/office/drawing/2014/main" id="{47520C02-BFDD-6944-1DB8-CA111593DAB9}"/>
                  </a:ext>
                </a:extLst>
              </p:cNvPr>
              <p:cNvSpPr>
                <a:spLocks noChangeArrowheads="1"/>
              </p:cNvSpPr>
              <p:nvPr/>
            </p:nvSpPr>
            <p:spPr bwMode="auto">
              <a:xfrm>
                <a:off x="3782"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7" name="Oval 195">
                <a:extLst>
                  <a:ext uri="{FF2B5EF4-FFF2-40B4-BE49-F238E27FC236}">
                    <a16:creationId xmlns:a16="http://schemas.microsoft.com/office/drawing/2014/main" id="{9E3B673C-65A6-5410-586D-C57DC7239390}"/>
                  </a:ext>
                </a:extLst>
              </p:cNvPr>
              <p:cNvSpPr>
                <a:spLocks noChangeArrowheads="1"/>
              </p:cNvSpPr>
              <p:nvPr/>
            </p:nvSpPr>
            <p:spPr bwMode="auto">
              <a:xfrm>
                <a:off x="3803" y="1497"/>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8" name="Oval 196">
                <a:extLst>
                  <a:ext uri="{FF2B5EF4-FFF2-40B4-BE49-F238E27FC236}">
                    <a16:creationId xmlns:a16="http://schemas.microsoft.com/office/drawing/2014/main" id="{65851BBC-7A89-A2DA-605E-2092AB03450B}"/>
                  </a:ext>
                </a:extLst>
              </p:cNvPr>
              <p:cNvSpPr>
                <a:spLocks noChangeArrowheads="1"/>
              </p:cNvSpPr>
              <p:nvPr/>
            </p:nvSpPr>
            <p:spPr bwMode="auto">
              <a:xfrm>
                <a:off x="3832" y="1504"/>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19" name="Oval 197">
                <a:extLst>
                  <a:ext uri="{FF2B5EF4-FFF2-40B4-BE49-F238E27FC236}">
                    <a16:creationId xmlns:a16="http://schemas.microsoft.com/office/drawing/2014/main" id="{7FAB7946-0217-19F9-5126-3D00743B6141}"/>
                  </a:ext>
                </a:extLst>
              </p:cNvPr>
              <p:cNvSpPr>
                <a:spLocks noChangeArrowheads="1"/>
              </p:cNvSpPr>
              <p:nvPr/>
            </p:nvSpPr>
            <p:spPr bwMode="auto">
              <a:xfrm>
                <a:off x="3853" y="1504"/>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20" name="Oval 198">
                <a:extLst>
                  <a:ext uri="{FF2B5EF4-FFF2-40B4-BE49-F238E27FC236}">
                    <a16:creationId xmlns:a16="http://schemas.microsoft.com/office/drawing/2014/main" id="{45FCEAB5-4606-B209-F0D9-BC5E0ED8427E}"/>
                  </a:ext>
                </a:extLst>
              </p:cNvPr>
              <p:cNvSpPr>
                <a:spLocks noChangeArrowheads="1"/>
              </p:cNvSpPr>
              <p:nvPr/>
            </p:nvSpPr>
            <p:spPr bwMode="auto">
              <a:xfrm>
                <a:off x="3881" y="1504"/>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21" name="Oval 199">
                <a:extLst>
                  <a:ext uri="{FF2B5EF4-FFF2-40B4-BE49-F238E27FC236}">
                    <a16:creationId xmlns:a16="http://schemas.microsoft.com/office/drawing/2014/main" id="{2B06FDEC-E6D6-DF75-27CE-BC2E8CB386C5}"/>
                  </a:ext>
                </a:extLst>
              </p:cNvPr>
              <p:cNvSpPr>
                <a:spLocks noChangeArrowheads="1"/>
              </p:cNvSpPr>
              <p:nvPr/>
            </p:nvSpPr>
            <p:spPr bwMode="auto">
              <a:xfrm>
                <a:off x="3910" y="1504"/>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22" name="Oval 200">
                <a:extLst>
                  <a:ext uri="{FF2B5EF4-FFF2-40B4-BE49-F238E27FC236}">
                    <a16:creationId xmlns:a16="http://schemas.microsoft.com/office/drawing/2014/main" id="{F13C3129-449B-BC01-DE1F-A49A018CEF38}"/>
                  </a:ext>
                </a:extLst>
              </p:cNvPr>
              <p:cNvSpPr>
                <a:spLocks noChangeArrowheads="1"/>
              </p:cNvSpPr>
              <p:nvPr/>
            </p:nvSpPr>
            <p:spPr bwMode="auto">
              <a:xfrm>
                <a:off x="3931" y="1504"/>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23" name="Oval 201">
                <a:extLst>
                  <a:ext uri="{FF2B5EF4-FFF2-40B4-BE49-F238E27FC236}">
                    <a16:creationId xmlns:a16="http://schemas.microsoft.com/office/drawing/2014/main" id="{8A8E3551-664A-506E-0491-056C5E10BF97}"/>
                  </a:ext>
                </a:extLst>
              </p:cNvPr>
              <p:cNvSpPr>
                <a:spLocks noChangeArrowheads="1"/>
              </p:cNvSpPr>
              <p:nvPr/>
            </p:nvSpPr>
            <p:spPr bwMode="auto">
              <a:xfrm>
                <a:off x="3959" y="1504"/>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24" name="Oval 202">
                <a:extLst>
                  <a:ext uri="{FF2B5EF4-FFF2-40B4-BE49-F238E27FC236}">
                    <a16:creationId xmlns:a16="http://schemas.microsoft.com/office/drawing/2014/main" id="{7807984D-CA90-168E-CAD2-A716FC15539A}"/>
                  </a:ext>
                </a:extLst>
              </p:cNvPr>
              <p:cNvSpPr>
                <a:spLocks noChangeArrowheads="1"/>
              </p:cNvSpPr>
              <p:nvPr/>
            </p:nvSpPr>
            <p:spPr bwMode="auto">
              <a:xfrm>
                <a:off x="3981" y="1497"/>
                <a:ext cx="71"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25" name="Oval 203">
                <a:extLst>
                  <a:ext uri="{FF2B5EF4-FFF2-40B4-BE49-F238E27FC236}">
                    <a16:creationId xmlns:a16="http://schemas.microsoft.com/office/drawing/2014/main" id="{563CA260-AD4D-D919-4DA0-9C2DDD0E354A}"/>
                  </a:ext>
                </a:extLst>
              </p:cNvPr>
              <p:cNvSpPr>
                <a:spLocks noChangeArrowheads="1"/>
              </p:cNvSpPr>
              <p:nvPr/>
            </p:nvSpPr>
            <p:spPr bwMode="auto">
              <a:xfrm>
                <a:off x="4016" y="1504"/>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26" name="Oval 204">
                <a:extLst>
                  <a:ext uri="{FF2B5EF4-FFF2-40B4-BE49-F238E27FC236}">
                    <a16:creationId xmlns:a16="http://schemas.microsoft.com/office/drawing/2014/main" id="{D74D858E-4424-A002-4DD5-C3DCED00F89A}"/>
                  </a:ext>
                </a:extLst>
              </p:cNvPr>
              <p:cNvSpPr>
                <a:spLocks noChangeArrowheads="1"/>
              </p:cNvSpPr>
              <p:nvPr/>
            </p:nvSpPr>
            <p:spPr bwMode="auto">
              <a:xfrm>
                <a:off x="4037" y="1504"/>
                <a:ext cx="64"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327" name="Oval 205">
                <a:extLst>
                  <a:ext uri="{FF2B5EF4-FFF2-40B4-BE49-F238E27FC236}">
                    <a16:creationId xmlns:a16="http://schemas.microsoft.com/office/drawing/2014/main" id="{0EDCF0A5-8720-A482-7234-969B83746F54}"/>
                  </a:ext>
                </a:extLst>
              </p:cNvPr>
              <p:cNvSpPr>
                <a:spLocks noChangeArrowheads="1"/>
              </p:cNvSpPr>
              <p:nvPr/>
            </p:nvSpPr>
            <p:spPr bwMode="auto">
              <a:xfrm>
                <a:off x="4066" y="1504"/>
                <a:ext cx="63" cy="71"/>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grpSp>
        <p:sp>
          <p:nvSpPr>
            <p:cNvPr id="37982" name="Oval 206">
              <a:extLst>
                <a:ext uri="{FF2B5EF4-FFF2-40B4-BE49-F238E27FC236}">
                  <a16:creationId xmlns:a16="http://schemas.microsoft.com/office/drawing/2014/main" id="{A41CB3F6-A49C-2F6A-3805-5C1DC9453DB1}"/>
                </a:ext>
              </a:extLst>
            </p:cNvPr>
            <p:cNvSpPr>
              <a:spLocks noChangeArrowheads="1"/>
            </p:cNvSpPr>
            <p:nvPr/>
          </p:nvSpPr>
          <p:spPr bwMode="auto">
            <a:xfrm>
              <a:off x="4643" y="2482"/>
              <a:ext cx="38"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83" name="Oval 207">
              <a:extLst>
                <a:ext uri="{FF2B5EF4-FFF2-40B4-BE49-F238E27FC236}">
                  <a16:creationId xmlns:a16="http://schemas.microsoft.com/office/drawing/2014/main" id="{893C8CF8-7515-401E-0B96-5723C4517396}"/>
                </a:ext>
              </a:extLst>
            </p:cNvPr>
            <p:cNvSpPr>
              <a:spLocks noChangeArrowheads="1"/>
            </p:cNvSpPr>
            <p:nvPr/>
          </p:nvSpPr>
          <p:spPr bwMode="auto">
            <a:xfrm>
              <a:off x="4655" y="2482"/>
              <a:ext cx="39"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84" name="Oval 208">
              <a:extLst>
                <a:ext uri="{FF2B5EF4-FFF2-40B4-BE49-F238E27FC236}">
                  <a16:creationId xmlns:a16="http://schemas.microsoft.com/office/drawing/2014/main" id="{518E6028-24E7-5C10-08EA-F2CCCA3B2458}"/>
                </a:ext>
              </a:extLst>
            </p:cNvPr>
            <p:cNvSpPr>
              <a:spLocks noChangeArrowheads="1"/>
            </p:cNvSpPr>
            <p:nvPr/>
          </p:nvSpPr>
          <p:spPr bwMode="auto">
            <a:xfrm>
              <a:off x="4673" y="2482"/>
              <a:ext cx="42"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85" name="Oval 209">
              <a:extLst>
                <a:ext uri="{FF2B5EF4-FFF2-40B4-BE49-F238E27FC236}">
                  <a16:creationId xmlns:a16="http://schemas.microsoft.com/office/drawing/2014/main" id="{DBE2E24A-7BB8-EF44-6563-7D3D71747F1B}"/>
                </a:ext>
              </a:extLst>
            </p:cNvPr>
            <p:cNvSpPr>
              <a:spLocks noChangeArrowheads="1"/>
            </p:cNvSpPr>
            <p:nvPr/>
          </p:nvSpPr>
          <p:spPr bwMode="auto">
            <a:xfrm>
              <a:off x="4685" y="2482"/>
              <a:ext cx="43"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86" name="Oval 210">
              <a:extLst>
                <a:ext uri="{FF2B5EF4-FFF2-40B4-BE49-F238E27FC236}">
                  <a16:creationId xmlns:a16="http://schemas.microsoft.com/office/drawing/2014/main" id="{7F3D9E97-30FB-4885-F95E-CF0C474AE33A}"/>
                </a:ext>
              </a:extLst>
            </p:cNvPr>
            <p:cNvSpPr>
              <a:spLocks noChangeArrowheads="1"/>
            </p:cNvSpPr>
            <p:nvPr/>
          </p:nvSpPr>
          <p:spPr bwMode="auto">
            <a:xfrm>
              <a:off x="4702" y="2482"/>
              <a:ext cx="43"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87" name="Oval 211">
              <a:extLst>
                <a:ext uri="{FF2B5EF4-FFF2-40B4-BE49-F238E27FC236}">
                  <a16:creationId xmlns:a16="http://schemas.microsoft.com/office/drawing/2014/main" id="{157E3871-45CF-1E2D-C556-135A3F34B0D8}"/>
                </a:ext>
              </a:extLst>
            </p:cNvPr>
            <p:cNvSpPr>
              <a:spLocks noChangeArrowheads="1"/>
            </p:cNvSpPr>
            <p:nvPr/>
          </p:nvSpPr>
          <p:spPr bwMode="auto">
            <a:xfrm>
              <a:off x="4724" y="2482"/>
              <a:ext cx="38"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88" name="Oval 212">
              <a:extLst>
                <a:ext uri="{FF2B5EF4-FFF2-40B4-BE49-F238E27FC236}">
                  <a16:creationId xmlns:a16="http://schemas.microsoft.com/office/drawing/2014/main" id="{140A8972-234D-9DF6-D4B1-2DD59D77E482}"/>
                </a:ext>
              </a:extLst>
            </p:cNvPr>
            <p:cNvSpPr>
              <a:spLocks noChangeArrowheads="1"/>
            </p:cNvSpPr>
            <p:nvPr/>
          </p:nvSpPr>
          <p:spPr bwMode="auto">
            <a:xfrm>
              <a:off x="4737" y="2482"/>
              <a:ext cx="38"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89" name="Oval 213">
              <a:extLst>
                <a:ext uri="{FF2B5EF4-FFF2-40B4-BE49-F238E27FC236}">
                  <a16:creationId xmlns:a16="http://schemas.microsoft.com/office/drawing/2014/main" id="{C3342E50-8B36-C5ED-12B4-5D0A7ADB1D62}"/>
                </a:ext>
              </a:extLst>
            </p:cNvPr>
            <p:cNvSpPr>
              <a:spLocks noChangeArrowheads="1"/>
            </p:cNvSpPr>
            <p:nvPr/>
          </p:nvSpPr>
          <p:spPr bwMode="auto">
            <a:xfrm>
              <a:off x="4753" y="2482"/>
              <a:ext cx="39"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90" name="Oval 214">
              <a:extLst>
                <a:ext uri="{FF2B5EF4-FFF2-40B4-BE49-F238E27FC236}">
                  <a16:creationId xmlns:a16="http://schemas.microsoft.com/office/drawing/2014/main" id="{D274F710-10C3-98D1-7567-205466D1D4A5}"/>
                </a:ext>
              </a:extLst>
            </p:cNvPr>
            <p:cNvSpPr>
              <a:spLocks noChangeArrowheads="1"/>
            </p:cNvSpPr>
            <p:nvPr/>
          </p:nvSpPr>
          <p:spPr bwMode="auto">
            <a:xfrm>
              <a:off x="4767" y="2482"/>
              <a:ext cx="38"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91" name="Oval 215">
              <a:extLst>
                <a:ext uri="{FF2B5EF4-FFF2-40B4-BE49-F238E27FC236}">
                  <a16:creationId xmlns:a16="http://schemas.microsoft.com/office/drawing/2014/main" id="{001F3E2C-0F72-57A7-DCE2-40C5F4C4B7A5}"/>
                </a:ext>
              </a:extLst>
            </p:cNvPr>
            <p:cNvSpPr>
              <a:spLocks noChangeArrowheads="1"/>
            </p:cNvSpPr>
            <p:nvPr/>
          </p:nvSpPr>
          <p:spPr bwMode="auto">
            <a:xfrm>
              <a:off x="4784" y="2482"/>
              <a:ext cx="38"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92" name="Oval 216">
              <a:extLst>
                <a:ext uri="{FF2B5EF4-FFF2-40B4-BE49-F238E27FC236}">
                  <a16:creationId xmlns:a16="http://schemas.microsoft.com/office/drawing/2014/main" id="{6F8E1815-709B-9487-5D2D-601BFFABF7E7}"/>
                </a:ext>
              </a:extLst>
            </p:cNvPr>
            <p:cNvSpPr>
              <a:spLocks noChangeArrowheads="1"/>
            </p:cNvSpPr>
            <p:nvPr/>
          </p:nvSpPr>
          <p:spPr bwMode="auto">
            <a:xfrm>
              <a:off x="4800" y="2482"/>
              <a:ext cx="43"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93" name="Oval 217">
              <a:extLst>
                <a:ext uri="{FF2B5EF4-FFF2-40B4-BE49-F238E27FC236}">
                  <a16:creationId xmlns:a16="http://schemas.microsoft.com/office/drawing/2014/main" id="{E0DCA0B9-5F78-B258-E147-A3CEB97B0C69}"/>
                </a:ext>
              </a:extLst>
            </p:cNvPr>
            <p:cNvSpPr>
              <a:spLocks noChangeArrowheads="1"/>
            </p:cNvSpPr>
            <p:nvPr/>
          </p:nvSpPr>
          <p:spPr bwMode="auto">
            <a:xfrm>
              <a:off x="4813" y="2482"/>
              <a:ext cx="43"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94" name="Oval 218">
              <a:extLst>
                <a:ext uri="{FF2B5EF4-FFF2-40B4-BE49-F238E27FC236}">
                  <a16:creationId xmlns:a16="http://schemas.microsoft.com/office/drawing/2014/main" id="{83F4FB99-E35F-C14A-0B02-006E4C034F60}"/>
                </a:ext>
              </a:extLst>
            </p:cNvPr>
            <p:cNvSpPr>
              <a:spLocks noChangeArrowheads="1"/>
            </p:cNvSpPr>
            <p:nvPr/>
          </p:nvSpPr>
          <p:spPr bwMode="auto">
            <a:xfrm>
              <a:off x="4830" y="2482"/>
              <a:ext cx="43"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95" name="Oval 219">
              <a:extLst>
                <a:ext uri="{FF2B5EF4-FFF2-40B4-BE49-F238E27FC236}">
                  <a16:creationId xmlns:a16="http://schemas.microsoft.com/office/drawing/2014/main" id="{EC197707-DA4A-8C64-B41A-8295F82DA565}"/>
                </a:ext>
              </a:extLst>
            </p:cNvPr>
            <p:cNvSpPr>
              <a:spLocks noChangeArrowheads="1"/>
            </p:cNvSpPr>
            <p:nvPr/>
          </p:nvSpPr>
          <p:spPr bwMode="auto">
            <a:xfrm>
              <a:off x="4847" y="2482"/>
              <a:ext cx="39" cy="42"/>
            </a:xfrm>
            <a:prstGeom prst="ellipse">
              <a:avLst/>
            </a:pr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996" name="Line 220">
              <a:extLst>
                <a:ext uri="{FF2B5EF4-FFF2-40B4-BE49-F238E27FC236}">
                  <a16:creationId xmlns:a16="http://schemas.microsoft.com/office/drawing/2014/main" id="{F99A7BB6-3772-556D-2926-7C15B54E3A03}"/>
                </a:ext>
              </a:extLst>
            </p:cNvPr>
            <p:cNvSpPr>
              <a:spLocks noChangeShapeType="1"/>
            </p:cNvSpPr>
            <p:nvPr/>
          </p:nvSpPr>
          <p:spPr bwMode="auto">
            <a:xfrm flipV="1">
              <a:off x="2853" y="2423"/>
              <a:ext cx="0" cy="6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7" name="Line 221">
              <a:extLst>
                <a:ext uri="{FF2B5EF4-FFF2-40B4-BE49-F238E27FC236}">
                  <a16:creationId xmlns:a16="http://schemas.microsoft.com/office/drawing/2014/main" id="{BD8C92C5-35ED-2C76-BB4A-FAE22E6DE9FE}"/>
                </a:ext>
              </a:extLst>
            </p:cNvPr>
            <p:cNvSpPr>
              <a:spLocks noChangeShapeType="1"/>
            </p:cNvSpPr>
            <p:nvPr/>
          </p:nvSpPr>
          <p:spPr bwMode="auto">
            <a:xfrm>
              <a:off x="2869" y="2491"/>
              <a:ext cx="1" cy="223"/>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8" name="Line 222">
              <a:extLst>
                <a:ext uri="{FF2B5EF4-FFF2-40B4-BE49-F238E27FC236}">
                  <a16:creationId xmlns:a16="http://schemas.microsoft.com/office/drawing/2014/main" id="{C9867BFA-1826-695A-B260-2F0C633C8E8F}"/>
                </a:ext>
              </a:extLst>
            </p:cNvPr>
            <p:cNvSpPr>
              <a:spLocks noChangeShapeType="1"/>
            </p:cNvSpPr>
            <p:nvPr/>
          </p:nvSpPr>
          <p:spPr bwMode="auto">
            <a:xfrm>
              <a:off x="2882" y="2491"/>
              <a:ext cx="1" cy="35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9" name="Line 223">
              <a:extLst>
                <a:ext uri="{FF2B5EF4-FFF2-40B4-BE49-F238E27FC236}">
                  <a16:creationId xmlns:a16="http://schemas.microsoft.com/office/drawing/2014/main" id="{BCC0FF53-27A4-0255-95B3-4788F98C1873}"/>
                </a:ext>
              </a:extLst>
            </p:cNvPr>
            <p:cNvSpPr>
              <a:spLocks noChangeShapeType="1"/>
            </p:cNvSpPr>
            <p:nvPr/>
          </p:nvSpPr>
          <p:spPr bwMode="auto">
            <a:xfrm>
              <a:off x="2899" y="2491"/>
              <a:ext cx="1" cy="1132"/>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0" name="Line 224">
              <a:extLst>
                <a:ext uri="{FF2B5EF4-FFF2-40B4-BE49-F238E27FC236}">
                  <a16:creationId xmlns:a16="http://schemas.microsoft.com/office/drawing/2014/main" id="{58D4E513-BA68-EB6B-CADE-56B9E4E98944}"/>
                </a:ext>
              </a:extLst>
            </p:cNvPr>
            <p:cNvSpPr>
              <a:spLocks noChangeShapeType="1"/>
            </p:cNvSpPr>
            <p:nvPr/>
          </p:nvSpPr>
          <p:spPr bwMode="auto">
            <a:xfrm>
              <a:off x="2912" y="2491"/>
              <a:ext cx="1" cy="13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1" name="Line 225">
              <a:extLst>
                <a:ext uri="{FF2B5EF4-FFF2-40B4-BE49-F238E27FC236}">
                  <a16:creationId xmlns:a16="http://schemas.microsoft.com/office/drawing/2014/main" id="{69981610-F181-A4A9-91A6-A3BD180898C4}"/>
                </a:ext>
              </a:extLst>
            </p:cNvPr>
            <p:cNvSpPr>
              <a:spLocks noChangeShapeType="1"/>
            </p:cNvSpPr>
            <p:nvPr/>
          </p:nvSpPr>
          <p:spPr bwMode="auto">
            <a:xfrm>
              <a:off x="2933" y="2491"/>
              <a:ext cx="1" cy="1023"/>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2" name="Line 226">
              <a:extLst>
                <a:ext uri="{FF2B5EF4-FFF2-40B4-BE49-F238E27FC236}">
                  <a16:creationId xmlns:a16="http://schemas.microsoft.com/office/drawing/2014/main" id="{223FE02D-FB24-B538-961C-346D075E1CA5}"/>
                </a:ext>
              </a:extLst>
            </p:cNvPr>
            <p:cNvSpPr>
              <a:spLocks noChangeShapeType="1"/>
            </p:cNvSpPr>
            <p:nvPr/>
          </p:nvSpPr>
          <p:spPr bwMode="auto">
            <a:xfrm>
              <a:off x="2951" y="2491"/>
              <a:ext cx="0" cy="80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3" name="Line 227">
              <a:extLst>
                <a:ext uri="{FF2B5EF4-FFF2-40B4-BE49-F238E27FC236}">
                  <a16:creationId xmlns:a16="http://schemas.microsoft.com/office/drawing/2014/main" id="{E6D8E5D9-DDC3-530C-E3E5-A80067024663}"/>
                </a:ext>
              </a:extLst>
            </p:cNvPr>
            <p:cNvSpPr>
              <a:spLocks noChangeShapeType="1"/>
            </p:cNvSpPr>
            <p:nvPr/>
          </p:nvSpPr>
          <p:spPr bwMode="auto">
            <a:xfrm>
              <a:off x="2963" y="2491"/>
              <a:ext cx="1" cy="50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4" name="Line 228">
              <a:extLst>
                <a:ext uri="{FF2B5EF4-FFF2-40B4-BE49-F238E27FC236}">
                  <a16:creationId xmlns:a16="http://schemas.microsoft.com/office/drawing/2014/main" id="{74879768-F1F5-50B7-41EF-531E6512837D}"/>
                </a:ext>
              </a:extLst>
            </p:cNvPr>
            <p:cNvSpPr>
              <a:spLocks noChangeShapeType="1"/>
            </p:cNvSpPr>
            <p:nvPr/>
          </p:nvSpPr>
          <p:spPr bwMode="auto">
            <a:xfrm flipV="1">
              <a:off x="2980" y="2305"/>
              <a:ext cx="1" cy="186"/>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5" name="Line 229">
              <a:extLst>
                <a:ext uri="{FF2B5EF4-FFF2-40B4-BE49-F238E27FC236}">
                  <a16:creationId xmlns:a16="http://schemas.microsoft.com/office/drawing/2014/main" id="{C4842939-9C89-D84A-31DA-DD6C5886DF43}"/>
                </a:ext>
              </a:extLst>
            </p:cNvPr>
            <p:cNvSpPr>
              <a:spLocks noChangeShapeType="1"/>
            </p:cNvSpPr>
            <p:nvPr/>
          </p:nvSpPr>
          <p:spPr bwMode="auto">
            <a:xfrm flipV="1">
              <a:off x="2993" y="2044"/>
              <a:ext cx="1" cy="44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6" name="Line 230">
              <a:extLst>
                <a:ext uri="{FF2B5EF4-FFF2-40B4-BE49-F238E27FC236}">
                  <a16:creationId xmlns:a16="http://schemas.microsoft.com/office/drawing/2014/main" id="{25E08D66-039B-6436-DE00-E4AEF03BC64F}"/>
                </a:ext>
              </a:extLst>
            </p:cNvPr>
            <p:cNvSpPr>
              <a:spLocks noChangeShapeType="1"/>
            </p:cNvSpPr>
            <p:nvPr/>
          </p:nvSpPr>
          <p:spPr bwMode="auto">
            <a:xfrm flipV="1">
              <a:off x="3010" y="2251"/>
              <a:ext cx="1" cy="24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7" name="Line 231">
              <a:extLst>
                <a:ext uri="{FF2B5EF4-FFF2-40B4-BE49-F238E27FC236}">
                  <a16:creationId xmlns:a16="http://schemas.microsoft.com/office/drawing/2014/main" id="{F7DAD06A-1481-55A1-E807-51895C456FBB}"/>
                </a:ext>
              </a:extLst>
            </p:cNvPr>
            <p:cNvSpPr>
              <a:spLocks noChangeShapeType="1"/>
            </p:cNvSpPr>
            <p:nvPr/>
          </p:nvSpPr>
          <p:spPr bwMode="auto">
            <a:xfrm flipV="1">
              <a:off x="3027" y="2352"/>
              <a:ext cx="1" cy="13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8" name="Line 232">
              <a:extLst>
                <a:ext uri="{FF2B5EF4-FFF2-40B4-BE49-F238E27FC236}">
                  <a16:creationId xmlns:a16="http://schemas.microsoft.com/office/drawing/2014/main" id="{3853C5F8-E8F7-5641-5EE5-812429A59EA4}"/>
                </a:ext>
              </a:extLst>
            </p:cNvPr>
            <p:cNvSpPr>
              <a:spLocks noChangeShapeType="1"/>
            </p:cNvSpPr>
            <p:nvPr/>
          </p:nvSpPr>
          <p:spPr bwMode="auto">
            <a:xfrm flipV="1">
              <a:off x="3040" y="2453"/>
              <a:ext cx="1" cy="3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09" name="Line 233">
              <a:extLst>
                <a:ext uri="{FF2B5EF4-FFF2-40B4-BE49-F238E27FC236}">
                  <a16:creationId xmlns:a16="http://schemas.microsoft.com/office/drawing/2014/main" id="{F39DF59F-DB03-23B3-1E2C-B6B883A4E1F6}"/>
                </a:ext>
              </a:extLst>
            </p:cNvPr>
            <p:cNvSpPr>
              <a:spLocks noChangeShapeType="1"/>
            </p:cNvSpPr>
            <p:nvPr/>
          </p:nvSpPr>
          <p:spPr bwMode="auto">
            <a:xfrm flipV="1">
              <a:off x="3061" y="2486"/>
              <a:ext cx="1" cy="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0" name="Line 234">
              <a:extLst>
                <a:ext uri="{FF2B5EF4-FFF2-40B4-BE49-F238E27FC236}">
                  <a16:creationId xmlns:a16="http://schemas.microsoft.com/office/drawing/2014/main" id="{A7678CF4-37F6-05F8-5D3A-49749D008D08}"/>
                </a:ext>
              </a:extLst>
            </p:cNvPr>
            <p:cNvSpPr>
              <a:spLocks noChangeShapeType="1"/>
            </p:cNvSpPr>
            <p:nvPr/>
          </p:nvSpPr>
          <p:spPr bwMode="auto">
            <a:xfrm>
              <a:off x="3074"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1" name="Line 235">
              <a:extLst>
                <a:ext uri="{FF2B5EF4-FFF2-40B4-BE49-F238E27FC236}">
                  <a16:creationId xmlns:a16="http://schemas.microsoft.com/office/drawing/2014/main" id="{D01748EA-4D65-E625-0F1B-DDC502F9A863}"/>
                </a:ext>
              </a:extLst>
            </p:cNvPr>
            <p:cNvSpPr>
              <a:spLocks noChangeShapeType="1"/>
            </p:cNvSpPr>
            <p:nvPr/>
          </p:nvSpPr>
          <p:spPr bwMode="auto">
            <a:xfrm flipV="1">
              <a:off x="3091" y="2448"/>
              <a:ext cx="1" cy="43"/>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2" name="Line 236">
              <a:extLst>
                <a:ext uri="{FF2B5EF4-FFF2-40B4-BE49-F238E27FC236}">
                  <a16:creationId xmlns:a16="http://schemas.microsoft.com/office/drawing/2014/main" id="{E82C66B3-282D-494C-9056-0378DC4B5D1E}"/>
                </a:ext>
              </a:extLst>
            </p:cNvPr>
            <p:cNvSpPr>
              <a:spLocks noChangeShapeType="1"/>
            </p:cNvSpPr>
            <p:nvPr/>
          </p:nvSpPr>
          <p:spPr bwMode="auto">
            <a:xfrm flipV="1">
              <a:off x="3108" y="2457"/>
              <a:ext cx="1" cy="3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3" name="Line 237">
              <a:extLst>
                <a:ext uri="{FF2B5EF4-FFF2-40B4-BE49-F238E27FC236}">
                  <a16:creationId xmlns:a16="http://schemas.microsoft.com/office/drawing/2014/main" id="{A67D5CD0-DDA5-CDE8-F1B8-467102F3687B}"/>
                </a:ext>
              </a:extLst>
            </p:cNvPr>
            <p:cNvSpPr>
              <a:spLocks noChangeShapeType="1"/>
            </p:cNvSpPr>
            <p:nvPr/>
          </p:nvSpPr>
          <p:spPr bwMode="auto">
            <a:xfrm flipV="1">
              <a:off x="3121" y="2436"/>
              <a:ext cx="0" cy="5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4" name="Line 238">
              <a:extLst>
                <a:ext uri="{FF2B5EF4-FFF2-40B4-BE49-F238E27FC236}">
                  <a16:creationId xmlns:a16="http://schemas.microsoft.com/office/drawing/2014/main" id="{112D8B1C-EDC4-9A5B-4EA1-57B8B459D48E}"/>
                </a:ext>
              </a:extLst>
            </p:cNvPr>
            <p:cNvSpPr>
              <a:spLocks noChangeShapeType="1"/>
            </p:cNvSpPr>
            <p:nvPr/>
          </p:nvSpPr>
          <p:spPr bwMode="auto">
            <a:xfrm flipV="1">
              <a:off x="3138" y="2440"/>
              <a:ext cx="1" cy="5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5" name="Line 239">
              <a:extLst>
                <a:ext uri="{FF2B5EF4-FFF2-40B4-BE49-F238E27FC236}">
                  <a16:creationId xmlns:a16="http://schemas.microsoft.com/office/drawing/2014/main" id="{3346C8CD-7836-CFEB-281C-2E6DA8E43523}"/>
                </a:ext>
              </a:extLst>
            </p:cNvPr>
            <p:cNvSpPr>
              <a:spLocks noChangeShapeType="1"/>
            </p:cNvSpPr>
            <p:nvPr/>
          </p:nvSpPr>
          <p:spPr bwMode="auto">
            <a:xfrm flipV="1">
              <a:off x="3151" y="2448"/>
              <a:ext cx="1" cy="43"/>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6" name="Line 240">
              <a:extLst>
                <a:ext uri="{FF2B5EF4-FFF2-40B4-BE49-F238E27FC236}">
                  <a16:creationId xmlns:a16="http://schemas.microsoft.com/office/drawing/2014/main" id="{9B0EB281-28F1-806A-1CF4-DBC53892BB47}"/>
                </a:ext>
              </a:extLst>
            </p:cNvPr>
            <p:cNvSpPr>
              <a:spLocks noChangeShapeType="1"/>
            </p:cNvSpPr>
            <p:nvPr/>
          </p:nvSpPr>
          <p:spPr bwMode="auto">
            <a:xfrm flipV="1">
              <a:off x="3168" y="2461"/>
              <a:ext cx="0" cy="3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7" name="Line 241">
              <a:extLst>
                <a:ext uri="{FF2B5EF4-FFF2-40B4-BE49-F238E27FC236}">
                  <a16:creationId xmlns:a16="http://schemas.microsoft.com/office/drawing/2014/main" id="{04C1FDBF-C098-FD3E-B465-FDEAC217753F}"/>
                </a:ext>
              </a:extLst>
            </p:cNvPr>
            <p:cNvSpPr>
              <a:spLocks noChangeShapeType="1"/>
            </p:cNvSpPr>
            <p:nvPr/>
          </p:nvSpPr>
          <p:spPr bwMode="auto">
            <a:xfrm flipV="1">
              <a:off x="3189" y="2474"/>
              <a:ext cx="1" cy="1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8" name="Line 242">
              <a:extLst>
                <a:ext uri="{FF2B5EF4-FFF2-40B4-BE49-F238E27FC236}">
                  <a16:creationId xmlns:a16="http://schemas.microsoft.com/office/drawing/2014/main" id="{83957180-8B9F-06E3-93E7-C24C206399B9}"/>
                </a:ext>
              </a:extLst>
            </p:cNvPr>
            <p:cNvSpPr>
              <a:spLocks noChangeShapeType="1"/>
            </p:cNvSpPr>
            <p:nvPr/>
          </p:nvSpPr>
          <p:spPr bwMode="auto">
            <a:xfrm flipV="1">
              <a:off x="3202" y="2482"/>
              <a:ext cx="1" cy="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19" name="Line 243">
              <a:extLst>
                <a:ext uri="{FF2B5EF4-FFF2-40B4-BE49-F238E27FC236}">
                  <a16:creationId xmlns:a16="http://schemas.microsoft.com/office/drawing/2014/main" id="{FEF0A949-F2E6-5B1B-8FE4-F6E5A9E48837}"/>
                </a:ext>
              </a:extLst>
            </p:cNvPr>
            <p:cNvSpPr>
              <a:spLocks noChangeShapeType="1"/>
            </p:cNvSpPr>
            <p:nvPr/>
          </p:nvSpPr>
          <p:spPr bwMode="auto">
            <a:xfrm flipV="1">
              <a:off x="3219" y="2482"/>
              <a:ext cx="1" cy="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0" name="Line 244">
              <a:extLst>
                <a:ext uri="{FF2B5EF4-FFF2-40B4-BE49-F238E27FC236}">
                  <a16:creationId xmlns:a16="http://schemas.microsoft.com/office/drawing/2014/main" id="{BDEB6FA1-CBDF-0160-6D14-6F77DCB334B8}"/>
                </a:ext>
              </a:extLst>
            </p:cNvPr>
            <p:cNvSpPr>
              <a:spLocks noChangeShapeType="1"/>
            </p:cNvSpPr>
            <p:nvPr/>
          </p:nvSpPr>
          <p:spPr bwMode="auto">
            <a:xfrm flipV="1">
              <a:off x="3232" y="2486"/>
              <a:ext cx="0" cy="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1" name="Line 245">
              <a:extLst>
                <a:ext uri="{FF2B5EF4-FFF2-40B4-BE49-F238E27FC236}">
                  <a16:creationId xmlns:a16="http://schemas.microsoft.com/office/drawing/2014/main" id="{E6047929-C882-DE21-5953-FC70C1085332}"/>
                </a:ext>
              </a:extLst>
            </p:cNvPr>
            <p:cNvSpPr>
              <a:spLocks noChangeShapeType="1"/>
            </p:cNvSpPr>
            <p:nvPr/>
          </p:nvSpPr>
          <p:spPr bwMode="auto">
            <a:xfrm flipV="1">
              <a:off x="3249" y="2486"/>
              <a:ext cx="1" cy="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2" name="Line 246">
              <a:extLst>
                <a:ext uri="{FF2B5EF4-FFF2-40B4-BE49-F238E27FC236}">
                  <a16:creationId xmlns:a16="http://schemas.microsoft.com/office/drawing/2014/main" id="{3A279C51-D4FD-8F18-0C73-AA08A7C0B4EE}"/>
                </a:ext>
              </a:extLst>
            </p:cNvPr>
            <p:cNvSpPr>
              <a:spLocks noChangeShapeType="1"/>
            </p:cNvSpPr>
            <p:nvPr/>
          </p:nvSpPr>
          <p:spPr bwMode="auto">
            <a:xfrm flipV="1">
              <a:off x="3266" y="2482"/>
              <a:ext cx="0" cy="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3" name="Line 247">
              <a:extLst>
                <a:ext uri="{FF2B5EF4-FFF2-40B4-BE49-F238E27FC236}">
                  <a16:creationId xmlns:a16="http://schemas.microsoft.com/office/drawing/2014/main" id="{EF070D02-B86C-664F-01B6-43FC3E54B0AF}"/>
                </a:ext>
              </a:extLst>
            </p:cNvPr>
            <p:cNvSpPr>
              <a:spLocks noChangeShapeType="1"/>
            </p:cNvSpPr>
            <p:nvPr/>
          </p:nvSpPr>
          <p:spPr bwMode="auto">
            <a:xfrm flipV="1">
              <a:off x="3278" y="2478"/>
              <a:ext cx="1" cy="13"/>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4" name="Line 248">
              <a:extLst>
                <a:ext uri="{FF2B5EF4-FFF2-40B4-BE49-F238E27FC236}">
                  <a16:creationId xmlns:a16="http://schemas.microsoft.com/office/drawing/2014/main" id="{031ED412-4F76-C327-ADC0-AFA6EE66CC4C}"/>
                </a:ext>
              </a:extLst>
            </p:cNvPr>
            <p:cNvSpPr>
              <a:spLocks noChangeShapeType="1"/>
            </p:cNvSpPr>
            <p:nvPr/>
          </p:nvSpPr>
          <p:spPr bwMode="auto">
            <a:xfrm flipV="1">
              <a:off x="3296" y="2482"/>
              <a:ext cx="1" cy="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5" name="Line 249">
              <a:extLst>
                <a:ext uri="{FF2B5EF4-FFF2-40B4-BE49-F238E27FC236}">
                  <a16:creationId xmlns:a16="http://schemas.microsoft.com/office/drawing/2014/main" id="{2DCEEAAD-2BE6-67B4-3FA2-19C6799E309A}"/>
                </a:ext>
              </a:extLst>
            </p:cNvPr>
            <p:cNvSpPr>
              <a:spLocks noChangeShapeType="1"/>
            </p:cNvSpPr>
            <p:nvPr/>
          </p:nvSpPr>
          <p:spPr bwMode="auto">
            <a:xfrm flipV="1">
              <a:off x="3313" y="2486"/>
              <a:ext cx="0" cy="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6" name="Line 250">
              <a:extLst>
                <a:ext uri="{FF2B5EF4-FFF2-40B4-BE49-F238E27FC236}">
                  <a16:creationId xmlns:a16="http://schemas.microsoft.com/office/drawing/2014/main" id="{6024917D-11F6-A0E2-57B7-1850760C3971}"/>
                </a:ext>
              </a:extLst>
            </p:cNvPr>
            <p:cNvSpPr>
              <a:spLocks noChangeShapeType="1"/>
            </p:cNvSpPr>
            <p:nvPr/>
          </p:nvSpPr>
          <p:spPr bwMode="auto">
            <a:xfrm flipV="1">
              <a:off x="3330" y="2482"/>
              <a:ext cx="0" cy="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7" name="Line 251">
              <a:extLst>
                <a:ext uri="{FF2B5EF4-FFF2-40B4-BE49-F238E27FC236}">
                  <a16:creationId xmlns:a16="http://schemas.microsoft.com/office/drawing/2014/main" id="{4A823AD3-67DF-4D4A-3E31-781E6DBEFE4A}"/>
                </a:ext>
              </a:extLst>
            </p:cNvPr>
            <p:cNvSpPr>
              <a:spLocks noChangeShapeType="1"/>
            </p:cNvSpPr>
            <p:nvPr/>
          </p:nvSpPr>
          <p:spPr bwMode="auto">
            <a:xfrm flipV="1">
              <a:off x="3343" y="2482"/>
              <a:ext cx="0" cy="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8" name="Line 252">
              <a:extLst>
                <a:ext uri="{FF2B5EF4-FFF2-40B4-BE49-F238E27FC236}">
                  <a16:creationId xmlns:a16="http://schemas.microsoft.com/office/drawing/2014/main" id="{3C178C1D-2D34-A2E9-D792-B15B1D58D985}"/>
                </a:ext>
              </a:extLst>
            </p:cNvPr>
            <p:cNvSpPr>
              <a:spLocks noChangeShapeType="1"/>
            </p:cNvSpPr>
            <p:nvPr/>
          </p:nvSpPr>
          <p:spPr bwMode="auto">
            <a:xfrm flipV="1">
              <a:off x="3360" y="2486"/>
              <a:ext cx="0" cy="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29" name="Line 253">
              <a:extLst>
                <a:ext uri="{FF2B5EF4-FFF2-40B4-BE49-F238E27FC236}">
                  <a16:creationId xmlns:a16="http://schemas.microsoft.com/office/drawing/2014/main" id="{1BA0A131-3C80-BC1A-2830-D6768D5B7C1D}"/>
                </a:ext>
              </a:extLst>
            </p:cNvPr>
            <p:cNvSpPr>
              <a:spLocks noChangeShapeType="1"/>
            </p:cNvSpPr>
            <p:nvPr/>
          </p:nvSpPr>
          <p:spPr bwMode="auto">
            <a:xfrm flipV="1">
              <a:off x="3377" y="2482"/>
              <a:ext cx="0" cy="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30" name="Line 254">
              <a:extLst>
                <a:ext uri="{FF2B5EF4-FFF2-40B4-BE49-F238E27FC236}">
                  <a16:creationId xmlns:a16="http://schemas.microsoft.com/office/drawing/2014/main" id="{060A6AD6-EE5D-19B8-55F6-5F5743A0A2C2}"/>
                </a:ext>
              </a:extLst>
            </p:cNvPr>
            <p:cNvSpPr>
              <a:spLocks noChangeShapeType="1"/>
            </p:cNvSpPr>
            <p:nvPr/>
          </p:nvSpPr>
          <p:spPr bwMode="auto">
            <a:xfrm flipV="1">
              <a:off x="3390" y="2482"/>
              <a:ext cx="0" cy="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31" name="Line 255">
              <a:extLst>
                <a:ext uri="{FF2B5EF4-FFF2-40B4-BE49-F238E27FC236}">
                  <a16:creationId xmlns:a16="http://schemas.microsoft.com/office/drawing/2014/main" id="{7E6C3A5B-7542-E460-8B92-7ECC06934131}"/>
                </a:ext>
              </a:extLst>
            </p:cNvPr>
            <p:cNvSpPr>
              <a:spLocks noChangeShapeType="1"/>
            </p:cNvSpPr>
            <p:nvPr/>
          </p:nvSpPr>
          <p:spPr bwMode="auto">
            <a:xfrm flipV="1">
              <a:off x="3407" y="2486"/>
              <a:ext cx="0" cy="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32" name="Line 256">
              <a:extLst>
                <a:ext uri="{FF2B5EF4-FFF2-40B4-BE49-F238E27FC236}">
                  <a16:creationId xmlns:a16="http://schemas.microsoft.com/office/drawing/2014/main" id="{28D8101F-0E1B-8B4D-9DC3-6B57F06B4473}"/>
                </a:ext>
              </a:extLst>
            </p:cNvPr>
            <p:cNvSpPr>
              <a:spLocks noChangeShapeType="1"/>
            </p:cNvSpPr>
            <p:nvPr/>
          </p:nvSpPr>
          <p:spPr bwMode="auto">
            <a:xfrm flipV="1">
              <a:off x="3419" y="2486"/>
              <a:ext cx="1" cy="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33" name="Oval 257">
              <a:extLst>
                <a:ext uri="{FF2B5EF4-FFF2-40B4-BE49-F238E27FC236}">
                  <a16:creationId xmlns:a16="http://schemas.microsoft.com/office/drawing/2014/main" id="{0C8AF3DA-A93A-CED5-3D33-7CE62435C71E}"/>
                </a:ext>
              </a:extLst>
            </p:cNvPr>
            <p:cNvSpPr>
              <a:spLocks noChangeArrowheads="1"/>
            </p:cNvSpPr>
            <p:nvPr/>
          </p:nvSpPr>
          <p:spPr bwMode="auto">
            <a:xfrm>
              <a:off x="3437" y="2486"/>
              <a:ext cx="12"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34" name="Oval 258">
              <a:extLst>
                <a:ext uri="{FF2B5EF4-FFF2-40B4-BE49-F238E27FC236}">
                  <a16:creationId xmlns:a16="http://schemas.microsoft.com/office/drawing/2014/main" id="{8B425AA5-6ED4-68E2-77F1-5112F85C55EE}"/>
                </a:ext>
              </a:extLst>
            </p:cNvPr>
            <p:cNvSpPr>
              <a:spLocks noChangeArrowheads="1"/>
            </p:cNvSpPr>
            <p:nvPr/>
          </p:nvSpPr>
          <p:spPr bwMode="auto">
            <a:xfrm>
              <a:off x="3454" y="2486"/>
              <a:ext cx="12"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35" name="Oval 259">
              <a:extLst>
                <a:ext uri="{FF2B5EF4-FFF2-40B4-BE49-F238E27FC236}">
                  <a16:creationId xmlns:a16="http://schemas.microsoft.com/office/drawing/2014/main" id="{C17ABB96-A401-5AA5-44EA-B85B742E76BB}"/>
                </a:ext>
              </a:extLst>
            </p:cNvPr>
            <p:cNvSpPr>
              <a:spLocks noChangeArrowheads="1"/>
            </p:cNvSpPr>
            <p:nvPr/>
          </p:nvSpPr>
          <p:spPr bwMode="auto">
            <a:xfrm>
              <a:off x="3466"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36" name="Oval 260">
              <a:extLst>
                <a:ext uri="{FF2B5EF4-FFF2-40B4-BE49-F238E27FC236}">
                  <a16:creationId xmlns:a16="http://schemas.microsoft.com/office/drawing/2014/main" id="{9C59E1AC-27C7-DCAB-44D3-EC7CA41EB4B1}"/>
                </a:ext>
              </a:extLst>
            </p:cNvPr>
            <p:cNvSpPr>
              <a:spLocks noChangeArrowheads="1"/>
            </p:cNvSpPr>
            <p:nvPr/>
          </p:nvSpPr>
          <p:spPr bwMode="auto">
            <a:xfrm>
              <a:off x="3484" y="2486"/>
              <a:ext cx="12"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37" name="Oval 261">
              <a:extLst>
                <a:ext uri="{FF2B5EF4-FFF2-40B4-BE49-F238E27FC236}">
                  <a16:creationId xmlns:a16="http://schemas.microsoft.com/office/drawing/2014/main" id="{A28B162B-D23A-1EEA-C53F-EA43EE647B57}"/>
                </a:ext>
              </a:extLst>
            </p:cNvPr>
            <p:cNvSpPr>
              <a:spLocks noChangeArrowheads="1"/>
            </p:cNvSpPr>
            <p:nvPr/>
          </p:nvSpPr>
          <p:spPr bwMode="auto">
            <a:xfrm>
              <a:off x="3496"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38" name="Oval 262">
              <a:extLst>
                <a:ext uri="{FF2B5EF4-FFF2-40B4-BE49-F238E27FC236}">
                  <a16:creationId xmlns:a16="http://schemas.microsoft.com/office/drawing/2014/main" id="{B784618A-38D1-BDE0-B8CD-48ABD719A004}"/>
                </a:ext>
              </a:extLst>
            </p:cNvPr>
            <p:cNvSpPr>
              <a:spLocks noChangeArrowheads="1"/>
            </p:cNvSpPr>
            <p:nvPr/>
          </p:nvSpPr>
          <p:spPr bwMode="auto">
            <a:xfrm>
              <a:off x="3513"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39" name="Oval 263">
              <a:extLst>
                <a:ext uri="{FF2B5EF4-FFF2-40B4-BE49-F238E27FC236}">
                  <a16:creationId xmlns:a16="http://schemas.microsoft.com/office/drawing/2014/main" id="{47074F4B-267F-2FD3-AE3D-A84584F3A9FE}"/>
                </a:ext>
              </a:extLst>
            </p:cNvPr>
            <p:cNvSpPr>
              <a:spLocks noChangeArrowheads="1"/>
            </p:cNvSpPr>
            <p:nvPr/>
          </p:nvSpPr>
          <p:spPr bwMode="auto">
            <a:xfrm>
              <a:off x="3530"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40" name="Line 264">
              <a:extLst>
                <a:ext uri="{FF2B5EF4-FFF2-40B4-BE49-F238E27FC236}">
                  <a16:creationId xmlns:a16="http://schemas.microsoft.com/office/drawing/2014/main" id="{63753948-21CA-9F30-1EF7-6FDB8C32EC04}"/>
                </a:ext>
              </a:extLst>
            </p:cNvPr>
            <p:cNvSpPr>
              <a:spLocks noChangeShapeType="1"/>
            </p:cNvSpPr>
            <p:nvPr/>
          </p:nvSpPr>
          <p:spPr bwMode="auto">
            <a:xfrm flipV="1">
              <a:off x="3547" y="2486"/>
              <a:ext cx="1" cy="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41" name="Oval 265">
              <a:extLst>
                <a:ext uri="{FF2B5EF4-FFF2-40B4-BE49-F238E27FC236}">
                  <a16:creationId xmlns:a16="http://schemas.microsoft.com/office/drawing/2014/main" id="{06AAD0F1-1C8F-75B6-FEF0-EBDC218BBD5F}"/>
                </a:ext>
              </a:extLst>
            </p:cNvPr>
            <p:cNvSpPr>
              <a:spLocks noChangeArrowheads="1"/>
            </p:cNvSpPr>
            <p:nvPr/>
          </p:nvSpPr>
          <p:spPr bwMode="auto">
            <a:xfrm>
              <a:off x="3564"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42" name="Oval 266">
              <a:extLst>
                <a:ext uri="{FF2B5EF4-FFF2-40B4-BE49-F238E27FC236}">
                  <a16:creationId xmlns:a16="http://schemas.microsoft.com/office/drawing/2014/main" id="{9164EDDE-28F4-08A0-F45F-ABFB2F6023E0}"/>
                </a:ext>
              </a:extLst>
            </p:cNvPr>
            <p:cNvSpPr>
              <a:spLocks noChangeArrowheads="1"/>
            </p:cNvSpPr>
            <p:nvPr/>
          </p:nvSpPr>
          <p:spPr bwMode="auto">
            <a:xfrm>
              <a:off x="3577"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43" name="Oval 267">
              <a:extLst>
                <a:ext uri="{FF2B5EF4-FFF2-40B4-BE49-F238E27FC236}">
                  <a16:creationId xmlns:a16="http://schemas.microsoft.com/office/drawing/2014/main" id="{742F5EF9-AD76-8536-4353-8C295BB3B3E1}"/>
                </a:ext>
              </a:extLst>
            </p:cNvPr>
            <p:cNvSpPr>
              <a:spLocks noChangeArrowheads="1"/>
            </p:cNvSpPr>
            <p:nvPr/>
          </p:nvSpPr>
          <p:spPr bwMode="auto">
            <a:xfrm>
              <a:off x="3594"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44" name="Line 268">
              <a:extLst>
                <a:ext uri="{FF2B5EF4-FFF2-40B4-BE49-F238E27FC236}">
                  <a16:creationId xmlns:a16="http://schemas.microsoft.com/office/drawing/2014/main" id="{9FCB5B61-1292-8C37-34A8-E2FD296E3E91}"/>
                </a:ext>
              </a:extLst>
            </p:cNvPr>
            <p:cNvSpPr>
              <a:spLocks noChangeShapeType="1"/>
            </p:cNvSpPr>
            <p:nvPr/>
          </p:nvSpPr>
          <p:spPr bwMode="auto">
            <a:xfrm>
              <a:off x="3615"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45" name="Oval 269">
              <a:extLst>
                <a:ext uri="{FF2B5EF4-FFF2-40B4-BE49-F238E27FC236}">
                  <a16:creationId xmlns:a16="http://schemas.microsoft.com/office/drawing/2014/main" id="{35AA8117-279E-5811-0457-170C7812259C}"/>
                </a:ext>
              </a:extLst>
            </p:cNvPr>
            <p:cNvSpPr>
              <a:spLocks noChangeArrowheads="1"/>
            </p:cNvSpPr>
            <p:nvPr/>
          </p:nvSpPr>
          <p:spPr bwMode="auto">
            <a:xfrm>
              <a:off x="3624"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46" name="Oval 270">
              <a:extLst>
                <a:ext uri="{FF2B5EF4-FFF2-40B4-BE49-F238E27FC236}">
                  <a16:creationId xmlns:a16="http://schemas.microsoft.com/office/drawing/2014/main" id="{37542976-9780-9F0B-0E0C-82D1F570AA69}"/>
                </a:ext>
              </a:extLst>
            </p:cNvPr>
            <p:cNvSpPr>
              <a:spLocks noChangeArrowheads="1"/>
            </p:cNvSpPr>
            <p:nvPr/>
          </p:nvSpPr>
          <p:spPr bwMode="auto">
            <a:xfrm>
              <a:off x="3641"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47" name="Line 271">
              <a:extLst>
                <a:ext uri="{FF2B5EF4-FFF2-40B4-BE49-F238E27FC236}">
                  <a16:creationId xmlns:a16="http://schemas.microsoft.com/office/drawing/2014/main" id="{00E4E866-DC58-7EEB-38D6-E0421CE4454A}"/>
                </a:ext>
              </a:extLst>
            </p:cNvPr>
            <p:cNvSpPr>
              <a:spLocks noChangeShapeType="1"/>
            </p:cNvSpPr>
            <p:nvPr/>
          </p:nvSpPr>
          <p:spPr bwMode="auto">
            <a:xfrm>
              <a:off x="3658"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48" name="Line 272">
              <a:extLst>
                <a:ext uri="{FF2B5EF4-FFF2-40B4-BE49-F238E27FC236}">
                  <a16:creationId xmlns:a16="http://schemas.microsoft.com/office/drawing/2014/main" id="{83B0A911-5052-D4F8-0AB1-AEF6762AC0F3}"/>
                </a:ext>
              </a:extLst>
            </p:cNvPr>
            <p:cNvSpPr>
              <a:spLocks noChangeShapeType="1"/>
            </p:cNvSpPr>
            <p:nvPr/>
          </p:nvSpPr>
          <p:spPr bwMode="auto">
            <a:xfrm>
              <a:off x="3675"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49" name="Line 273">
              <a:extLst>
                <a:ext uri="{FF2B5EF4-FFF2-40B4-BE49-F238E27FC236}">
                  <a16:creationId xmlns:a16="http://schemas.microsoft.com/office/drawing/2014/main" id="{3C065C8B-0562-CBFC-0D9D-A5B40437159B}"/>
                </a:ext>
              </a:extLst>
            </p:cNvPr>
            <p:cNvSpPr>
              <a:spLocks noChangeShapeType="1"/>
            </p:cNvSpPr>
            <p:nvPr/>
          </p:nvSpPr>
          <p:spPr bwMode="auto">
            <a:xfrm>
              <a:off x="3697"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50" name="Oval 274">
              <a:extLst>
                <a:ext uri="{FF2B5EF4-FFF2-40B4-BE49-F238E27FC236}">
                  <a16:creationId xmlns:a16="http://schemas.microsoft.com/office/drawing/2014/main" id="{CC24B071-0159-16FE-8F51-83B4A704A8ED}"/>
                </a:ext>
              </a:extLst>
            </p:cNvPr>
            <p:cNvSpPr>
              <a:spLocks noChangeArrowheads="1"/>
            </p:cNvSpPr>
            <p:nvPr/>
          </p:nvSpPr>
          <p:spPr bwMode="auto">
            <a:xfrm>
              <a:off x="3705"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51" name="Oval 275">
              <a:extLst>
                <a:ext uri="{FF2B5EF4-FFF2-40B4-BE49-F238E27FC236}">
                  <a16:creationId xmlns:a16="http://schemas.microsoft.com/office/drawing/2014/main" id="{29D4C837-5595-E4A6-D6BC-321570804648}"/>
                </a:ext>
              </a:extLst>
            </p:cNvPr>
            <p:cNvSpPr>
              <a:spLocks noChangeArrowheads="1"/>
            </p:cNvSpPr>
            <p:nvPr/>
          </p:nvSpPr>
          <p:spPr bwMode="auto">
            <a:xfrm>
              <a:off x="3722"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52" name="Oval 276">
              <a:extLst>
                <a:ext uri="{FF2B5EF4-FFF2-40B4-BE49-F238E27FC236}">
                  <a16:creationId xmlns:a16="http://schemas.microsoft.com/office/drawing/2014/main" id="{7049CEB3-566C-B1E5-8647-014DD76D9DBE}"/>
                </a:ext>
              </a:extLst>
            </p:cNvPr>
            <p:cNvSpPr>
              <a:spLocks noChangeArrowheads="1"/>
            </p:cNvSpPr>
            <p:nvPr/>
          </p:nvSpPr>
          <p:spPr bwMode="auto">
            <a:xfrm>
              <a:off x="3735"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53" name="Oval 277">
              <a:extLst>
                <a:ext uri="{FF2B5EF4-FFF2-40B4-BE49-F238E27FC236}">
                  <a16:creationId xmlns:a16="http://schemas.microsoft.com/office/drawing/2014/main" id="{B4F85381-0B52-79B5-B5A2-03A431040580}"/>
                </a:ext>
              </a:extLst>
            </p:cNvPr>
            <p:cNvSpPr>
              <a:spLocks noChangeArrowheads="1"/>
            </p:cNvSpPr>
            <p:nvPr/>
          </p:nvSpPr>
          <p:spPr bwMode="auto">
            <a:xfrm>
              <a:off x="3752" y="2486"/>
              <a:ext cx="13"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54" name="Oval 278">
              <a:extLst>
                <a:ext uri="{FF2B5EF4-FFF2-40B4-BE49-F238E27FC236}">
                  <a16:creationId xmlns:a16="http://schemas.microsoft.com/office/drawing/2014/main" id="{31A0A954-2597-DFB7-8A17-E18D2DECFA4C}"/>
                </a:ext>
              </a:extLst>
            </p:cNvPr>
            <p:cNvSpPr>
              <a:spLocks noChangeArrowheads="1"/>
            </p:cNvSpPr>
            <p:nvPr/>
          </p:nvSpPr>
          <p:spPr bwMode="auto">
            <a:xfrm>
              <a:off x="3765" y="2486"/>
              <a:ext cx="12"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55" name="Line 279">
              <a:extLst>
                <a:ext uri="{FF2B5EF4-FFF2-40B4-BE49-F238E27FC236}">
                  <a16:creationId xmlns:a16="http://schemas.microsoft.com/office/drawing/2014/main" id="{416C79E6-7DA9-D571-0131-1A82C186B3F8}"/>
                </a:ext>
              </a:extLst>
            </p:cNvPr>
            <p:cNvSpPr>
              <a:spLocks noChangeShapeType="1"/>
            </p:cNvSpPr>
            <p:nvPr/>
          </p:nvSpPr>
          <p:spPr bwMode="auto">
            <a:xfrm>
              <a:off x="3786"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56" name="Oval 280">
              <a:extLst>
                <a:ext uri="{FF2B5EF4-FFF2-40B4-BE49-F238E27FC236}">
                  <a16:creationId xmlns:a16="http://schemas.microsoft.com/office/drawing/2014/main" id="{1576F3F5-A25C-82A4-E640-144DF7248665}"/>
                </a:ext>
              </a:extLst>
            </p:cNvPr>
            <p:cNvSpPr>
              <a:spLocks noChangeArrowheads="1"/>
            </p:cNvSpPr>
            <p:nvPr/>
          </p:nvSpPr>
          <p:spPr bwMode="auto">
            <a:xfrm>
              <a:off x="3799" y="2486"/>
              <a:ext cx="12"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8057" name="Line 281">
              <a:extLst>
                <a:ext uri="{FF2B5EF4-FFF2-40B4-BE49-F238E27FC236}">
                  <a16:creationId xmlns:a16="http://schemas.microsoft.com/office/drawing/2014/main" id="{3392BA31-A1A2-FA27-602F-6D940EBFD1AF}"/>
                </a:ext>
              </a:extLst>
            </p:cNvPr>
            <p:cNvSpPr>
              <a:spLocks noChangeShapeType="1"/>
            </p:cNvSpPr>
            <p:nvPr/>
          </p:nvSpPr>
          <p:spPr bwMode="auto">
            <a:xfrm>
              <a:off x="3820"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58" name="Line 282">
              <a:extLst>
                <a:ext uri="{FF2B5EF4-FFF2-40B4-BE49-F238E27FC236}">
                  <a16:creationId xmlns:a16="http://schemas.microsoft.com/office/drawing/2014/main" id="{D26DDABA-55F3-7962-F7C3-E3EFD81CE1A5}"/>
                </a:ext>
              </a:extLst>
            </p:cNvPr>
            <p:cNvSpPr>
              <a:spLocks noChangeShapeType="1"/>
            </p:cNvSpPr>
            <p:nvPr/>
          </p:nvSpPr>
          <p:spPr bwMode="auto">
            <a:xfrm>
              <a:off x="3837"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59" name="Line 283">
              <a:extLst>
                <a:ext uri="{FF2B5EF4-FFF2-40B4-BE49-F238E27FC236}">
                  <a16:creationId xmlns:a16="http://schemas.microsoft.com/office/drawing/2014/main" id="{AC1DE490-0C43-0160-65EE-0A32B8399BE9}"/>
                </a:ext>
              </a:extLst>
            </p:cNvPr>
            <p:cNvSpPr>
              <a:spLocks noChangeShapeType="1"/>
            </p:cNvSpPr>
            <p:nvPr/>
          </p:nvSpPr>
          <p:spPr bwMode="auto">
            <a:xfrm>
              <a:off x="3850"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0" name="Line 284">
              <a:extLst>
                <a:ext uri="{FF2B5EF4-FFF2-40B4-BE49-F238E27FC236}">
                  <a16:creationId xmlns:a16="http://schemas.microsoft.com/office/drawing/2014/main" id="{F89581A0-5D6F-944F-6FBB-7BF8BCEA8B22}"/>
                </a:ext>
              </a:extLst>
            </p:cNvPr>
            <p:cNvSpPr>
              <a:spLocks noChangeShapeType="1"/>
            </p:cNvSpPr>
            <p:nvPr/>
          </p:nvSpPr>
          <p:spPr bwMode="auto">
            <a:xfrm>
              <a:off x="3867"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1" name="Line 285">
              <a:extLst>
                <a:ext uri="{FF2B5EF4-FFF2-40B4-BE49-F238E27FC236}">
                  <a16:creationId xmlns:a16="http://schemas.microsoft.com/office/drawing/2014/main" id="{E19EEE37-2BF5-0F72-7B1E-188D6B66E730}"/>
                </a:ext>
              </a:extLst>
            </p:cNvPr>
            <p:cNvSpPr>
              <a:spLocks noChangeShapeType="1"/>
            </p:cNvSpPr>
            <p:nvPr/>
          </p:nvSpPr>
          <p:spPr bwMode="auto">
            <a:xfrm>
              <a:off x="3884"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2" name="Line 286">
              <a:extLst>
                <a:ext uri="{FF2B5EF4-FFF2-40B4-BE49-F238E27FC236}">
                  <a16:creationId xmlns:a16="http://schemas.microsoft.com/office/drawing/2014/main" id="{1A2EC2B3-86FB-E897-1F72-F19BA68CC854}"/>
                </a:ext>
              </a:extLst>
            </p:cNvPr>
            <p:cNvSpPr>
              <a:spLocks noChangeShapeType="1"/>
            </p:cNvSpPr>
            <p:nvPr/>
          </p:nvSpPr>
          <p:spPr bwMode="auto">
            <a:xfrm>
              <a:off x="3897"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3" name="Line 287">
              <a:extLst>
                <a:ext uri="{FF2B5EF4-FFF2-40B4-BE49-F238E27FC236}">
                  <a16:creationId xmlns:a16="http://schemas.microsoft.com/office/drawing/2014/main" id="{349AC693-CFE2-C109-8900-9B55A68D3C92}"/>
                </a:ext>
              </a:extLst>
            </p:cNvPr>
            <p:cNvSpPr>
              <a:spLocks noChangeShapeType="1"/>
            </p:cNvSpPr>
            <p:nvPr/>
          </p:nvSpPr>
          <p:spPr bwMode="auto">
            <a:xfrm>
              <a:off x="3914"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4" name="Line 288">
              <a:extLst>
                <a:ext uri="{FF2B5EF4-FFF2-40B4-BE49-F238E27FC236}">
                  <a16:creationId xmlns:a16="http://schemas.microsoft.com/office/drawing/2014/main" id="{4313875C-DC16-4D1D-0951-31F7158720F5}"/>
                </a:ext>
              </a:extLst>
            </p:cNvPr>
            <p:cNvSpPr>
              <a:spLocks noChangeShapeType="1"/>
            </p:cNvSpPr>
            <p:nvPr/>
          </p:nvSpPr>
          <p:spPr bwMode="auto">
            <a:xfrm>
              <a:off x="3927"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5" name="Line 289">
              <a:extLst>
                <a:ext uri="{FF2B5EF4-FFF2-40B4-BE49-F238E27FC236}">
                  <a16:creationId xmlns:a16="http://schemas.microsoft.com/office/drawing/2014/main" id="{A454F487-8EAF-1198-3854-67C10993C0A4}"/>
                </a:ext>
              </a:extLst>
            </p:cNvPr>
            <p:cNvSpPr>
              <a:spLocks noChangeShapeType="1"/>
            </p:cNvSpPr>
            <p:nvPr/>
          </p:nvSpPr>
          <p:spPr bwMode="auto">
            <a:xfrm>
              <a:off x="3948"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6" name="Line 290">
              <a:extLst>
                <a:ext uri="{FF2B5EF4-FFF2-40B4-BE49-F238E27FC236}">
                  <a16:creationId xmlns:a16="http://schemas.microsoft.com/office/drawing/2014/main" id="{ABC4E586-F459-48FB-18E8-0E4B25B80F55}"/>
                </a:ext>
              </a:extLst>
            </p:cNvPr>
            <p:cNvSpPr>
              <a:spLocks noChangeShapeType="1"/>
            </p:cNvSpPr>
            <p:nvPr/>
          </p:nvSpPr>
          <p:spPr bwMode="auto">
            <a:xfrm>
              <a:off x="3965"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7" name="Line 291">
              <a:extLst>
                <a:ext uri="{FF2B5EF4-FFF2-40B4-BE49-F238E27FC236}">
                  <a16:creationId xmlns:a16="http://schemas.microsoft.com/office/drawing/2014/main" id="{637C7A2B-667B-735F-8B40-46722E94AEBB}"/>
                </a:ext>
              </a:extLst>
            </p:cNvPr>
            <p:cNvSpPr>
              <a:spLocks noChangeShapeType="1"/>
            </p:cNvSpPr>
            <p:nvPr/>
          </p:nvSpPr>
          <p:spPr bwMode="auto">
            <a:xfrm>
              <a:off x="3978"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8" name="Line 292">
              <a:extLst>
                <a:ext uri="{FF2B5EF4-FFF2-40B4-BE49-F238E27FC236}">
                  <a16:creationId xmlns:a16="http://schemas.microsoft.com/office/drawing/2014/main" id="{1F6FC455-C999-EE82-0826-CA4D62DD5870}"/>
                </a:ext>
              </a:extLst>
            </p:cNvPr>
            <p:cNvSpPr>
              <a:spLocks noChangeShapeType="1"/>
            </p:cNvSpPr>
            <p:nvPr/>
          </p:nvSpPr>
          <p:spPr bwMode="auto">
            <a:xfrm>
              <a:off x="3995"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69" name="Line 293">
              <a:extLst>
                <a:ext uri="{FF2B5EF4-FFF2-40B4-BE49-F238E27FC236}">
                  <a16:creationId xmlns:a16="http://schemas.microsoft.com/office/drawing/2014/main" id="{D4136D5D-693E-DBBB-434E-CF98E84311BE}"/>
                </a:ext>
              </a:extLst>
            </p:cNvPr>
            <p:cNvSpPr>
              <a:spLocks noChangeShapeType="1"/>
            </p:cNvSpPr>
            <p:nvPr/>
          </p:nvSpPr>
          <p:spPr bwMode="auto">
            <a:xfrm>
              <a:off x="4008"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0" name="Line 294">
              <a:extLst>
                <a:ext uri="{FF2B5EF4-FFF2-40B4-BE49-F238E27FC236}">
                  <a16:creationId xmlns:a16="http://schemas.microsoft.com/office/drawing/2014/main" id="{83B2E609-BE35-753A-7F22-03DC3CA2DAEC}"/>
                </a:ext>
              </a:extLst>
            </p:cNvPr>
            <p:cNvSpPr>
              <a:spLocks noChangeShapeType="1"/>
            </p:cNvSpPr>
            <p:nvPr/>
          </p:nvSpPr>
          <p:spPr bwMode="auto">
            <a:xfrm>
              <a:off x="4025"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1" name="Line 295">
              <a:extLst>
                <a:ext uri="{FF2B5EF4-FFF2-40B4-BE49-F238E27FC236}">
                  <a16:creationId xmlns:a16="http://schemas.microsoft.com/office/drawing/2014/main" id="{13EA1D6A-8B2E-2019-3753-D6CD53ED2F3A}"/>
                </a:ext>
              </a:extLst>
            </p:cNvPr>
            <p:cNvSpPr>
              <a:spLocks noChangeShapeType="1"/>
            </p:cNvSpPr>
            <p:nvPr/>
          </p:nvSpPr>
          <p:spPr bwMode="auto">
            <a:xfrm>
              <a:off x="4042"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2" name="Line 296">
              <a:extLst>
                <a:ext uri="{FF2B5EF4-FFF2-40B4-BE49-F238E27FC236}">
                  <a16:creationId xmlns:a16="http://schemas.microsoft.com/office/drawing/2014/main" id="{C75E4074-A2A5-0D70-9FDC-69D871944F38}"/>
                </a:ext>
              </a:extLst>
            </p:cNvPr>
            <p:cNvSpPr>
              <a:spLocks noChangeShapeType="1"/>
            </p:cNvSpPr>
            <p:nvPr/>
          </p:nvSpPr>
          <p:spPr bwMode="auto">
            <a:xfrm>
              <a:off x="4054"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3" name="Line 297">
              <a:extLst>
                <a:ext uri="{FF2B5EF4-FFF2-40B4-BE49-F238E27FC236}">
                  <a16:creationId xmlns:a16="http://schemas.microsoft.com/office/drawing/2014/main" id="{439C18F3-052C-0775-A353-1B2DBDD9D36C}"/>
                </a:ext>
              </a:extLst>
            </p:cNvPr>
            <p:cNvSpPr>
              <a:spLocks noChangeShapeType="1"/>
            </p:cNvSpPr>
            <p:nvPr/>
          </p:nvSpPr>
          <p:spPr bwMode="auto">
            <a:xfrm>
              <a:off x="4076"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4" name="Line 298">
              <a:extLst>
                <a:ext uri="{FF2B5EF4-FFF2-40B4-BE49-F238E27FC236}">
                  <a16:creationId xmlns:a16="http://schemas.microsoft.com/office/drawing/2014/main" id="{7379EA01-288E-08EC-8208-D1FE45D08900}"/>
                </a:ext>
              </a:extLst>
            </p:cNvPr>
            <p:cNvSpPr>
              <a:spLocks noChangeShapeType="1"/>
            </p:cNvSpPr>
            <p:nvPr/>
          </p:nvSpPr>
          <p:spPr bwMode="auto">
            <a:xfrm>
              <a:off x="4089"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5" name="Line 299">
              <a:extLst>
                <a:ext uri="{FF2B5EF4-FFF2-40B4-BE49-F238E27FC236}">
                  <a16:creationId xmlns:a16="http://schemas.microsoft.com/office/drawing/2014/main" id="{9A44CB4F-273B-C086-C64A-334F1B3D76C2}"/>
                </a:ext>
              </a:extLst>
            </p:cNvPr>
            <p:cNvSpPr>
              <a:spLocks noChangeShapeType="1"/>
            </p:cNvSpPr>
            <p:nvPr/>
          </p:nvSpPr>
          <p:spPr bwMode="auto">
            <a:xfrm>
              <a:off x="4106"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6" name="Line 300">
              <a:extLst>
                <a:ext uri="{FF2B5EF4-FFF2-40B4-BE49-F238E27FC236}">
                  <a16:creationId xmlns:a16="http://schemas.microsoft.com/office/drawing/2014/main" id="{5C8EE745-3E02-D1D1-76B8-E886A10AF503}"/>
                </a:ext>
              </a:extLst>
            </p:cNvPr>
            <p:cNvSpPr>
              <a:spLocks noChangeShapeType="1"/>
            </p:cNvSpPr>
            <p:nvPr/>
          </p:nvSpPr>
          <p:spPr bwMode="auto">
            <a:xfrm>
              <a:off x="4122"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7" name="Line 301">
              <a:extLst>
                <a:ext uri="{FF2B5EF4-FFF2-40B4-BE49-F238E27FC236}">
                  <a16:creationId xmlns:a16="http://schemas.microsoft.com/office/drawing/2014/main" id="{3FB66DB5-3F5F-A8B1-8E8C-2EEB794DDD96}"/>
                </a:ext>
              </a:extLst>
            </p:cNvPr>
            <p:cNvSpPr>
              <a:spLocks noChangeShapeType="1"/>
            </p:cNvSpPr>
            <p:nvPr/>
          </p:nvSpPr>
          <p:spPr bwMode="auto">
            <a:xfrm>
              <a:off x="4136"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8" name="Line 302">
              <a:extLst>
                <a:ext uri="{FF2B5EF4-FFF2-40B4-BE49-F238E27FC236}">
                  <a16:creationId xmlns:a16="http://schemas.microsoft.com/office/drawing/2014/main" id="{6D904B1C-C4F5-E810-87AD-345F9A73927C}"/>
                </a:ext>
              </a:extLst>
            </p:cNvPr>
            <p:cNvSpPr>
              <a:spLocks noChangeShapeType="1"/>
            </p:cNvSpPr>
            <p:nvPr/>
          </p:nvSpPr>
          <p:spPr bwMode="auto">
            <a:xfrm>
              <a:off x="4153"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79" name="Line 303">
              <a:extLst>
                <a:ext uri="{FF2B5EF4-FFF2-40B4-BE49-F238E27FC236}">
                  <a16:creationId xmlns:a16="http://schemas.microsoft.com/office/drawing/2014/main" id="{8F168F1A-B92A-79F8-C108-08FDFB37612B}"/>
                </a:ext>
              </a:extLst>
            </p:cNvPr>
            <p:cNvSpPr>
              <a:spLocks noChangeShapeType="1"/>
            </p:cNvSpPr>
            <p:nvPr/>
          </p:nvSpPr>
          <p:spPr bwMode="auto">
            <a:xfrm>
              <a:off x="4165"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0" name="Line 304">
              <a:extLst>
                <a:ext uri="{FF2B5EF4-FFF2-40B4-BE49-F238E27FC236}">
                  <a16:creationId xmlns:a16="http://schemas.microsoft.com/office/drawing/2014/main" id="{798DA2E8-5138-4862-2CF2-1DAC0BEA3CFF}"/>
                </a:ext>
              </a:extLst>
            </p:cNvPr>
            <p:cNvSpPr>
              <a:spLocks noChangeShapeType="1"/>
            </p:cNvSpPr>
            <p:nvPr/>
          </p:nvSpPr>
          <p:spPr bwMode="auto">
            <a:xfrm>
              <a:off x="4183"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1" name="Line 305">
              <a:extLst>
                <a:ext uri="{FF2B5EF4-FFF2-40B4-BE49-F238E27FC236}">
                  <a16:creationId xmlns:a16="http://schemas.microsoft.com/office/drawing/2014/main" id="{2E357C27-37E3-1E1E-4FAF-3C2465C96287}"/>
                </a:ext>
              </a:extLst>
            </p:cNvPr>
            <p:cNvSpPr>
              <a:spLocks noChangeShapeType="1"/>
            </p:cNvSpPr>
            <p:nvPr/>
          </p:nvSpPr>
          <p:spPr bwMode="auto">
            <a:xfrm>
              <a:off x="4199"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2" name="Line 306">
              <a:extLst>
                <a:ext uri="{FF2B5EF4-FFF2-40B4-BE49-F238E27FC236}">
                  <a16:creationId xmlns:a16="http://schemas.microsoft.com/office/drawing/2014/main" id="{67E2FB35-14AA-2C0D-A64F-A8A220816E38}"/>
                </a:ext>
              </a:extLst>
            </p:cNvPr>
            <p:cNvSpPr>
              <a:spLocks noChangeShapeType="1"/>
            </p:cNvSpPr>
            <p:nvPr/>
          </p:nvSpPr>
          <p:spPr bwMode="auto">
            <a:xfrm>
              <a:off x="4216"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3" name="Line 307">
              <a:extLst>
                <a:ext uri="{FF2B5EF4-FFF2-40B4-BE49-F238E27FC236}">
                  <a16:creationId xmlns:a16="http://schemas.microsoft.com/office/drawing/2014/main" id="{89927507-3177-8A17-A66F-BF56C48716BE}"/>
                </a:ext>
              </a:extLst>
            </p:cNvPr>
            <p:cNvSpPr>
              <a:spLocks noChangeShapeType="1"/>
            </p:cNvSpPr>
            <p:nvPr/>
          </p:nvSpPr>
          <p:spPr bwMode="auto">
            <a:xfrm>
              <a:off x="4234"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4" name="Line 308">
              <a:extLst>
                <a:ext uri="{FF2B5EF4-FFF2-40B4-BE49-F238E27FC236}">
                  <a16:creationId xmlns:a16="http://schemas.microsoft.com/office/drawing/2014/main" id="{65BC9877-9D53-F98B-D91C-E2FDD9F9988A}"/>
                </a:ext>
              </a:extLst>
            </p:cNvPr>
            <p:cNvSpPr>
              <a:spLocks noChangeShapeType="1"/>
            </p:cNvSpPr>
            <p:nvPr/>
          </p:nvSpPr>
          <p:spPr bwMode="auto">
            <a:xfrm>
              <a:off x="4246"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5" name="Line 309">
              <a:extLst>
                <a:ext uri="{FF2B5EF4-FFF2-40B4-BE49-F238E27FC236}">
                  <a16:creationId xmlns:a16="http://schemas.microsoft.com/office/drawing/2014/main" id="{B7C83D94-1C6E-C04C-7E61-0D310F317CD7}"/>
                </a:ext>
              </a:extLst>
            </p:cNvPr>
            <p:cNvSpPr>
              <a:spLocks noChangeShapeType="1"/>
            </p:cNvSpPr>
            <p:nvPr/>
          </p:nvSpPr>
          <p:spPr bwMode="auto">
            <a:xfrm>
              <a:off x="4263"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6" name="Line 310">
              <a:extLst>
                <a:ext uri="{FF2B5EF4-FFF2-40B4-BE49-F238E27FC236}">
                  <a16:creationId xmlns:a16="http://schemas.microsoft.com/office/drawing/2014/main" id="{F04B3339-43FC-D66F-39DC-4B0912B9B256}"/>
                </a:ext>
              </a:extLst>
            </p:cNvPr>
            <p:cNvSpPr>
              <a:spLocks noChangeShapeType="1"/>
            </p:cNvSpPr>
            <p:nvPr/>
          </p:nvSpPr>
          <p:spPr bwMode="auto">
            <a:xfrm>
              <a:off x="4276"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7" name="Line 311">
              <a:extLst>
                <a:ext uri="{FF2B5EF4-FFF2-40B4-BE49-F238E27FC236}">
                  <a16:creationId xmlns:a16="http://schemas.microsoft.com/office/drawing/2014/main" id="{D7BF2380-02EE-3FB9-11B5-79FF247B724B}"/>
                </a:ext>
              </a:extLst>
            </p:cNvPr>
            <p:cNvSpPr>
              <a:spLocks noChangeShapeType="1"/>
            </p:cNvSpPr>
            <p:nvPr/>
          </p:nvSpPr>
          <p:spPr bwMode="auto">
            <a:xfrm>
              <a:off x="4293"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8" name="Line 312">
              <a:extLst>
                <a:ext uri="{FF2B5EF4-FFF2-40B4-BE49-F238E27FC236}">
                  <a16:creationId xmlns:a16="http://schemas.microsoft.com/office/drawing/2014/main" id="{7925491C-CA83-BF76-C2C9-95C3F3A40C34}"/>
                </a:ext>
              </a:extLst>
            </p:cNvPr>
            <p:cNvSpPr>
              <a:spLocks noChangeShapeType="1"/>
            </p:cNvSpPr>
            <p:nvPr/>
          </p:nvSpPr>
          <p:spPr bwMode="auto">
            <a:xfrm>
              <a:off x="4310"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89" name="Line 313">
              <a:extLst>
                <a:ext uri="{FF2B5EF4-FFF2-40B4-BE49-F238E27FC236}">
                  <a16:creationId xmlns:a16="http://schemas.microsoft.com/office/drawing/2014/main" id="{A347BA92-2A8B-C44F-178F-D09FE29067F5}"/>
                </a:ext>
              </a:extLst>
            </p:cNvPr>
            <p:cNvSpPr>
              <a:spLocks noChangeShapeType="1"/>
            </p:cNvSpPr>
            <p:nvPr/>
          </p:nvSpPr>
          <p:spPr bwMode="auto">
            <a:xfrm>
              <a:off x="4328"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0" name="Line 314">
              <a:extLst>
                <a:ext uri="{FF2B5EF4-FFF2-40B4-BE49-F238E27FC236}">
                  <a16:creationId xmlns:a16="http://schemas.microsoft.com/office/drawing/2014/main" id="{75EE539A-52D0-BC62-7FF4-7AA54B212314}"/>
                </a:ext>
              </a:extLst>
            </p:cNvPr>
            <p:cNvSpPr>
              <a:spLocks noChangeShapeType="1"/>
            </p:cNvSpPr>
            <p:nvPr/>
          </p:nvSpPr>
          <p:spPr bwMode="auto">
            <a:xfrm>
              <a:off x="4344"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1" name="Line 315">
              <a:extLst>
                <a:ext uri="{FF2B5EF4-FFF2-40B4-BE49-F238E27FC236}">
                  <a16:creationId xmlns:a16="http://schemas.microsoft.com/office/drawing/2014/main" id="{81A5A7C2-8D15-0B91-9F4B-BA8AB7D3379F}"/>
                </a:ext>
              </a:extLst>
            </p:cNvPr>
            <p:cNvSpPr>
              <a:spLocks noChangeShapeType="1"/>
            </p:cNvSpPr>
            <p:nvPr/>
          </p:nvSpPr>
          <p:spPr bwMode="auto">
            <a:xfrm>
              <a:off x="4357"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2" name="Line 316">
              <a:extLst>
                <a:ext uri="{FF2B5EF4-FFF2-40B4-BE49-F238E27FC236}">
                  <a16:creationId xmlns:a16="http://schemas.microsoft.com/office/drawing/2014/main" id="{65AAF56D-BCB9-1FA1-4F92-AF8B6F3802E0}"/>
                </a:ext>
              </a:extLst>
            </p:cNvPr>
            <p:cNvSpPr>
              <a:spLocks noChangeShapeType="1"/>
            </p:cNvSpPr>
            <p:nvPr/>
          </p:nvSpPr>
          <p:spPr bwMode="auto">
            <a:xfrm>
              <a:off x="4374"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3" name="Line 317">
              <a:extLst>
                <a:ext uri="{FF2B5EF4-FFF2-40B4-BE49-F238E27FC236}">
                  <a16:creationId xmlns:a16="http://schemas.microsoft.com/office/drawing/2014/main" id="{418B2E0F-770B-C5A3-41FB-9FD1785729A0}"/>
                </a:ext>
              </a:extLst>
            </p:cNvPr>
            <p:cNvSpPr>
              <a:spLocks noChangeShapeType="1"/>
            </p:cNvSpPr>
            <p:nvPr/>
          </p:nvSpPr>
          <p:spPr bwMode="auto">
            <a:xfrm>
              <a:off x="4391"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4" name="Line 318">
              <a:extLst>
                <a:ext uri="{FF2B5EF4-FFF2-40B4-BE49-F238E27FC236}">
                  <a16:creationId xmlns:a16="http://schemas.microsoft.com/office/drawing/2014/main" id="{4C2E0C19-69C0-AB4D-B092-36991E61930F}"/>
                </a:ext>
              </a:extLst>
            </p:cNvPr>
            <p:cNvSpPr>
              <a:spLocks noChangeShapeType="1"/>
            </p:cNvSpPr>
            <p:nvPr/>
          </p:nvSpPr>
          <p:spPr bwMode="auto">
            <a:xfrm>
              <a:off x="4404"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5" name="Line 319">
              <a:extLst>
                <a:ext uri="{FF2B5EF4-FFF2-40B4-BE49-F238E27FC236}">
                  <a16:creationId xmlns:a16="http://schemas.microsoft.com/office/drawing/2014/main" id="{FF747B81-ACE4-4CA9-4687-51AD699DDD79}"/>
                </a:ext>
              </a:extLst>
            </p:cNvPr>
            <p:cNvSpPr>
              <a:spLocks noChangeShapeType="1"/>
            </p:cNvSpPr>
            <p:nvPr/>
          </p:nvSpPr>
          <p:spPr bwMode="auto">
            <a:xfrm>
              <a:off x="4421"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6" name="Line 320">
              <a:extLst>
                <a:ext uri="{FF2B5EF4-FFF2-40B4-BE49-F238E27FC236}">
                  <a16:creationId xmlns:a16="http://schemas.microsoft.com/office/drawing/2014/main" id="{B1FA4711-F7AD-538F-421E-9A4639B1CA92}"/>
                </a:ext>
              </a:extLst>
            </p:cNvPr>
            <p:cNvSpPr>
              <a:spLocks noChangeShapeType="1"/>
            </p:cNvSpPr>
            <p:nvPr/>
          </p:nvSpPr>
          <p:spPr bwMode="auto">
            <a:xfrm>
              <a:off x="4434"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7" name="Line 321">
              <a:extLst>
                <a:ext uri="{FF2B5EF4-FFF2-40B4-BE49-F238E27FC236}">
                  <a16:creationId xmlns:a16="http://schemas.microsoft.com/office/drawing/2014/main" id="{10AEB6B6-8AFE-9729-47A7-65B59BD4ECD6}"/>
                </a:ext>
              </a:extLst>
            </p:cNvPr>
            <p:cNvSpPr>
              <a:spLocks noChangeShapeType="1"/>
            </p:cNvSpPr>
            <p:nvPr/>
          </p:nvSpPr>
          <p:spPr bwMode="auto">
            <a:xfrm>
              <a:off x="4455"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8" name="Line 322">
              <a:extLst>
                <a:ext uri="{FF2B5EF4-FFF2-40B4-BE49-F238E27FC236}">
                  <a16:creationId xmlns:a16="http://schemas.microsoft.com/office/drawing/2014/main" id="{7DCDEA65-3E5C-ABFD-CCDE-EDB7DB194C4D}"/>
                </a:ext>
              </a:extLst>
            </p:cNvPr>
            <p:cNvSpPr>
              <a:spLocks noChangeShapeType="1"/>
            </p:cNvSpPr>
            <p:nvPr/>
          </p:nvSpPr>
          <p:spPr bwMode="auto">
            <a:xfrm>
              <a:off x="4473"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99" name="Line 323">
              <a:extLst>
                <a:ext uri="{FF2B5EF4-FFF2-40B4-BE49-F238E27FC236}">
                  <a16:creationId xmlns:a16="http://schemas.microsoft.com/office/drawing/2014/main" id="{967FC07C-4E10-DDBB-4EE0-547950A0E74D}"/>
                </a:ext>
              </a:extLst>
            </p:cNvPr>
            <p:cNvSpPr>
              <a:spLocks noChangeShapeType="1"/>
            </p:cNvSpPr>
            <p:nvPr/>
          </p:nvSpPr>
          <p:spPr bwMode="auto">
            <a:xfrm>
              <a:off x="4485" y="2491"/>
              <a:ext cx="1"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0" name="Line 324">
              <a:extLst>
                <a:ext uri="{FF2B5EF4-FFF2-40B4-BE49-F238E27FC236}">
                  <a16:creationId xmlns:a16="http://schemas.microsoft.com/office/drawing/2014/main" id="{796FFBE5-BB46-A4AA-A539-FEEF860BCBDE}"/>
                </a:ext>
              </a:extLst>
            </p:cNvPr>
            <p:cNvSpPr>
              <a:spLocks noChangeShapeType="1"/>
            </p:cNvSpPr>
            <p:nvPr/>
          </p:nvSpPr>
          <p:spPr bwMode="auto">
            <a:xfrm>
              <a:off x="4502"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1" name="Line 325">
              <a:extLst>
                <a:ext uri="{FF2B5EF4-FFF2-40B4-BE49-F238E27FC236}">
                  <a16:creationId xmlns:a16="http://schemas.microsoft.com/office/drawing/2014/main" id="{64E62B11-D366-965A-551D-3B7507D8C9AD}"/>
                </a:ext>
              </a:extLst>
            </p:cNvPr>
            <p:cNvSpPr>
              <a:spLocks noChangeShapeType="1"/>
            </p:cNvSpPr>
            <p:nvPr/>
          </p:nvSpPr>
          <p:spPr bwMode="auto">
            <a:xfrm>
              <a:off x="4515"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2" name="Line 326">
              <a:extLst>
                <a:ext uri="{FF2B5EF4-FFF2-40B4-BE49-F238E27FC236}">
                  <a16:creationId xmlns:a16="http://schemas.microsoft.com/office/drawing/2014/main" id="{DB1328E0-2FD6-0C9A-CFA7-F43CA84CDC9B}"/>
                </a:ext>
              </a:extLst>
            </p:cNvPr>
            <p:cNvSpPr>
              <a:spLocks noChangeShapeType="1"/>
            </p:cNvSpPr>
            <p:nvPr/>
          </p:nvSpPr>
          <p:spPr bwMode="auto">
            <a:xfrm>
              <a:off x="4532"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3" name="Line 327">
              <a:extLst>
                <a:ext uri="{FF2B5EF4-FFF2-40B4-BE49-F238E27FC236}">
                  <a16:creationId xmlns:a16="http://schemas.microsoft.com/office/drawing/2014/main" id="{AE23971C-9A8A-9DD3-60CF-BA454BB2DBD7}"/>
                </a:ext>
              </a:extLst>
            </p:cNvPr>
            <p:cNvSpPr>
              <a:spLocks noChangeShapeType="1"/>
            </p:cNvSpPr>
            <p:nvPr/>
          </p:nvSpPr>
          <p:spPr bwMode="auto">
            <a:xfrm>
              <a:off x="4549"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4" name="Line 328">
              <a:extLst>
                <a:ext uri="{FF2B5EF4-FFF2-40B4-BE49-F238E27FC236}">
                  <a16:creationId xmlns:a16="http://schemas.microsoft.com/office/drawing/2014/main" id="{80C176E1-A151-0301-3A84-7D7AE8FDD882}"/>
                </a:ext>
              </a:extLst>
            </p:cNvPr>
            <p:cNvSpPr>
              <a:spLocks noChangeShapeType="1"/>
            </p:cNvSpPr>
            <p:nvPr/>
          </p:nvSpPr>
          <p:spPr bwMode="auto">
            <a:xfrm>
              <a:off x="4562"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5" name="Line 329">
              <a:extLst>
                <a:ext uri="{FF2B5EF4-FFF2-40B4-BE49-F238E27FC236}">
                  <a16:creationId xmlns:a16="http://schemas.microsoft.com/office/drawing/2014/main" id="{F03EA6BD-C8AD-B71C-84E1-F96D7C9280E2}"/>
                </a:ext>
              </a:extLst>
            </p:cNvPr>
            <p:cNvSpPr>
              <a:spLocks noChangeShapeType="1"/>
            </p:cNvSpPr>
            <p:nvPr/>
          </p:nvSpPr>
          <p:spPr bwMode="auto">
            <a:xfrm>
              <a:off x="4583"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6" name="Line 330">
              <a:extLst>
                <a:ext uri="{FF2B5EF4-FFF2-40B4-BE49-F238E27FC236}">
                  <a16:creationId xmlns:a16="http://schemas.microsoft.com/office/drawing/2014/main" id="{C159AE4E-396F-1041-4D6D-2E460C72D22D}"/>
                </a:ext>
              </a:extLst>
            </p:cNvPr>
            <p:cNvSpPr>
              <a:spLocks noChangeShapeType="1"/>
            </p:cNvSpPr>
            <p:nvPr/>
          </p:nvSpPr>
          <p:spPr bwMode="auto">
            <a:xfrm>
              <a:off x="4596" y="2491"/>
              <a:ext cx="0" cy="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7" name="Line 331">
              <a:extLst>
                <a:ext uri="{FF2B5EF4-FFF2-40B4-BE49-F238E27FC236}">
                  <a16:creationId xmlns:a16="http://schemas.microsoft.com/office/drawing/2014/main" id="{FD7AF18B-69D0-05FC-373A-010ADD69B0BF}"/>
                </a:ext>
              </a:extLst>
            </p:cNvPr>
            <p:cNvSpPr>
              <a:spLocks noChangeShapeType="1"/>
            </p:cNvSpPr>
            <p:nvPr/>
          </p:nvSpPr>
          <p:spPr bwMode="auto">
            <a:xfrm>
              <a:off x="4613"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8" name="Line 332">
              <a:extLst>
                <a:ext uri="{FF2B5EF4-FFF2-40B4-BE49-F238E27FC236}">
                  <a16:creationId xmlns:a16="http://schemas.microsoft.com/office/drawing/2014/main" id="{AECB20EA-4E96-9D41-9176-E43649090799}"/>
                </a:ext>
              </a:extLst>
            </p:cNvPr>
            <p:cNvSpPr>
              <a:spLocks noChangeShapeType="1"/>
            </p:cNvSpPr>
            <p:nvPr/>
          </p:nvSpPr>
          <p:spPr bwMode="auto">
            <a:xfrm>
              <a:off x="4626"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09" name="Line 333">
              <a:extLst>
                <a:ext uri="{FF2B5EF4-FFF2-40B4-BE49-F238E27FC236}">
                  <a16:creationId xmlns:a16="http://schemas.microsoft.com/office/drawing/2014/main" id="{BC8B371F-F9D0-5B47-0F9F-58F4DEDF2851}"/>
                </a:ext>
              </a:extLst>
            </p:cNvPr>
            <p:cNvSpPr>
              <a:spLocks noChangeShapeType="1"/>
            </p:cNvSpPr>
            <p:nvPr/>
          </p:nvSpPr>
          <p:spPr bwMode="auto">
            <a:xfrm>
              <a:off x="4643"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0" name="Line 334">
              <a:extLst>
                <a:ext uri="{FF2B5EF4-FFF2-40B4-BE49-F238E27FC236}">
                  <a16:creationId xmlns:a16="http://schemas.microsoft.com/office/drawing/2014/main" id="{44C27D57-0D4F-5E43-A837-A7454F659553}"/>
                </a:ext>
              </a:extLst>
            </p:cNvPr>
            <p:cNvSpPr>
              <a:spLocks noChangeShapeType="1"/>
            </p:cNvSpPr>
            <p:nvPr/>
          </p:nvSpPr>
          <p:spPr bwMode="auto">
            <a:xfrm>
              <a:off x="4660"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1" name="Line 335">
              <a:extLst>
                <a:ext uri="{FF2B5EF4-FFF2-40B4-BE49-F238E27FC236}">
                  <a16:creationId xmlns:a16="http://schemas.microsoft.com/office/drawing/2014/main" id="{81A8F326-CBDB-6107-784D-6780A61FDEDD}"/>
                </a:ext>
              </a:extLst>
            </p:cNvPr>
            <p:cNvSpPr>
              <a:spLocks noChangeShapeType="1"/>
            </p:cNvSpPr>
            <p:nvPr/>
          </p:nvSpPr>
          <p:spPr bwMode="auto">
            <a:xfrm>
              <a:off x="4673"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2" name="Line 336">
              <a:extLst>
                <a:ext uri="{FF2B5EF4-FFF2-40B4-BE49-F238E27FC236}">
                  <a16:creationId xmlns:a16="http://schemas.microsoft.com/office/drawing/2014/main" id="{464B9E43-8FD2-9D83-17B2-1B6F4E8394B2}"/>
                </a:ext>
              </a:extLst>
            </p:cNvPr>
            <p:cNvSpPr>
              <a:spLocks noChangeShapeType="1"/>
            </p:cNvSpPr>
            <p:nvPr/>
          </p:nvSpPr>
          <p:spPr bwMode="auto">
            <a:xfrm>
              <a:off x="4690"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3" name="Line 337">
              <a:extLst>
                <a:ext uri="{FF2B5EF4-FFF2-40B4-BE49-F238E27FC236}">
                  <a16:creationId xmlns:a16="http://schemas.microsoft.com/office/drawing/2014/main" id="{D29AF6AF-6BC3-307E-3AB0-38E6FB5D6FD6}"/>
                </a:ext>
              </a:extLst>
            </p:cNvPr>
            <p:cNvSpPr>
              <a:spLocks noChangeShapeType="1"/>
            </p:cNvSpPr>
            <p:nvPr/>
          </p:nvSpPr>
          <p:spPr bwMode="auto">
            <a:xfrm>
              <a:off x="4702"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4" name="Line 338">
              <a:extLst>
                <a:ext uri="{FF2B5EF4-FFF2-40B4-BE49-F238E27FC236}">
                  <a16:creationId xmlns:a16="http://schemas.microsoft.com/office/drawing/2014/main" id="{F23FF1F7-2586-4A08-7BA6-B93D17690280}"/>
                </a:ext>
              </a:extLst>
            </p:cNvPr>
            <p:cNvSpPr>
              <a:spLocks noChangeShapeType="1"/>
            </p:cNvSpPr>
            <p:nvPr/>
          </p:nvSpPr>
          <p:spPr bwMode="auto">
            <a:xfrm>
              <a:off x="4724"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5" name="Line 339">
              <a:extLst>
                <a:ext uri="{FF2B5EF4-FFF2-40B4-BE49-F238E27FC236}">
                  <a16:creationId xmlns:a16="http://schemas.microsoft.com/office/drawing/2014/main" id="{B774B313-4EC6-0336-C7ED-DB9C6BD5DB98}"/>
                </a:ext>
              </a:extLst>
            </p:cNvPr>
            <p:cNvSpPr>
              <a:spLocks noChangeShapeType="1"/>
            </p:cNvSpPr>
            <p:nvPr/>
          </p:nvSpPr>
          <p:spPr bwMode="auto">
            <a:xfrm>
              <a:off x="4741"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6" name="Line 340">
              <a:extLst>
                <a:ext uri="{FF2B5EF4-FFF2-40B4-BE49-F238E27FC236}">
                  <a16:creationId xmlns:a16="http://schemas.microsoft.com/office/drawing/2014/main" id="{0C184256-3027-A3A0-CBC3-6053347F64ED}"/>
                </a:ext>
              </a:extLst>
            </p:cNvPr>
            <p:cNvSpPr>
              <a:spLocks noChangeShapeType="1"/>
            </p:cNvSpPr>
            <p:nvPr/>
          </p:nvSpPr>
          <p:spPr bwMode="auto">
            <a:xfrm>
              <a:off x="4753"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7" name="Line 341">
              <a:extLst>
                <a:ext uri="{FF2B5EF4-FFF2-40B4-BE49-F238E27FC236}">
                  <a16:creationId xmlns:a16="http://schemas.microsoft.com/office/drawing/2014/main" id="{D69A87D0-D57B-9D61-BC27-58FF159FD5AD}"/>
                </a:ext>
              </a:extLst>
            </p:cNvPr>
            <p:cNvSpPr>
              <a:spLocks noChangeShapeType="1"/>
            </p:cNvSpPr>
            <p:nvPr/>
          </p:nvSpPr>
          <p:spPr bwMode="auto">
            <a:xfrm>
              <a:off x="4771"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8" name="Line 342">
              <a:extLst>
                <a:ext uri="{FF2B5EF4-FFF2-40B4-BE49-F238E27FC236}">
                  <a16:creationId xmlns:a16="http://schemas.microsoft.com/office/drawing/2014/main" id="{3EFED1E5-6BB0-D6C8-5658-9A3D349198C2}"/>
                </a:ext>
              </a:extLst>
            </p:cNvPr>
            <p:cNvSpPr>
              <a:spLocks noChangeShapeType="1"/>
            </p:cNvSpPr>
            <p:nvPr/>
          </p:nvSpPr>
          <p:spPr bwMode="auto">
            <a:xfrm>
              <a:off x="4784"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19" name="Line 343">
              <a:extLst>
                <a:ext uri="{FF2B5EF4-FFF2-40B4-BE49-F238E27FC236}">
                  <a16:creationId xmlns:a16="http://schemas.microsoft.com/office/drawing/2014/main" id="{6DDD6BB0-A869-28EC-FC93-62F52D409111}"/>
                </a:ext>
              </a:extLst>
            </p:cNvPr>
            <p:cNvSpPr>
              <a:spLocks noChangeShapeType="1"/>
            </p:cNvSpPr>
            <p:nvPr/>
          </p:nvSpPr>
          <p:spPr bwMode="auto">
            <a:xfrm>
              <a:off x="4800"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20" name="Line 344">
              <a:extLst>
                <a:ext uri="{FF2B5EF4-FFF2-40B4-BE49-F238E27FC236}">
                  <a16:creationId xmlns:a16="http://schemas.microsoft.com/office/drawing/2014/main" id="{BD5529DD-AD0E-61B3-8BD3-0E6D5B6DA0B8}"/>
                </a:ext>
              </a:extLst>
            </p:cNvPr>
            <p:cNvSpPr>
              <a:spLocks noChangeShapeType="1"/>
            </p:cNvSpPr>
            <p:nvPr/>
          </p:nvSpPr>
          <p:spPr bwMode="auto">
            <a:xfrm>
              <a:off x="4818"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21" name="Line 345">
              <a:extLst>
                <a:ext uri="{FF2B5EF4-FFF2-40B4-BE49-F238E27FC236}">
                  <a16:creationId xmlns:a16="http://schemas.microsoft.com/office/drawing/2014/main" id="{C18F88DB-4241-A892-46E9-2B987A8FDC95}"/>
                </a:ext>
              </a:extLst>
            </p:cNvPr>
            <p:cNvSpPr>
              <a:spLocks noChangeShapeType="1"/>
            </p:cNvSpPr>
            <p:nvPr/>
          </p:nvSpPr>
          <p:spPr bwMode="auto">
            <a:xfrm>
              <a:off x="4830" y="2491"/>
              <a:ext cx="1"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22" name="Line 346">
              <a:extLst>
                <a:ext uri="{FF2B5EF4-FFF2-40B4-BE49-F238E27FC236}">
                  <a16:creationId xmlns:a16="http://schemas.microsoft.com/office/drawing/2014/main" id="{819FD63E-027A-C7C1-BF82-D48604CF6AEC}"/>
                </a:ext>
              </a:extLst>
            </p:cNvPr>
            <p:cNvSpPr>
              <a:spLocks noChangeShapeType="1"/>
            </p:cNvSpPr>
            <p:nvPr/>
          </p:nvSpPr>
          <p:spPr bwMode="auto">
            <a:xfrm>
              <a:off x="4852"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23" name="Line 347">
              <a:extLst>
                <a:ext uri="{FF2B5EF4-FFF2-40B4-BE49-F238E27FC236}">
                  <a16:creationId xmlns:a16="http://schemas.microsoft.com/office/drawing/2014/main" id="{601079EF-0FD9-28A9-7D23-BCFF4C1CC6FB}"/>
                </a:ext>
              </a:extLst>
            </p:cNvPr>
            <p:cNvSpPr>
              <a:spLocks noChangeShapeType="1"/>
            </p:cNvSpPr>
            <p:nvPr/>
          </p:nvSpPr>
          <p:spPr bwMode="auto">
            <a:xfrm>
              <a:off x="4865" y="2491"/>
              <a:ext cx="0" cy="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24" name="Line 348">
              <a:extLst>
                <a:ext uri="{FF2B5EF4-FFF2-40B4-BE49-F238E27FC236}">
                  <a16:creationId xmlns:a16="http://schemas.microsoft.com/office/drawing/2014/main" id="{FB3B99E3-E758-1011-DA76-81034425BA15}"/>
                </a:ext>
              </a:extLst>
            </p:cNvPr>
            <p:cNvSpPr>
              <a:spLocks noChangeShapeType="1"/>
            </p:cNvSpPr>
            <p:nvPr/>
          </p:nvSpPr>
          <p:spPr bwMode="auto">
            <a:xfrm>
              <a:off x="2840" y="2491"/>
              <a:ext cx="22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25" name="Rectangle 349">
              <a:extLst>
                <a:ext uri="{FF2B5EF4-FFF2-40B4-BE49-F238E27FC236}">
                  <a16:creationId xmlns:a16="http://schemas.microsoft.com/office/drawing/2014/main" id="{DF3DC4E0-5721-464D-61C8-EDB29526483E}"/>
                </a:ext>
              </a:extLst>
            </p:cNvPr>
            <p:cNvSpPr>
              <a:spLocks noChangeArrowheads="1"/>
            </p:cNvSpPr>
            <p:nvPr/>
          </p:nvSpPr>
          <p:spPr bwMode="auto">
            <a:xfrm>
              <a:off x="2880" y="1842"/>
              <a:ext cx="222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Impulse response of T-type antenna transfer function (S11)</a:t>
              </a:r>
              <a:endParaRPr lang="en-US" altLang="ja-JP" sz="1000">
                <a:latin typeface="Arial" panose="020B0604020202020204" pitchFamily="34" charset="0"/>
                <a:ea typeface="ＭＳ Ｐゴシック" panose="020B0600070205080204" pitchFamily="50" charset="-128"/>
              </a:endParaRPr>
            </a:p>
          </p:txBody>
        </p:sp>
        <p:sp>
          <p:nvSpPr>
            <p:cNvPr id="38126" name="Rectangle 350">
              <a:extLst>
                <a:ext uri="{FF2B5EF4-FFF2-40B4-BE49-F238E27FC236}">
                  <a16:creationId xmlns:a16="http://schemas.microsoft.com/office/drawing/2014/main" id="{40789A82-A381-2A42-0842-7800B9A0B8A8}"/>
                </a:ext>
              </a:extLst>
            </p:cNvPr>
            <p:cNvSpPr>
              <a:spLocks noChangeArrowheads="1"/>
            </p:cNvSpPr>
            <p:nvPr/>
          </p:nvSpPr>
          <p:spPr bwMode="auto">
            <a:xfrm>
              <a:off x="3787" y="3838"/>
              <a:ext cx="55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Time (samples)</a:t>
              </a:r>
              <a:endParaRPr lang="en-US" altLang="ja-JP" sz="1000">
                <a:latin typeface="Arial" panose="020B0604020202020204" pitchFamily="34" charset="0"/>
                <a:ea typeface="ＭＳ Ｐゴシック" panose="020B0600070205080204" pitchFamily="50" charset="-128"/>
              </a:endParaRPr>
            </a:p>
          </p:txBody>
        </p:sp>
        <p:sp>
          <p:nvSpPr>
            <p:cNvPr id="38127" name="Rectangle 351">
              <a:extLst>
                <a:ext uri="{FF2B5EF4-FFF2-40B4-BE49-F238E27FC236}">
                  <a16:creationId xmlns:a16="http://schemas.microsoft.com/office/drawing/2014/main" id="{A41ED79E-8946-445F-9BD9-477F5FC4FF93}"/>
                </a:ext>
              </a:extLst>
            </p:cNvPr>
            <p:cNvSpPr>
              <a:spLocks noChangeArrowheads="1"/>
            </p:cNvSpPr>
            <p:nvPr/>
          </p:nvSpPr>
          <p:spPr bwMode="auto">
            <a:xfrm rot="-5400000">
              <a:off x="2229" y="2703"/>
              <a:ext cx="6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Relative amplitude</a:t>
              </a:r>
              <a:endParaRPr lang="en-US" altLang="ja-JP" sz="1000">
                <a:latin typeface="Arial" panose="020B0604020202020204" pitchFamily="34" charset="0"/>
                <a:ea typeface="ＭＳ Ｐゴシック" panose="020B0600070205080204" pitchFamily="50" charset="-128"/>
              </a:endParaRPr>
            </a:p>
          </p:txBody>
        </p:sp>
      </p:grpSp>
      <p:grpSp>
        <p:nvGrpSpPr>
          <p:cNvPr id="37894" name="Group 352">
            <a:extLst>
              <a:ext uri="{FF2B5EF4-FFF2-40B4-BE49-F238E27FC236}">
                <a16:creationId xmlns:a16="http://schemas.microsoft.com/office/drawing/2014/main" id="{36EF8906-9F0B-FFEB-2210-5729445F68F8}"/>
              </a:ext>
            </a:extLst>
          </p:cNvPr>
          <p:cNvGrpSpPr>
            <a:grpSpLocks/>
          </p:cNvGrpSpPr>
          <p:nvPr/>
        </p:nvGrpSpPr>
        <p:grpSpPr bwMode="auto">
          <a:xfrm>
            <a:off x="466725" y="2635250"/>
            <a:ext cx="4027488" cy="3306763"/>
            <a:chOff x="3016" y="1842"/>
            <a:chExt cx="2501" cy="2094"/>
          </a:xfrm>
        </p:grpSpPr>
        <p:sp>
          <p:nvSpPr>
            <p:cNvPr id="37896" name="Rectangle 353">
              <a:extLst>
                <a:ext uri="{FF2B5EF4-FFF2-40B4-BE49-F238E27FC236}">
                  <a16:creationId xmlns:a16="http://schemas.microsoft.com/office/drawing/2014/main" id="{3BB03445-DC10-8741-C212-BC207A0FF5EA}"/>
                </a:ext>
              </a:extLst>
            </p:cNvPr>
            <p:cNvSpPr>
              <a:spLocks noChangeArrowheads="1"/>
            </p:cNvSpPr>
            <p:nvPr/>
          </p:nvSpPr>
          <p:spPr bwMode="auto">
            <a:xfrm>
              <a:off x="3245" y="2013"/>
              <a:ext cx="2217" cy="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897" name="Rectangle 354">
              <a:extLst>
                <a:ext uri="{FF2B5EF4-FFF2-40B4-BE49-F238E27FC236}">
                  <a16:creationId xmlns:a16="http://schemas.microsoft.com/office/drawing/2014/main" id="{29AFEE01-DA51-3CFD-E3D4-F1420AD7CDE8}"/>
                </a:ext>
              </a:extLst>
            </p:cNvPr>
            <p:cNvSpPr>
              <a:spLocks noChangeArrowheads="1"/>
            </p:cNvSpPr>
            <p:nvPr/>
          </p:nvSpPr>
          <p:spPr bwMode="auto">
            <a:xfrm>
              <a:off x="3245" y="2013"/>
              <a:ext cx="2217" cy="1687"/>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37898" name="Freeform 355">
              <a:extLst>
                <a:ext uri="{FF2B5EF4-FFF2-40B4-BE49-F238E27FC236}">
                  <a16:creationId xmlns:a16="http://schemas.microsoft.com/office/drawing/2014/main" id="{CB91AF86-996F-17D5-8390-F8E56B9243E0}"/>
                </a:ext>
              </a:extLst>
            </p:cNvPr>
            <p:cNvSpPr>
              <a:spLocks/>
            </p:cNvSpPr>
            <p:nvPr/>
          </p:nvSpPr>
          <p:spPr bwMode="auto">
            <a:xfrm>
              <a:off x="3245" y="2013"/>
              <a:ext cx="0" cy="1687"/>
            </a:xfrm>
            <a:custGeom>
              <a:avLst/>
              <a:gdLst>
                <a:gd name="T0" fmla="*/ 1687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899" name="Freeform 356">
              <a:extLst>
                <a:ext uri="{FF2B5EF4-FFF2-40B4-BE49-F238E27FC236}">
                  <a16:creationId xmlns:a16="http://schemas.microsoft.com/office/drawing/2014/main" id="{36BFE14A-6B4F-1182-03CC-9DD9624290D2}"/>
                </a:ext>
              </a:extLst>
            </p:cNvPr>
            <p:cNvSpPr>
              <a:spLocks/>
            </p:cNvSpPr>
            <p:nvPr/>
          </p:nvSpPr>
          <p:spPr bwMode="auto">
            <a:xfrm>
              <a:off x="3488" y="2013"/>
              <a:ext cx="0" cy="1687"/>
            </a:xfrm>
            <a:custGeom>
              <a:avLst/>
              <a:gdLst>
                <a:gd name="T0" fmla="*/ 1687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0" name="Freeform 357">
              <a:extLst>
                <a:ext uri="{FF2B5EF4-FFF2-40B4-BE49-F238E27FC236}">
                  <a16:creationId xmlns:a16="http://schemas.microsoft.com/office/drawing/2014/main" id="{56A441DD-96F8-4CD6-F21F-34AA5C5E84AC}"/>
                </a:ext>
              </a:extLst>
            </p:cNvPr>
            <p:cNvSpPr>
              <a:spLocks/>
            </p:cNvSpPr>
            <p:nvPr/>
          </p:nvSpPr>
          <p:spPr bwMode="auto">
            <a:xfrm>
              <a:off x="3735" y="2013"/>
              <a:ext cx="1" cy="1687"/>
            </a:xfrm>
            <a:custGeom>
              <a:avLst/>
              <a:gdLst>
                <a:gd name="T0" fmla="*/ 0 w 1"/>
                <a:gd name="T1" fmla="*/ 168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1" name="Freeform 358">
              <a:extLst>
                <a:ext uri="{FF2B5EF4-FFF2-40B4-BE49-F238E27FC236}">
                  <a16:creationId xmlns:a16="http://schemas.microsoft.com/office/drawing/2014/main" id="{DB6AE2AE-EDFD-7184-088A-1784152C8E74}"/>
                </a:ext>
              </a:extLst>
            </p:cNvPr>
            <p:cNvSpPr>
              <a:spLocks/>
            </p:cNvSpPr>
            <p:nvPr/>
          </p:nvSpPr>
          <p:spPr bwMode="auto">
            <a:xfrm>
              <a:off x="3983" y="2013"/>
              <a:ext cx="0" cy="1687"/>
            </a:xfrm>
            <a:custGeom>
              <a:avLst/>
              <a:gdLst>
                <a:gd name="T0" fmla="*/ 1687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2" name="Freeform 359">
              <a:extLst>
                <a:ext uri="{FF2B5EF4-FFF2-40B4-BE49-F238E27FC236}">
                  <a16:creationId xmlns:a16="http://schemas.microsoft.com/office/drawing/2014/main" id="{4A870B39-615A-F05D-317F-C75097E7FB40}"/>
                </a:ext>
              </a:extLst>
            </p:cNvPr>
            <p:cNvSpPr>
              <a:spLocks/>
            </p:cNvSpPr>
            <p:nvPr/>
          </p:nvSpPr>
          <p:spPr bwMode="auto">
            <a:xfrm>
              <a:off x="4229" y="2013"/>
              <a:ext cx="1" cy="1687"/>
            </a:xfrm>
            <a:custGeom>
              <a:avLst/>
              <a:gdLst>
                <a:gd name="T0" fmla="*/ 0 w 1"/>
                <a:gd name="T1" fmla="*/ 168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3" name="Freeform 360">
              <a:extLst>
                <a:ext uri="{FF2B5EF4-FFF2-40B4-BE49-F238E27FC236}">
                  <a16:creationId xmlns:a16="http://schemas.microsoft.com/office/drawing/2014/main" id="{71FFB6F2-D9F2-0C75-E112-F661ACCEE995}"/>
                </a:ext>
              </a:extLst>
            </p:cNvPr>
            <p:cNvSpPr>
              <a:spLocks/>
            </p:cNvSpPr>
            <p:nvPr/>
          </p:nvSpPr>
          <p:spPr bwMode="auto">
            <a:xfrm>
              <a:off x="4476" y="2013"/>
              <a:ext cx="1" cy="1687"/>
            </a:xfrm>
            <a:custGeom>
              <a:avLst/>
              <a:gdLst>
                <a:gd name="T0" fmla="*/ 0 w 1"/>
                <a:gd name="T1" fmla="*/ 168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4" name="Freeform 361">
              <a:extLst>
                <a:ext uri="{FF2B5EF4-FFF2-40B4-BE49-F238E27FC236}">
                  <a16:creationId xmlns:a16="http://schemas.microsoft.com/office/drawing/2014/main" id="{1558C7DB-8DBA-ADA6-73F0-588442FEFD7D}"/>
                </a:ext>
              </a:extLst>
            </p:cNvPr>
            <p:cNvSpPr>
              <a:spLocks/>
            </p:cNvSpPr>
            <p:nvPr/>
          </p:nvSpPr>
          <p:spPr bwMode="auto">
            <a:xfrm>
              <a:off x="4720" y="2013"/>
              <a:ext cx="0" cy="1687"/>
            </a:xfrm>
            <a:custGeom>
              <a:avLst/>
              <a:gdLst>
                <a:gd name="T0" fmla="*/ 1687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5" name="Freeform 362">
              <a:extLst>
                <a:ext uri="{FF2B5EF4-FFF2-40B4-BE49-F238E27FC236}">
                  <a16:creationId xmlns:a16="http://schemas.microsoft.com/office/drawing/2014/main" id="{0AE2BB55-99F2-7DE5-61F5-D7D92DF54CF3}"/>
                </a:ext>
              </a:extLst>
            </p:cNvPr>
            <p:cNvSpPr>
              <a:spLocks/>
            </p:cNvSpPr>
            <p:nvPr/>
          </p:nvSpPr>
          <p:spPr bwMode="auto">
            <a:xfrm>
              <a:off x="4967" y="2013"/>
              <a:ext cx="0" cy="1687"/>
            </a:xfrm>
            <a:custGeom>
              <a:avLst/>
              <a:gdLst>
                <a:gd name="T0" fmla="*/ 1687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6" name="Freeform 363">
              <a:extLst>
                <a:ext uri="{FF2B5EF4-FFF2-40B4-BE49-F238E27FC236}">
                  <a16:creationId xmlns:a16="http://schemas.microsoft.com/office/drawing/2014/main" id="{3F0CF6EA-171D-7BBD-EAB1-697A61DE0385}"/>
                </a:ext>
              </a:extLst>
            </p:cNvPr>
            <p:cNvSpPr>
              <a:spLocks/>
            </p:cNvSpPr>
            <p:nvPr/>
          </p:nvSpPr>
          <p:spPr bwMode="auto">
            <a:xfrm>
              <a:off x="5214" y="2013"/>
              <a:ext cx="1" cy="1687"/>
            </a:xfrm>
            <a:custGeom>
              <a:avLst/>
              <a:gdLst>
                <a:gd name="T0" fmla="*/ 0 w 1"/>
                <a:gd name="T1" fmla="*/ 168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7" name="Freeform 364">
              <a:extLst>
                <a:ext uri="{FF2B5EF4-FFF2-40B4-BE49-F238E27FC236}">
                  <a16:creationId xmlns:a16="http://schemas.microsoft.com/office/drawing/2014/main" id="{3096C03E-09DA-11E8-4957-47470F33BC7B}"/>
                </a:ext>
              </a:extLst>
            </p:cNvPr>
            <p:cNvSpPr>
              <a:spLocks/>
            </p:cNvSpPr>
            <p:nvPr/>
          </p:nvSpPr>
          <p:spPr bwMode="auto">
            <a:xfrm>
              <a:off x="5462" y="2013"/>
              <a:ext cx="0" cy="1687"/>
            </a:xfrm>
            <a:custGeom>
              <a:avLst/>
              <a:gdLst>
                <a:gd name="T0" fmla="*/ 1687 h 410"/>
                <a:gd name="T1" fmla="*/ 0 h 410"/>
                <a:gd name="T2" fmla="*/ 0 h 410"/>
                <a:gd name="T3" fmla="*/ 0 60000 65536"/>
                <a:gd name="T4" fmla="*/ 0 60000 65536"/>
                <a:gd name="T5" fmla="*/ 0 60000 65536"/>
              </a:gdLst>
              <a:ahLst/>
              <a:cxnLst>
                <a:cxn ang="T3">
                  <a:pos x="0" y="T0"/>
                </a:cxn>
                <a:cxn ang="T4">
                  <a:pos x="0" y="T1"/>
                </a:cxn>
                <a:cxn ang="T5">
                  <a:pos x="0" y="T2"/>
                </a:cxn>
              </a:cxnLst>
              <a:rect l="0" t="0" r="r" b="b"/>
              <a:pathLst>
                <a:path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8" name="Freeform 365">
              <a:extLst>
                <a:ext uri="{FF2B5EF4-FFF2-40B4-BE49-F238E27FC236}">
                  <a16:creationId xmlns:a16="http://schemas.microsoft.com/office/drawing/2014/main" id="{14699165-667B-7999-D1E1-DD30BF77A07A}"/>
                </a:ext>
              </a:extLst>
            </p:cNvPr>
            <p:cNvSpPr>
              <a:spLocks/>
            </p:cNvSpPr>
            <p:nvPr/>
          </p:nvSpPr>
          <p:spPr bwMode="auto">
            <a:xfrm>
              <a:off x="3245" y="3700"/>
              <a:ext cx="2217" cy="0"/>
            </a:xfrm>
            <a:custGeom>
              <a:avLst/>
              <a:gdLst>
                <a:gd name="T0" fmla="*/ 0 w 520"/>
                <a:gd name="T1" fmla="*/ 2217 w 520"/>
                <a:gd name="T2" fmla="*/ 221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09" name="Freeform 366">
              <a:extLst>
                <a:ext uri="{FF2B5EF4-FFF2-40B4-BE49-F238E27FC236}">
                  <a16:creationId xmlns:a16="http://schemas.microsoft.com/office/drawing/2014/main" id="{813AFE55-11DA-BF24-5654-A2EA593AB389}"/>
                </a:ext>
              </a:extLst>
            </p:cNvPr>
            <p:cNvSpPr>
              <a:spLocks/>
            </p:cNvSpPr>
            <p:nvPr/>
          </p:nvSpPr>
          <p:spPr bwMode="auto">
            <a:xfrm>
              <a:off x="3245" y="3420"/>
              <a:ext cx="2217" cy="1"/>
            </a:xfrm>
            <a:custGeom>
              <a:avLst/>
              <a:gdLst>
                <a:gd name="T0" fmla="*/ 0 w 520"/>
                <a:gd name="T1" fmla="*/ 0 h 1"/>
                <a:gd name="T2" fmla="*/ 2217 w 520"/>
                <a:gd name="T3" fmla="*/ 0 h 1"/>
                <a:gd name="T4" fmla="*/ 221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10" name="Freeform 367">
              <a:extLst>
                <a:ext uri="{FF2B5EF4-FFF2-40B4-BE49-F238E27FC236}">
                  <a16:creationId xmlns:a16="http://schemas.microsoft.com/office/drawing/2014/main" id="{1B098C7E-51DB-72E2-5267-C5920BD65686}"/>
                </a:ext>
              </a:extLst>
            </p:cNvPr>
            <p:cNvSpPr>
              <a:spLocks/>
            </p:cNvSpPr>
            <p:nvPr/>
          </p:nvSpPr>
          <p:spPr bwMode="auto">
            <a:xfrm>
              <a:off x="3245" y="3136"/>
              <a:ext cx="2217" cy="1"/>
            </a:xfrm>
            <a:custGeom>
              <a:avLst/>
              <a:gdLst>
                <a:gd name="T0" fmla="*/ 0 w 520"/>
                <a:gd name="T1" fmla="*/ 0 h 1"/>
                <a:gd name="T2" fmla="*/ 2217 w 520"/>
                <a:gd name="T3" fmla="*/ 0 h 1"/>
                <a:gd name="T4" fmla="*/ 221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11" name="Freeform 368">
              <a:extLst>
                <a:ext uri="{FF2B5EF4-FFF2-40B4-BE49-F238E27FC236}">
                  <a16:creationId xmlns:a16="http://schemas.microsoft.com/office/drawing/2014/main" id="{C7419388-407E-9E50-AAF8-D47CF16DF3A5}"/>
                </a:ext>
              </a:extLst>
            </p:cNvPr>
            <p:cNvSpPr>
              <a:spLocks/>
            </p:cNvSpPr>
            <p:nvPr/>
          </p:nvSpPr>
          <p:spPr bwMode="auto">
            <a:xfrm>
              <a:off x="3245" y="2857"/>
              <a:ext cx="2217" cy="0"/>
            </a:xfrm>
            <a:custGeom>
              <a:avLst/>
              <a:gdLst>
                <a:gd name="T0" fmla="*/ 0 w 520"/>
                <a:gd name="T1" fmla="*/ 2217 w 520"/>
                <a:gd name="T2" fmla="*/ 221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12" name="Freeform 369">
              <a:extLst>
                <a:ext uri="{FF2B5EF4-FFF2-40B4-BE49-F238E27FC236}">
                  <a16:creationId xmlns:a16="http://schemas.microsoft.com/office/drawing/2014/main" id="{D21C1D89-471B-3F60-737E-D86BB810BD68}"/>
                </a:ext>
              </a:extLst>
            </p:cNvPr>
            <p:cNvSpPr>
              <a:spLocks/>
            </p:cNvSpPr>
            <p:nvPr/>
          </p:nvSpPr>
          <p:spPr bwMode="auto">
            <a:xfrm>
              <a:off x="3245" y="2577"/>
              <a:ext cx="2217" cy="0"/>
            </a:xfrm>
            <a:custGeom>
              <a:avLst/>
              <a:gdLst>
                <a:gd name="T0" fmla="*/ 0 w 520"/>
                <a:gd name="T1" fmla="*/ 2217 w 520"/>
                <a:gd name="T2" fmla="*/ 221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13" name="Freeform 370">
              <a:extLst>
                <a:ext uri="{FF2B5EF4-FFF2-40B4-BE49-F238E27FC236}">
                  <a16:creationId xmlns:a16="http://schemas.microsoft.com/office/drawing/2014/main" id="{08109129-D1E6-FEC0-1988-3D8593928447}"/>
                </a:ext>
              </a:extLst>
            </p:cNvPr>
            <p:cNvSpPr>
              <a:spLocks/>
            </p:cNvSpPr>
            <p:nvPr/>
          </p:nvSpPr>
          <p:spPr bwMode="auto">
            <a:xfrm>
              <a:off x="3245" y="2296"/>
              <a:ext cx="2217" cy="1"/>
            </a:xfrm>
            <a:custGeom>
              <a:avLst/>
              <a:gdLst>
                <a:gd name="T0" fmla="*/ 0 w 520"/>
                <a:gd name="T1" fmla="*/ 0 h 1"/>
                <a:gd name="T2" fmla="*/ 2217 w 520"/>
                <a:gd name="T3" fmla="*/ 0 h 1"/>
                <a:gd name="T4" fmla="*/ 221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14" name="Freeform 371">
              <a:extLst>
                <a:ext uri="{FF2B5EF4-FFF2-40B4-BE49-F238E27FC236}">
                  <a16:creationId xmlns:a16="http://schemas.microsoft.com/office/drawing/2014/main" id="{025B4E87-033D-27C1-09E6-49DBE7FDEA23}"/>
                </a:ext>
              </a:extLst>
            </p:cNvPr>
            <p:cNvSpPr>
              <a:spLocks/>
            </p:cNvSpPr>
            <p:nvPr/>
          </p:nvSpPr>
          <p:spPr bwMode="auto">
            <a:xfrm>
              <a:off x="3245" y="2013"/>
              <a:ext cx="2217" cy="0"/>
            </a:xfrm>
            <a:custGeom>
              <a:avLst/>
              <a:gdLst>
                <a:gd name="T0" fmla="*/ 0 w 520"/>
                <a:gd name="T1" fmla="*/ 2217 w 520"/>
                <a:gd name="T2" fmla="*/ 2217 w 520"/>
                <a:gd name="T3" fmla="*/ 0 60000 65536"/>
                <a:gd name="T4" fmla="*/ 0 60000 65536"/>
                <a:gd name="T5" fmla="*/ 0 60000 65536"/>
              </a:gdLst>
              <a:ahLst/>
              <a:cxnLst>
                <a:cxn ang="T3">
                  <a:pos x="T0" y="0"/>
                </a:cxn>
                <a:cxn ang="T4">
                  <a:pos x="T1" y="0"/>
                </a:cxn>
                <a:cxn ang="T5">
                  <a:pos x="T2" y="0"/>
                </a:cxn>
              </a:cxnLst>
              <a:rect l="0" t="0" r="r" b="b"/>
              <a:pathLst>
                <a:path w="520">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15" name="Line 372">
              <a:extLst>
                <a:ext uri="{FF2B5EF4-FFF2-40B4-BE49-F238E27FC236}">
                  <a16:creationId xmlns:a16="http://schemas.microsoft.com/office/drawing/2014/main" id="{4C0B7954-57BC-5295-7045-995DBB125767}"/>
                </a:ext>
              </a:extLst>
            </p:cNvPr>
            <p:cNvSpPr>
              <a:spLocks noChangeShapeType="1"/>
            </p:cNvSpPr>
            <p:nvPr/>
          </p:nvSpPr>
          <p:spPr bwMode="auto">
            <a:xfrm>
              <a:off x="3245" y="2013"/>
              <a:ext cx="22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16" name="Freeform 373">
              <a:extLst>
                <a:ext uri="{FF2B5EF4-FFF2-40B4-BE49-F238E27FC236}">
                  <a16:creationId xmlns:a16="http://schemas.microsoft.com/office/drawing/2014/main" id="{E61DDC55-EEFF-E189-3B19-8DC167D4CFD9}"/>
                </a:ext>
              </a:extLst>
            </p:cNvPr>
            <p:cNvSpPr>
              <a:spLocks/>
            </p:cNvSpPr>
            <p:nvPr/>
          </p:nvSpPr>
          <p:spPr bwMode="auto">
            <a:xfrm>
              <a:off x="3245" y="2013"/>
              <a:ext cx="2217" cy="1687"/>
            </a:xfrm>
            <a:custGeom>
              <a:avLst/>
              <a:gdLst>
                <a:gd name="T0" fmla="*/ 0 w 520"/>
                <a:gd name="T1" fmla="*/ 1687 h 410"/>
                <a:gd name="T2" fmla="*/ 2217 w 520"/>
                <a:gd name="T3" fmla="*/ 1687 h 410"/>
                <a:gd name="T4" fmla="*/ 2217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17" name="Line 374">
              <a:extLst>
                <a:ext uri="{FF2B5EF4-FFF2-40B4-BE49-F238E27FC236}">
                  <a16:creationId xmlns:a16="http://schemas.microsoft.com/office/drawing/2014/main" id="{CD57B718-202D-ACF8-ECFB-13147F2E614C}"/>
                </a:ext>
              </a:extLst>
            </p:cNvPr>
            <p:cNvSpPr>
              <a:spLocks noChangeShapeType="1"/>
            </p:cNvSpPr>
            <p:nvPr/>
          </p:nvSpPr>
          <p:spPr bwMode="auto">
            <a:xfrm flipV="1">
              <a:off x="3245" y="2013"/>
              <a:ext cx="0" cy="1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18" name="Line 375">
              <a:extLst>
                <a:ext uri="{FF2B5EF4-FFF2-40B4-BE49-F238E27FC236}">
                  <a16:creationId xmlns:a16="http://schemas.microsoft.com/office/drawing/2014/main" id="{8023035B-0C6D-9B52-D1A4-246DFF8E1FFD}"/>
                </a:ext>
              </a:extLst>
            </p:cNvPr>
            <p:cNvSpPr>
              <a:spLocks noChangeShapeType="1"/>
            </p:cNvSpPr>
            <p:nvPr/>
          </p:nvSpPr>
          <p:spPr bwMode="auto">
            <a:xfrm>
              <a:off x="3245" y="3700"/>
              <a:ext cx="22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19" name="Line 376">
              <a:extLst>
                <a:ext uri="{FF2B5EF4-FFF2-40B4-BE49-F238E27FC236}">
                  <a16:creationId xmlns:a16="http://schemas.microsoft.com/office/drawing/2014/main" id="{E725AD78-FA2E-7104-2CCF-A7FF2AFCE223}"/>
                </a:ext>
              </a:extLst>
            </p:cNvPr>
            <p:cNvSpPr>
              <a:spLocks noChangeShapeType="1"/>
            </p:cNvSpPr>
            <p:nvPr/>
          </p:nvSpPr>
          <p:spPr bwMode="auto">
            <a:xfrm flipV="1">
              <a:off x="3245" y="2013"/>
              <a:ext cx="0" cy="1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20" name="Line 377">
              <a:extLst>
                <a:ext uri="{FF2B5EF4-FFF2-40B4-BE49-F238E27FC236}">
                  <a16:creationId xmlns:a16="http://schemas.microsoft.com/office/drawing/2014/main" id="{9130D332-9A73-247A-2C28-EA87C1DEC132}"/>
                </a:ext>
              </a:extLst>
            </p:cNvPr>
            <p:cNvSpPr>
              <a:spLocks noChangeShapeType="1"/>
            </p:cNvSpPr>
            <p:nvPr/>
          </p:nvSpPr>
          <p:spPr bwMode="auto">
            <a:xfrm flipV="1">
              <a:off x="3245" y="3675"/>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21" name="Line 378">
              <a:extLst>
                <a:ext uri="{FF2B5EF4-FFF2-40B4-BE49-F238E27FC236}">
                  <a16:creationId xmlns:a16="http://schemas.microsoft.com/office/drawing/2014/main" id="{C98FAFAD-BA09-2327-D279-0799E3C9CBE2}"/>
                </a:ext>
              </a:extLst>
            </p:cNvPr>
            <p:cNvSpPr>
              <a:spLocks noChangeShapeType="1"/>
            </p:cNvSpPr>
            <p:nvPr/>
          </p:nvSpPr>
          <p:spPr bwMode="auto">
            <a:xfrm>
              <a:off x="3245" y="2013"/>
              <a:ext cx="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22" name="Rectangle 379">
              <a:extLst>
                <a:ext uri="{FF2B5EF4-FFF2-40B4-BE49-F238E27FC236}">
                  <a16:creationId xmlns:a16="http://schemas.microsoft.com/office/drawing/2014/main" id="{3BBF9034-38D2-50BB-77C2-078AE769CC3C}"/>
                </a:ext>
              </a:extLst>
            </p:cNvPr>
            <p:cNvSpPr>
              <a:spLocks noChangeArrowheads="1"/>
            </p:cNvSpPr>
            <p:nvPr/>
          </p:nvSpPr>
          <p:spPr bwMode="auto">
            <a:xfrm>
              <a:off x="3227" y="3716"/>
              <a:ext cx="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a:t>
              </a:r>
              <a:endParaRPr lang="ja-JP" altLang="en-US" sz="800">
                <a:latin typeface="Arial" panose="020B0604020202020204" pitchFamily="34" charset="0"/>
                <a:ea typeface="ＭＳ Ｐゴシック" panose="020B0600070205080204" pitchFamily="50" charset="-128"/>
              </a:endParaRPr>
            </a:p>
          </p:txBody>
        </p:sp>
        <p:sp>
          <p:nvSpPr>
            <p:cNvPr id="37923" name="Line 380">
              <a:extLst>
                <a:ext uri="{FF2B5EF4-FFF2-40B4-BE49-F238E27FC236}">
                  <a16:creationId xmlns:a16="http://schemas.microsoft.com/office/drawing/2014/main" id="{75EB4F74-D096-C0B2-2CF5-1FDEC5C2E7EE}"/>
                </a:ext>
              </a:extLst>
            </p:cNvPr>
            <p:cNvSpPr>
              <a:spLocks noChangeShapeType="1"/>
            </p:cNvSpPr>
            <p:nvPr/>
          </p:nvSpPr>
          <p:spPr bwMode="auto">
            <a:xfrm flipV="1">
              <a:off x="3488" y="3675"/>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24" name="Line 381">
              <a:extLst>
                <a:ext uri="{FF2B5EF4-FFF2-40B4-BE49-F238E27FC236}">
                  <a16:creationId xmlns:a16="http://schemas.microsoft.com/office/drawing/2014/main" id="{DAF6EAEC-AC8D-B6F5-01F6-F60EA721F083}"/>
                </a:ext>
              </a:extLst>
            </p:cNvPr>
            <p:cNvSpPr>
              <a:spLocks noChangeShapeType="1"/>
            </p:cNvSpPr>
            <p:nvPr/>
          </p:nvSpPr>
          <p:spPr bwMode="auto">
            <a:xfrm>
              <a:off x="3488" y="2013"/>
              <a:ext cx="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25" name="Rectangle 382">
              <a:extLst>
                <a:ext uri="{FF2B5EF4-FFF2-40B4-BE49-F238E27FC236}">
                  <a16:creationId xmlns:a16="http://schemas.microsoft.com/office/drawing/2014/main" id="{6546B91B-FFAE-5EB2-9551-90F2E86900DE}"/>
                </a:ext>
              </a:extLst>
            </p:cNvPr>
            <p:cNvSpPr>
              <a:spLocks noChangeArrowheads="1"/>
            </p:cNvSpPr>
            <p:nvPr/>
          </p:nvSpPr>
          <p:spPr bwMode="auto">
            <a:xfrm>
              <a:off x="3455" y="3716"/>
              <a:ext cx="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50</a:t>
              </a:r>
              <a:endParaRPr lang="ja-JP" altLang="en-US" sz="800">
                <a:latin typeface="Arial" panose="020B0604020202020204" pitchFamily="34" charset="0"/>
                <a:ea typeface="ＭＳ Ｐゴシック" panose="020B0600070205080204" pitchFamily="50" charset="-128"/>
              </a:endParaRPr>
            </a:p>
          </p:txBody>
        </p:sp>
        <p:sp>
          <p:nvSpPr>
            <p:cNvPr id="37926" name="Line 383">
              <a:extLst>
                <a:ext uri="{FF2B5EF4-FFF2-40B4-BE49-F238E27FC236}">
                  <a16:creationId xmlns:a16="http://schemas.microsoft.com/office/drawing/2014/main" id="{A3DEA3B0-57C8-4C6E-BA6B-C183AE13EDE1}"/>
                </a:ext>
              </a:extLst>
            </p:cNvPr>
            <p:cNvSpPr>
              <a:spLocks noChangeShapeType="1"/>
            </p:cNvSpPr>
            <p:nvPr/>
          </p:nvSpPr>
          <p:spPr bwMode="auto">
            <a:xfrm flipV="1">
              <a:off x="3735" y="367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27" name="Line 384">
              <a:extLst>
                <a:ext uri="{FF2B5EF4-FFF2-40B4-BE49-F238E27FC236}">
                  <a16:creationId xmlns:a16="http://schemas.microsoft.com/office/drawing/2014/main" id="{16F70332-0F76-EF2B-59E5-6222EB836E61}"/>
                </a:ext>
              </a:extLst>
            </p:cNvPr>
            <p:cNvSpPr>
              <a:spLocks noChangeShapeType="1"/>
            </p:cNvSpPr>
            <p:nvPr/>
          </p:nvSpPr>
          <p:spPr bwMode="auto">
            <a:xfrm>
              <a:off x="3735" y="2013"/>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28" name="Rectangle 385">
              <a:extLst>
                <a:ext uri="{FF2B5EF4-FFF2-40B4-BE49-F238E27FC236}">
                  <a16:creationId xmlns:a16="http://schemas.microsoft.com/office/drawing/2014/main" id="{7B49AEB1-A72E-6D5C-D6A3-0EA951217D2F}"/>
                </a:ext>
              </a:extLst>
            </p:cNvPr>
            <p:cNvSpPr>
              <a:spLocks noChangeArrowheads="1"/>
            </p:cNvSpPr>
            <p:nvPr/>
          </p:nvSpPr>
          <p:spPr bwMode="auto">
            <a:xfrm>
              <a:off x="3680" y="3716"/>
              <a:ext cx="1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100</a:t>
              </a:r>
              <a:endParaRPr lang="ja-JP" altLang="en-US" sz="800">
                <a:latin typeface="Arial" panose="020B0604020202020204" pitchFamily="34" charset="0"/>
                <a:ea typeface="ＭＳ Ｐゴシック" panose="020B0600070205080204" pitchFamily="50" charset="-128"/>
              </a:endParaRPr>
            </a:p>
          </p:txBody>
        </p:sp>
        <p:sp>
          <p:nvSpPr>
            <p:cNvPr id="37929" name="Line 386">
              <a:extLst>
                <a:ext uri="{FF2B5EF4-FFF2-40B4-BE49-F238E27FC236}">
                  <a16:creationId xmlns:a16="http://schemas.microsoft.com/office/drawing/2014/main" id="{DD0ADF5B-DF0A-01F1-EF04-6E873C759C92}"/>
                </a:ext>
              </a:extLst>
            </p:cNvPr>
            <p:cNvSpPr>
              <a:spLocks noChangeShapeType="1"/>
            </p:cNvSpPr>
            <p:nvPr/>
          </p:nvSpPr>
          <p:spPr bwMode="auto">
            <a:xfrm flipV="1">
              <a:off x="3983" y="3675"/>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30" name="Line 387">
              <a:extLst>
                <a:ext uri="{FF2B5EF4-FFF2-40B4-BE49-F238E27FC236}">
                  <a16:creationId xmlns:a16="http://schemas.microsoft.com/office/drawing/2014/main" id="{505DF81E-24BD-166E-EC70-615FD9B052AC}"/>
                </a:ext>
              </a:extLst>
            </p:cNvPr>
            <p:cNvSpPr>
              <a:spLocks noChangeShapeType="1"/>
            </p:cNvSpPr>
            <p:nvPr/>
          </p:nvSpPr>
          <p:spPr bwMode="auto">
            <a:xfrm>
              <a:off x="3983" y="2013"/>
              <a:ext cx="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31" name="Rectangle 388">
              <a:extLst>
                <a:ext uri="{FF2B5EF4-FFF2-40B4-BE49-F238E27FC236}">
                  <a16:creationId xmlns:a16="http://schemas.microsoft.com/office/drawing/2014/main" id="{5983E5EE-69D9-9780-96DA-E290D3797966}"/>
                </a:ext>
              </a:extLst>
            </p:cNvPr>
            <p:cNvSpPr>
              <a:spLocks noChangeArrowheads="1"/>
            </p:cNvSpPr>
            <p:nvPr/>
          </p:nvSpPr>
          <p:spPr bwMode="auto">
            <a:xfrm>
              <a:off x="3927" y="3716"/>
              <a:ext cx="10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150</a:t>
              </a:r>
              <a:endParaRPr lang="ja-JP" altLang="en-US" sz="800">
                <a:latin typeface="Arial" panose="020B0604020202020204" pitchFamily="34" charset="0"/>
                <a:ea typeface="ＭＳ Ｐゴシック" panose="020B0600070205080204" pitchFamily="50" charset="-128"/>
              </a:endParaRPr>
            </a:p>
          </p:txBody>
        </p:sp>
        <p:sp>
          <p:nvSpPr>
            <p:cNvPr id="37932" name="Line 389">
              <a:extLst>
                <a:ext uri="{FF2B5EF4-FFF2-40B4-BE49-F238E27FC236}">
                  <a16:creationId xmlns:a16="http://schemas.microsoft.com/office/drawing/2014/main" id="{4CF5CA09-F1E0-FB4C-0224-5BD37AC0A069}"/>
                </a:ext>
              </a:extLst>
            </p:cNvPr>
            <p:cNvSpPr>
              <a:spLocks noChangeShapeType="1"/>
            </p:cNvSpPr>
            <p:nvPr/>
          </p:nvSpPr>
          <p:spPr bwMode="auto">
            <a:xfrm flipV="1">
              <a:off x="4229" y="367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33" name="Line 390">
              <a:extLst>
                <a:ext uri="{FF2B5EF4-FFF2-40B4-BE49-F238E27FC236}">
                  <a16:creationId xmlns:a16="http://schemas.microsoft.com/office/drawing/2014/main" id="{578077E2-B8A3-8AFF-9840-61B120CFCFE4}"/>
                </a:ext>
              </a:extLst>
            </p:cNvPr>
            <p:cNvSpPr>
              <a:spLocks noChangeShapeType="1"/>
            </p:cNvSpPr>
            <p:nvPr/>
          </p:nvSpPr>
          <p:spPr bwMode="auto">
            <a:xfrm>
              <a:off x="4229" y="2013"/>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34" name="Rectangle 391">
              <a:extLst>
                <a:ext uri="{FF2B5EF4-FFF2-40B4-BE49-F238E27FC236}">
                  <a16:creationId xmlns:a16="http://schemas.microsoft.com/office/drawing/2014/main" id="{D53733EE-2403-7BC3-66EE-1AD05AD900A8}"/>
                </a:ext>
              </a:extLst>
            </p:cNvPr>
            <p:cNvSpPr>
              <a:spLocks noChangeArrowheads="1"/>
            </p:cNvSpPr>
            <p:nvPr/>
          </p:nvSpPr>
          <p:spPr bwMode="auto">
            <a:xfrm>
              <a:off x="4174" y="3716"/>
              <a:ext cx="1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200</a:t>
              </a:r>
              <a:endParaRPr lang="ja-JP" altLang="en-US" sz="800">
                <a:latin typeface="Arial" panose="020B0604020202020204" pitchFamily="34" charset="0"/>
                <a:ea typeface="ＭＳ Ｐゴシック" panose="020B0600070205080204" pitchFamily="50" charset="-128"/>
              </a:endParaRPr>
            </a:p>
          </p:txBody>
        </p:sp>
        <p:sp>
          <p:nvSpPr>
            <p:cNvPr id="37935" name="Line 392">
              <a:extLst>
                <a:ext uri="{FF2B5EF4-FFF2-40B4-BE49-F238E27FC236}">
                  <a16:creationId xmlns:a16="http://schemas.microsoft.com/office/drawing/2014/main" id="{113CDF15-5506-1D7F-7242-E816C4A95B64}"/>
                </a:ext>
              </a:extLst>
            </p:cNvPr>
            <p:cNvSpPr>
              <a:spLocks noChangeShapeType="1"/>
            </p:cNvSpPr>
            <p:nvPr/>
          </p:nvSpPr>
          <p:spPr bwMode="auto">
            <a:xfrm flipV="1">
              <a:off x="4476" y="367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36" name="Line 393">
              <a:extLst>
                <a:ext uri="{FF2B5EF4-FFF2-40B4-BE49-F238E27FC236}">
                  <a16:creationId xmlns:a16="http://schemas.microsoft.com/office/drawing/2014/main" id="{EB7370A0-7F71-736F-4137-90C90FC0F2FC}"/>
                </a:ext>
              </a:extLst>
            </p:cNvPr>
            <p:cNvSpPr>
              <a:spLocks noChangeShapeType="1"/>
            </p:cNvSpPr>
            <p:nvPr/>
          </p:nvSpPr>
          <p:spPr bwMode="auto">
            <a:xfrm>
              <a:off x="4476" y="2013"/>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37" name="Rectangle 394">
              <a:extLst>
                <a:ext uri="{FF2B5EF4-FFF2-40B4-BE49-F238E27FC236}">
                  <a16:creationId xmlns:a16="http://schemas.microsoft.com/office/drawing/2014/main" id="{C21A3839-8D3A-8929-3E9F-7AABB29E9B5D}"/>
                </a:ext>
              </a:extLst>
            </p:cNvPr>
            <p:cNvSpPr>
              <a:spLocks noChangeArrowheads="1"/>
            </p:cNvSpPr>
            <p:nvPr/>
          </p:nvSpPr>
          <p:spPr bwMode="auto">
            <a:xfrm>
              <a:off x="4421" y="3716"/>
              <a:ext cx="10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250</a:t>
              </a:r>
              <a:endParaRPr lang="ja-JP" altLang="en-US" sz="800">
                <a:latin typeface="Arial" panose="020B0604020202020204" pitchFamily="34" charset="0"/>
                <a:ea typeface="ＭＳ Ｐゴシック" panose="020B0600070205080204" pitchFamily="50" charset="-128"/>
              </a:endParaRPr>
            </a:p>
          </p:txBody>
        </p:sp>
        <p:sp>
          <p:nvSpPr>
            <p:cNvPr id="37938" name="Line 395">
              <a:extLst>
                <a:ext uri="{FF2B5EF4-FFF2-40B4-BE49-F238E27FC236}">
                  <a16:creationId xmlns:a16="http://schemas.microsoft.com/office/drawing/2014/main" id="{F541C737-04B7-3986-4E1B-655A783E9AB2}"/>
                </a:ext>
              </a:extLst>
            </p:cNvPr>
            <p:cNvSpPr>
              <a:spLocks noChangeShapeType="1"/>
            </p:cNvSpPr>
            <p:nvPr/>
          </p:nvSpPr>
          <p:spPr bwMode="auto">
            <a:xfrm flipV="1">
              <a:off x="4720" y="3675"/>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39" name="Line 396">
              <a:extLst>
                <a:ext uri="{FF2B5EF4-FFF2-40B4-BE49-F238E27FC236}">
                  <a16:creationId xmlns:a16="http://schemas.microsoft.com/office/drawing/2014/main" id="{5DA5FDCD-581B-791D-EAF2-0CEF327E3E9A}"/>
                </a:ext>
              </a:extLst>
            </p:cNvPr>
            <p:cNvSpPr>
              <a:spLocks noChangeShapeType="1"/>
            </p:cNvSpPr>
            <p:nvPr/>
          </p:nvSpPr>
          <p:spPr bwMode="auto">
            <a:xfrm>
              <a:off x="4720" y="2013"/>
              <a:ext cx="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40" name="Rectangle 397">
              <a:extLst>
                <a:ext uri="{FF2B5EF4-FFF2-40B4-BE49-F238E27FC236}">
                  <a16:creationId xmlns:a16="http://schemas.microsoft.com/office/drawing/2014/main" id="{B62C4DBC-0975-DE2B-D154-C0191A1E0372}"/>
                </a:ext>
              </a:extLst>
            </p:cNvPr>
            <p:cNvSpPr>
              <a:spLocks noChangeArrowheads="1"/>
            </p:cNvSpPr>
            <p:nvPr/>
          </p:nvSpPr>
          <p:spPr bwMode="auto">
            <a:xfrm>
              <a:off x="4669" y="3716"/>
              <a:ext cx="1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300</a:t>
              </a:r>
              <a:endParaRPr lang="ja-JP" altLang="en-US" sz="800">
                <a:latin typeface="Arial" panose="020B0604020202020204" pitchFamily="34" charset="0"/>
                <a:ea typeface="ＭＳ Ｐゴシック" panose="020B0600070205080204" pitchFamily="50" charset="-128"/>
              </a:endParaRPr>
            </a:p>
          </p:txBody>
        </p:sp>
        <p:sp>
          <p:nvSpPr>
            <p:cNvPr id="37941" name="Line 398">
              <a:extLst>
                <a:ext uri="{FF2B5EF4-FFF2-40B4-BE49-F238E27FC236}">
                  <a16:creationId xmlns:a16="http://schemas.microsoft.com/office/drawing/2014/main" id="{AD829FA1-7543-0806-9139-4D19BA335009}"/>
                </a:ext>
              </a:extLst>
            </p:cNvPr>
            <p:cNvSpPr>
              <a:spLocks noChangeShapeType="1"/>
            </p:cNvSpPr>
            <p:nvPr/>
          </p:nvSpPr>
          <p:spPr bwMode="auto">
            <a:xfrm flipV="1">
              <a:off x="4967" y="3675"/>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42" name="Line 399">
              <a:extLst>
                <a:ext uri="{FF2B5EF4-FFF2-40B4-BE49-F238E27FC236}">
                  <a16:creationId xmlns:a16="http://schemas.microsoft.com/office/drawing/2014/main" id="{6D08BC36-6C11-E167-CD42-E656F779ECA1}"/>
                </a:ext>
              </a:extLst>
            </p:cNvPr>
            <p:cNvSpPr>
              <a:spLocks noChangeShapeType="1"/>
            </p:cNvSpPr>
            <p:nvPr/>
          </p:nvSpPr>
          <p:spPr bwMode="auto">
            <a:xfrm>
              <a:off x="4967" y="2013"/>
              <a:ext cx="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43" name="Rectangle 400">
              <a:extLst>
                <a:ext uri="{FF2B5EF4-FFF2-40B4-BE49-F238E27FC236}">
                  <a16:creationId xmlns:a16="http://schemas.microsoft.com/office/drawing/2014/main" id="{7E1108F6-3DA8-E40C-445B-33FF058283F2}"/>
                </a:ext>
              </a:extLst>
            </p:cNvPr>
            <p:cNvSpPr>
              <a:spLocks noChangeArrowheads="1"/>
            </p:cNvSpPr>
            <p:nvPr/>
          </p:nvSpPr>
          <p:spPr bwMode="auto">
            <a:xfrm>
              <a:off x="4916" y="3716"/>
              <a:ext cx="10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350</a:t>
              </a:r>
              <a:endParaRPr lang="ja-JP" altLang="en-US" sz="800">
                <a:latin typeface="Arial" panose="020B0604020202020204" pitchFamily="34" charset="0"/>
                <a:ea typeface="ＭＳ Ｐゴシック" panose="020B0600070205080204" pitchFamily="50" charset="-128"/>
              </a:endParaRPr>
            </a:p>
          </p:txBody>
        </p:sp>
        <p:sp>
          <p:nvSpPr>
            <p:cNvPr id="37944" name="Line 401">
              <a:extLst>
                <a:ext uri="{FF2B5EF4-FFF2-40B4-BE49-F238E27FC236}">
                  <a16:creationId xmlns:a16="http://schemas.microsoft.com/office/drawing/2014/main" id="{A6986D1D-98EB-45B1-130A-6C8CF55D25FF}"/>
                </a:ext>
              </a:extLst>
            </p:cNvPr>
            <p:cNvSpPr>
              <a:spLocks noChangeShapeType="1"/>
            </p:cNvSpPr>
            <p:nvPr/>
          </p:nvSpPr>
          <p:spPr bwMode="auto">
            <a:xfrm flipV="1">
              <a:off x="5214" y="367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45" name="Line 402">
              <a:extLst>
                <a:ext uri="{FF2B5EF4-FFF2-40B4-BE49-F238E27FC236}">
                  <a16:creationId xmlns:a16="http://schemas.microsoft.com/office/drawing/2014/main" id="{9393A45A-C1C1-D9DE-7803-27C7CB7FB709}"/>
                </a:ext>
              </a:extLst>
            </p:cNvPr>
            <p:cNvSpPr>
              <a:spLocks noChangeShapeType="1"/>
            </p:cNvSpPr>
            <p:nvPr/>
          </p:nvSpPr>
          <p:spPr bwMode="auto">
            <a:xfrm>
              <a:off x="5214" y="2013"/>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46" name="Rectangle 403">
              <a:extLst>
                <a:ext uri="{FF2B5EF4-FFF2-40B4-BE49-F238E27FC236}">
                  <a16:creationId xmlns:a16="http://schemas.microsoft.com/office/drawing/2014/main" id="{2CDA441B-F969-F836-B1E7-3225092E562B}"/>
                </a:ext>
              </a:extLst>
            </p:cNvPr>
            <p:cNvSpPr>
              <a:spLocks noChangeArrowheads="1"/>
            </p:cNvSpPr>
            <p:nvPr/>
          </p:nvSpPr>
          <p:spPr bwMode="auto">
            <a:xfrm>
              <a:off x="5165" y="3716"/>
              <a:ext cx="1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400</a:t>
              </a:r>
              <a:endParaRPr lang="ja-JP" altLang="en-US" sz="800">
                <a:latin typeface="Arial" panose="020B0604020202020204" pitchFamily="34" charset="0"/>
                <a:ea typeface="ＭＳ Ｐゴシック" panose="020B0600070205080204" pitchFamily="50" charset="-128"/>
              </a:endParaRPr>
            </a:p>
          </p:txBody>
        </p:sp>
        <p:sp>
          <p:nvSpPr>
            <p:cNvPr id="37947" name="Line 404">
              <a:extLst>
                <a:ext uri="{FF2B5EF4-FFF2-40B4-BE49-F238E27FC236}">
                  <a16:creationId xmlns:a16="http://schemas.microsoft.com/office/drawing/2014/main" id="{003C21A4-9A55-D5EF-461F-22AE367054A9}"/>
                </a:ext>
              </a:extLst>
            </p:cNvPr>
            <p:cNvSpPr>
              <a:spLocks noChangeShapeType="1"/>
            </p:cNvSpPr>
            <p:nvPr/>
          </p:nvSpPr>
          <p:spPr bwMode="auto">
            <a:xfrm flipV="1">
              <a:off x="5462" y="3675"/>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48" name="Line 405">
              <a:extLst>
                <a:ext uri="{FF2B5EF4-FFF2-40B4-BE49-F238E27FC236}">
                  <a16:creationId xmlns:a16="http://schemas.microsoft.com/office/drawing/2014/main" id="{8D250E94-E905-8A5F-0B7C-ACFE49D34439}"/>
                </a:ext>
              </a:extLst>
            </p:cNvPr>
            <p:cNvSpPr>
              <a:spLocks noChangeShapeType="1"/>
            </p:cNvSpPr>
            <p:nvPr/>
          </p:nvSpPr>
          <p:spPr bwMode="auto">
            <a:xfrm>
              <a:off x="5462" y="2013"/>
              <a:ext cx="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49" name="Rectangle 406">
              <a:extLst>
                <a:ext uri="{FF2B5EF4-FFF2-40B4-BE49-F238E27FC236}">
                  <a16:creationId xmlns:a16="http://schemas.microsoft.com/office/drawing/2014/main" id="{F341E17A-09B6-5B52-DE7E-3ED389064016}"/>
                </a:ext>
              </a:extLst>
            </p:cNvPr>
            <p:cNvSpPr>
              <a:spLocks noChangeArrowheads="1"/>
            </p:cNvSpPr>
            <p:nvPr/>
          </p:nvSpPr>
          <p:spPr bwMode="auto">
            <a:xfrm>
              <a:off x="5411" y="3716"/>
              <a:ext cx="10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450</a:t>
              </a:r>
              <a:endParaRPr lang="ja-JP" altLang="en-US" sz="800">
                <a:latin typeface="Arial" panose="020B0604020202020204" pitchFamily="34" charset="0"/>
                <a:ea typeface="ＭＳ Ｐゴシック" panose="020B0600070205080204" pitchFamily="50" charset="-128"/>
              </a:endParaRPr>
            </a:p>
          </p:txBody>
        </p:sp>
        <p:sp>
          <p:nvSpPr>
            <p:cNvPr id="37950" name="Line 407">
              <a:extLst>
                <a:ext uri="{FF2B5EF4-FFF2-40B4-BE49-F238E27FC236}">
                  <a16:creationId xmlns:a16="http://schemas.microsoft.com/office/drawing/2014/main" id="{6628E16F-6D96-6236-DE2E-E0CC93EDDA75}"/>
                </a:ext>
              </a:extLst>
            </p:cNvPr>
            <p:cNvSpPr>
              <a:spLocks noChangeShapeType="1"/>
            </p:cNvSpPr>
            <p:nvPr/>
          </p:nvSpPr>
          <p:spPr bwMode="auto">
            <a:xfrm>
              <a:off x="3245" y="3700"/>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51" name="Line 408">
              <a:extLst>
                <a:ext uri="{FF2B5EF4-FFF2-40B4-BE49-F238E27FC236}">
                  <a16:creationId xmlns:a16="http://schemas.microsoft.com/office/drawing/2014/main" id="{A581846E-398D-477E-AA9E-2CEFD9ECBDAB}"/>
                </a:ext>
              </a:extLst>
            </p:cNvPr>
            <p:cNvSpPr>
              <a:spLocks noChangeShapeType="1"/>
            </p:cNvSpPr>
            <p:nvPr/>
          </p:nvSpPr>
          <p:spPr bwMode="auto">
            <a:xfrm flipH="1">
              <a:off x="5436" y="3700"/>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52" name="Rectangle 409">
              <a:extLst>
                <a:ext uri="{FF2B5EF4-FFF2-40B4-BE49-F238E27FC236}">
                  <a16:creationId xmlns:a16="http://schemas.microsoft.com/office/drawing/2014/main" id="{886BF6CD-8810-4DCD-53D5-5059F73BFB4E}"/>
                </a:ext>
              </a:extLst>
            </p:cNvPr>
            <p:cNvSpPr>
              <a:spLocks noChangeArrowheads="1"/>
            </p:cNvSpPr>
            <p:nvPr/>
          </p:nvSpPr>
          <p:spPr bwMode="auto">
            <a:xfrm>
              <a:off x="3118" y="3666"/>
              <a:ext cx="9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-30</a:t>
              </a:r>
              <a:endParaRPr lang="ja-JP" altLang="en-US" sz="800">
                <a:latin typeface="Arial" panose="020B0604020202020204" pitchFamily="34" charset="0"/>
                <a:ea typeface="ＭＳ Ｐゴシック" panose="020B0600070205080204" pitchFamily="50" charset="-128"/>
              </a:endParaRPr>
            </a:p>
          </p:txBody>
        </p:sp>
        <p:sp>
          <p:nvSpPr>
            <p:cNvPr id="37953" name="Line 410">
              <a:extLst>
                <a:ext uri="{FF2B5EF4-FFF2-40B4-BE49-F238E27FC236}">
                  <a16:creationId xmlns:a16="http://schemas.microsoft.com/office/drawing/2014/main" id="{D0D22458-0FBA-4E3D-5EBC-597F84E1FC79}"/>
                </a:ext>
              </a:extLst>
            </p:cNvPr>
            <p:cNvSpPr>
              <a:spLocks noChangeShapeType="1"/>
            </p:cNvSpPr>
            <p:nvPr/>
          </p:nvSpPr>
          <p:spPr bwMode="auto">
            <a:xfrm>
              <a:off x="3245" y="3420"/>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54" name="Line 411">
              <a:extLst>
                <a:ext uri="{FF2B5EF4-FFF2-40B4-BE49-F238E27FC236}">
                  <a16:creationId xmlns:a16="http://schemas.microsoft.com/office/drawing/2014/main" id="{C1D0DECE-15F0-66A1-E895-1A99EB524175}"/>
                </a:ext>
              </a:extLst>
            </p:cNvPr>
            <p:cNvSpPr>
              <a:spLocks noChangeShapeType="1"/>
            </p:cNvSpPr>
            <p:nvPr/>
          </p:nvSpPr>
          <p:spPr bwMode="auto">
            <a:xfrm flipH="1">
              <a:off x="5436" y="3420"/>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55" name="Rectangle 412">
              <a:extLst>
                <a:ext uri="{FF2B5EF4-FFF2-40B4-BE49-F238E27FC236}">
                  <a16:creationId xmlns:a16="http://schemas.microsoft.com/office/drawing/2014/main" id="{D320FD6C-80AA-F097-2231-D86DA1A877FD}"/>
                </a:ext>
              </a:extLst>
            </p:cNvPr>
            <p:cNvSpPr>
              <a:spLocks noChangeArrowheads="1"/>
            </p:cNvSpPr>
            <p:nvPr/>
          </p:nvSpPr>
          <p:spPr bwMode="auto">
            <a:xfrm>
              <a:off x="3118" y="3384"/>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-25</a:t>
              </a:r>
              <a:endParaRPr lang="ja-JP" altLang="en-US" sz="800">
                <a:latin typeface="Arial" panose="020B0604020202020204" pitchFamily="34" charset="0"/>
                <a:ea typeface="ＭＳ Ｐゴシック" panose="020B0600070205080204" pitchFamily="50" charset="-128"/>
              </a:endParaRPr>
            </a:p>
          </p:txBody>
        </p:sp>
        <p:sp>
          <p:nvSpPr>
            <p:cNvPr id="37956" name="Line 413">
              <a:extLst>
                <a:ext uri="{FF2B5EF4-FFF2-40B4-BE49-F238E27FC236}">
                  <a16:creationId xmlns:a16="http://schemas.microsoft.com/office/drawing/2014/main" id="{06A104B8-4116-A967-344A-2D5B2CF18316}"/>
                </a:ext>
              </a:extLst>
            </p:cNvPr>
            <p:cNvSpPr>
              <a:spLocks noChangeShapeType="1"/>
            </p:cNvSpPr>
            <p:nvPr/>
          </p:nvSpPr>
          <p:spPr bwMode="auto">
            <a:xfrm>
              <a:off x="3245" y="313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57" name="Line 414">
              <a:extLst>
                <a:ext uri="{FF2B5EF4-FFF2-40B4-BE49-F238E27FC236}">
                  <a16:creationId xmlns:a16="http://schemas.microsoft.com/office/drawing/2014/main" id="{2DBB9C2E-0915-BA60-5B0A-09FB33F389A4}"/>
                </a:ext>
              </a:extLst>
            </p:cNvPr>
            <p:cNvSpPr>
              <a:spLocks noChangeShapeType="1"/>
            </p:cNvSpPr>
            <p:nvPr/>
          </p:nvSpPr>
          <p:spPr bwMode="auto">
            <a:xfrm flipH="1">
              <a:off x="5436" y="313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58" name="Rectangle 415">
              <a:extLst>
                <a:ext uri="{FF2B5EF4-FFF2-40B4-BE49-F238E27FC236}">
                  <a16:creationId xmlns:a16="http://schemas.microsoft.com/office/drawing/2014/main" id="{E72373B4-2E2C-8CA9-56CB-036DE5006AAC}"/>
                </a:ext>
              </a:extLst>
            </p:cNvPr>
            <p:cNvSpPr>
              <a:spLocks noChangeArrowheads="1"/>
            </p:cNvSpPr>
            <p:nvPr/>
          </p:nvSpPr>
          <p:spPr bwMode="auto">
            <a:xfrm>
              <a:off x="3118" y="3103"/>
              <a:ext cx="9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-20</a:t>
              </a:r>
              <a:endParaRPr lang="ja-JP" altLang="en-US" sz="800">
                <a:latin typeface="Arial" panose="020B0604020202020204" pitchFamily="34" charset="0"/>
                <a:ea typeface="ＭＳ Ｐゴシック" panose="020B0600070205080204" pitchFamily="50" charset="-128"/>
              </a:endParaRPr>
            </a:p>
          </p:txBody>
        </p:sp>
        <p:sp>
          <p:nvSpPr>
            <p:cNvPr id="37959" name="Line 416">
              <a:extLst>
                <a:ext uri="{FF2B5EF4-FFF2-40B4-BE49-F238E27FC236}">
                  <a16:creationId xmlns:a16="http://schemas.microsoft.com/office/drawing/2014/main" id="{7E558719-D867-81C4-C97A-54B4047768A8}"/>
                </a:ext>
              </a:extLst>
            </p:cNvPr>
            <p:cNvSpPr>
              <a:spLocks noChangeShapeType="1"/>
            </p:cNvSpPr>
            <p:nvPr/>
          </p:nvSpPr>
          <p:spPr bwMode="auto">
            <a:xfrm>
              <a:off x="3245" y="2857"/>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60" name="Line 417">
              <a:extLst>
                <a:ext uri="{FF2B5EF4-FFF2-40B4-BE49-F238E27FC236}">
                  <a16:creationId xmlns:a16="http://schemas.microsoft.com/office/drawing/2014/main" id="{B19DD8E8-043D-DF9F-455E-85442AE3D6A6}"/>
                </a:ext>
              </a:extLst>
            </p:cNvPr>
            <p:cNvSpPr>
              <a:spLocks noChangeShapeType="1"/>
            </p:cNvSpPr>
            <p:nvPr/>
          </p:nvSpPr>
          <p:spPr bwMode="auto">
            <a:xfrm flipH="1">
              <a:off x="5436" y="2857"/>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61" name="Rectangle 418">
              <a:extLst>
                <a:ext uri="{FF2B5EF4-FFF2-40B4-BE49-F238E27FC236}">
                  <a16:creationId xmlns:a16="http://schemas.microsoft.com/office/drawing/2014/main" id="{7481D1D3-5B13-9D1C-5876-91EFBA88BFFB}"/>
                </a:ext>
              </a:extLst>
            </p:cNvPr>
            <p:cNvSpPr>
              <a:spLocks noChangeArrowheads="1"/>
            </p:cNvSpPr>
            <p:nvPr/>
          </p:nvSpPr>
          <p:spPr bwMode="auto">
            <a:xfrm>
              <a:off x="3118" y="2823"/>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-15</a:t>
              </a:r>
              <a:endParaRPr lang="ja-JP" altLang="en-US" sz="800">
                <a:latin typeface="Arial" panose="020B0604020202020204" pitchFamily="34" charset="0"/>
                <a:ea typeface="ＭＳ Ｐゴシック" panose="020B0600070205080204" pitchFamily="50" charset="-128"/>
              </a:endParaRPr>
            </a:p>
          </p:txBody>
        </p:sp>
        <p:sp>
          <p:nvSpPr>
            <p:cNvPr id="37962" name="Line 419">
              <a:extLst>
                <a:ext uri="{FF2B5EF4-FFF2-40B4-BE49-F238E27FC236}">
                  <a16:creationId xmlns:a16="http://schemas.microsoft.com/office/drawing/2014/main" id="{95654D34-DDD1-B16F-00DB-8EF77E715431}"/>
                </a:ext>
              </a:extLst>
            </p:cNvPr>
            <p:cNvSpPr>
              <a:spLocks noChangeShapeType="1"/>
            </p:cNvSpPr>
            <p:nvPr/>
          </p:nvSpPr>
          <p:spPr bwMode="auto">
            <a:xfrm>
              <a:off x="3245" y="2577"/>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63" name="Line 420">
              <a:extLst>
                <a:ext uri="{FF2B5EF4-FFF2-40B4-BE49-F238E27FC236}">
                  <a16:creationId xmlns:a16="http://schemas.microsoft.com/office/drawing/2014/main" id="{58D52EA6-86DB-4E99-86CE-C075DFC9AF30}"/>
                </a:ext>
              </a:extLst>
            </p:cNvPr>
            <p:cNvSpPr>
              <a:spLocks noChangeShapeType="1"/>
            </p:cNvSpPr>
            <p:nvPr/>
          </p:nvSpPr>
          <p:spPr bwMode="auto">
            <a:xfrm flipH="1">
              <a:off x="5436" y="2577"/>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64" name="Rectangle 421">
              <a:extLst>
                <a:ext uri="{FF2B5EF4-FFF2-40B4-BE49-F238E27FC236}">
                  <a16:creationId xmlns:a16="http://schemas.microsoft.com/office/drawing/2014/main" id="{EEAD05CF-1A5F-C407-EB77-779582DE3108}"/>
                </a:ext>
              </a:extLst>
            </p:cNvPr>
            <p:cNvSpPr>
              <a:spLocks noChangeArrowheads="1"/>
            </p:cNvSpPr>
            <p:nvPr/>
          </p:nvSpPr>
          <p:spPr bwMode="auto">
            <a:xfrm>
              <a:off x="3118" y="2545"/>
              <a:ext cx="9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-10</a:t>
              </a:r>
              <a:endParaRPr lang="ja-JP" altLang="en-US" sz="800">
                <a:latin typeface="Arial" panose="020B0604020202020204" pitchFamily="34" charset="0"/>
                <a:ea typeface="ＭＳ Ｐゴシック" panose="020B0600070205080204" pitchFamily="50" charset="-128"/>
              </a:endParaRPr>
            </a:p>
          </p:txBody>
        </p:sp>
        <p:sp>
          <p:nvSpPr>
            <p:cNvPr id="37965" name="Line 422">
              <a:extLst>
                <a:ext uri="{FF2B5EF4-FFF2-40B4-BE49-F238E27FC236}">
                  <a16:creationId xmlns:a16="http://schemas.microsoft.com/office/drawing/2014/main" id="{9A8DE132-1143-7C76-3B04-0383C73EF778}"/>
                </a:ext>
              </a:extLst>
            </p:cNvPr>
            <p:cNvSpPr>
              <a:spLocks noChangeShapeType="1"/>
            </p:cNvSpPr>
            <p:nvPr/>
          </p:nvSpPr>
          <p:spPr bwMode="auto">
            <a:xfrm>
              <a:off x="3245" y="229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66" name="Line 423">
              <a:extLst>
                <a:ext uri="{FF2B5EF4-FFF2-40B4-BE49-F238E27FC236}">
                  <a16:creationId xmlns:a16="http://schemas.microsoft.com/office/drawing/2014/main" id="{9003C157-5A77-7533-5522-7C49386CAEB5}"/>
                </a:ext>
              </a:extLst>
            </p:cNvPr>
            <p:cNvSpPr>
              <a:spLocks noChangeShapeType="1"/>
            </p:cNvSpPr>
            <p:nvPr/>
          </p:nvSpPr>
          <p:spPr bwMode="auto">
            <a:xfrm flipH="1">
              <a:off x="5436" y="229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67" name="Rectangle 424">
              <a:extLst>
                <a:ext uri="{FF2B5EF4-FFF2-40B4-BE49-F238E27FC236}">
                  <a16:creationId xmlns:a16="http://schemas.microsoft.com/office/drawing/2014/main" id="{FB678AF6-0AAE-D993-001E-409463AD1F88}"/>
                </a:ext>
              </a:extLst>
            </p:cNvPr>
            <p:cNvSpPr>
              <a:spLocks noChangeArrowheads="1"/>
            </p:cNvSpPr>
            <p:nvPr/>
          </p:nvSpPr>
          <p:spPr bwMode="auto">
            <a:xfrm>
              <a:off x="3152" y="2260"/>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-5</a:t>
              </a:r>
              <a:endParaRPr lang="ja-JP" altLang="en-US" sz="800">
                <a:latin typeface="Arial" panose="020B0604020202020204" pitchFamily="34" charset="0"/>
                <a:ea typeface="ＭＳ Ｐゴシック" panose="020B0600070205080204" pitchFamily="50" charset="-128"/>
              </a:endParaRPr>
            </a:p>
          </p:txBody>
        </p:sp>
        <p:sp>
          <p:nvSpPr>
            <p:cNvPr id="37968" name="Line 425">
              <a:extLst>
                <a:ext uri="{FF2B5EF4-FFF2-40B4-BE49-F238E27FC236}">
                  <a16:creationId xmlns:a16="http://schemas.microsoft.com/office/drawing/2014/main" id="{906F416A-73D6-7835-0E5F-A75F007E1F40}"/>
                </a:ext>
              </a:extLst>
            </p:cNvPr>
            <p:cNvSpPr>
              <a:spLocks noChangeShapeType="1"/>
            </p:cNvSpPr>
            <p:nvPr/>
          </p:nvSpPr>
          <p:spPr bwMode="auto">
            <a:xfrm>
              <a:off x="3245" y="2013"/>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69" name="Line 426">
              <a:extLst>
                <a:ext uri="{FF2B5EF4-FFF2-40B4-BE49-F238E27FC236}">
                  <a16:creationId xmlns:a16="http://schemas.microsoft.com/office/drawing/2014/main" id="{6C787E0A-4B79-F009-DA1B-F6AF3717510D}"/>
                </a:ext>
              </a:extLst>
            </p:cNvPr>
            <p:cNvSpPr>
              <a:spLocks noChangeShapeType="1"/>
            </p:cNvSpPr>
            <p:nvPr/>
          </p:nvSpPr>
          <p:spPr bwMode="auto">
            <a:xfrm flipH="1">
              <a:off x="5436" y="2013"/>
              <a:ext cx="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70" name="Rectangle 427">
              <a:extLst>
                <a:ext uri="{FF2B5EF4-FFF2-40B4-BE49-F238E27FC236}">
                  <a16:creationId xmlns:a16="http://schemas.microsoft.com/office/drawing/2014/main" id="{89D4A1A3-0D1C-A96E-7A1B-1808849EAAFB}"/>
                </a:ext>
              </a:extLst>
            </p:cNvPr>
            <p:cNvSpPr>
              <a:spLocks noChangeArrowheads="1"/>
            </p:cNvSpPr>
            <p:nvPr/>
          </p:nvSpPr>
          <p:spPr bwMode="auto">
            <a:xfrm>
              <a:off x="3184" y="1982"/>
              <a:ext cx="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800">
                  <a:solidFill>
                    <a:srgbClr val="000000"/>
                  </a:solidFill>
                  <a:latin typeface="Arial" panose="020B0604020202020204" pitchFamily="34" charset="0"/>
                  <a:ea typeface="MS UI Gothic" panose="020B0600070205080204" pitchFamily="50" charset="-128"/>
                </a:rPr>
                <a:t>0</a:t>
              </a:r>
              <a:endParaRPr lang="ja-JP" altLang="en-US" sz="800">
                <a:latin typeface="Arial" panose="020B0604020202020204" pitchFamily="34" charset="0"/>
                <a:ea typeface="ＭＳ Ｐゴシック" panose="020B0600070205080204" pitchFamily="50" charset="-128"/>
              </a:endParaRPr>
            </a:p>
          </p:txBody>
        </p:sp>
        <p:sp>
          <p:nvSpPr>
            <p:cNvPr id="37971" name="Line 428">
              <a:extLst>
                <a:ext uri="{FF2B5EF4-FFF2-40B4-BE49-F238E27FC236}">
                  <a16:creationId xmlns:a16="http://schemas.microsoft.com/office/drawing/2014/main" id="{FC953E46-1902-FDC3-8AE2-D00FA556E568}"/>
                </a:ext>
              </a:extLst>
            </p:cNvPr>
            <p:cNvSpPr>
              <a:spLocks noChangeShapeType="1"/>
            </p:cNvSpPr>
            <p:nvPr/>
          </p:nvSpPr>
          <p:spPr bwMode="auto">
            <a:xfrm>
              <a:off x="3245" y="2013"/>
              <a:ext cx="22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72" name="Freeform 429">
              <a:extLst>
                <a:ext uri="{FF2B5EF4-FFF2-40B4-BE49-F238E27FC236}">
                  <a16:creationId xmlns:a16="http://schemas.microsoft.com/office/drawing/2014/main" id="{5E44B2D3-869C-3EE3-3032-35042ADB8ABC}"/>
                </a:ext>
              </a:extLst>
            </p:cNvPr>
            <p:cNvSpPr>
              <a:spLocks/>
            </p:cNvSpPr>
            <p:nvPr/>
          </p:nvSpPr>
          <p:spPr bwMode="auto">
            <a:xfrm>
              <a:off x="3245" y="2013"/>
              <a:ext cx="2217" cy="1687"/>
            </a:xfrm>
            <a:custGeom>
              <a:avLst/>
              <a:gdLst>
                <a:gd name="T0" fmla="*/ 0 w 520"/>
                <a:gd name="T1" fmla="*/ 1687 h 410"/>
                <a:gd name="T2" fmla="*/ 2217 w 520"/>
                <a:gd name="T3" fmla="*/ 1687 h 410"/>
                <a:gd name="T4" fmla="*/ 2217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73" name="Line 430">
              <a:extLst>
                <a:ext uri="{FF2B5EF4-FFF2-40B4-BE49-F238E27FC236}">
                  <a16:creationId xmlns:a16="http://schemas.microsoft.com/office/drawing/2014/main" id="{F20CE05B-57E9-9399-E09A-94F27C0FA2FF}"/>
                </a:ext>
              </a:extLst>
            </p:cNvPr>
            <p:cNvSpPr>
              <a:spLocks noChangeShapeType="1"/>
            </p:cNvSpPr>
            <p:nvPr/>
          </p:nvSpPr>
          <p:spPr bwMode="auto">
            <a:xfrm flipV="1">
              <a:off x="3245" y="2013"/>
              <a:ext cx="0" cy="1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74" name="Freeform 431">
              <a:extLst>
                <a:ext uri="{FF2B5EF4-FFF2-40B4-BE49-F238E27FC236}">
                  <a16:creationId xmlns:a16="http://schemas.microsoft.com/office/drawing/2014/main" id="{4C1A5A3C-6E45-2D08-1E4C-491FBF1C8E6A}"/>
                </a:ext>
              </a:extLst>
            </p:cNvPr>
            <p:cNvSpPr>
              <a:spLocks/>
            </p:cNvSpPr>
            <p:nvPr/>
          </p:nvSpPr>
          <p:spPr bwMode="auto">
            <a:xfrm>
              <a:off x="3249" y="2177"/>
              <a:ext cx="626" cy="519"/>
            </a:xfrm>
            <a:custGeom>
              <a:avLst/>
              <a:gdLst>
                <a:gd name="T0" fmla="*/ 8 w 1041"/>
                <a:gd name="T1" fmla="*/ 4 h 893"/>
                <a:gd name="T2" fmla="*/ 21 w 1041"/>
                <a:gd name="T3" fmla="*/ 16 h 893"/>
                <a:gd name="T4" fmla="*/ 38 w 1041"/>
                <a:gd name="T5" fmla="*/ 28 h 893"/>
                <a:gd name="T6" fmla="*/ 51 w 1041"/>
                <a:gd name="T7" fmla="*/ 41 h 893"/>
                <a:gd name="T8" fmla="*/ 64 w 1041"/>
                <a:gd name="T9" fmla="*/ 53 h 893"/>
                <a:gd name="T10" fmla="*/ 85 w 1041"/>
                <a:gd name="T11" fmla="*/ 66 h 893"/>
                <a:gd name="T12" fmla="*/ 98 w 1041"/>
                <a:gd name="T13" fmla="*/ 83 h 893"/>
                <a:gd name="T14" fmla="*/ 111 w 1041"/>
                <a:gd name="T15" fmla="*/ 95 h 893"/>
                <a:gd name="T16" fmla="*/ 127 w 1041"/>
                <a:gd name="T17" fmla="*/ 107 h 893"/>
                <a:gd name="T18" fmla="*/ 140 w 1041"/>
                <a:gd name="T19" fmla="*/ 128 h 893"/>
                <a:gd name="T20" fmla="*/ 153 w 1041"/>
                <a:gd name="T21" fmla="*/ 140 h 893"/>
                <a:gd name="T22" fmla="*/ 170 w 1041"/>
                <a:gd name="T23" fmla="*/ 156 h 893"/>
                <a:gd name="T24" fmla="*/ 183 w 1041"/>
                <a:gd name="T25" fmla="*/ 169 h 893"/>
                <a:gd name="T26" fmla="*/ 196 w 1041"/>
                <a:gd name="T27" fmla="*/ 185 h 893"/>
                <a:gd name="T28" fmla="*/ 217 w 1041"/>
                <a:gd name="T29" fmla="*/ 202 h 893"/>
                <a:gd name="T30" fmla="*/ 230 w 1041"/>
                <a:gd name="T31" fmla="*/ 218 h 893"/>
                <a:gd name="T32" fmla="*/ 247 w 1041"/>
                <a:gd name="T33" fmla="*/ 243 h 893"/>
                <a:gd name="T34" fmla="*/ 260 w 1041"/>
                <a:gd name="T35" fmla="*/ 259 h 893"/>
                <a:gd name="T36" fmla="*/ 272 w 1041"/>
                <a:gd name="T37" fmla="*/ 276 h 893"/>
                <a:gd name="T38" fmla="*/ 289 w 1041"/>
                <a:gd name="T39" fmla="*/ 292 h 893"/>
                <a:gd name="T40" fmla="*/ 302 w 1041"/>
                <a:gd name="T41" fmla="*/ 309 h 893"/>
                <a:gd name="T42" fmla="*/ 315 w 1041"/>
                <a:gd name="T43" fmla="*/ 325 h 893"/>
                <a:gd name="T44" fmla="*/ 336 w 1041"/>
                <a:gd name="T45" fmla="*/ 342 h 893"/>
                <a:gd name="T46" fmla="*/ 349 w 1041"/>
                <a:gd name="T47" fmla="*/ 362 h 893"/>
                <a:gd name="T48" fmla="*/ 362 w 1041"/>
                <a:gd name="T49" fmla="*/ 375 h 893"/>
                <a:gd name="T50" fmla="*/ 379 w 1041"/>
                <a:gd name="T51" fmla="*/ 395 h 893"/>
                <a:gd name="T52" fmla="*/ 392 w 1041"/>
                <a:gd name="T53" fmla="*/ 412 h 893"/>
                <a:gd name="T54" fmla="*/ 405 w 1041"/>
                <a:gd name="T55" fmla="*/ 424 h 893"/>
                <a:gd name="T56" fmla="*/ 422 w 1041"/>
                <a:gd name="T57" fmla="*/ 445 h 893"/>
                <a:gd name="T58" fmla="*/ 434 w 1041"/>
                <a:gd name="T59" fmla="*/ 461 h 893"/>
                <a:gd name="T60" fmla="*/ 447 w 1041"/>
                <a:gd name="T61" fmla="*/ 478 h 893"/>
                <a:gd name="T62" fmla="*/ 468 w 1041"/>
                <a:gd name="T63" fmla="*/ 502 h 893"/>
                <a:gd name="T64" fmla="*/ 481 w 1041"/>
                <a:gd name="T65" fmla="*/ 515 h 893"/>
                <a:gd name="T66" fmla="*/ 499 w 1041"/>
                <a:gd name="T67" fmla="*/ 507 h 893"/>
                <a:gd name="T68" fmla="*/ 511 w 1041"/>
                <a:gd name="T69" fmla="*/ 445 h 893"/>
                <a:gd name="T70" fmla="*/ 524 w 1041"/>
                <a:gd name="T71" fmla="*/ 424 h 893"/>
                <a:gd name="T72" fmla="*/ 541 w 1041"/>
                <a:gd name="T73" fmla="*/ 424 h 893"/>
                <a:gd name="T74" fmla="*/ 554 w 1041"/>
                <a:gd name="T75" fmla="*/ 445 h 893"/>
                <a:gd name="T76" fmla="*/ 566 w 1041"/>
                <a:gd name="T77" fmla="*/ 457 h 893"/>
                <a:gd name="T78" fmla="*/ 588 w 1041"/>
                <a:gd name="T79" fmla="*/ 474 h 893"/>
                <a:gd name="T80" fmla="*/ 601 w 1041"/>
                <a:gd name="T81" fmla="*/ 494 h 893"/>
                <a:gd name="T82" fmla="*/ 613 w 1041"/>
                <a:gd name="T83" fmla="*/ 502 h 8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1" h="893">
                  <a:moveTo>
                    <a:pt x="0" y="0"/>
                  </a:moveTo>
                  <a:lnTo>
                    <a:pt x="7" y="0"/>
                  </a:lnTo>
                  <a:lnTo>
                    <a:pt x="14" y="7"/>
                  </a:lnTo>
                  <a:lnTo>
                    <a:pt x="21" y="14"/>
                  </a:lnTo>
                  <a:lnTo>
                    <a:pt x="28" y="21"/>
                  </a:lnTo>
                  <a:lnTo>
                    <a:pt x="35" y="28"/>
                  </a:lnTo>
                  <a:lnTo>
                    <a:pt x="42" y="28"/>
                  </a:lnTo>
                  <a:lnTo>
                    <a:pt x="49" y="42"/>
                  </a:lnTo>
                  <a:lnTo>
                    <a:pt x="63" y="49"/>
                  </a:lnTo>
                  <a:lnTo>
                    <a:pt x="70" y="57"/>
                  </a:lnTo>
                  <a:lnTo>
                    <a:pt x="78" y="64"/>
                  </a:lnTo>
                  <a:lnTo>
                    <a:pt x="85" y="71"/>
                  </a:lnTo>
                  <a:lnTo>
                    <a:pt x="92" y="78"/>
                  </a:lnTo>
                  <a:lnTo>
                    <a:pt x="99" y="85"/>
                  </a:lnTo>
                  <a:lnTo>
                    <a:pt x="106" y="92"/>
                  </a:lnTo>
                  <a:lnTo>
                    <a:pt x="113" y="99"/>
                  </a:lnTo>
                  <a:lnTo>
                    <a:pt x="134" y="106"/>
                  </a:lnTo>
                  <a:lnTo>
                    <a:pt x="141" y="113"/>
                  </a:lnTo>
                  <a:lnTo>
                    <a:pt x="148" y="120"/>
                  </a:lnTo>
                  <a:lnTo>
                    <a:pt x="155" y="127"/>
                  </a:lnTo>
                  <a:lnTo>
                    <a:pt x="163" y="142"/>
                  </a:lnTo>
                  <a:lnTo>
                    <a:pt x="170" y="149"/>
                  </a:lnTo>
                  <a:lnTo>
                    <a:pt x="177" y="156"/>
                  </a:lnTo>
                  <a:lnTo>
                    <a:pt x="184" y="163"/>
                  </a:lnTo>
                  <a:lnTo>
                    <a:pt x="191" y="170"/>
                  </a:lnTo>
                  <a:lnTo>
                    <a:pt x="205" y="177"/>
                  </a:lnTo>
                  <a:lnTo>
                    <a:pt x="212" y="184"/>
                  </a:lnTo>
                  <a:lnTo>
                    <a:pt x="219" y="198"/>
                  </a:lnTo>
                  <a:lnTo>
                    <a:pt x="226" y="212"/>
                  </a:lnTo>
                  <a:lnTo>
                    <a:pt x="233" y="220"/>
                  </a:lnTo>
                  <a:lnTo>
                    <a:pt x="241" y="227"/>
                  </a:lnTo>
                  <a:lnTo>
                    <a:pt x="248" y="234"/>
                  </a:lnTo>
                  <a:lnTo>
                    <a:pt x="255" y="241"/>
                  </a:lnTo>
                  <a:lnTo>
                    <a:pt x="269" y="248"/>
                  </a:lnTo>
                  <a:lnTo>
                    <a:pt x="276" y="255"/>
                  </a:lnTo>
                  <a:lnTo>
                    <a:pt x="283" y="269"/>
                  </a:lnTo>
                  <a:lnTo>
                    <a:pt x="290" y="276"/>
                  </a:lnTo>
                  <a:lnTo>
                    <a:pt x="297" y="283"/>
                  </a:lnTo>
                  <a:lnTo>
                    <a:pt x="304" y="290"/>
                  </a:lnTo>
                  <a:lnTo>
                    <a:pt x="311" y="305"/>
                  </a:lnTo>
                  <a:lnTo>
                    <a:pt x="318" y="312"/>
                  </a:lnTo>
                  <a:lnTo>
                    <a:pt x="326" y="319"/>
                  </a:lnTo>
                  <a:lnTo>
                    <a:pt x="347" y="333"/>
                  </a:lnTo>
                  <a:lnTo>
                    <a:pt x="354" y="340"/>
                  </a:lnTo>
                  <a:lnTo>
                    <a:pt x="361" y="347"/>
                  </a:lnTo>
                  <a:lnTo>
                    <a:pt x="368" y="361"/>
                  </a:lnTo>
                  <a:lnTo>
                    <a:pt x="375" y="368"/>
                  </a:lnTo>
                  <a:lnTo>
                    <a:pt x="382" y="375"/>
                  </a:lnTo>
                  <a:lnTo>
                    <a:pt x="389" y="390"/>
                  </a:lnTo>
                  <a:lnTo>
                    <a:pt x="396" y="397"/>
                  </a:lnTo>
                  <a:lnTo>
                    <a:pt x="411" y="418"/>
                  </a:lnTo>
                  <a:lnTo>
                    <a:pt x="418" y="425"/>
                  </a:lnTo>
                  <a:lnTo>
                    <a:pt x="425" y="439"/>
                  </a:lnTo>
                  <a:lnTo>
                    <a:pt x="432" y="446"/>
                  </a:lnTo>
                  <a:lnTo>
                    <a:pt x="439" y="453"/>
                  </a:lnTo>
                  <a:lnTo>
                    <a:pt x="446" y="468"/>
                  </a:lnTo>
                  <a:lnTo>
                    <a:pt x="453" y="475"/>
                  </a:lnTo>
                  <a:lnTo>
                    <a:pt x="460" y="482"/>
                  </a:lnTo>
                  <a:lnTo>
                    <a:pt x="467" y="496"/>
                  </a:lnTo>
                  <a:lnTo>
                    <a:pt x="481" y="503"/>
                  </a:lnTo>
                  <a:lnTo>
                    <a:pt x="489" y="510"/>
                  </a:lnTo>
                  <a:lnTo>
                    <a:pt x="496" y="524"/>
                  </a:lnTo>
                  <a:lnTo>
                    <a:pt x="503" y="531"/>
                  </a:lnTo>
                  <a:lnTo>
                    <a:pt x="510" y="538"/>
                  </a:lnTo>
                  <a:lnTo>
                    <a:pt x="517" y="546"/>
                  </a:lnTo>
                  <a:lnTo>
                    <a:pt x="524" y="560"/>
                  </a:lnTo>
                  <a:lnTo>
                    <a:pt x="531" y="567"/>
                  </a:lnTo>
                  <a:lnTo>
                    <a:pt x="552" y="574"/>
                  </a:lnTo>
                  <a:lnTo>
                    <a:pt x="559" y="588"/>
                  </a:lnTo>
                  <a:lnTo>
                    <a:pt x="567" y="595"/>
                  </a:lnTo>
                  <a:lnTo>
                    <a:pt x="574" y="602"/>
                  </a:lnTo>
                  <a:lnTo>
                    <a:pt x="581" y="623"/>
                  </a:lnTo>
                  <a:lnTo>
                    <a:pt x="588" y="631"/>
                  </a:lnTo>
                  <a:lnTo>
                    <a:pt x="595" y="638"/>
                  </a:lnTo>
                  <a:lnTo>
                    <a:pt x="602" y="645"/>
                  </a:lnTo>
                  <a:lnTo>
                    <a:pt x="609" y="659"/>
                  </a:lnTo>
                  <a:lnTo>
                    <a:pt x="623" y="666"/>
                  </a:lnTo>
                  <a:lnTo>
                    <a:pt x="630" y="680"/>
                  </a:lnTo>
                  <a:lnTo>
                    <a:pt x="637" y="687"/>
                  </a:lnTo>
                  <a:lnTo>
                    <a:pt x="644" y="694"/>
                  </a:lnTo>
                  <a:lnTo>
                    <a:pt x="652" y="709"/>
                  </a:lnTo>
                  <a:lnTo>
                    <a:pt x="659" y="716"/>
                  </a:lnTo>
                  <a:lnTo>
                    <a:pt x="666" y="730"/>
                  </a:lnTo>
                  <a:lnTo>
                    <a:pt x="673" y="730"/>
                  </a:lnTo>
                  <a:lnTo>
                    <a:pt x="687" y="744"/>
                  </a:lnTo>
                  <a:lnTo>
                    <a:pt x="694" y="751"/>
                  </a:lnTo>
                  <a:lnTo>
                    <a:pt x="701" y="765"/>
                  </a:lnTo>
                  <a:lnTo>
                    <a:pt x="708" y="772"/>
                  </a:lnTo>
                  <a:lnTo>
                    <a:pt x="715" y="787"/>
                  </a:lnTo>
                  <a:lnTo>
                    <a:pt x="722" y="794"/>
                  </a:lnTo>
                  <a:lnTo>
                    <a:pt x="729" y="808"/>
                  </a:lnTo>
                  <a:lnTo>
                    <a:pt x="737" y="815"/>
                  </a:lnTo>
                  <a:lnTo>
                    <a:pt x="744" y="822"/>
                  </a:lnTo>
                  <a:lnTo>
                    <a:pt x="765" y="836"/>
                  </a:lnTo>
                  <a:lnTo>
                    <a:pt x="772" y="850"/>
                  </a:lnTo>
                  <a:lnTo>
                    <a:pt x="779" y="864"/>
                  </a:lnTo>
                  <a:lnTo>
                    <a:pt x="786" y="864"/>
                  </a:lnTo>
                  <a:lnTo>
                    <a:pt x="793" y="864"/>
                  </a:lnTo>
                  <a:lnTo>
                    <a:pt x="800" y="886"/>
                  </a:lnTo>
                  <a:lnTo>
                    <a:pt x="807" y="893"/>
                  </a:lnTo>
                  <a:lnTo>
                    <a:pt x="815" y="886"/>
                  </a:lnTo>
                  <a:lnTo>
                    <a:pt x="829" y="872"/>
                  </a:lnTo>
                  <a:lnTo>
                    <a:pt x="836" y="886"/>
                  </a:lnTo>
                  <a:lnTo>
                    <a:pt x="843" y="879"/>
                  </a:lnTo>
                  <a:lnTo>
                    <a:pt x="850" y="765"/>
                  </a:lnTo>
                  <a:lnTo>
                    <a:pt x="857" y="772"/>
                  </a:lnTo>
                  <a:lnTo>
                    <a:pt x="864" y="787"/>
                  </a:lnTo>
                  <a:lnTo>
                    <a:pt x="871" y="730"/>
                  </a:lnTo>
                  <a:lnTo>
                    <a:pt x="878" y="730"/>
                  </a:lnTo>
                  <a:lnTo>
                    <a:pt x="885" y="730"/>
                  </a:lnTo>
                  <a:lnTo>
                    <a:pt x="900" y="730"/>
                  </a:lnTo>
                  <a:lnTo>
                    <a:pt x="907" y="744"/>
                  </a:lnTo>
                  <a:lnTo>
                    <a:pt x="914" y="737"/>
                  </a:lnTo>
                  <a:lnTo>
                    <a:pt x="921" y="765"/>
                  </a:lnTo>
                  <a:lnTo>
                    <a:pt x="928" y="758"/>
                  </a:lnTo>
                  <a:lnTo>
                    <a:pt x="935" y="772"/>
                  </a:lnTo>
                  <a:lnTo>
                    <a:pt x="942" y="787"/>
                  </a:lnTo>
                  <a:lnTo>
                    <a:pt x="949" y="794"/>
                  </a:lnTo>
                  <a:lnTo>
                    <a:pt x="963" y="808"/>
                  </a:lnTo>
                  <a:lnTo>
                    <a:pt x="978" y="815"/>
                  </a:lnTo>
                  <a:lnTo>
                    <a:pt x="985" y="836"/>
                  </a:lnTo>
                  <a:lnTo>
                    <a:pt x="992" y="836"/>
                  </a:lnTo>
                  <a:lnTo>
                    <a:pt x="999" y="850"/>
                  </a:lnTo>
                  <a:lnTo>
                    <a:pt x="1006" y="857"/>
                  </a:lnTo>
                  <a:lnTo>
                    <a:pt x="1013" y="857"/>
                  </a:lnTo>
                  <a:lnTo>
                    <a:pt x="1020" y="864"/>
                  </a:lnTo>
                  <a:lnTo>
                    <a:pt x="1027" y="872"/>
                  </a:lnTo>
                  <a:lnTo>
                    <a:pt x="1041" y="88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75" name="Freeform 432">
              <a:extLst>
                <a:ext uri="{FF2B5EF4-FFF2-40B4-BE49-F238E27FC236}">
                  <a16:creationId xmlns:a16="http://schemas.microsoft.com/office/drawing/2014/main" id="{DAFD6968-2777-882A-D9FE-94697B756B1E}"/>
                </a:ext>
              </a:extLst>
            </p:cNvPr>
            <p:cNvSpPr>
              <a:spLocks/>
            </p:cNvSpPr>
            <p:nvPr/>
          </p:nvSpPr>
          <p:spPr bwMode="auto">
            <a:xfrm>
              <a:off x="3875" y="2692"/>
              <a:ext cx="628" cy="523"/>
            </a:xfrm>
            <a:custGeom>
              <a:avLst/>
              <a:gdLst>
                <a:gd name="T0" fmla="*/ 8 w 1042"/>
                <a:gd name="T1" fmla="*/ 8 h 900"/>
                <a:gd name="T2" fmla="*/ 22 w 1042"/>
                <a:gd name="T3" fmla="*/ 20 h 900"/>
                <a:gd name="T4" fmla="*/ 39 w 1042"/>
                <a:gd name="T5" fmla="*/ 37 h 900"/>
                <a:gd name="T6" fmla="*/ 51 w 1042"/>
                <a:gd name="T7" fmla="*/ 49 h 900"/>
                <a:gd name="T8" fmla="*/ 64 w 1042"/>
                <a:gd name="T9" fmla="*/ 62 h 900"/>
                <a:gd name="T10" fmla="*/ 81 w 1042"/>
                <a:gd name="T11" fmla="*/ 74 h 900"/>
                <a:gd name="T12" fmla="*/ 98 w 1042"/>
                <a:gd name="T13" fmla="*/ 87 h 900"/>
                <a:gd name="T14" fmla="*/ 111 w 1042"/>
                <a:gd name="T15" fmla="*/ 107 h 900"/>
                <a:gd name="T16" fmla="*/ 128 w 1042"/>
                <a:gd name="T17" fmla="*/ 119 h 900"/>
                <a:gd name="T18" fmla="*/ 141 w 1042"/>
                <a:gd name="T19" fmla="*/ 132 h 900"/>
                <a:gd name="T20" fmla="*/ 154 w 1042"/>
                <a:gd name="T21" fmla="*/ 144 h 900"/>
                <a:gd name="T22" fmla="*/ 171 w 1042"/>
                <a:gd name="T23" fmla="*/ 156 h 900"/>
                <a:gd name="T24" fmla="*/ 184 w 1042"/>
                <a:gd name="T25" fmla="*/ 169 h 900"/>
                <a:gd name="T26" fmla="*/ 196 w 1042"/>
                <a:gd name="T27" fmla="*/ 185 h 900"/>
                <a:gd name="T28" fmla="*/ 218 w 1042"/>
                <a:gd name="T29" fmla="*/ 198 h 900"/>
                <a:gd name="T30" fmla="*/ 231 w 1042"/>
                <a:gd name="T31" fmla="*/ 218 h 900"/>
                <a:gd name="T32" fmla="*/ 243 w 1042"/>
                <a:gd name="T33" fmla="*/ 231 h 900"/>
                <a:gd name="T34" fmla="*/ 261 w 1042"/>
                <a:gd name="T35" fmla="*/ 247 h 900"/>
                <a:gd name="T36" fmla="*/ 274 w 1042"/>
                <a:gd name="T37" fmla="*/ 259 h 900"/>
                <a:gd name="T38" fmla="*/ 290 w 1042"/>
                <a:gd name="T39" fmla="*/ 271 h 900"/>
                <a:gd name="T40" fmla="*/ 303 w 1042"/>
                <a:gd name="T41" fmla="*/ 284 h 900"/>
                <a:gd name="T42" fmla="*/ 316 w 1042"/>
                <a:gd name="T43" fmla="*/ 296 h 900"/>
                <a:gd name="T44" fmla="*/ 333 w 1042"/>
                <a:gd name="T45" fmla="*/ 305 h 900"/>
                <a:gd name="T46" fmla="*/ 350 w 1042"/>
                <a:gd name="T47" fmla="*/ 317 h 900"/>
                <a:gd name="T48" fmla="*/ 363 w 1042"/>
                <a:gd name="T49" fmla="*/ 325 h 900"/>
                <a:gd name="T50" fmla="*/ 380 w 1042"/>
                <a:gd name="T51" fmla="*/ 342 h 900"/>
                <a:gd name="T52" fmla="*/ 393 w 1042"/>
                <a:gd name="T53" fmla="*/ 350 h 900"/>
                <a:gd name="T54" fmla="*/ 406 w 1042"/>
                <a:gd name="T55" fmla="*/ 362 h 900"/>
                <a:gd name="T56" fmla="*/ 423 w 1042"/>
                <a:gd name="T57" fmla="*/ 371 h 900"/>
                <a:gd name="T58" fmla="*/ 436 w 1042"/>
                <a:gd name="T59" fmla="*/ 383 h 900"/>
                <a:gd name="T60" fmla="*/ 448 w 1042"/>
                <a:gd name="T61" fmla="*/ 391 h 900"/>
                <a:gd name="T62" fmla="*/ 466 w 1042"/>
                <a:gd name="T63" fmla="*/ 403 h 900"/>
                <a:gd name="T64" fmla="*/ 483 w 1042"/>
                <a:gd name="T65" fmla="*/ 411 h 900"/>
                <a:gd name="T66" fmla="*/ 495 w 1042"/>
                <a:gd name="T67" fmla="*/ 424 h 900"/>
                <a:gd name="T68" fmla="*/ 513 w 1042"/>
                <a:gd name="T69" fmla="*/ 432 h 900"/>
                <a:gd name="T70" fmla="*/ 526 w 1042"/>
                <a:gd name="T71" fmla="*/ 445 h 900"/>
                <a:gd name="T72" fmla="*/ 542 w 1042"/>
                <a:gd name="T73" fmla="*/ 457 h 900"/>
                <a:gd name="T74" fmla="*/ 556 w 1042"/>
                <a:gd name="T75" fmla="*/ 470 h 900"/>
                <a:gd name="T76" fmla="*/ 568 w 1042"/>
                <a:gd name="T77" fmla="*/ 482 h 900"/>
                <a:gd name="T78" fmla="*/ 585 w 1042"/>
                <a:gd name="T79" fmla="*/ 494 h 900"/>
                <a:gd name="T80" fmla="*/ 602 w 1042"/>
                <a:gd name="T81" fmla="*/ 502 h 900"/>
                <a:gd name="T82" fmla="*/ 615 w 1042"/>
                <a:gd name="T83" fmla="*/ 515 h 9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2" h="900">
                  <a:moveTo>
                    <a:pt x="0" y="0"/>
                  </a:moveTo>
                  <a:lnTo>
                    <a:pt x="7" y="0"/>
                  </a:lnTo>
                  <a:lnTo>
                    <a:pt x="14" y="14"/>
                  </a:lnTo>
                  <a:lnTo>
                    <a:pt x="22" y="21"/>
                  </a:lnTo>
                  <a:lnTo>
                    <a:pt x="29" y="28"/>
                  </a:lnTo>
                  <a:lnTo>
                    <a:pt x="36" y="35"/>
                  </a:lnTo>
                  <a:lnTo>
                    <a:pt x="43" y="49"/>
                  </a:lnTo>
                  <a:lnTo>
                    <a:pt x="50" y="49"/>
                  </a:lnTo>
                  <a:lnTo>
                    <a:pt x="64" y="64"/>
                  </a:lnTo>
                  <a:lnTo>
                    <a:pt x="71" y="71"/>
                  </a:lnTo>
                  <a:lnTo>
                    <a:pt x="78" y="78"/>
                  </a:lnTo>
                  <a:lnTo>
                    <a:pt x="85" y="85"/>
                  </a:lnTo>
                  <a:lnTo>
                    <a:pt x="92" y="92"/>
                  </a:lnTo>
                  <a:lnTo>
                    <a:pt x="99" y="99"/>
                  </a:lnTo>
                  <a:lnTo>
                    <a:pt x="107" y="106"/>
                  </a:lnTo>
                  <a:lnTo>
                    <a:pt x="114" y="113"/>
                  </a:lnTo>
                  <a:lnTo>
                    <a:pt x="121" y="120"/>
                  </a:lnTo>
                  <a:lnTo>
                    <a:pt x="135" y="127"/>
                  </a:lnTo>
                  <a:lnTo>
                    <a:pt x="149" y="134"/>
                  </a:lnTo>
                  <a:lnTo>
                    <a:pt x="156" y="141"/>
                  </a:lnTo>
                  <a:lnTo>
                    <a:pt x="163" y="149"/>
                  </a:lnTo>
                  <a:lnTo>
                    <a:pt x="170" y="163"/>
                  </a:lnTo>
                  <a:lnTo>
                    <a:pt x="177" y="170"/>
                  </a:lnTo>
                  <a:lnTo>
                    <a:pt x="185" y="184"/>
                  </a:lnTo>
                  <a:lnTo>
                    <a:pt x="192" y="191"/>
                  </a:lnTo>
                  <a:lnTo>
                    <a:pt x="206" y="198"/>
                  </a:lnTo>
                  <a:lnTo>
                    <a:pt x="213" y="205"/>
                  </a:lnTo>
                  <a:lnTo>
                    <a:pt x="220" y="212"/>
                  </a:lnTo>
                  <a:lnTo>
                    <a:pt x="227" y="219"/>
                  </a:lnTo>
                  <a:lnTo>
                    <a:pt x="234" y="227"/>
                  </a:lnTo>
                  <a:lnTo>
                    <a:pt x="241" y="234"/>
                  </a:lnTo>
                  <a:lnTo>
                    <a:pt x="248" y="241"/>
                  </a:lnTo>
                  <a:lnTo>
                    <a:pt x="255" y="248"/>
                  </a:lnTo>
                  <a:lnTo>
                    <a:pt x="262" y="255"/>
                  </a:lnTo>
                  <a:lnTo>
                    <a:pt x="277" y="262"/>
                  </a:lnTo>
                  <a:lnTo>
                    <a:pt x="284" y="269"/>
                  </a:lnTo>
                  <a:lnTo>
                    <a:pt x="291" y="276"/>
                  </a:lnTo>
                  <a:lnTo>
                    <a:pt x="298" y="283"/>
                  </a:lnTo>
                  <a:lnTo>
                    <a:pt x="305" y="290"/>
                  </a:lnTo>
                  <a:lnTo>
                    <a:pt x="312" y="297"/>
                  </a:lnTo>
                  <a:lnTo>
                    <a:pt x="319" y="312"/>
                  </a:lnTo>
                  <a:lnTo>
                    <a:pt x="326" y="319"/>
                  </a:lnTo>
                  <a:lnTo>
                    <a:pt x="340" y="326"/>
                  </a:lnTo>
                  <a:lnTo>
                    <a:pt x="348" y="333"/>
                  </a:lnTo>
                  <a:lnTo>
                    <a:pt x="362" y="340"/>
                  </a:lnTo>
                  <a:lnTo>
                    <a:pt x="369" y="347"/>
                  </a:lnTo>
                  <a:lnTo>
                    <a:pt x="376" y="361"/>
                  </a:lnTo>
                  <a:lnTo>
                    <a:pt x="383" y="375"/>
                  </a:lnTo>
                  <a:lnTo>
                    <a:pt x="390" y="382"/>
                  </a:lnTo>
                  <a:lnTo>
                    <a:pt x="397" y="390"/>
                  </a:lnTo>
                  <a:lnTo>
                    <a:pt x="404" y="397"/>
                  </a:lnTo>
                  <a:lnTo>
                    <a:pt x="418" y="404"/>
                  </a:lnTo>
                  <a:lnTo>
                    <a:pt x="425" y="411"/>
                  </a:lnTo>
                  <a:lnTo>
                    <a:pt x="433" y="425"/>
                  </a:lnTo>
                  <a:lnTo>
                    <a:pt x="440" y="432"/>
                  </a:lnTo>
                  <a:lnTo>
                    <a:pt x="447" y="439"/>
                  </a:lnTo>
                  <a:lnTo>
                    <a:pt x="454" y="446"/>
                  </a:lnTo>
                  <a:lnTo>
                    <a:pt x="461" y="453"/>
                  </a:lnTo>
                  <a:lnTo>
                    <a:pt x="468" y="460"/>
                  </a:lnTo>
                  <a:lnTo>
                    <a:pt x="482" y="467"/>
                  </a:lnTo>
                  <a:lnTo>
                    <a:pt x="489" y="475"/>
                  </a:lnTo>
                  <a:lnTo>
                    <a:pt x="496" y="482"/>
                  </a:lnTo>
                  <a:lnTo>
                    <a:pt x="503" y="489"/>
                  </a:lnTo>
                  <a:lnTo>
                    <a:pt x="510" y="496"/>
                  </a:lnTo>
                  <a:lnTo>
                    <a:pt x="518" y="503"/>
                  </a:lnTo>
                  <a:lnTo>
                    <a:pt x="525" y="510"/>
                  </a:lnTo>
                  <a:lnTo>
                    <a:pt x="532" y="517"/>
                  </a:lnTo>
                  <a:lnTo>
                    <a:pt x="539" y="517"/>
                  </a:lnTo>
                  <a:lnTo>
                    <a:pt x="553" y="524"/>
                  </a:lnTo>
                  <a:lnTo>
                    <a:pt x="560" y="531"/>
                  </a:lnTo>
                  <a:lnTo>
                    <a:pt x="574" y="538"/>
                  </a:lnTo>
                  <a:lnTo>
                    <a:pt x="581" y="545"/>
                  </a:lnTo>
                  <a:lnTo>
                    <a:pt x="588" y="553"/>
                  </a:lnTo>
                  <a:lnTo>
                    <a:pt x="596" y="560"/>
                  </a:lnTo>
                  <a:lnTo>
                    <a:pt x="603" y="560"/>
                  </a:lnTo>
                  <a:lnTo>
                    <a:pt x="610" y="567"/>
                  </a:lnTo>
                  <a:lnTo>
                    <a:pt x="624" y="574"/>
                  </a:lnTo>
                  <a:lnTo>
                    <a:pt x="631" y="588"/>
                  </a:lnTo>
                  <a:lnTo>
                    <a:pt x="638" y="595"/>
                  </a:lnTo>
                  <a:lnTo>
                    <a:pt x="645" y="595"/>
                  </a:lnTo>
                  <a:lnTo>
                    <a:pt x="652" y="602"/>
                  </a:lnTo>
                  <a:lnTo>
                    <a:pt x="659" y="609"/>
                  </a:lnTo>
                  <a:lnTo>
                    <a:pt x="666" y="616"/>
                  </a:lnTo>
                  <a:lnTo>
                    <a:pt x="673" y="623"/>
                  </a:lnTo>
                  <a:lnTo>
                    <a:pt x="681" y="630"/>
                  </a:lnTo>
                  <a:lnTo>
                    <a:pt x="695" y="638"/>
                  </a:lnTo>
                  <a:lnTo>
                    <a:pt x="702" y="638"/>
                  </a:lnTo>
                  <a:lnTo>
                    <a:pt x="709" y="645"/>
                  </a:lnTo>
                  <a:lnTo>
                    <a:pt x="716" y="652"/>
                  </a:lnTo>
                  <a:lnTo>
                    <a:pt x="723" y="659"/>
                  </a:lnTo>
                  <a:lnTo>
                    <a:pt x="730" y="659"/>
                  </a:lnTo>
                  <a:lnTo>
                    <a:pt x="737" y="666"/>
                  </a:lnTo>
                  <a:lnTo>
                    <a:pt x="744" y="673"/>
                  </a:lnTo>
                  <a:lnTo>
                    <a:pt x="759" y="680"/>
                  </a:lnTo>
                  <a:lnTo>
                    <a:pt x="766" y="687"/>
                  </a:lnTo>
                  <a:lnTo>
                    <a:pt x="773" y="694"/>
                  </a:lnTo>
                  <a:lnTo>
                    <a:pt x="787" y="701"/>
                  </a:lnTo>
                  <a:lnTo>
                    <a:pt x="794" y="708"/>
                  </a:lnTo>
                  <a:lnTo>
                    <a:pt x="801" y="708"/>
                  </a:lnTo>
                  <a:lnTo>
                    <a:pt x="808" y="716"/>
                  </a:lnTo>
                  <a:lnTo>
                    <a:pt x="815" y="723"/>
                  </a:lnTo>
                  <a:lnTo>
                    <a:pt x="822" y="730"/>
                  </a:lnTo>
                  <a:lnTo>
                    <a:pt x="836" y="737"/>
                  </a:lnTo>
                  <a:lnTo>
                    <a:pt x="844" y="744"/>
                  </a:lnTo>
                  <a:lnTo>
                    <a:pt x="851" y="744"/>
                  </a:lnTo>
                  <a:lnTo>
                    <a:pt x="858" y="751"/>
                  </a:lnTo>
                  <a:lnTo>
                    <a:pt x="865" y="758"/>
                  </a:lnTo>
                  <a:lnTo>
                    <a:pt x="872" y="765"/>
                  </a:lnTo>
                  <a:lnTo>
                    <a:pt x="879" y="772"/>
                  </a:lnTo>
                  <a:lnTo>
                    <a:pt x="886" y="779"/>
                  </a:lnTo>
                  <a:lnTo>
                    <a:pt x="900" y="786"/>
                  </a:lnTo>
                  <a:lnTo>
                    <a:pt x="907" y="801"/>
                  </a:lnTo>
                  <a:lnTo>
                    <a:pt x="914" y="801"/>
                  </a:lnTo>
                  <a:lnTo>
                    <a:pt x="922" y="808"/>
                  </a:lnTo>
                  <a:lnTo>
                    <a:pt x="929" y="815"/>
                  </a:lnTo>
                  <a:lnTo>
                    <a:pt x="936" y="822"/>
                  </a:lnTo>
                  <a:lnTo>
                    <a:pt x="943" y="829"/>
                  </a:lnTo>
                  <a:lnTo>
                    <a:pt x="950" y="836"/>
                  </a:lnTo>
                  <a:lnTo>
                    <a:pt x="957" y="843"/>
                  </a:lnTo>
                  <a:lnTo>
                    <a:pt x="971" y="850"/>
                  </a:lnTo>
                  <a:lnTo>
                    <a:pt x="978" y="857"/>
                  </a:lnTo>
                  <a:lnTo>
                    <a:pt x="985" y="857"/>
                  </a:lnTo>
                  <a:lnTo>
                    <a:pt x="999" y="864"/>
                  </a:lnTo>
                  <a:lnTo>
                    <a:pt x="1007" y="871"/>
                  </a:lnTo>
                  <a:lnTo>
                    <a:pt x="1014" y="879"/>
                  </a:lnTo>
                  <a:lnTo>
                    <a:pt x="1021" y="886"/>
                  </a:lnTo>
                  <a:lnTo>
                    <a:pt x="1028" y="893"/>
                  </a:lnTo>
                  <a:lnTo>
                    <a:pt x="1042" y="90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76" name="Freeform 433">
              <a:extLst>
                <a:ext uri="{FF2B5EF4-FFF2-40B4-BE49-F238E27FC236}">
                  <a16:creationId xmlns:a16="http://schemas.microsoft.com/office/drawing/2014/main" id="{6B9FA0C6-AEC5-059F-80AB-98125B89F525}"/>
                </a:ext>
              </a:extLst>
            </p:cNvPr>
            <p:cNvSpPr>
              <a:spLocks/>
            </p:cNvSpPr>
            <p:nvPr/>
          </p:nvSpPr>
          <p:spPr bwMode="auto">
            <a:xfrm>
              <a:off x="4503" y="3215"/>
              <a:ext cx="622" cy="402"/>
            </a:xfrm>
            <a:custGeom>
              <a:avLst/>
              <a:gdLst>
                <a:gd name="T0" fmla="*/ 8 w 1035"/>
                <a:gd name="T1" fmla="*/ 8 h 694"/>
                <a:gd name="T2" fmla="*/ 21 w 1035"/>
                <a:gd name="T3" fmla="*/ 20 h 694"/>
                <a:gd name="T4" fmla="*/ 34 w 1035"/>
                <a:gd name="T5" fmla="*/ 28 h 694"/>
                <a:gd name="T6" fmla="*/ 51 w 1035"/>
                <a:gd name="T7" fmla="*/ 41 h 694"/>
                <a:gd name="T8" fmla="*/ 64 w 1035"/>
                <a:gd name="T9" fmla="*/ 49 h 694"/>
                <a:gd name="T10" fmla="*/ 81 w 1035"/>
                <a:gd name="T11" fmla="*/ 65 h 694"/>
                <a:gd name="T12" fmla="*/ 94 w 1035"/>
                <a:gd name="T13" fmla="*/ 78 h 694"/>
                <a:gd name="T14" fmla="*/ 111 w 1035"/>
                <a:gd name="T15" fmla="*/ 90 h 694"/>
                <a:gd name="T16" fmla="*/ 128 w 1035"/>
                <a:gd name="T17" fmla="*/ 98 h 694"/>
                <a:gd name="T18" fmla="*/ 141 w 1035"/>
                <a:gd name="T19" fmla="*/ 111 h 694"/>
                <a:gd name="T20" fmla="*/ 153 w 1035"/>
                <a:gd name="T21" fmla="*/ 123 h 694"/>
                <a:gd name="T22" fmla="*/ 170 w 1035"/>
                <a:gd name="T23" fmla="*/ 131 h 694"/>
                <a:gd name="T24" fmla="*/ 183 w 1035"/>
                <a:gd name="T25" fmla="*/ 144 h 694"/>
                <a:gd name="T26" fmla="*/ 196 w 1035"/>
                <a:gd name="T27" fmla="*/ 156 h 694"/>
                <a:gd name="T28" fmla="*/ 213 w 1035"/>
                <a:gd name="T29" fmla="*/ 164 h 694"/>
                <a:gd name="T30" fmla="*/ 230 w 1035"/>
                <a:gd name="T31" fmla="*/ 177 h 694"/>
                <a:gd name="T32" fmla="*/ 243 w 1035"/>
                <a:gd name="T33" fmla="*/ 181 h 694"/>
                <a:gd name="T34" fmla="*/ 260 w 1035"/>
                <a:gd name="T35" fmla="*/ 197 h 694"/>
                <a:gd name="T36" fmla="*/ 272 w 1035"/>
                <a:gd name="T37" fmla="*/ 205 h 694"/>
                <a:gd name="T38" fmla="*/ 285 w 1035"/>
                <a:gd name="T39" fmla="*/ 213 h 694"/>
                <a:gd name="T40" fmla="*/ 302 w 1035"/>
                <a:gd name="T41" fmla="*/ 222 h 694"/>
                <a:gd name="T42" fmla="*/ 315 w 1035"/>
                <a:gd name="T43" fmla="*/ 230 h 694"/>
                <a:gd name="T44" fmla="*/ 332 w 1035"/>
                <a:gd name="T45" fmla="*/ 234 h 694"/>
                <a:gd name="T46" fmla="*/ 345 w 1035"/>
                <a:gd name="T47" fmla="*/ 242 h 694"/>
                <a:gd name="T48" fmla="*/ 362 w 1035"/>
                <a:gd name="T49" fmla="*/ 246 h 694"/>
                <a:gd name="T50" fmla="*/ 379 w 1035"/>
                <a:gd name="T51" fmla="*/ 254 h 694"/>
                <a:gd name="T52" fmla="*/ 392 w 1035"/>
                <a:gd name="T53" fmla="*/ 258 h 694"/>
                <a:gd name="T54" fmla="*/ 404 w 1035"/>
                <a:gd name="T55" fmla="*/ 262 h 694"/>
                <a:gd name="T56" fmla="*/ 422 w 1035"/>
                <a:gd name="T57" fmla="*/ 271 h 694"/>
                <a:gd name="T58" fmla="*/ 434 w 1035"/>
                <a:gd name="T59" fmla="*/ 275 h 694"/>
                <a:gd name="T60" fmla="*/ 447 w 1035"/>
                <a:gd name="T61" fmla="*/ 279 h 694"/>
                <a:gd name="T62" fmla="*/ 464 w 1035"/>
                <a:gd name="T63" fmla="*/ 283 h 694"/>
                <a:gd name="T64" fmla="*/ 477 w 1035"/>
                <a:gd name="T65" fmla="*/ 291 h 694"/>
                <a:gd name="T66" fmla="*/ 494 w 1035"/>
                <a:gd name="T67" fmla="*/ 299 h 694"/>
                <a:gd name="T68" fmla="*/ 511 w 1035"/>
                <a:gd name="T69" fmla="*/ 312 h 694"/>
                <a:gd name="T70" fmla="*/ 524 w 1035"/>
                <a:gd name="T71" fmla="*/ 320 h 694"/>
                <a:gd name="T72" fmla="*/ 537 w 1035"/>
                <a:gd name="T73" fmla="*/ 328 h 694"/>
                <a:gd name="T74" fmla="*/ 553 w 1035"/>
                <a:gd name="T75" fmla="*/ 341 h 694"/>
                <a:gd name="T76" fmla="*/ 566 w 1035"/>
                <a:gd name="T77" fmla="*/ 353 h 694"/>
                <a:gd name="T78" fmla="*/ 584 w 1035"/>
                <a:gd name="T79" fmla="*/ 366 h 694"/>
                <a:gd name="T80" fmla="*/ 596 w 1035"/>
                <a:gd name="T81" fmla="*/ 378 h 694"/>
                <a:gd name="T82" fmla="*/ 613 w 1035"/>
                <a:gd name="T83" fmla="*/ 394 h 6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5" h="694">
                  <a:moveTo>
                    <a:pt x="0" y="0"/>
                  </a:moveTo>
                  <a:lnTo>
                    <a:pt x="7" y="7"/>
                  </a:lnTo>
                  <a:lnTo>
                    <a:pt x="14" y="14"/>
                  </a:lnTo>
                  <a:lnTo>
                    <a:pt x="21" y="21"/>
                  </a:lnTo>
                  <a:lnTo>
                    <a:pt x="28" y="28"/>
                  </a:lnTo>
                  <a:lnTo>
                    <a:pt x="35" y="35"/>
                  </a:lnTo>
                  <a:lnTo>
                    <a:pt x="42" y="35"/>
                  </a:lnTo>
                  <a:lnTo>
                    <a:pt x="50" y="42"/>
                  </a:lnTo>
                  <a:lnTo>
                    <a:pt x="57" y="49"/>
                  </a:lnTo>
                  <a:lnTo>
                    <a:pt x="71" y="57"/>
                  </a:lnTo>
                  <a:lnTo>
                    <a:pt x="78" y="64"/>
                  </a:lnTo>
                  <a:lnTo>
                    <a:pt x="85" y="71"/>
                  </a:lnTo>
                  <a:lnTo>
                    <a:pt x="92" y="78"/>
                  </a:lnTo>
                  <a:lnTo>
                    <a:pt x="99" y="85"/>
                  </a:lnTo>
                  <a:lnTo>
                    <a:pt x="106" y="85"/>
                  </a:lnTo>
                  <a:lnTo>
                    <a:pt x="113" y="92"/>
                  </a:lnTo>
                  <a:lnTo>
                    <a:pt x="120" y="99"/>
                  </a:lnTo>
                  <a:lnTo>
                    <a:pt x="135" y="113"/>
                  </a:lnTo>
                  <a:lnTo>
                    <a:pt x="142" y="120"/>
                  </a:lnTo>
                  <a:lnTo>
                    <a:pt x="149" y="127"/>
                  </a:lnTo>
                  <a:lnTo>
                    <a:pt x="156" y="134"/>
                  </a:lnTo>
                  <a:lnTo>
                    <a:pt x="170" y="142"/>
                  </a:lnTo>
                  <a:lnTo>
                    <a:pt x="177" y="149"/>
                  </a:lnTo>
                  <a:lnTo>
                    <a:pt x="184" y="156"/>
                  </a:lnTo>
                  <a:lnTo>
                    <a:pt x="191" y="156"/>
                  </a:lnTo>
                  <a:lnTo>
                    <a:pt x="198" y="163"/>
                  </a:lnTo>
                  <a:lnTo>
                    <a:pt x="213" y="170"/>
                  </a:lnTo>
                  <a:lnTo>
                    <a:pt x="220" y="177"/>
                  </a:lnTo>
                  <a:lnTo>
                    <a:pt x="227" y="184"/>
                  </a:lnTo>
                  <a:lnTo>
                    <a:pt x="234" y="191"/>
                  </a:lnTo>
                  <a:lnTo>
                    <a:pt x="241" y="198"/>
                  </a:lnTo>
                  <a:lnTo>
                    <a:pt x="248" y="205"/>
                  </a:lnTo>
                  <a:lnTo>
                    <a:pt x="255" y="212"/>
                  </a:lnTo>
                  <a:lnTo>
                    <a:pt x="262" y="220"/>
                  </a:lnTo>
                  <a:lnTo>
                    <a:pt x="276" y="227"/>
                  </a:lnTo>
                  <a:lnTo>
                    <a:pt x="283" y="227"/>
                  </a:lnTo>
                  <a:lnTo>
                    <a:pt x="291" y="234"/>
                  </a:lnTo>
                  <a:lnTo>
                    <a:pt x="298" y="241"/>
                  </a:lnTo>
                  <a:lnTo>
                    <a:pt x="305" y="248"/>
                  </a:lnTo>
                  <a:lnTo>
                    <a:pt x="312" y="255"/>
                  </a:lnTo>
                  <a:lnTo>
                    <a:pt x="319" y="262"/>
                  </a:lnTo>
                  <a:lnTo>
                    <a:pt x="326" y="269"/>
                  </a:lnTo>
                  <a:lnTo>
                    <a:pt x="333" y="276"/>
                  </a:lnTo>
                  <a:lnTo>
                    <a:pt x="347" y="276"/>
                  </a:lnTo>
                  <a:lnTo>
                    <a:pt x="354" y="283"/>
                  </a:lnTo>
                  <a:lnTo>
                    <a:pt x="361" y="290"/>
                  </a:lnTo>
                  <a:lnTo>
                    <a:pt x="368" y="297"/>
                  </a:lnTo>
                  <a:lnTo>
                    <a:pt x="383" y="305"/>
                  </a:lnTo>
                  <a:lnTo>
                    <a:pt x="390" y="305"/>
                  </a:lnTo>
                  <a:lnTo>
                    <a:pt x="397" y="312"/>
                  </a:lnTo>
                  <a:lnTo>
                    <a:pt x="404" y="312"/>
                  </a:lnTo>
                  <a:lnTo>
                    <a:pt x="418" y="326"/>
                  </a:lnTo>
                  <a:lnTo>
                    <a:pt x="425" y="333"/>
                  </a:lnTo>
                  <a:lnTo>
                    <a:pt x="432" y="340"/>
                  </a:lnTo>
                  <a:lnTo>
                    <a:pt x="439" y="340"/>
                  </a:lnTo>
                  <a:lnTo>
                    <a:pt x="446" y="347"/>
                  </a:lnTo>
                  <a:lnTo>
                    <a:pt x="453" y="354"/>
                  </a:lnTo>
                  <a:lnTo>
                    <a:pt x="461" y="361"/>
                  </a:lnTo>
                  <a:lnTo>
                    <a:pt x="468" y="361"/>
                  </a:lnTo>
                  <a:lnTo>
                    <a:pt x="475" y="368"/>
                  </a:lnTo>
                  <a:lnTo>
                    <a:pt x="489" y="375"/>
                  </a:lnTo>
                  <a:lnTo>
                    <a:pt x="496" y="375"/>
                  </a:lnTo>
                  <a:lnTo>
                    <a:pt x="503" y="383"/>
                  </a:lnTo>
                  <a:lnTo>
                    <a:pt x="510" y="383"/>
                  </a:lnTo>
                  <a:lnTo>
                    <a:pt x="517" y="390"/>
                  </a:lnTo>
                  <a:lnTo>
                    <a:pt x="524" y="397"/>
                  </a:lnTo>
                  <a:lnTo>
                    <a:pt x="531" y="397"/>
                  </a:lnTo>
                  <a:lnTo>
                    <a:pt x="539" y="404"/>
                  </a:lnTo>
                  <a:lnTo>
                    <a:pt x="553" y="404"/>
                  </a:lnTo>
                  <a:lnTo>
                    <a:pt x="560" y="411"/>
                  </a:lnTo>
                  <a:lnTo>
                    <a:pt x="567" y="411"/>
                  </a:lnTo>
                  <a:lnTo>
                    <a:pt x="574" y="418"/>
                  </a:lnTo>
                  <a:lnTo>
                    <a:pt x="581" y="418"/>
                  </a:lnTo>
                  <a:lnTo>
                    <a:pt x="595" y="425"/>
                  </a:lnTo>
                  <a:lnTo>
                    <a:pt x="602" y="425"/>
                  </a:lnTo>
                  <a:lnTo>
                    <a:pt x="609" y="432"/>
                  </a:lnTo>
                  <a:lnTo>
                    <a:pt x="616" y="432"/>
                  </a:lnTo>
                  <a:lnTo>
                    <a:pt x="631" y="439"/>
                  </a:lnTo>
                  <a:lnTo>
                    <a:pt x="638" y="439"/>
                  </a:lnTo>
                  <a:lnTo>
                    <a:pt x="645" y="446"/>
                  </a:lnTo>
                  <a:lnTo>
                    <a:pt x="652" y="446"/>
                  </a:lnTo>
                  <a:lnTo>
                    <a:pt x="659" y="453"/>
                  </a:lnTo>
                  <a:lnTo>
                    <a:pt x="666" y="453"/>
                  </a:lnTo>
                  <a:lnTo>
                    <a:pt x="673" y="453"/>
                  </a:lnTo>
                  <a:lnTo>
                    <a:pt x="680" y="460"/>
                  </a:lnTo>
                  <a:lnTo>
                    <a:pt x="694" y="460"/>
                  </a:lnTo>
                  <a:lnTo>
                    <a:pt x="702" y="468"/>
                  </a:lnTo>
                  <a:lnTo>
                    <a:pt x="709" y="468"/>
                  </a:lnTo>
                  <a:lnTo>
                    <a:pt x="716" y="468"/>
                  </a:lnTo>
                  <a:lnTo>
                    <a:pt x="723" y="475"/>
                  </a:lnTo>
                  <a:lnTo>
                    <a:pt x="730" y="475"/>
                  </a:lnTo>
                  <a:lnTo>
                    <a:pt x="737" y="475"/>
                  </a:lnTo>
                  <a:lnTo>
                    <a:pt x="744" y="482"/>
                  </a:lnTo>
                  <a:lnTo>
                    <a:pt x="751" y="482"/>
                  </a:lnTo>
                  <a:lnTo>
                    <a:pt x="765" y="489"/>
                  </a:lnTo>
                  <a:lnTo>
                    <a:pt x="772" y="489"/>
                  </a:lnTo>
                  <a:lnTo>
                    <a:pt x="779" y="496"/>
                  </a:lnTo>
                  <a:lnTo>
                    <a:pt x="787" y="496"/>
                  </a:lnTo>
                  <a:lnTo>
                    <a:pt x="794" y="503"/>
                  </a:lnTo>
                  <a:lnTo>
                    <a:pt x="808" y="503"/>
                  </a:lnTo>
                  <a:lnTo>
                    <a:pt x="815" y="510"/>
                  </a:lnTo>
                  <a:lnTo>
                    <a:pt x="822" y="517"/>
                  </a:lnTo>
                  <a:lnTo>
                    <a:pt x="836" y="517"/>
                  </a:lnTo>
                  <a:lnTo>
                    <a:pt x="843" y="524"/>
                  </a:lnTo>
                  <a:lnTo>
                    <a:pt x="850" y="538"/>
                  </a:lnTo>
                  <a:lnTo>
                    <a:pt x="857" y="538"/>
                  </a:lnTo>
                  <a:lnTo>
                    <a:pt x="865" y="546"/>
                  </a:lnTo>
                  <a:lnTo>
                    <a:pt x="872" y="553"/>
                  </a:lnTo>
                  <a:lnTo>
                    <a:pt x="879" y="553"/>
                  </a:lnTo>
                  <a:lnTo>
                    <a:pt x="886" y="560"/>
                  </a:lnTo>
                  <a:lnTo>
                    <a:pt x="893" y="567"/>
                  </a:lnTo>
                  <a:lnTo>
                    <a:pt x="907" y="574"/>
                  </a:lnTo>
                  <a:lnTo>
                    <a:pt x="914" y="581"/>
                  </a:lnTo>
                  <a:lnTo>
                    <a:pt x="921" y="588"/>
                  </a:lnTo>
                  <a:lnTo>
                    <a:pt x="928" y="595"/>
                  </a:lnTo>
                  <a:lnTo>
                    <a:pt x="935" y="602"/>
                  </a:lnTo>
                  <a:lnTo>
                    <a:pt x="942" y="609"/>
                  </a:lnTo>
                  <a:lnTo>
                    <a:pt x="950" y="616"/>
                  </a:lnTo>
                  <a:lnTo>
                    <a:pt x="957" y="623"/>
                  </a:lnTo>
                  <a:lnTo>
                    <a:pt x="971" y="631"/>
                  </a:lnTo>
                  <a:lnTo>
                    <a:pt x="978" y="638"/>
                  </a:lnTo>
                  <a:lnTo>
                    <a:pt x="985" y="645"/>
                  </a:lnTo>
                  <a:lnTo>
                    <a:pt x="992" y="652"/>
                  </a:lnTo>
                  <a:lnTo>
                    <a:pt x="999" y="666"/>
                  </a:lnTo>
                  <a:lnTo>
                    <a:pt x="1006" y="673"/>
                  </a:lnTo>
                  <a:lnTo>
                    <a:pt x="1020" y="680"/>
                  </a:lnTo>
                  <a:lnTo>
                    <a:pt x="1027" y="687"/>
                  </a:lnTo>
                  <a:lnTo>
                    <a:pt x="1035" y="69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77" name="Freeform 434">
              <a:extLst>
                <a:ext uri="{FF2B5EF4-FFF2-40B4-BE49-F238E27FC236}">
                  <a16:creationId xmlns:a16="http://schemas.microsoft.com/office/drawing/2014/main" id="{3641DF0E-B6A2-657F-F5E1-F4F88F6CC7CD}"/>
                </a:ext>
              </a:extLst>
            </p:cNvPr>
            <p:cNvSpPr>
              <a:spLocks/>
            </p:cNvSpPr>
            <p:nvPr/>
          </p:nvSpPr>
          <p:spPr bwMode="auto">
            <a:xfrm>
              <a:off x="5125" y="3617"/>
              <a:ext cx="94" cy="66"/>
            </a:xfrm>
            <a:custGeom>
              <a:avLst/>
              <a:gdLst>
                <a:gd name="T0" fmla="*/ 0 w 155"/>
                <a:gd name="T1" fmla="*/ 0 h 114"/>
                <a:gd name="T2" fmla="*/ 8 w 155"/>
                <a:gd name="T3" fmla="*/ 9 h 114"/>
                <a:gd name="T4" fmla="*/ 13 w 155"/>
                <a:gd name="T5" fmla="*/ 13 h 114"/>
                <a:gd name="T6" fmla="*/ 17 w 155"/>
                <a:gd name="T7" fmla="*/ 17 h 114"/>
                <a:gd name="T8" fmla="*/ 21 w 155"/>
                <a:gd name="T9" fmla="*/ 21 h 114"/>
                <a:gd name="T10" fmla="*/ 25 w 155"/>
                <a:gd name="T11" fmla="*/ 25 h 114"/>
                <a:gd name="T12" fmla="*/ 30 w 155"/>
                <a:gd name="T13" fmla="*/ 33 h 114"/>
                <a:gd name="T14" fmla="*/ 34 w 155"/>
                <a:gd name="T15" fmla="*/ 37 h 114"/>
                <a:gd name="T16" fmla="*/ 38 w 155"/>
                <a:gd name="T17" fmla="*/ 41 h 114"/>
                <a:gd name="T18" fmla="*/ 47 w 155"/>
                <a:gd name="T19" fmla="*/ 45 h 114"/>
                <a:gd name="T20" fmla="*/ 52 w 155"/>
                <a:gd name="T21" fmla="*/ 49 h 114"/>
                <a:gd name="T22" fmla="*/ 56 w 155"/>
                <a:gd name="T23" fmla="*/ 49 h 114"/>
                <a:gd name="T24" fmla="*/ 60 w 155"/>
                <a:gd name="T25" fmla="*/ 54 h 114"/>
                <a:gd name="T26" fmla="*/ 64 w 155"/>
                <a:gd name="T27" fmla="*/ 58 h 114"/>
                <a:gd name="T28" fmla="*/ 69 w 155"/>
                <a:gd name="T29" fmla="*/ 58 h 114"/>
                <a:gd name="T30" fmla="*/ 73 w 155"/>
                <a:gd name="T31" fmla="*/ 62 h 114"/>
                <a:gd name="T32" fmla="*/ 77 w 155"/>
                <a:gd name="T33" fmla="*/ 62 h 114"/>
                <a:gd name="T34" fmla="*/ 81 w 155"/>
                <a:gd name="T35" fmla="*/ 66 h 114"/>
                <a:gd name="T36" fmla="*/ 90 w 155"/>
                <a:gd name="T37" fmla="*/ 66 h 114"/>
                <a:gd name="T38" fmla="*/ 94 w 155"/>
                <a:gd name="T39" fmla="*/ 66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5" h="114">
                  <a:moveTo>
                    <a:pt x="0" y="0"/>
                  </a:moveTo>
                  <a:lnTo>
                    <a:pt x="14" y="15"/>
                  </a:lnTo>
                  <a:lnTo>
                    <a:pt x="21" y="22"/>
                  </a:lnTo>
                  <a:lnTo>
                    <a:pt x="28" y="29"/>
                  </a:lnTo>
                  <a:lnTo>
                    <a:pt x="35" y="36"/>
                  </a:lnTo>
                  <a:lnTo>
                    <a:pt x="42" y="43"/>
                  </a:lnTo>
                  <a:lnTo>
                    <a:pt x="49" y="57"/>
                  </a:lnTo>
                  <a:lnTo>
                    <a:pt x="56" y="64"/>
                  </a:lnTo>
                  <a:lnTo>
                    <a:pt x="63" y="71"/>
                  </a:lnTo>
                  <a:lnTo>
                    <a:pt x="78" y="78"/>
                  </a:lnTo>
                  <a:lnTo>
                    <a:pt x="85" y="85"/>
                  </a:lnTo>
                  <a:lnTo>
                    <a:pt x="92" y="85"/>
                  </a:lnTo>
                  <a:lnTo>
                    <a:pt x="99" y="93"/>
                  </a:lnTo>
                  <a:lnTo>
                    <a:pt x="106" y="100"/>
                  </a:lnTo>
                  <a:lnTo>
                    <a:pt x="113" y="100"/>
                  </a:lnTo>
                  <a:lnTo>
                    <a:pt x="120" y="107"/>
                  </a:lnTo>
                  <a:lnTo>
                    <a:pt x="127" y="107"/>
                  </a:lnTo>
                  <a:lnTo>
                    <a:pt x="134" y="114"/>
                  </a:lnTo>
                  <a:lnTo>
                    <a:pt x="148" y="114"/>
                  </a:lnTo>
                  <a:lnTo>
                    <a:pt x="155" y="11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78" name="Rectangle 435">
              <a:extLst>
                <a:ext uri="{FF2B5EF4-FFF2-40B4-BE49-F238E27FC236}">
                  <a16:creationId xmlns:a16="http://schemas.microsoft.com/office/drawing/2014/main" id="{6C03E02F-6787-95F7-DC16-BD83D9B84C46}"/>
                </a:ext>
              </a:extLst>
            </p:cNvPr>
            <p:cNvSpPr>
              <a:spLocks noChangeArrowheads="1"/>
            </p:cNvSpPr>
            <p:nvPr/>
          </p:nvSpPr>
          <p:spPr bwMode="auto">
            <a:xfrm>
              <a:off x="3379" y="1842"/>
              <a:ext cx="20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Phase feature of T-type antenna transfer function (S11)</a:t>
              </a:r>
              <a:endParaRPr lang="en-US" altLang="ja-JP" sz="1000">
                <a:latin typeface="Arial" panose="020B0604020202020204" pitchFamily="34" charset="0"/>
                <a:ea typeface="ＭＳ Ｐゴシック" panose="020B0600070205080204" pitchFamily="50" charset="-128"/>
              </a:endParaRPr>
            </a:p>
          </p:txBody>
        </p:sp>
        <p:sp>
          <p:nvSpPr>
            <p:cNvPr id="37979" name="Rectangle 436">
              <a:extLst>
                <a:ext uri="{FF2B5EF4-FFF2-40B4-BE49-F238E27FC236}">
                  <a16:creationId xmlns:a16="http://schemas.microsoft.com/office/drawing/2014/main" id="{E35DC431-4BBC-9FA4-2378-E8A97FAF3B03}"/>
                </a:ext>
              </a:extLst>
            </p:cNvPr>
            <p:cNvSpPr>
              <a:spLocks noChangeArrowheads="1"/>
            </p:cNvSpPr>
            <p:nvPr/>
          </p:nvSpPr>
          <p:spPr bwMode="auto">
            <a:xfrm>
              <a:off x="4097" y="3839"/>
              <a:ext cx="7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Frequency (samples)</a:t>
              </a:r>
              <a:endParaRPr lang="en-US" altLang="ja-JP" sz="1000">
                <a:latin typeface="Arial" panose="020B0604020202020204" pitchFamily="34" charset="0"/>
                <a:ea typeface="ＭＳ Ｐゴシック" panose="020B0600070205080204" pitchFamily="50" charset="-128"/>
              </a:endParaRPr>
            </a:p>
          </p:txBody>
        </p:sp>
        <p:sp>
          <p:nvSpPr>
            <p:cNvPr id="37980" name="Rectangle 437">
              <a:extLst>
                <a:ext uri="{FF2B5EF4-FFF2-40B4-BE49-F238E27FC236}">
                  <a16:creationId xmlns:a16="http://schemas.microsoft.com/office/drawing/2014/main" id="{AAF1108D-CED0-D081-32DF-357095594234}"/>
                </a:ext>
              </a:extLst>
            </p:cNvPr>
            <p:cNvSpPr>
              <a:spLocks noChangeArrowheads="1"/>
            </p:cNvSpPr>
            <p:nvPr/>
          </p:nvSpPr>
          <p:spPr bwMode="auto">
            <a:xfrm rot="-5400000">
              <a:off x="2637" y="2701"/>
              <a:ext cx="85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Relative phase (degree)</a:t>
              </a:r>
              <a:endParaRPr lang="en-US" altLang="ja-JP" sz="1000">
                <a:latin typeface="Arial" panose="020B0604020202020204" pitchFamily="34" charset="0"/>
                <a:ea typeface="ＭＳ Ｐゴシック" panose="020B0600070205080204" pitchFamily="50" charset="-128"/>
              </a:endParaRPr>
            </a:p>
          </p:txBody>
        </p:sp>
      </p:grpSp>
      <p:sp>
        <p:nvSpPr>
          <p:cNvPr id="37895" name="Rectangle 438">
            <a:extLst>
              <a:ext uri="{FF2B5EF4-FFF2-40B4-BE49-F238E27FC236}">
                <a16:creationId xmlns:a16="http://schemas.microsoft.com/office/drawing/2014/main" id="{0A5E6E67-D2D7-2CFE-07D0-0D60916D62BA}"/>
              </a:ext>
            </a:extLst>
          </p:cNvPr>
          <p:cNvSpPr>
            <a:spLocks noChangeArrowheads="1"/>
          </p:cNvSpPr>
          <p:nvPr/>
        </p:nvSpPr>
        <p:spPr bwMode="auto">
          <a:xfrm>
            <a:off x="684213" y="981075"/>
            <a:ext cx="770413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Characteristics of T-type UWB antenna (cont.)</a:t>
            </a:r>
            <a:endParaRPr lang="en-US" altLang="ja-JP" sz="2400">
              <a:solidFill>
                <a:srgbClr val="0000F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日付プレースホルダー 1">
            <a:extLst>
              <a:ext uri="{FF2B5EF4-FFF2-40B4-BE49-F238E27FC236}">
                <a16:creationId xmlns:a16="http://schemas.microsoft.com/office/drawing/2014/main" id="{5A53BABF-4697-F10C-500A-2AC93E80A083}"/>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8915" name="フッター プレースホルダー 2">
            <a:extLst>
              <a:ext uri="{FF2B5EF4-FFF2-40B4-BE49-F238E27FC236}">
                <a16:creationId xmlns:a16="http://schemas.microsoft.com/office/drawing/2014/main" id="{51244156-DDCF-4BD8-113D-170D724F3E7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8916" name="スライド番号プレースホルダー 3">
            <a:extLst>
              <a:ext uri="{FF2B5EF4-FFF2-40B4-BE49-F238E27FC236}">
                <a16:creationId xmlns:a16="http://schemas.microsoft.com/office/drawing/2014/main" id="{2FE503B9-8512-C644-B0BD-81D5B4CDDF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EC8546B1-6EAD-4DCC-A34B-C68EB1837AFD}" type="slidenum">
              <a:rPr lang="en-US" altLang="ja-JP" smtClean="0"/>
              <a:pPr/>
              <a:t>36</a:t>
            </a:fld>
            <a:endParaRPr lang="en-US" altLang="ja-JP"/>
          </a:p>
        </p:txBody>
      </p:sp>
      <p:sp>
        <p:nvSpPr>
          <p:cNvPr id="38917" name="Rectangle 272">
            <a:extLst>
              <a:ext uri="{FF2B5EF4-FFF2-40B4-BE49-F238E27FC236}">
                <a16:creationId xmlns:a16="http://schemas.microsoft.com/office/drawing/2014/main" id="{343720EF-2E32-04D4-2E84-C31D64C8D37E}"/>
              </a:ext>
            </a:extLst>
          </p:cNvPr>
          <p:cNvSpPr>
            <a:spLocks noChangeArrowheads="1"/>
          </p:cNvSpPr>
          <p:nvPr/>
        </p:nvSpPr>
        <p:spPr bwMode="auto">
          <a:xfrm>
            <a:off x="1187450" y="908050"/>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Effects of T-type UWB antenna on orthogonal PSWF pulse shape (order 1)</a:t>
            </a:r>
          </a:p>
        </p:txBody>
      </p:sp>
      <p:pic>
        <p:nvPicPr>
          <p:cNvPr id="38918" name="Picture 273">
            <a:extLst>
              <a:ext uri="{FF2B5EF4-FFF2-40B4-BE49-F238E27FC236}">
                <a16:creationId xmlns:a16="http://schemas.microsoft.com/office/drawing/2014/main" id="{9B115303-5C31-884A-5CAA-9BC8E0EEA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65400"/>
            <a:ext cx="4716462"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9" name="Picture 274">
            <a:extLst>
              <a:ext uri="{FF2B5EF4-FFF2-40B4-BE49-F238E27FC236}">
                <a16:creationId xmlns:a16="http://schemas.microsoft.com/office/drawing/2014/main" id="{8EA41645-1D61-57F3-B3B5-5261A9155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4678363"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0" name="Rectangle 276">
            <a:extLst>
              <a:ext uri="{FF2B5EF4-FFF2-40B4-BE49-F238E27FC236}">
                <a16:creationId xmlns:a16="http://schemas.microsoft.com/office/drawing/2014/main" id="{F2166E7D-2E9E-D12D-3C79-FC163AF5C39B}"/>
              </a:ext>
            </a:extLst>
          </p:cNvPr>
          <p:cNvSpPr>
            <a:spLocks noChangeArrowheads="1"/>
          </p:cNvSpPr>
          <p:nvPr/>
        </p:nvSpPr>
        <p:spPr bwMode="auto">
          <a:xfrm>
            <a:off x="6400800" y="2971800"/>
            <a:ext cx="21336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
        <p:nvSpPr>
          <p:cNvPr id="38921" name="Rectangle 277">
            <a:extLst>
              <a:ext uri="{FF2B5EF4-FFF2-40B4-BE49-F238E27FC236}">
                <a16:creationId xmlns:a16="http://schemas.microsoft.com/office/drawing/2014/main" id="{2806B7BD-E059-65FB-996A-408A4E51FFDF}"/>
              </a:ext>
            </a:extLst>
          </p:cNvPr>
          <p:cNvSpPr>
            <a:spLocks noChangeArrowheads="1"/>
          </p:cNvSpPr>
          <p:nvPr/>
        </p:nvSpPr>
        <p:spPr bwMode="auto">
          <a:xfrm>
            <a:off x="1905000" y="5029200"/>
            <a:ext cx="21336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付プレースホルダー 1">
            <a:extLst>
              <a:ext uri="{FF2B5EF4-FFF2-40B4-BE49-F238E27FC236}">
                <a16:creationId xmlns:a16="http://schemas.microsoft.com/office/drawing/2014/main" id="{9E94EEB4-811B-CA39-3537-14612737D3E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39939" name="フッター プレースホルダー 2">
            <a:extLst>
              <a:ext uri="{FF2B5EF4-FFF2-40B4-BE49-F238E27FC236}">
                <a16:creationId xmlns:a16="http://schemas.microsoft.com/office/drawing/2014/main" id="{2F20AD32-420C-0ED7-D439-B73414D124D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39940" name="スライド番号プレースホルダー 3">
            <a:extLst>
              <a:ext uri="{FF2B5EF4-FFF2-40B4-BE49-F238E27FC236}">
                <a16:creationId xmlns:a16="http://schemas.microsoft.com/office/drawing/2014/main" id="{9EEA445D-B54E-3FF3-15A0-94DC4D608C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90D9C94D-785A-46D4-996E-4BC4F0BC4B1D}" type="slidenum">
              <a:rPr lang="en-US" altLang="ja-JP" smtClean="0"/>
              <a:pPr/>
              <a:t>37</a:t>
            </a:fld>
            <a:endParaRPr lang="en-US" altLang="ja-JP"/>
          </a:p>
        </p:txBody>
      </p:sp>
      <p:pic>
        <p:nvPicPr>
          <p:cNvPr id="39941" name="Picture 4">
            <a:extLst>
              <a:ext uri="{FF2B5EF4-FFF2-40B4-BE49-F238E27FC236}">
                <a16:creationId xmlns:a16="http://schemas.microsoft.com/office/drawing/2014/main" id="{02C4B68E-90C4-BB3E-A43A-9AB07AA49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2455863"/>
            <a:ext cx="4718050"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5">
            <a:extLst>
              <a:ext uri="{FF2B5EF4-FFF2-40B4-BE49-F238E27FC236}">
                <a16:creationId xmlns:a16="http://schemas.microsoft.com/office/drawing/2014/main" id="{D629B85D-71CB-E626-0F97-8A6DAB944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57450"/>
            <a:ext cx="467995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3" name="Rectangle 6">
            <a:extLst>
              <a:ext uri="{FF2B5EF4-FFF2-40B4-BE49-F238E27FC236}">
                <a16:creationId xmlns:a16="http://schemas.microsoft.com/office/drawing/2014/main" id="{C561664E-3336-B32A-795B-121B46FC9795}"/>
              </a:ext>
            </a:extLst>
          </p:cNvPr>
          <p:cNvSpPr>
            <a:spLocks noChangeArrowheads="1"/>
          </p:cNvSpPr>
          <p:nvPr/>
        </p:nvSpPr>
        <p:spPr bwMode="auto">
          <a:xfrm>
            <a:off x="1187450" y="908050"/>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Effects of T-type UWB antenna on orthogonal PSWF pulse shape (order 2)</a:t>
            </a:r>
          </a:p>
        </p:txBody>
      </p:sp>
      <p:sp>
        <p:nvSpPr>
          <p:cNvPr id="39944" name="Rectangle 7">
            <a:extLst>
              <a:ext uri="{FF2B5EF4-FFF2-40B4-BE49-F238E27FC236}">
                <a16:creationId xmlns:a16="http://schemas.microsoft.com/office/drawing/2014/main" id="{F6FFD086-ADBC-99F8-90C8-684475D5D7CB}"/>
              </a:ext>
            </a:extLst>
          </p:cNvPr>
          <p:cNvSpPr>
            <a:spLocks noChangeArrowheads="1"/>
          </p:cNvSpPr>
          <p:nvPr/>
        </p:nvSpPr>
        <p:spPr bwMode="auto">
          <a:xfrm>
            <a:off x="6477000" y="2895600"/>
            <a:ext cx="21336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
        <p:nvSpPr>
          <p:cNvPr id="39945" name="Rectangle 8">
            <a:extLst>
              <a:ext uri="{FF2B5EF4-FFF2-40B4-BE49-F238E27FC236}">
                <a16:creationId xmlns:a16="http://schemas.microsoft.com/office/drawing/2014/main" id="{6EB35FC0-B637-18DD-50AF-972E26F62D9E}"/>
              </a:ext>
            </a:extLst>
          </p:cNvPr>
          <p:cNvSpPr>
            <a:spLocks noChangeArrowheads="1"/>
          </p:cNvSpPr>
          <p:nvPr/>
        </p:nvSpPr>
        <p:spPr bwMode="auto">
          <a:xfrm>
            <a:off x="2133600" y="2895600"/>
            <a:ext cx="21336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日付プレースホルダー 1">
            <a:extLst>
              <a:ext uri="{FF2B5EF4-FFF2-40B4-BE49-F238E27FC236}">
                <a16:creationId xmlns:a16="http://schemas.microsoft.com/office/drawing/2014/main" id="{BC3F1720-90EB-A81E-A7D9-B8490965E67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0963" name="フッター プレースホルダー 2">
            <a:extLst>
              <a:ext uri="{FF2B5EF4-FFF2-40B4-BE49-F238E27FC236}">
                <a16:creationId xmlns:a16="http://schemas.microsoft.com/office/drawing/2014/main" id="{3B7FC9BB-4AD2-E078-3E17-7EA062453DE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0964" name="スライド番号プレースホルダー 3">
            <a:extLst>
              <a:ext uri="{FF2B5EF4-FFF2-40B4-BE49-F238E27FC236}">
                <a16:creationId xmlns:a16="http://schemas.microsoft.com/office/drawing/2014/main" id="{F1867EF2-7896-9A4D-F458-159737754DC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5FDD42FD-B0FF-4FE8-9CB1-34D46176A11A}" type="slidenum">
              <a:rPr lang="en-US" altLang="ja-JP" smtClean="0"/>
              <a:pPr/>
              <a:t>38</a:t>
            </a:fld>
            <a:endParaRPr lang="en-US" altLang="ja-JP"/>
          </a:p>
        </p:txBody>
      </p:sp>
      <p:pic>
        <p:nvPicPr>
          <p:cNvPr id="40965" name="Picture 4">
            <a:extLst>
              <a:ext uri="{FF2B5EF4-FFF2-40B4-BE49-F238E27FC236}">
                <a16:creationId xmlns:a16="http://schemas.microsoft.com/office/drawing/2014/main" id="{63016C2A-2156-B4DE-E521-E9ABF5705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36838"/>
            <a:ext cx="4572000"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5">
            <a:extLst>
              <a:ext uri="{FF2B5EF4-FFF2-40B4-BE49-F238E27FC236}">
                <a16:creationId xmlns:a16="http://schemas.microsoft.com/office/drawing/2014/main" id="{F35B85A9-3125-F928-68E8-337ABC21D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65400"/>
            <a:ext cx="4646613"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Rectangle 6">
            <a:extLst>
              <a:ext uri="{FF2B5EF4-FFF2-40B4-BE49-F238E27FC236}">
                <a16:creationId xmlns:a16="http://schemas.microsoft.com/office/drawing/2014/main" id="{23B3D8BB-9BE8-AEFA-EE3D-46ECC9269A88}"/>
              </a:ext>
            </a:extLst>
          </p:cNvPr>
          <p:cNvSpPr>
            <a:spLocks noChangeArrowheads="1"/>
          </p:cNvSpPr>
          <p:nvPr/>
        </p:nvSpPr>
        <p:spPr bwMode="auto">
          <a:xfrm>
            <a:off x="1187450" y="908050"/>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Effects of T-type UWB antenna on orthogonal PSWF pulse shape (order 3)</a:t>
            </a:r>
          </a:p>
        </p:txBody>
      </p:sp>
      <p:sp>
        <p:nvSpPr>
          <p:cNvPr id="40968" name="Rectangle 7">
            <a:extLst>
              <a:ext uri="{FF2B5EF4-FFF2-40B4-BE49-F238E27FC236}">
                <a16:creationId xmlns:a16="http://schemas.microsoft.com/office/drawing/2014/main" id="{9A1676CD-05D5-453E-C70A-C581B9042042}"/>
              </a:ext>
            </a:extLst>
          </p:cNvPr>
          <p:cNvSpPr>
            <a:spLocks noChangeArrowheads="1"/>
          </p:cNvSpPr>
          <p:nvPr/>
        </p:nvSpPr>
        <p:spPr bwMode="auto">
          <a:xfrm>
            <a:off x="6629400" y="3048000"/>
            <a:ext cx="19812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
        <p:nvSpPr>
          <p:cNvPr id="40969" name="Rectangle 8">
            <a:extLst>
              <a:ext uri="{FF2B5EF4-FFF2-40B4-BE49-F238E27FC236}">
                <a16:creationId xmlns:a16="http://schemas.microsoft.com/office/drawing/2014/main" id="{82686F28-5093-C5BA-1FB9-C675D518793D}"/>
              </a:ext>
            </a:extLst>
          </p:cNvPr>
          <p:cNvSpPr>
            <a:spLocks noChangeArrowheads="1"/>
          </p:cNvSpPr>
          <p:nvPr/>
        </p:nvSpPr>
        <p:spPr bwMode="auto">
          <a:xfrm>
            <a:off x="2209800" y="5181600"/>
            <a:ext cx="21336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日付プレースホルダー 1">
            <a:extLst>
              <a:ext uri="{FF2B5EF4-FFF2-40B4-BE49-F238E27FC236}">
                <a16:creationId xmlns:a16="http://schemas.microsoft.com/office/drawing/2014/main" id="{46F24B14-5B3E-0382-4A12-EF1A61D97E1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1987" name="フッター プレースホルダー 2">
            <a:extLst>
              <a:ext uri="{FF2B5EF4-FFF2-40B4-BE49-F238E27FC236}">
                <a16:creationId xmlns:a16="http://schemas.microsoft.com/office/drawing/2014/main" id="{435EE337-5ADB-0030-F59B-9869BC00850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1988" name="スライド番号プレースホルダー 3">
            <a:extLst>
              <a:ext uri="{FF2B5EF4-FFF2-40B4-BE49-F238E27FC236}">
                <a16:creationId xmlns:a16="http://schemas.microsoft.com/office/drawing/2014/main" id="{004CB04A-5DC5-277C-8E77-DF14BC00A1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91B2DFDC-6BF1-4E67-B0A9-C5FFA6252A84}" type="slidenum">
              <a:rPr lang="en-US" altLang="ja-JP" smtClean="0"/>
              <a:pPr/>
              <a:t>39</a:t>
            </a:fld>
            <a:endParaRPr lang="en-US" altLang="ja-JP"/>
          </a:p>
        </p:txBody>
      </p:sp>
      <p:sp>
        <p:nvSpPr>
          <p:cNvPr id="41989" name="Rectangle 92">
            <a:extLst>
              <a:ext uri="{FF2B5EF4-FFF2-40B4-BE49-F238E27FC236}">
                <a16:creationId xmlns:a16="http://schemas.microsoft.com/office/drawing/2014/main" id="{44BFFA54-0E2C-CA41-C65B-FBC98AB3E45B}"/>
              </a:ext>
            </a:extLst>
          </p:cNvPr>
          <p:cNvSpPr>
            <a:spLocks noChangeArrowheads="1"/>
          </p:cNvSpPr>
          <p:nvPr/>
        </p:nvSpPr>
        <p:spPr bwMode="auto">
          <a:xfrm>
            <a:off x="755650" y="836613"/>
            <a:ext cx="73453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4.2 Effects of K-type UWB antenna on PSWF pulse wavelets</a:t>
            </a:r>
            <a:endParaRPr lang="ja-JP" altLang="en-US" sz="2800" u="sng">
              <a:solidFill>
                <a:srgbClr val="0000FF"/>
              </a:solidFill>
              <a:latin typeface="Arial" panose="020B0604020202020204" pitchFamily="34" charset="0"/>
              <a:ea typeface="ＭＳ Ｐゴシック" panose="020B0600070205080204" pitchFamily="50" charset="-128"/>
            </a:endParaRPr>
          </a:p>
        </p:txBody>
      </p:sp>
      <p:sp>
        <p:nvSpPr>
          <p:cNvPr id="41990" name="AutoShape 93">
            <a:extLst>
              <a:ext uri="{FF2B5EF4-FFF2-40B4-BE49-F238E27FC236}">
                <a16:creationId xmlns:a16="http://schemas.microsoft.com/office/drawing/2014/main" id="{31171F38-0180-0AD7-D51F-F6CCC4411BC7}"/>
              </a:ext>
            </a:extLst>
          </p:cNvPr>
          <p:cNvSpPr>
            <a:spLocks noChangeAspect="1" noChangeArrowheads="1" noTextEdit="1"/>
          </p:cNvSpPr>
          <p:nvPr/>
        </p:nvSpPr>
        <p:spPr bwMode="auto">
          <a:xfrm>
            <a:off x="215900" y="2349500"/>
            <a:ext cx="4465638"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41991" name="Group 94">
            <a:extLst>
              <a:ext uri="{FF2B5EF4-FFF2-40B4-BE49-F238E27FC236}">
                <a16:creationId xmlns:a16="http://schemas.microsoft.com/office/drawing/2014/main" id="{8FFE7190-4DC1-243F-CF8E-73950EEA4DBB}"/>
              </a:ext>
            </a:extLst>
          </p:cNvPr>
          <p:cNvGrpSpPr>
            <a:grpSpLocks/>
          </p:cNvGrpSpPr>
          <p:nvPr/>
        </p:nvGrpSpPr>
        <p:grpSpPr bwMode="auto">
          <a:xfrm>
            <a:off x="4356100" y="2060575"/>
            <a:ext cx="4608513" cy="3465513"/>
            <a:chOff x="2857" y="1706"/>
            <a:chExt cx="2903" cy="2183"/>
          </a:xfrm>
        </p:grpSpPr>
        <p:sp>
          <p:nvSpPr>
            <p:cNvPr id="42082" name="AutoShape 95">
              <a:extLst>
                <a:ext uri="{FF2B5EF4-FFF2-40B4-BE49-F238E27FC236}">
                  <a16:creationId xmlns:a16="http://schemas.microsoft.com/office/drawing/2014/main" id="{B321AA1D-E977-8E21-2997-71005FA8E688}"/>
                </a:ext>
              </a:extLst>
            </p:cNvPr>
            <p:cNvSpPr>
              <a:spLocks noChangeAspect="1" noChangeArrowheads="1" noTextEdit="1"/>
            </p:cNvSpPr>
            <p:nvPr/>
          </p:nvSpPr>
          <p:spPr bwMode="auto">
            <a:xfrm>
              <a:off x="2857" y="1706"/>
              <a:ext cx="2903" cy="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2083" name="Rectangle 96">
              <a:extLst>
                <a:ext uri="{FF2B5EF4-FFF2-40B4-BE49-F238E27FC236}">
                  <a16:creationId xmlns:a16="http://schemas.microsoft.com/office/drawing/2014/main" id="{28464064-EEE4-1825-D51A-FDCD4ED8DF42}"/>
                </a:ext>
              </a:extLst>
            </p:cNvPr>
            <p:cNvSpPr>
              <a:spLocks noChangeArrowheads="1"/>
            </p:cNvSpPr>
            <p:nvPr/>
          </p:nvSpPr>
          <p:spPr bwMode="auto">
            <a:xfrm>
              <a:off x="3233" y="1870"/>
              <a:ext cx="2246" cy="1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42084" name="Rectangle 97">
              <a:extLst>
                <a:ext uri="{FF2B5EF4-FFF2-40B4-BE49-F238E27FC236}">
                  <a16:creationId xmlns:a16="http://schemas.microsoft.com/office/drawing/2014/main" id="{1FA0E78B-0BBD-6F61-AA71-B72FFD65B09C}"/>
                </a:ext>
              </a:extLst>
            </p:cNvPr>
            <p:cNvSpPr>
              <a:spLocks noChangeArrowheads="1"/>
            </p:cNvSpPr>
            <p:nvPr/>
          </p:nvSpPr>
          <p:spPr bwMode="auto">
            <a:xfrm>
              <a:off x="3233" y="1870"/>
              <a:ext cx="2246" cy="177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42085" name="Freeform 98">
              <a:extLst>
                <a:ext uri="{FF2B5EF4-FFF2-40B4-BE49-F238E27FC236}">
                  <a16:creationId xmlns:a16="http://schemas.microsoft.com/office/drawing/2014/main" id="{088DDDF5-EAAF-8D33-4422-AC144C563B59}"/>
                </a:ext>
              </a:extLst>
            </p:cNvPr>
            <p:cNvSpPr>
              <a:spLocks/>
            </p:cNvSpPr>
            <p:nvPr/>
          </p:nvSpPr>
          <p:spPr bwMode="auto">
            <a:xfrm>
              <a:off x="3233"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86" name="Freeform 99">
              <a:extLst>
                <a:ext uri="{FF2B5EF4-FFF2-40B4-BE49-F238E27FC236}">
                  <a16:creationId xmlns:a16="http://schemas.microsoft.com/office/drawing/2014/main" id="{EBC7E1BC-E4FC-88F7-2FEE-0120370AF2A5}"/>
                </a:ext>
              </a:extLst>
            </p:cNvPr>
            <p:cNvSpPr>
              <a:spLocks/>
            </p:cNvSpPr>
            <p:nvPr/>
          </p:nvSpPr>
          <p:spPr bwMode="auto">
            <a:xfrm>
              <a:off x="3479"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87" name="Freeform 100">
              <a:extLst>
                <a:ext uri="{FF2B5EF4-FFF2-40B4-BE49-F238E27FC236}">
                  <a16:creationId xmlns:a16="http://schemas.microsoft.com/office/drawing/2014/main" id="{97F9F3BD-E884-F199-381A-A49D1A4B42DF}"/>
                </a:ext>
              </a:extLst>
            </p:cNvPr>
            <p:cNvSpPr>
              <a:spLocks/>
            </p:cNvSpPr>
            <p:nvPr/>
          </p:nvSpPr>
          <p:spPr bwMode="auto">
            <a:xfrm>
              <a:off x="3730"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88" name="Freeform 101">
              <a:extLst>
                <a:ext uri="{FF2B5EF4-FFF2-40B4-BE49-F238E27FC236}">
                  <a16:creationId xmlns:a16="http://schemas.microsoft.com/office/drawing/2014/main" id="{129E8639-FB0D-C810-6022-378270F22D4A}"/>
                </a:ext>
              </a:extLst>
            </p:cNvPr>
            <p:cNvSpPr>
              <a:spLocks/>
            </p:cNvSpPr>
            <p:nvPr/>
          </p:nvSpPr>
          <p:spPr bwMode="auto">
            <a:xfrm>
              <a:off x="3980"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89" name="Freeform 102">
              <a:extLst>
                <a:ext uri="{FF2B5EF4-FFF2-40B4-BE49-F238E27FC236}">
                  <a16:creationId xmlns:a16="http://schemas.microsoft.com/office/drawing/2014/main" id="{EC5DAB7A-223F-FFF0-F69C-ED32107B6C97}"/>
                </a:ext>
              </a:extLst>
            </p:cNvPr>
            <p:cNvSpPr>
              <a:spLocks/>
            </p:cNvSpPr>
            <p:nvPr/>
          </p:nvSpPr>
          <p:spPr bwMode="auto">
            <a:xfrm>
              <a:off x="4231"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0" name="Freeform 103">
              <a:extLst>
                <a:ext uri="{FF2B5EF4-FFF2-40B4-BE49-F238E27FC236}">
                  <a16:creationId xmlns:a16="http://schemas.microsoft.com/office/drawing/2014/main" id="{C434B5BC-50C2-01F6-40D5-4B65508B7078}"/>
                </a:ext>
              </a:extLst>
            </p:cNvPr>
            <p:cNvSpPr>
              <a:spLocks/>
            </p:cNvSpPr>
            <p:nvPr/>
          </p:nvSpPr>
          <p:spPr bwMode="auto">
            <a:xfrm>
              <a:off x="4481"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1" name="Freeform 104">
              <a:extLst>
                <a:ext uri="{FF2B5EF4-FFF2-40B4-BE49-F238E27FC236}">
                  <a16:creationId xmlns:a16="http://schemas.microsoft.com/office/drawing/2014/main" id="{53978299-D8FE-33B8-2543-5198C5CFB1D8}"/>
                </a:ext>
              </a:extLst>
            </p:cNvPr>
            <p:cNvSpPr>
              <a:spLocks/>
            </p:cNvSpPr>
            <p:nvPr/>
          </p:nvSpPr>
          <p:spPr bwMode="auto">
            <a:xfrm>
              <a:off x="4728"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2" name="Freeform 105">
              <a:extLst>
                <a:ext uri="{FF2B5EF4-FFF2-40B4-BE49-F238E27FC236}">
                  <a16:creationId xmlns:a16="http://schemas.microsoft.com/office/drawing/2014/main" id="{827B2F7A-DCFA-3C01-5B32-F27178D69D69}"/>
                </a:ext>
              </a:extLst>
            </p:cNvPr>
            <p:cNvSpPr>
              <a:spLocks/>
            </p:cNvSpPr>
            <p:nvPr/>
          </p:nvSpPr>
          <p:spPr bwMode="auto">
            <a:xfrm>
              <a:off x="4978"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3" name="Freeform 106">
              <a:extLst>
                <a:ext uri="{FF2B5EF4-FFF2-40B4-BE49-F238E27FC236}">
                  <a16:creationId xmlns:a16="http://schemas.microsoft.com/office/drawing/2014/main" id="{1620B678-0CA4-80F5-0B2C-E610438477C4}"/>
                </a:ext>
              </a:extLst>
            </p:cNvPr>
            <p:cNvSpPr>
              <a:spLocks/>
            </p:cNvSpPr>
            <p:nvPr/>
          </p:nvSpPr>
          <p:spPr bwMode="auto">
            <a:xfrm>
              <a:off x="5229"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4" name="Freeform 107">
              <a:extLst>
                <a:ext uri="{FF2B5EF4-FFF2-40B4-BE49-F238E27FC236}">
                  <a16:creationId xmlns:a16="http://schemas.microsoft.com/office/drawing/2014/main" id="{2ACC8F93-0C79-7599-5C1A-4F4AFC0CCE8B}"/>
                </a:ext>
              </a:extLst>
            </p:cNvPr>
            <p:cNvSpPr>
              <a:spLocks/>
            </p:cNvSpPr>
            <p:nvPr/>
          </p:nvSpPr>
          <p:spPr bwMode="auto">
            <a:xfrm>
              <a:off x="5479" y="1870"/>
              <a:ext cx="1" cy="1771"/>
            </a:xfrm>
            <a:custGeom>
              <a:avLst/>
              <a:gdLst>
                <a:gd name="T0" fmla="*/ 0 w 1"/>
                <a:gd name="T1" fmla="*/ 1771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5" name="Freeform 108">
              <a:extLst>
                <a:ext uri="{FF2B5EF4-FFF2-40B4-BE49-F238E27FC236}">
                  <a16:creationId xmlns:a16="http://schemas.microsoft.com/office/drawing/2014/main" id="{6F622A6D-8027-2122-12F6-DCB306849B2F}"/>
                </a:ext>
              </a:extLst>
            </p:cNvPr>
            <p:cNvSpPr>
              <a:spLocks/>
            </p:cNvSpPr>
            <p:nvPr/>
          </p:nvSpPr>
          <p:spPr bwMode="auto">
            <a:xfrm>
              <a:off x="3233" y="3641"/>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6" name="Freeform 109">
              <a:extLst>
                <a:ext uri="{FF2B5EF4-FFF2-40B4-BE49-F238E27FC236}">
                  <a16:creationId xmlns:a16="http://schemas.microsoft.com/office/drawing/2014/main" id="{E7EDACB8-2AA0-9BD8-FC9C-327AB21E1420}"/>
                </a:ext>
              </a:extLst>
            </p:cNvPr>
            <p:cNvSpPr>
              <a:spLocks/>
            </p:cNvSpPr>
            <p:nvPr/>
          </p:nvSpPr>
          <p:spPr bwMode="auto">
            <a:xfrm>
              <a:off x="3233" y="3417"/>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7" name="Freeform 110">
              <a:extLst>
                <a:ext uri="{FF2B5EF4-FFF2-40B4-BE49-F238E27FC236}">
                  <a16:creationId xmlns:a16="http://schemas.microsoft.com/office/drawing/2014/main" id="{4CA3B074-99C2-4FCF-EB43-D5EA631591C2}"/>
                </a:ext>
              </a:extLst>
            </p:cNvPr>
            <p:cNvSpPr>
              <a:spLocks/>
            </p:cNvSpPr>
            <p:nvPr/>
          </p:nvSpPr>
          <p:spPr bwMode="auto">
            <a:xfrm>
              <a:off x="3233" y="3201"/>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8" name="Freeform 111">
              <a:extLst>
                <a:ext uri="{FF2B5EF4-FFF2-40B4-BE49-F238E27FC236}">
                  <a16:creationId xmlns:a16="http://schemas.microsoft.com/office/drawing/2014/main" id="{16FC38F5-5026-311D-088D-6773771038ED}"/>
                </a:ext>
              </a:extLst>
            </p:cNvPr>
            <p:cNvSpPr>
              <a:spLocks/>
            </p:cNvSpPr>
            <p:nvPr/>
          </p:nvSpPr>
          <p:spPr bwMode="auto">
            <a:xfrm>
              <a:off x="3233" y="2976"/>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99" name="Freeform 112">
              <a:extLst>
                <a:ext uri="{FF2B5EF4-FFF2-40B4-BE49-F238E27FC236}">
                  <a16:creationId xmlns:a16="http://schemas.microsoft.com/office/drawing/2014/main" id="{AC4E282C-252D-D3FA-789E-60B1A55DA251}"/>
                </a:ext>
              </a:extLst>
            </p:cNvPr>
            <p:cNvSpPr>
              <a:spLocks/>
            </p:cNvSpPr>
            <p:nvPr/>
          </p:nvSpPr>
          <p:spPr bwMode="auto">
            <a:xfrm>
              <a:off x="3233" y="2756"/>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00" name="Freeform 113">
              <a:extLst>
                <a:ext uri="{FF2B5EF4-FFF2-40B4-BE49-F238E27FC236}">
                  <a16:creationId xmlns:a16="http://schemas.microsoft.com/office/drawing/2014/main" id="{E58D7A7C-4E43-56DC-5ACC-D907EF4539CF}"/>
                </a:ext>
              </a:extLst>
            </p:cNvPr>
            <p:cNvSpPr>
              <a:spLocks/>
            </p:cNvSpPr>
            <p:nvPr/>
          </p:nvSpPr>
          <p:spPr bwMode="auto">
            <a:xfrm>
              <a:off x="3233" y="2531"/>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01" name="Freeform 114">
              <a:extLst>
                <a:ext uri="{FF2B5EF4-FFF2-40B4-BE49-F238E27FC236}">
                  <a16:creationId xmlns:a16="http://schemas.microsoft.com/office/drawing/2014/main" id="{DACA6D3B-C981-E2F3-394A-6E9104317AB9}"/>
                </a:ext>
              </a:extLst>
            </p:cNvPr>
            <p:cNvSpPr>
              <a:spLocks/>
            </p:cNvSpPr>
            <p:nvPr/>
          </p:nvSpPr>
          <p:spPr bwMode="auto">
            <a:xfrm>
              <a:off x="3233" y="2315"/>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02" name="Freeform 115">
              <a:extLst>
                <a:ext uri="{FF2B5EF4-FFF2-40B4-BE49-F238E27FC236}">
                  <a16:creationId xmlns:a16="http://schemas.microsoft.com/office/drawing/2014/main" id="{00A4A283-1A72-5074-07CB-663B6DCDE78F}"/>
                </a:ext>
              </a:extLst>
            </p:cNvPr>
            <p:cNvSpPr>
              <a:spLocks/>
            </p:cNvSpPr>
            <p:nvPr/>
          </p:nvSpPr>
          <p:spPr bwMode="auto">
            <a:xfrm>
              <a:off x="3233" y="2090"/>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03" name="Freeform 116">
              <a:extLst>
                <a:ext uri="{FF2B5EF4-FFF2-40B4-BE49-F238E27FC236}">
                  <a16:creationId xmlns:a16="http://schemas.microsoft.com/office/drawing/2014/main" id="{EBE3D442-53D1-B618-ED8E-3BCB2497B7CC}"/>
                </a:ext>
              </a:extLst>
            </p:cNvPr>
            <p:cNvSpPr>
              <a:spLocks/>
            </p:cNvSpPr>
            <p:nvPr/>
          </p:nvSpPr>
          <p:spPr bwMode="auto">
            <a:xfrm>
              <a:off x="3233" y="1870"/>
              <a:ext cx="2246" cy="1"/>
            </a:xfrm>
            <a:custGeom>
              <a:avLst/>
              <a:gdLst>
                <a:gd name="T0" fmla="*/ 0 w 520"/>
                <a:gd name="T1" fmla="*/ 0 h 1"/>
                <a:gd name="T2" fmla="*/ 2246 w 520"/>
                <a:gd name="T3" fmla="*/ 0 h 1"/>
                <a:gd name="T4" fmla="*/ 2246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04" name="Line 117">
              <a:extLst>
                <a:ext uri="{FF2B5EF4-FFF2-40B4-BE49-F238E27FC236}">
                  <a16:creationId xmlns:a16="http://schemas.microsoft.com/office/drawing/2014/main" id="{E8801166-3512-E94F-34C1-5DA20F39D360}"/>
                </a:ext>
              </a:extLst>
            </p:cNvPr>
            <p:cNvSpPr>
              <a:spLocks noChangeShapeType="1"/>
            </p:cNvSpPr>
            <p:nvPr/>
          </p:nvSpPr>
          <p:spPr bwMode="auto">
            <a:xfrm>
              <a:off x="3233" y="1870"/>
              <a:ext cx="22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05" name="Freeform 118">
              <a:extLst>
                <a:ext uri="{FF2B5EF4-FFF2-40B4-BE49-F238E27FC236}">
                  <a16:creationId xmlns:a16="http://schemas.microsoft.com/office/drawing/2014/main" id="{71478C07-33AB-2F88-F5B1-505E6576D88C}"/>
                </a:ext>
              </a:extLst>
            </p:cNvPr>
            <p:cNvSpPr>
              <a:spLocks/>
            </p:cNvSpPr>
            <p:nvPr/>
          </p:nvSpPr>
          <p:spPr bwMode="auto">
            <a:xfrm>
              <a:off x="3233" y="1870"/>
              <a:ext cx="2246" cy="1771"/>
            </a:xfrm>
            <a:custGeom>
              <a:avLst/>
              <a:gdLst>
                <a:gd name="T0" fmla="*/ 0 w 520"/>
                <a:gd name="T1" fmla="*/ 1771 h 410"/>
                <a:gd name="T2" fmla="*/ 2246 w 520"/>
                <a:gd name="T3" fmla="*/ 1771 h 410"/>
                <a:gd name="T4" fmla="*/ 2246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06" name="Line 119">
              <a:extLst>
                <a:ext uri="{FF2B5EF4-FFF2-40B4-BE49-F238E27FC236}">
                  <a16:creationId xmlns:a16="http://schemas.microsoft.com/office/drawing/2014/main" id="{4EAEBF23-92F6-C9EB-709B-16FDA50E2E61}"/>
                </a:ext>
              </a:extLst>
            </p:cNvPr>
            <p:cNvSpPr>
              <a:spLocks noChangeShapeType="1"/>
            </p:cNvSpPr>
            <p:nvPr/>
          </p:nvSpPr>
          <p:spPr bwMode="auto">
            <a:xfrm flipV="1">
              <a:off x="3233" y="1870"/>
              <a:ext cx="1" cy="17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07" name="Line 120">
              <a:extLst>
                <a:ext uri="{FF2B5EF4-FFF2-40B4-BE49-F238E27FC236}">
                  <a16:creationId xmlns:a16="http://schemas.microsoft.com/office/drawing/2014/main" id="{65209830-6E83-2366-CF0E-01E97753C112}"/>
                </a:ext>
              </a:extLst>
            </p:cNvPr>
            <p:cNvSpPr>
              <a:spLocks noChangeShapeType="1"/>
            </p:cNvSpPr>
            <p:nvPr/>
          </p:nvSpPr>
          <p:spPr bwMode="auto">
            <a:xfrm>
              <a:off x="3233" y="3641"/>
              <a:ext cx="22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08" name="Line 121">
              <a:extLst>
                <a:ext uri="{FF2B5EF4-FFF2-40B4-BE49-F238E27FC236}">
                  <a16:creationId xmlns:a16="http://schemas.microsoft.com/office/drawing/2014/main" id="{00F64378-26A0-C11F-6D51-913749591F3F}"/>
                </a:ext>
              </a:extLst>
            </p:cNvPr>
            <p:cNvSpPr>
              <a:spLocks noChangeShapeType="1"/>
            </p:cNvSpPr>
            <p:nvPr/>
          </p:nvSpPr>
          <p:spPr bwMode="auto">
            <a:xfrm flipV="1">
              <a:off x="3233" y="1870"/>
              <a:ext cx="1" cy="17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09" name="Line 122">
              <a:extLst>
                <a:ext uri="{FF2B5EF4-FFF2-40B4-BE49-F238E27FC236}">
                  <a16:creationId xmlns:a16="http://schemas.microsoft.com/office/drawing/2014/main" id="{C3D9CD52-0278-15FC-138C-5D6EAB8AD603}"/>
                </a:ext>
              </a:extLst>
            </p:cNvPr>
            <p:cNvSpPr>
              <a:spLocks noChangeShapeType="1"/>
            </p:cNvSpPr>
            <p:nvPr/>
          </p:nvSpPr>
          <p:spPr bwMode="auto">
            <a:xfrm flipV="1">
              <a:off x="3233"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10" name="Line 123">
              <a:extLst>
                <a:ext uri="{FF2B5EF4-FFF2-40B4-BE49-F238E27FC236}">
                  <a16:creationId xmlns:a16="http://schemas.microsoft.com/office/drawing/2014/main" id="{F2F3CD7D-2A22-0693-2061-452A598C3020}"/>
                </a:ext>
              </a:extLst>
            </p:cNvPr>
            <p:cNvSpPr>
              <a:spLocks noChangeShapeType="1"/>
            </p:cNvSpPr>
            <p:nvPr/>
          </p:nvSpPr>
          <p:spPr bwMode="auto">
            <a:xfrm>
              <a:off x="3233"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11" name="Rectangle 124">
              <a:extLst>
                <a:ext uri="{FF2B5EF4-FFF2-40B4-BE49-F238E27FC236}">
                  <a16:creationId xmlns:a16="http://schemas.microsoft.com/office/drawing/2014/main" id="{4654AE85-390B-A2FA-9E70-564B19B32BC6}"/>
                </a:ext>
              </a:extLst>
            </p:cNvPr>
            <p:cNvSpPr>
              <a:spLocks noChangeArrowheads="1"/>
            </p:cNvSpPr>
            <p:nvPr/>
          </p:nvSpPr>
          <p:spPr bwMode="auto">
            <a:xfrm>
              <a:off x="3216" y="365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0</a:t>
              </a:r>
              <a:endParaRPr lang="en-US" altLang="ja-JP" sz="800">
                <a:latin typeface="Arial" panose="020B0604020202020204" pitchFamily="34" charset="0"/>
                <a:ea typeface="ＭＳ Ｐゴシック" panose="020B0600070205080204" pitchFamily="50" charset="-128"/>
              </a:endParaRPr>
            </a:p>
          </p:txBody>
        </p:sp>
        <p:sp>
          <p:nvSpPr>
            <p:cNvPr id="42112" name="Line 125">
              <a:extLst>
                <a:ext uri="{FF2B5EF4-FFF2-40B4-BE49-F238E27FC236}">
                  <a16:creationId xmlns:a16="http://schemas.microsoft.com/office/drawing/2014/main" id="{0C87300A-2D1F-D863-65E5-62C06586ADC1}"/>
                </a:ext>
              </a:extLst>
            </p:cNvPr>
            <p:cNvSpPr>
              <a:spLocks noChangeShapeType="1"/>
            </p:cNvSpPr>
            <p:nvPr/>
          </p:nvSpPr>
          <p:spPr bwMode="auto">
            <a:xfrm flipV="1">
              <a:off x="3479"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13" name="Line 126">
              <a:extLst>
                <a:ext uri="{FF2B5EF4-FFF2-40B4-BE49-F238E27FC236}">
                  <a16:creationId xmlns:a16="http://schemas.microsoft.com/office/drawing/2014/main" id="{E23C2D7E-2A63-EA1E-9151-B5D96BC43FE3}"/>
                </a:ext>
              </a:extLst>
            </p:cNvPr>
            <p:cNvSpPr>
              <a:spLocks noChangeShapeType="1"/>
            </p:cNvSpPr>
            <p:nvPr/>
          </p:nvSpPr>
          <p:spPr bwMode="auto">
            <a:xfrm>
              <a:off x="3479"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14" name="Rectangle 127">
              <a:extLst>
                <a:ext uri="{FF2B5EF4-FFF2-40B4-BE49-F238E27FC236}">
                  <a16:creationId xmlns:a16="http://schemas.microsoft.com/office/drawing/2014/main" id="{D4F53917-F065-FC9F-E642-5FEFCE18334D}"/>
                </a:ext>
              </a:extLst>
            </p:cNvPr>
            <p:cNvSpPr>
              <a:spLocks noChangeArrowheads="1"/>
            </p:cNvSpPr>
            <p:nvPr/>
          </p:nvSpPr>
          <p:spPr bwMode="auto">
            <a:xfrm>
              <a:off x="3445" y="3658"/>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20</a:t>
              </a:r>
              <a:endParaRPr lang="en-US" altLang="ja-JP" sz="800">
                <a:latin typeface="Arial" panose="020B0604020202020204" pitchFamily="34" charset="0"/>
                <a:ea typeface="ＭＳ Ｐゴシック" panose="020B0600070205080204" pitchFamily="50" charset="-128"/>
              </a:endParaRPr>
            </a:p>
          </p:txBody>
        </p:sp>
        <p:sp>
          <p:nvSpPr>
            <p:cNvPr id="42115" name="Line 128">
              <a:extLst>
                <a:ext uri="{FF2B5EF4-FFF2-40B4-BE49-F238E27FC236}">
                  <a16:creationId xmlns:a16="http://schemas.microsoft.com/office/drawing/2014/main" id="{3F0480D6-F87E-8EEA-9484-27E662EB8421}"/>
                </a:ext>
              </a:extLst>
            </p:cNvPr>
            <p:cNvSpPr>
              <a:spLocks noChangeShapeType="1"/>
            </p:cNvSpPr>
            <p:nvPr/>
          </p:nvSpPr>
          <p:spPr bwMode="auto">
            <a:xfrm flipV="1">
              <a:off x="3730"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16" name="Line 129">
              <a:extLst>
                <a:ext uri="{FF2B5EF4-FFF2-40B4-BE49-F238E27FC236}">
                  <a16:creationId xmlns:a16="http://schemas.microsoft.com/office/drawing/2014/main" id="{97037FCC-A8AE-D29C-57AD-C595D38C0FC0}"/>
                </a:ext>
              </a:extLst>
            </p:cNvPr>
            <p:cNvSpPr>
              <a:spLocks noChangeShapeType="1"/>
            </p:cNvSpPr>
            <p:nvPr/>
          </p:nvSpPr>
          <p:spPr bwMode="auto">
            <a:xfrm>
              <a:off x="3730"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17" name="Rectangle 130">
              <a:extLst>
                <a:ext uri="{FF2B5EF4-FFF2-40B4-BE49-F238E27FC236}">
                  <a16:creationId xmlns:a16="http://schemas.microsoft.com/office/drawing/2014/main" id="{F3CE7C4E-C79B-1F57-DFB7-80389DEC4B11}"/>
                </a:ext>
              </a:extLst>
            </p:cNvPr>
            <p:cNvSpPr>
              <a:spLocks noChangeArrowheads="1"/>
            </p:cNvSpPr>
            <p:nvPr/>
          </p:nvSpPr>
          <p:spPr bwMode="auto">
            <a:xfrm>
              <a:off x="3691" y="3658"/>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40</a:t>
              </a:r>
              <a:endParaRPr lang="en-US" altLang="ja-JP" sz="800">
                <a:latin typeface="Arial" panose="020B0604020202020204" pitchFamily="34" charset="0"/>
                <a:ea typeface="ＭＳ Ｐゴシック" panose="020B0600070205080204" pitchFamily="50" charset="-128"/>
              </a:endParaRPr>
            </a:p>
          </p:txBody>
        </p:sp>
        <p:sp>
          <p:nvSpPr>
            <p:cNvPr id="42118" name="Line 131">
              <a:extLst>
                <a:ext uri="{FF2B5EF4-FFF2-40B4-BE49-F238E27FC236}">
                  <a16:creationId xmlns:a16="http://schemas.microsoft.com/office/drawing/2014/main" id="{5F0D9C39-7F6D-9B8C-66DE-90E52174EE94}"/>
                </a:ext>
              </a:extLst>
            </p:cNvPr>
            <p:cNvSpPr>
              <a:spLocks noChangeShapeType="1"/>
            </p:cNvSpPr>
            <p:nvPr/>
          </p:nvSpPr>
          <p:spPr bwMode="auto">
            <a:xfrm flipV="1">
              <a:off x="3980"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19" name="Line 132">
              <a:extLst>
                <a:ext uri="{FF2B5EF4-FFF2-40B4-BE49-F238E27FC236}">
                  <a16:creationId xmlns:a16="http://schemas.microsoft.com/office/drawing/2014/main" id="{E50AE389-0C08-5FA0-50E5-1359AC5068D9}"/>
                </a:ext>
              </a:extLst>
            </p:cNvPr>
            <p:cNvSpPr>
              <a:spLocks noChangeShapeType="1"/>
            </p:cNvSpPr>
            <p:nvPr/>
          </p:nvSpPr>
          <p:spPr bwMode="auto">
            <a:xfrm>
              <a:off x="3980"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20" name="Rectangle 133">
              <a:extLst>
                <a:ext uri="{FF2B5EF4-FFF2-40B4-BE49-F238E27FC236}">
                  <a16:creationId xmlns:a16="http://schemas.microsoft.com/office/drawing/2014/main" id="{69A8B764-F100-14DA-8FBF-B45F6F8DC878}"/>
                </a:ext>
              </a:extLst>
            </p:cNvPr>
            <p:cNvSpPr>
              <a:spLocks noChangeArrowheads="1"/>
            </p:cNvSpPr>
            <p:nvPr/>
          </p:nvSpPr>
          <p:spPr bwMode="auto">
            <a:xfrm>
              <a:off x="3941" y="3658"/>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60</a:t>
              </a:r>
              <a:endParaRPr lang="en-US" altLang="ja-JP" sz="800">
                <a:latin typeface="Arial" panose="020B0604020202020204" pitchFamily="34" charset="0"/>
                <a:ea typeface="ＭＳ Ｐゴシック" panose="020B0600070205080204" pitchFamily="50" charset="-128"/>
              </a:endParaRPr>
            </a:p>
          </p:txBody>
        </p:sp>
        <p:sp>
          <p:nvSpPr>
            <p:cNvPr id="42121" name="Line 134">
              <a:extLst>
                <a:ext uri="{FF2B5EF4-FFF2-40B4-BE49-F238E27FC236}">
                  <a16:creationId xmlns:a16="http://schemas.microsoft.com/office/drawing/2014/main" id="{1255A213-900E-3EB4-A381-2020624E4BE7}"/>
                </a:ext>
              </a:extLst>
            </p:cNvPr>
            <p:cNvSpPr>
              <a:spLocks noChangeShapeType="1"/>
            </p:cNvSpPr>
            <p:nvPr/>
          </p:nvSpPr>
          <p:spPr bwMode="auto">
            <a:xfrm flipV="1">
              <a:off x="4231"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22" name="Line 135">
              <a:extLst>
                <a:ext uri="{FF2B5EF4-FFF2-40B4-BE49-F238E27FC236}">
                  <a16:creationId xmlns:a16="http://schemas.microsoft.com/office/drawing/2014/main" id="{AA6F15F6-35C3-55BE-4149-C2EBAC0420BD}"/>
                </a:ext>
              </a:extLst>
            </p:cNvPr>
            <p:cNvSpPr>
              <a:spLocks noChangeShapeType="1"/>
            </p:cNvSpPr>
            <p:nvPr/>
          </p:nvSpPr>
          <p:spPr bwMode="auto">
            <a:xfrm>
              <a:off x="4231"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23" name="Rectangle 136">
              <a:extLst>
                <a:ext uri="{FF2B5EF4-FFF2-40B4-BE49-F238E27FC236}">
                  <a16:creationId xmlns:a16="http://schemas.microsoft.com/office/drawing/2014/main" id="{9C1F2BF7-1867-923F-E905-726D93AEE733}"/>
                </a:ext>
              </a:extLst>
            </p:cNvPr>
            <p:cNvSpPr>
              <a:spLocks noChangeArrowheads="1"/>
            </p:cNvSpPr>
            <p:nvPr/>
          </p:nvSpPr>
          <p:spPr bwMode="auto">
            <a:xfrm>
              <a:off x="4192" y="3658"/>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80</a:t>
              </a:r>
              <a:endParaRPr lang="en-US" altLang="ja-JP" sz="800">
                <a:latin typeface="Arial" panose="020B0604020202020204" pitchFamily="34" charset="0"/>
                <a:ea typeface="ＭＳ Ｐゴシック" panose="020B0600070205080204" pitchFamily="50" charset="-128"/>
              </a:endParaRPr>
            </a:p>
          </p:txBody>
        </p:sp>
        <p:sp>
          <p:nvSpPr>
            <p:cNvPr id="42124" name="Line 137">
              <a:extLst>
                <a:ext uri="{FF2B5EF4-FFF2-40B4-BE49-F238E27FC236}">
                  <a16:creationId xmlns:a16="http://schemas.microsoft.com/office/drawing/2014/main" id="{9138B9DA-DFDF-4F94-12E5-E377BDDE23C4}"/>
                </a:ext>
              </a:extLst>
            </p:cNvPr>
            <p:cNvSpPr>
              <a:spLocks noChangeShapeType="1"/>
            </p:cNvSpPr>
            <p:nvPr/>
          </p:nvSpPr>
          <p:spPr bwMode="auto">
            <a:xfrm flipV="1">
              <a:off x="4481"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25" name="Line 138">
              <a:extLst>
                <a:ext uri="{FF2B5EF4-FFF2-40B4-BE49-F238E27FC236}">
                  <a16:creationId xmlns:a16="http://schemas.microsoft.com/office/drawing/2014/main" id="{3685DBF5-8E2C-9022-9956-25944BA32570}"/>
                </a:ext>
              </a:extLst>
            </p:cNvPr>
            <p:cNvSpPr>
              <a:spLocks noChangeShapeType="1"/>
            </p:cNvSpPr>
            <p:nvPr/>
          </p:nvSpPr>
          <p:spPr bwMode="auto">
            <a:xfrm>
              <a:off x="4481"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26" name="Rectangle 139">
              <a:extLst>
                <a:ext uri="{FF2B5EF4-FFF2-40B4-BE49-F238E27FC236}">
                  <a16:creationId xmlns:a16="http://schemas.microsoft.com/office/drawing/2014/main" id="{BF401A0A-16DC-4BC6-E7DA-60E89FE4E561}"/>
                </a:ext>
              </a:extLst>
            </p:cNvPr>
            <p:cNvSpPr>
              <a:spLocks noChangeArrowheads="1"/>
            </p:cNvSpPr>
            <p:nvPr/>
          </p:nvSpPr>
          <p:spPr bwMode="auto">
            <a:xfrm>
              <a:off x="4425" y="365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100</a:t>
              </a:r>
              <a:endParaRPr lang="en-US" altLang="ja-JP" sz="800">
                <a:latin typeface="Arial" panose="020B0604020202020204" pitchFamily="34" charset="0"/>
                <a:ea typeface="ＭＳ Ｐゴシック" panose="020B0600070205080204" pitchFamily="50" charset="-128"/>
              </a:endParaRPr>
            </a:p>
          </p:txBody>
        </p:sp>
        <p:sp>
          <p:nvSpPr>
            <p:cNvPr id="42127" name="Line 140">
              <a:extLst>
                <a:ext uri="{FF2B5EF4-FFF2-40B4-BE49-F238E27FC236}">
                  <a16:creationId xmlns:a16="http://schemas.microsoft.com/office/drawing/2014/main" id="{B63B97DC-E6F8-36F6-4007-F3FF55DB61D5}"/>
                </a:ext>
              </a:extLst>
            </p:cNvPr>
            <p:cNvSpPr>
              <a:spLocks noChangeShapeType="1"/>
            </p:cNvSpPr>
            <p:nvPr/>
          </p:nvSpPr>
          <p:spPr bwMode="auto">
            <a:xfrm flipV="1">
              <a:off x="4728"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28" name="Line 141">
              <a:extLst>
                <a:ext uri="{FF2B5EF4-FFF2-40B4-BE49-F238E27FC236}">
                  <a16:creationId xmlns:a16="http://schemas.microsoft.com/office/drawing/2014/main" id="{5A0DCEA7-58C3-1D84-2BD7-2B0FA4BCCC9C}"/>
                </a:ext>
              </a:extLst>
            </p:cNvPr>
            <p:cNvSpPr>
              <a:spLocks noChangeShapeType="1"/>
            </p:cNvSpPr>
            <p:nvPr/>
          </p:nvSpPr>
          <p:spPr bwMode="auto">
            <a:xfrm>
              <a:off x="4728"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29" name="Rectangle 142">
              <a:extLst>
                <a:ext uri="{FF2B5EF4-FFF2-40B4-BE49-F238E27FC236}">
                  <a16:creationId xmlns:a16="http://schemas.microsoft.com/office/drawing/2014/main" id="{81A6A137-A6F9-54BC-A040-6235D649088D}"/>
                </a:ext>
              </a:extLst>
            </p:cNvPr>
            <p:cNvSpPr>
              <a:spLocks noChangeArrowheads="1"/>
            </p:cNvSpPr>
            <p:nvPr/>
          </p:nvSpPr>
          <p:spPr bwMode="auto">
            <a:xfrm>
              <a:off x="4676" y="365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120</a:t>
              </a:r>
              <a:endParaRPr lang="en-US" altLang="ja-JP" sz="800">
                <a:latin typeface="Arial" panose="020B0604020202020204" pitchFamily="34" charset="0"/>
                <a:ea typeface="ＭＳ Ｐゴシック" panose="020B0600070205080204" pitchFamily="50" charset="-128"/>
              </a:endParaRPr>
            </a:p>
          </p:txBody>
        </p:sp>
        <p:sp>
          <p:nvSpPr>
            <p:cNvPr id="42130" name="Line 143">
              <a:extLst>
                <a:ext uri="{FF2B5EF4-FFF2-40B4-BE49-F238E27FC236}">
                  <a16:creationId xmlns:a16="http://schemas.microsoft.com/office/drawing/2014/main" id="{F2E58906-8C9D-C8AB-B9BE-316BEF473966}"/>
                </a:ext>
              </a:extLst>
            </p:cNvPr>
            <p:cNvSpPr>
              <a:spLocks noChangeShapeType="1"/>
            </p:cNvSpPr>
            <p:nvPr/>
          </p:nvSpPr>
          <p:spPr bwMode="auto">
            <a:xfrm flipV="1">
              <a:off x="4978"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31" name="Line 144">
              <a:extLst>
                <a:ext uri="{FF2B5EF4-FFF2-40B4-BE49-F238E27FC236}">
                  <a16:creationId xmlns:a16="http://schemas.microsoft.com/office/drawing/2014/main" id="{E1E80349-A90A-E6FC-8B09-FC9A7434D421}"/>
                </a:ext>
              </a:extLst>
            </p:cNvPr>
            <p:cNvSpPr>
              <a:spLocks noChangeShapeType="1"/>
            </p:cNvSpPr>
            <p:nvPr/>
          </p:nvSpPr>
          <p:spPr bwMode="auto">
            <a:xfrm>
              <a:off x="4978"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32" name="Rectangle 145">
              <a:extLst>
                <a:ext uri="{FF2B5EF4-FFF2-40B4-BE49-F238E27FC236}">
                  <a16:creationId xmlns:a16="http://schemas.microsoft.com/office/drawing/2014/main" id="{10D67B74-A206-A894-3F8D-94BE93041A30}"/>
                </a:ext>
              </a:extLst>
            </p:cNvPr>
            <p:cNvSpPr>
              <a:spLocks noChangeArrowheads="1"/>
            </p:cNvSpPr>
            <p:nvPr/>
          </p:nvSpPr>
          <p:spPr bwMode="auto">
            <a:xfrm>
              <a:off x="4926" y="365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140</a:t>
              </a:r>
              <a:endParaRPr lang="en-US" altLang="ja-JP" sz="800">
                <a:latin typeface="Arial" panose="020B0604020202020204" pitchFamily="34" charset="0"/>
                <a:ea typeface="ＭＳ Ｐゴシック" panose="020B0600070205080204" pitchFamily="50" charset="-128"/>
              </a:endParaRPr>
            </a:p>
          </p:txBody>
        </p:sp>
        <p:sp>
          <p:nvSpPr>
            <p:cNvPr id="42133" name="Line 146">
              <a:extLst>
                <a:ext uri="{FF2B5EF4-FFF2-40B4-BE49-F238E27FC236}">
                  <a16:creationId xmlns:a16="http://schemas.microsoft.com/office/drawing/2014/main" id="{A80AC311-DC06-9D77-D072-A1891B9EC829}"/>
                </a:ext>
              </a:extLst>
            </p:cNvPr>
            <p:cNvSpPr>
              <a:spLocks noChangeShapeType="1"/>
            </p:cNvSpPr>
            <p:nvPr/>
          </p:nvSpPr>
          <p:spPr bwMode="auto">
            <a:xfrm flipV="1">
              <a:off x="5229"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34" name="Line 147">
              <a:extLst>
                <a:ext uri="{FF2B5EF4-FFF2-40B4-BE49-F238E27FC236}">
                  <a16:creationId xmlns:a16="http://schemas.microsoft.com/office/drawing/2014/main" id="{D4202AA9-6180-A198-9DBE-7C3D68221F41}"/>
                </a:ext>
              </a:extLst>
            </p:cNvPr>
            <p:cNvSpPr>
              <a:spLocks noChangeShapeType="1"/>
            </p:cNvSpPr>
            <p:nvPr/>
          </p:nvSpPr>
          <p:spPr bwMode="auto">
            <a:xfrm>
              <a:off x="5229"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35" name="Rectangle 148">
              <a:extLst>
                <a:ext uri="{FF2B5EF4-FFF2-40B4-BE49-F238E27FC236}">
                  <a16:creationId xmlns:a16="http://schemas.microsoft.com/office/drawing/2014/main" id="{5A2BD285-91BD-64F3-4DC4-941E22A415A5}"/>
                </a:ext>
              </a:extLst>
            </p:cNvPr>
            <p:cNvSpPr>
              <a:spLocks noChangeArrowheads="1"/>
            </p:cNvSpPr>
            <p:nvPr/>
          </p:nvSpPr>
          <p:spPr bwMode="auto">
            <a:xfrm>
              <a:off x="5177" y="365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160</a:t>
              </a:r>
              <a:endParaRPr lang="en-US" altLang="ja-JP" sz="800">
                <a:latin typeface="Arial" panose="020B0604020202020204" pitchFamily="34" charset="0"/>
                <a:ea typeface="ＭＳ Ｐゴシック" panose="020B0600070205080204" pitchFamily="50" charset="-128"/>
              </a:endParaRPr>
            </a:p>
          </p:txBody>
        </p:sp>
        <p:sp>
          <p:nvSpPr>
            <p:cNvPr id="42136" name="Line 149">
              <a:extLst>
                <a:ext uri="{FF2B5EF4-FFF2-40B4-BE49-F238E27FC236}">
                  <a16:creationId xmlns:a16="http://schemas.microsoft.com/office/drawing/2014/main" id="{698C2F03-52DE-A8C1-6049-12686224F266}"/>
                </a:ext>
              </a:extLst>
            </p:cNvPr>
            <p:cNvSpPr>
              <a:spLocks noChangeShapeType="1"/>
            </p:cNvSpPr>
            <p:nvPr/>
          </p:nvSpPr>
          <p:spPr bwMode="auto">
            <a:xfrm flipV="1">
              <a:off x="5479" y="361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37" name="Line 150">
              <a:extLst>
                <a:ext uri="{FF2B5EF4-FFF2-40B4-BE49-F238E27FC236}">
                  <a16:creationId xmlns:a16="http://schemas.microsoft.com/office/drawing/2014/main" id="{C73CD578-9387-EEDD-57CC-E9762E3473F5}"/>
                </a:ext>
              </a:extLst>
            </p:cNvPr>
            <p:cNvSpPr>
              <a:spLocks noChangeShapeType="1"/>
            </p:cNvSpPr>
            <p:nvPr/>
          </p:nvSpPr>
          <p:spPr bwMode="auto">
            <a:xfrm>
              <a:off x="5479" y="1870"/>
              <a:ext cx="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38" name="Rectangle 151">
              <a:extLst>
                <a:ext uri="{FF2B5EF4-FFF2-40B4-BE49-F238E27FC236}">
                  <a16:creationId xmlns:a16="http://schemas.microsoft.com/office/drawing/2014/main" id="{5E0DF4B2-A061-1378-D43E-D1F170A348AC}"/>
                </a:ext>
              </a:extLst>
            </p:cNvPr>
            <p:cNvSpPr>
              <a:spLocks noChangeArrowheads="1"/>
            </p:cNvSpPr>
            <p:nvPr/>
          </p:nvSpPr>
          <p:spPr bwMode="auto">
            <a:xfrm>
              <a:off x="5427" y="365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180</a:t>
              </a:r>
              <a:endParaRPr lang="en-US" altLang="ja-JP" sz="800">
                <a:latin typeface="Arial" panose="020B0604020202020204" pitchFamily="34" charset="0"/>
                <a:ea typeface="ＭＳ Ｐゴシック" panose="020B0600070205080204" pitchFamily="50" charset="-128"/>
              </a:endParaRPr>
            </a:p>
          </p:txBody>
        </p:sp>
        <p:sp>
          <p:nvSpPr>
            <p:cNvPr id="42139" name="Line 152">
              <a:extLst>
                <a:ext uri="{FF2B5EF4-FFF2-40B4-BE49-F238E27FC236}">
                  <a16:creationId xmlns:a16="http://schemas.microsoft.com/office/drawing/2014/main" id="{438B567B-DA1C-4AC1-C08F-8970D195B170}"/>
                </a:ext>
              </a:extLst>
            </p:cNvPr>
            <p:cNvSpPr>
              <a:spLocks noChangeShapeType="1"/>
            </p:cNvSpPr>
            <p:nvPr/>
          </p:nvSpPr>
          <p:spPr bwMode="auto">
            <a:xfrm>
              <a:off x="3233" y="3641"/>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40" name="Line 153">
              <a:extLst>
                <a:ext uri="{FF2B5EF4-FFF2-40B4-BE49-F238E27FC236}">
                  <a16:creationId xmlns:a16="http://schemas.microsoft.com/office/drawing/2014/main" id="{45254D74-50A0-826D-C457-661FC4969F14}"/>
                </a:ext>
              </a:extLst>
            </p:cNvPr>
            <p:cNvSpPr>
              <a:spLocks noChangeShapeType="1"/>
            </p:cNvSpPr>
            <p:nvPr/>
          </p:nvSpPr>
          <p:spPr bwMode="auto">
            <a:xfrm flipH="1">
              <a:off x="5453" y="364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41" name="Rectangle 154">
              <a:extLst>
                <a:ext uri="{FF2B5EF4-FFF2-40B4-BE49-F238E27FC236}">
                  <a16:creationId xmlns:a16="http://schemas.microsoft.com/office/drawing/2014/main" id="{EE85E982-5D57-0449-528A-68AA7C0FDBDC}"/>
                </a:ext>
              </a:extLst>
            </p:cNvPr>
            <p:cNvSpPr>
              <a:spLocks noChangeArrowheads="1"/>
            </p:cNvSpPr>
            <p:nvPr/>
          </p:nvSpPr>
          <p:spPr bwMode="auto">
            <a:xfrm>
              <a:off x="3069" y="3607"/>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-160</a:t>
              </a:r>
              <a:endParaRPr lang="en-US" altLang="ja-JP" sz="800">
                <a:latin typeface="Arial" panose="020B0604020202020204" pitchFamily="34" charset="0"/>
                <a:ea typeface="ＭＳ Ｐゴシック" panose="020B0600070205080204" pitchFamily="50" charset="-128"/>
              </a:endParaRPr>
            </a:p>
          </p:txBody>
        </p:sp>
        <p:sp>
          <p:nvSpPr>
            <p:cNvPr id="42142" name="Line 155">
              <a:extLst>
                <a:ext uri="{FF2B5EF4-FFF2-40B4-BE49-F238E27FC236}">
                  <a16:creationId xmlns:a16="http://schemas.microsoft.com/office/drawing/2014/main" id="{DBA74665-FB5D-A507-F3B3-9800BDD91CB1}"/>
                </a:ext>
              </a:extLst>
            </p:cNvPr>
            <p:cNvSpPr>
              <a:spLocks noChangeShapeType="1"/>
            </p:cNvSpPr>
            <p:nvPr/>
          </p:nvSpPr>
          <p:spPr bwMode="auto">
            <a:xfrm>
              <a:off x="3233" y="3417"/>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43" name="Line 156">
              <a:extLst>
                <a:ext uri="{FF2B5EF4-FFF2-40B4-BE49-F238E27FC236}">
                  <a16:creationId xmlns:a16="http://schemas.microsoft.com/office/drawing/2014/main" id="{56859CCA-EC24-AF2F-65CC-8F4EE43D9F8E}"/>
                </a:ext>
              </a:extLst>
            </p:cNvPr>
            <p:cNvSpPr>
              <a:spLocks noChangeShapeType="1"/>
            </p:cNvSpPr>
            <p:nvPr/>
          </p:nvSpPr>
          <p:spPr bwMode="auto">
            <a:xfrm flipH="1">
              <a:off x="5453" y="3417"/>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44" name="Rectangle 157">
              <a:extLst>
                <a:ext uri="{FF2B5EF4-FFF2-40B4-BE49-F238E27FC236}">
                  <a16:creationId xmlns:a16="http://schemas.microsoft.com/office/drawing/2014/main" id="{7B4E7218-1221-9886-FCB6-58D15ED8F3F4}"/>
                </a:ext>
              </a:extLst>
            </p:cNvPr>
            <p:cNvSpPr>
              <a:spLocks noChangeArrowheads="1"/>
            </p:cNvSpPr>
            <p:nvPr/>
          </p:nvSpPr>
          <p:spPr bwMode="auto">
            <a:xfrm>
              <a:off x="3069" y="3382"/>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-140</a:t>
              </a:r>
              <a:endParaRPr lang="en-US" altLang="ja-JP" sz="800">
                <a:latin typeface="Arial" panose="020B0604020202020204" pitchFamily="34" charset="0"/>
                <a:ea typeface="ＭＳ Ｐゴシック" panose="020B0600070205080204" pitchFamily="50" charset="-128"/>
              </a:endParaRPr>
            </a:p>
          </p:txBody>
        </p:sp>
        <p:sp>
          <p:nvSpPr>
            <p:cNvPr id="42145" name="Line 158">
              <a:extLst>
                <a:ext uri="{FF2B5EF4-FFF2-40B4-BE49-F238E27FC236}">
                  <a16:creationId xmlns:a16="http://schemas.microsoft.com/office/drawing/2014/main" id="{C8C5B2CF-83FD-DCBB-27FE-089AD6E6BA42}"/>
                </a:ext>
              </a:extLst>
            </p:cNvPr>
            <p:cNvSpPr>
              <a:spLocks noChangeShapeType="1"/>
            </p:cNvSpPr>
            <p:nvPr/>
          </p:nvSpPr>
          <p:spPr bwMode="auto">
            <a:xfrm>
              <a:off x="3233" y="3201"/>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46" name="Line 159">
              <a:extLst>
                <a:ext uri="{FF2B5EF4-FFF2-40B4-BE49-F238E27FC236}">
                  <a16:creationId xmlns:a16="http://schemas.microsoft.com/office/drawing/2014/main" id="{5D36951B-D16A-BF84-3DF8-83A98385F557}"/>
                </a:ext>
              </a:extLst>
            </p:cNvPr>
            <p:cNvSpPr>
              <a:spLocks noChangeShapeType="1"/>
            </p:cNvSpPr>
            <p:nvPr/>
          </p:nvSpPr>
          <p:spPr bwMode="auto">
            <a:xfrm flipH="1">
              <a:off x="5453" y="320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47" name="Rectangle 160">
              <a:extLst>
                <a:ext uri="{FF2B5EF4-FFF2-40B4-BE49-F238E27FC236}">
                  <a16:creationId xmlns:a16="http://schemas.microsoft.com/office/drawing/2014/main" id="{67913247-DA0D-58C9-AD0E-7CCB2BCA90A4}"/>
                </a:ext>
              </a:extLst>
            </p:cNvPr>
            <p:cNvSpPr>
              <a:spLocks noChangeArrowheads="1"/>
            </p:cNvSpPr>
            <p:nvPr/>
          </p:nvSpPr>
          <p:spPr bwMode="auto">
            <a:xfrm>
              <a:off x="3069" y="3162"/>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-120</a:t>
              </a:r>
              <a:endParaRPr lang="en-US" altLang="ja-JP" sz="800">
                <a:latin typeface="Arial" panose="020B0604020202020204" pitchFamily="34" charset="0"/>
                <a:ea typeface="ＭＳ Ｐゴシック" panose="020B0600070205080204" pitchFamily="50" charset="-128"/>
              </a:endParaRPr>
            </a:p>
          </p:txBody>
        </p:sp>
        <p:sp>
          <p:nvSpPr>
            <p:cNvPr id="42148" name="Line 161">
              <a:extLst>
                <a:ext uri="{FF2B5EF4-FFF2-40B4-BE49-F238E27FC236}">
                  <a16:creationId xmlns:a16="http://schemas.microsoft.com/office/drawing/2014/main" id="{5759A12C-B8BA-FFCF-F63F-2EEE8B48C3D0}"/>
                </a:ext>
              </a:extLst>
            </p:cNvPr>
            <p:cNvSpPr>
              <a:spLocks noChangeShapeType="1"/>
            </p:cNvSpPr>
            <p:nvPr/>
          </p:nvSpPr>
          <p:spPr bwMode="auto">
            <a:xfrm>
              <a:off x="3233" y="297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49" name="Line 162">
              <a:extLst>
                <a:ext uri="{FF2B5EF4-FFF2-40B4-BE49-F238E27FC236}">
                  <a16:creationId xmlns:a16="http://schemas.microsoft.com/office/drawing/2014/main" id="{B08DEB6C-87CF-B923-2D2C-B0F0ABA9B86C}"/>
                </a:ext>
              </a:extLst>
            </p:cNvPr>
            <p:cNvSpPr>
              <a:spLocks noChangeShapeType="1"/>
            </p:cNvSpPr>
            <p:nvPr/>
          </p:nvSpPr>
          <p:spPr bwMode="auto">
            <a:xfrm flipH="1">
              <a:off x="5453" y="297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50" name="Rectangle 163">
              <a:extLst>
                <a:ext uri="{FF2B5EF4-FFF2-40B4-BE49-F238E27FC236}">
                  <a16:creationId xmlns:a16="http://schemas.microsoft.com/office/drawing/2014/main" id="{540CF917-8BFB-1634-FFD3-C2E4A1961B0C}"/>
                </a:ext>
              </a:extLst>
            </p:cNvPr>
            <p:cNvSpPr>
              <a:spLocks noChangeArrowheads="1"/>
            </p:cNvSpPr>
            <p:nvPr/>
          </p:nvSpPr>
          <p:spPr bwMode="auto">
            <a:xfrm>
              <a:off x="3069" y="294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-100</a:t>
              </a:r>
              <a:endParaRPr lang="en-US" altLang="ja-JP" sz="800">
                <a:latin typeface="Arial" panose="020B0604020202020204" pitchFamily="34" charset="0"/>
                <a:ea typeface="ＭＳ Ｐゴシック" panose="020B0600070205080204" pitchFamily="50" charset="-128"/>
              </a:endParaRPr>
            </a:p>
          </p:txBody>
        </p:sp>
        <p:sp>
          <p:nvSpPr>
            <p:cNvPr id="42151" name="Line 164">
              <a:extLst>
                <a:ext uri="{FF2B5EF4-FFF2-40B4-BE49-F238E27FC236}">
                  <a16:creationId xmlns:a16="http://schemas.microsoft.com/office/drawing/2014/main" id="{272DE548-1678-4ADC-2DCC-B848961AB951}"/>
                </a:ext>
              </a:extLst>
            </p:cNvPr>
            <p:cNvSpPr>
              <a:spLocks noChangeShapeType="1"/>
            </p:cNvSpPr>
            <p:nvPr/>
          </p:nvSpPr>
          <p:spPr bwMode="auto">
            <a:xfrm>
              <a:off x="3233" y="275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52" name="Line 165">
              <a:extLst>
                <a:ext uri="{FF2B5EF4-FFF2-40B4-BE49-F238E27FC236}">
                  <a16:creationId xmlns:a16="http://schemas.microsoft.com/office/drawing/2014/main" id="{2BB4EB7E-7C67-22F8-AFD6-D4CF8FDDEDE7}"/>
                </a:ext>
              </a:extLst>
            </p:cNvPr>
            <p:cNvSpPr>
              <a:spLocks noChangeShapeType="1"/>
            </p:cNvSpPr>
            <p:nvPr/>
          </p:nvSpPr>
          <p:spPr bwMode="auto">
            <a:xfrm flipH="1">
              <a:off x="5453" y="275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53" name="Rectangle 166">
              <a:extLst>
                <a:ext uri="{FF2B5EF4-FFF2-40B4-BE49-F238E27FC236}">
                  <a16:creationId xmlns:a16="http://schemas.microsoft.com/office/drawing/2014/main" id="{A5FCBB06-453D-7333-D959-641228E1CC7D}"/>
                </a:ext>
              </a:extLst>
            </p:cNvPr>
            <p:cNvSpPr>
              <a:spLocks noChangeArrowheads="1"/>
            </p:cNvSpPr>
            <p:nvPr/>
          </p:nvSpPr>
          <p:spPr bwMode="auto">
            <a:xfrm>
              <a:off x="3103" y="2721"/>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-80</a:t>
              </a:r>
              <a:endParaRPr lang="en-US" altLang="ja-JP" sz="800">
                <a:latin typeface="Arial" panose="020B0604020202020204" pitchFamily="34" charset="0"/>
                <a:ea typeface="ＭＳ Ｐゴシック" panose="020B0600070205080204" pitchFamily="50" charset="-128"/>
              </a:endParaRPr>
            </a:p>
          </p:txBody>
        </p:sp>
        <p:sp>
          <p:nvSpPr>
            <p:cNvPr id="42154" name="Line 167">
              <a:extLst>
                <a:ext uri="{FF2B5EF4-FFF2-40B4-BE49-F238E27FC236}">
                  <a16:creationId xmlns:a16="http://schemas.microsoft.com/office/drawing/2014/main" id="{37833BCC-06BF-035B-137C-817C5E2DB87D}"/>
                </a:ext>
              </a:extLst>
            </p:cNvPr>
            <p:cNvSpPr>
              <a:spLocks noChangeShapeType="1"/>
            </p:cNvSpPr>
            <p:nvPr/>
          </p:nvSpPr>
          <p:spPr bwMode="auto">
            <a:xfrm>
              <a:off x="3233" y="2531"/>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55" name="Line 168">
              <a:extLst>
                <a:ext uri="{FF2B5EF4-FFF2-40B4-BE49-F238E27FC236}">
                  <a16:creationId xmlns:a16="http://schemas.microsoft.com/office/drawing/2014/main" id="{3CC34746-3C54-3347-819F-95E6EA164328}"/>
                </a:ext>
              </a:extLst>
            </p:cNvPr>
            <p:cNvSpPr>
              <a:spLocks noChangeShapeType="1"/>
            </p:cNvSpPr>
            <p:nvPr/>
          </p:nvSpPr>
          <p:spPr bwMode="auto">
            <a:xfrm flipH="1">
              <a:off x="5453" y="253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56" name="Rectangle 169">
              <a:extLst>
                <a:ext uri="{FF2B5EF4-FFF2-40B4-BE49-F238E27FC236}">
                  <a16:creationId xmlns:a16="http://schemas.microsoft.com/office/drawing/2014/main" id="{139CF96D-7DD1-14B4-FE83-2811814314E9}"/>
                </a:ext>
              </a:extLst>
            </p:cNvPr>
            <p:cNvSpPr>
              <a:spLocks noChangeArrowheads="1"/>
            </p:cNvSpPr>
            <p:nvPr/>
          </p:nvSpPr>
          <p:spPr bwMode="auto">
            <a:xfrm>
              <a:off x="3103" y="2496"/>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-60</a:t>
              </a:r>
              <a:endParaRPr lang="en-US" altLang="ja-JP" sz="800">
                <a:latin typeface="Arial" panose="020B0604020202020204" pitchFamily="34" charset="0"/>
                <a:ea typeface="ＭＳ Ｐゴシック" panose="020B0600070205080204" pitchFamily="50" charset="-128"/>
              </a:endParaRPr>
            </a:p>
          </p:txBody>
        </p:sp>
        <p:sp>
          <p:nvSpPr>
            <p:cNvPr id="42157" name="Line 170">
              <a:extLst>
                <a:ext uri="{FF2B5EF4-FFF2-40B4-BE49-F238E27FC236}">
                  <a16:creationId xmlns:a16="http://schemas.microsoft.com/office/drawing/2014/main" id="{E5A281D3-22E8-D6EE-7EE1-E06E28F0BA33}"/>
                </a:ext>
              </a:extLst>
            </p:cNvPr>
            <p:cNvSpPr>
              <a:spLocks noChangeShapeType="1"/>
            </p:cNvSpPr>
            <p:nvPr/>
          </p:nvSpPr>
          <p:spPr bwMode="auto">
            <a:xfrm>
              <a:off x="3233" y="2315"/>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58" name="Line 171">
              <a:extLst>
                <a:ext uri="{FF2B5EF4-FFF2-40B4-BE49-F238E27FC236}">
                  <a16:creationId xmlns:a16="http://schemas.microsoft.com/office/drawing/2014/main" id="{A192CF02-F4D9-383F-BFE8-6EE918A14211}"/>
                </a:ext>
              </a:extLst>
            </p:cNvPr>
            <p:cNvSpPr>
              <a:spLocks noChangeShapeType="1"/>
            </p:cNvSpPr>
            <p:nvPr/>
          </p:nvSpPr>
          <p:spPr bwMode="auto">
            <a:xfrm flipH="1">
              <a:off x="5453" y="2315"/>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59" name="Rectangle 172">
              <a:extLst>
                <a:ext uri="{FF2B5EF4-FFF2-40B4-BE49-F238E27FC236}">
                  <a16:creationId xmlns:a16="http://schemas.microsoft.com/office/drawing/2014/main" id="{B6BF2F89-3A34-4224-BF0B-1070894BCD16}"/>
                </a:ext>
              </a:extLst>
            </p:cNvPr>
            <p:cNvSpPr>
              <a:spLocks noChangeArrowheads="1"/>
            </p:cNvSpPr>
            <p:nvPr/>
          </p:nvSpPr>
          <p:spPr bwMode="auto">
            <a:xfrm>
              <a:off x="3103" y="2276"/>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-40</a:t>
              </a:r>
              <a:endParaRPr lang="en-US" altLang="ja-JP" sz="800">
                <a:latin typeface="Arial" panose="020B0604020202020204" pitchFamily="34" charset="0"/>
                <a:ea typeface="ＭＳ Ｐゴシック" panose="020B0600070205080204" pitchFamily="50" charset="-128"/>
              </a:endParaRPr>
            </a:p>
          </p:txBody>
        </p:sp>
        <p:sp>
          <p:nvSpPr>
            <p:cNvPr id="42160" name="Line 173">
              <a:extLst>
                <a:ext uri="{FF2B5EF4-FFF2-40B4-BE49-F238E27FC236}">
                  <a16:creationId xmlns:a16="http://schemas.microsoft.com/office/drawing/2014/main" id="{E9FCB56F-B1EE-E2CF-5977-4F8B49FCDC7B}"/>
                </a:ext>
              </a:extLst>
            </p:cNvPr>
            <p:cNvSpPr>
              <a:spLocks noChangeShapeType="1"/>
            </p:cNvSpPr>
            <p:nvPr/>
          </p:nvSpPr>
          <p:spPr bwMode="auto">
            <a:xfrm>
              <a:off x="3233" y="2090"/>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61" name="Line 174">
              <a:extLst>
                <a:ext uri="{FF2B5EF4-FFF2-40B4-BE49-F238E27FC236}">
                  <a16:creationId xmlns:a16="http://schemas.microsoft.com/office/drawing/2014/main" id="{75A482E1-44FD-CD08-347D-7441506D90EA}"/>
                </a:ext>
              </a:extLst>
            </p:cNvPr>
            <p:cNvSpPr>
              <a:spLocks noChangeShapeType="1"/>
            </p:cNvSpPr>
            <p:nvPr/>
          </p:nvSpPr>
          <p:spPr bwMode="auto">
            <a:xfrm flipH="1">
              <a:off x="5453" y="2090"/>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62" name="Rectangle 175">
              <a:extLst>
                <a:ext uri="{FF2B5EF4-FFF2-40B4-BE49-F238E27FC236}">
                  <a16:creationId xmlns:a16="http://schemas.microsoft.com/office/drawing/2014/main" id="{C42ACFFB-7FCB-EC99-0CD6-32CA1828A84E}"/>
                </a:ext>
              </a:extLst>
            </p:cNvPr>
            <p:cNvSpPr>
              <a:spLocks noChangeArrowheads="1"/>
            </p:cNvSpPr>
            <p:nvPr/>
          </p:nvSpPr>
          <p:spPr bwMode="auto">
            <a:xfrm>
              <a:off x="3103" y="2056"/>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-20</a:t>
              </a:r>
              <a:endParaRPr lang="en-US" altLang="ja-JP" sz="800">
                <a:latin typeface="Arial" panose="020B0604020202020204" pitchFamily="34" charset="0"/>
                <a:ea typeface="ＭＳ Ｐゴシック" panose="020B0600070205080204" pitchFamily="50" charset="-128"/>
              </a:endParaRPr>
            </a:p>
          </p:txBody>
        </p:sp>
        <p:sp>
          <p:nvSpPr>
            <p:cNvPr id="42163" name="Line 176">
              <a:extLst>
                <a:ext uri="{FF2B5EF4-FFF2-40B4-BE49-F238E27FC236}">
                  <a16:creationId xmlns:a16="http://schemas.microsoft.com/office/drawing/2014/main" id="{6E1145B9-6690-EEF8-277A-1516E2A232D7}"/>
                </a:ext>
              </a:extLst>
            </p:cNvPr>
            <p:cNvSpPr>
              <a:spLocks noChangeShapeType="1"/>
            </p:cNvSpPr>
            <p:nvPr/>
          </p:nvSpPr>
          <p:spPr bwMode="auto">
            <a:xfrm>
              <a:off x="3233" y="1870"/>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64" name="Line 177">
              <a:extLst>
                <a:ext uri="{FF2B5EF4-FFF2-40B4-BE49-F238E27FC236}">
                  <a16:creationId xmlns:a16="http://schemas.microsoft.com/office/drawing/2014/main" id="{9F72BE10-020F-0144-282E-3881D29CAA6C}"/>
                </a:ext>
              </a:extLst>
            </p:cNvPr>
            <p:cNvSpPr>
              <a:spLocks noChangeShapeType="1"/>
            </p:cNvSpPr>
            <p:nvPr/>
          </p:nvSpPr>
          <p:spPr bwMode="auto">
            <a:xfrm flipH="1">
              <a:off x="5453" y="1870"/>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65" name="Rectangle 178">
              <a:extLst>
                <a:ext uri="{FF2B5EF4-FFF2-40B4-BE49-F238E27FC236}">
                  <a16:creationId xmlns:a16="http://schemas.microsoft.com/office/drawing/2014/main" id="{9AB0ADCB-A4FC-1B93-9CA7-3E6AD34F9296}"/>
                </a:ext>
              </a:extLst>
            </p:cNvPr>
            <p:cNvSpPr>
              <a:spLocks noChangeArrowheads="1"/>
            </p:cNvSpPr>
            <p:nvPr/>
          </p:nvSpPr>
          <p:spPr bwMode="auto">
            <a:xfrm>
              <a:off x="3172" y="183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0</a:t>
              </a:r>
              <a:endParaRPr lang="en-US" altLang="ja-JP" sz="800">
                <a:latin typeface="Arial" panose="020B0604020202020204" pitchFamily="34" charset="0"/>
                <a:ea typeface="ＭＳ Ｐゴシック" panose="020B0600070205080204" pitchFamily="50" charset="-128"/>
              </a:endParaRPr>
            </a:p>
          </p:txBody>
        </p:sp>
        <p:sp>
          <p:nvSpPr>
            <p:cNvPr id="42166" name="Line 179">
              <a:extLst>
                <a:ext uri="{FF2B5EF4-FFF2-40B4-BE49-F238E27FC236}">
                  <a16:creationId xmlns:a16="http://schemas.microsoft.com/office/drawing/2014/main" id="{715EFEC0-CA86-D5C7-3640-23D8B94CE747}"/>
                </a:ext>
              </a:extLst>
            </p:cNvPr>
            <p:cNvSpPr>
              <a:spLocks noChangeShapeType="1"/>
            </p:cNvSpPr>
            <p:nvPr/>
          </p:nvSpPr>
          <p:spPr bwMode="auto">
            <a:xfrm>
              <a:off x="3233" y="1870"/>
              <a:ext cx="22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67" name="Freeform 180">
              <a:extLst>
                <a:ext uri="{FF2B5EF4-FFF2-40B4-BE49-F238E27FC236}">
                  <a16:creationId xmlns:a16="http://schemas.microsoft.com/office/drawing/2014/main" id="{8AD356E9-C219-4C5C-3282-C3FFA46C2D6D}"/>
                </a:ext>
              </a:extLst>
            </p:cNvPr>
            <p:cNvSpPr>
              <a:spLocks/>
            </p:cNvSpPr>
            <p:nvPr/>
          </p:nvSpPr>
          <p:spPr bwMode="auto">
            <a:xfrm>
              <a:off x="3233" y="1870"/>
              <a:ext cx="2246" cy="1771"/>
            </a:xfrm>
            <a:custGeom>
              <a:avLst/>
              <a:gdLst>
                <a:gd name="T0" fmla="*/ 0 w 520"/>
                <a:gd name="T1" fmla="*/ 1771 h 410"/>
                <a:gd name="T2" fmla="*/ 2246 w 520"/>
                <a:gd name="T3" fmla="*/ 1771 h 410"/>
                <a:gd name="T4" fmla="*/ 2246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68" name="Line 181">
              <a:extLst>
                <a:ext uri="{FF2B5EF4-FFF2-40B4-BE49-F238E27FC236}">
                  <a16:creationId xmlns:a16="http://schemas.microsoft.com/office/drawing/2014/main" id="{CCEF031F-2FC6-4F60-254F-9E3AD3AC40CB}"/>
                </a:ext>
              </a:extLst>
            </p:cNvPr>
            <p:cNvSpPr>
              <a:spLocks noChangeShapeType="1"/>
            </p:cNvSpPr>
            <p:nvPr/>
          </p:nvSpPr>
          <p:spPr bwMode="auto">
            <a:xfrm flipV="1">
              <a:off x="3233" y="1870"/>
              <a:ext cx="1" cy="17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169" name="Freeform 182">
              <a:extLst>
                <a:ext uri="{FF2B5EF4-FFF2-40B4-BE49-F238E27FC236}">
                  <a16:creationId xmlns:a16="http://schemas.microsoft.com/office/drawing/2014/main" id="{E0E1BD3F-F88F-2136-DC38-2A8333F4D03B}"/>
                </a:ext>
              </a:extLst>
            </p:cNvPr>
            <p:cNvSpPr>
              <a:spLocks/>
            </p:cNvSpPr>
            <p:nvPr/>
          </p:nvSpPr>
          <p:spPr bwMode="auto">
            <a:xfrm>
              <a:off x="3241" y="1905"/>
              <a:ext cx="1586" cy="1637"/>
            </a:xfrm>
            <a:custGeom>
              <a:avLst/>
              <a:gdLst>
                <a:gd name="T0" fmla="*/ 26 w 1586"/>
                <a:gd name="T1" fmla="*/ 43 h 1637"/>
                <a:gd name="T2" fmla="*/ 61 w 1586"/>
                <a:gd name="T3" fmla="*/ 116 h 1637"/>
                <a:gd name="T4" fmla="*/ 104 w 1586"/>
                <a:gd name="T5" fmla="*/ 198 h 1637"/>
                <a:gd name="T6" fmla="*/ 139 w 1586"/>
                <a:gd name="T7" fmla="*/ 285 h 1637"/>
                <a:gd name="T8" fmla="*/ 173 w 1586"/>
                <a:gd name="T9" fmla="*/ 375 h 1637"/>
                <a:gd name="T10" fmla="*/ 216 w 1586"/>
                <a:gd name="T11" fmla="*/ 475 h 1637"/>
                <a:gd name="T12" fmla="*/ 251 w 1586"/>
                <a:gd name="T13" fmla="*/ 509 h 1637"/>
                <a:gd name="T14" fmla="*/ 290 w 1586"/>
                <a:gd name="T15" fmla="*/ 492 h 1637"/>
                <a:gd name="T16" fmla="*/ 324 w 1586"/>
                <a:gd name="T17" fmla="*/ 419 h 1637"/>
                <a:gd name="T18" fmla="*/ 363 w 1586"/>
                <a:gd name="T19" fmla="*/ 397 h 1637"/>
                <a:gd name="T20" fmla="*/ 402 w 1586"/>
                <a:gd name="T21" fmla="*/ 432 h 1637"/>
                <a:gd name="T22" fmla="*/ 437 w 1586"/>
                <a:gd name="T23" fmla="*/ 440 h 1637"/>
                <a:gd name="T24" fmla="*/ 476 w 1586"/>
                <a:gd name="T25" fmla="*/ 406 h 1637"/>
                <a:gd name="T26" fmla="*/ 515 w 1586"/>
                <a:gd name="T27" fmla="*/ 388 h 1637"/>
                <a:gd name="T28" fmla="*/ 549 w 1586"/>
                <a:gd name="T29" fmla="*/ 328 h 1637"/>
                <a:gd name="T30" fmla="*/ 592 w 1586"/>
                <a:gd name="T31" fmla="*/ 302 h 1637"/>
                <a:gd name="T32" fmla="*/ 627 w 1586"/>
                <a:gd name="T33" fmla="*/ 397 h 1637"/>
                <a:gd name="T34" fmla="*/ 661 w 1586"/>
                <a:gd name="T35" fmla="*/ 475 h 1637"/>
                <a:gd name="T36" fmla="*/ 700 w 1586"/>
                <a:gd name="T37" fmla="*/ 548 h 1637"/>
                <a:gd name="T38" fmla="*/ 739 w 1586"/>
                <a:gd name="T39" fmla="*/ 617 h 1637"/>
                <a:gd name="T40" fmla="*/ 778 w 1586"/>
                <a:gd name="T41" fmla="*/ 686 h 1637"/>
                <a:gd name="T42" fmla="*/ 813 w 1586"/>
                <a:gd name="T43" fmla="*/ 747 h 1637"/>
                <a:gd name="T44" fmla="*/ 852 w 1586"/>
                <a:gd name="T45" fmla="*/ 812 h 1637"/>
                <a:gd name="T46" fmla="*/ 890 w 1586"/>
                <a:gd name="T47" fmla="*/ 872 h 1637"/>
                <a:gd name="T48" fmla="*/ 925 w 1586"/>
                <a:gd name="T49" fmla="*/ 937 h 1637"/>
                <a:gd name="T50" fmla="*/ 960 w 1586"/>
                <a:gd name="T51" fmla="*/ 997 h 1637"/>
                <a:gd name="T52" fmla="*/ 1003 w 1586"/>
                <a:gd name="T53" fmla="*/ 1067 h 1637"/>
                <a:gd name="T54" fmla="*/ 1037 w 1586"/>
                <a:gd name="T55" fmla="*/ 1131 h 1637"/>
                <a:gd name="T56" fmla="*/ 1076 w 1586"/>
                <a:gd name="T57" fmla="*/ 1205 h 1637"/>
                <a:gd name="T58" fmla="*/ 1115 w 1586"/>
                <a:gd name="T59" fmla="*/ 1278 h 1637"/>
                <a:gd name="T60" fmla="*/ 1150 w 1586"/>
                <a:gd name="T61" fmla="*/ 1360 h 1637"/>
                <a:gd name="T62" fmla="*/ 1188 w 1586"/>
                <a:gd name="T63" fmla="*/ 1447 h 1637"/>
                <a:gd name="T64" fmla="*/ 1223 w 1586"/>
                <a:gd name="T65" fmla="*/ 1537 h 1637"/>
                <a:gd name="T66" fmla="*/ 1266 w 1586"/>
                <a:gd name="T67" fmla="*/ 1637 h 1637"/>
                <a:gd name="T68" fmla="*/ 1301 w 1586"/>
                <a:gd name="T69" fmla="*/ 1537 h 1637"/>
                <a:gd name="T70" fmla="*/ 1335 w 1586"/>
                <a:gd name="T71" fmla="*/ 1507 h 1637"/>
                <a:gd name="T72" fmla="*/ 1379 w 1586"/>
                <a:gd name="T73" fmla="*/ 1434 h 1637"/>
                <a:gd name="T74" fmla="*/ 1413 w 1586"/>
                <a:gd name="T75" fmla="*/ 1356 h 1637"/>
                <a:gd name="T76" fmla="*/ 1448 w 1586"/>
                <a:gd name="T77" fmla="*/ 1296 h 1637"/>
                <a:gd name="T78" fmla="*/ 1487 w 1586"/>
                <a:gd name="T79" fmla="*/ 1226 h 1637"/>
                <a:gd name="T80" fmla="*/ 1525 w 1586"/>
                <a:gd name="T81" fmla="*/ 1175 h 1637"/>
                <a:gd name="T82" fmla="*/ 1564 w 1586"/>
                <a:gd name="T83" fmla="*/ 1110 h 16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6" h="1637">
                  <a:moveTo>
                    <a:pt x="0" y="0"/>
                  </a:moveTo>
                  <a:lnTo>
                    <a:pt x="13" y="21"/>
                  </a:lnTo>
                  <a:lnTo>
                    <a:pt x="26" y="43"/>
                  </a:lnTo>
                  <a:lnTo>
                    <a:pt x="39" y="69"/>
                  </a:lnTo>
                  <a:lnTo>
                    <a:pt x="48" y="95"/>
                  </a:lnTo>
                  <a:lnTo>
                    <a:pt x="61" y="116"/>
                  </a:lnTo>
                  <a:lnTo>
                    <a:pt x="78" y="147"/>
                  </a:lnTo>
                  <a:lnTo>
                    <a:pt x="91" y="172"/>
                  </a:lnTo>
                  <a:lnTo>
                    <a:pt x="104" y="198"/>
                  </a:lnTo>
                  <a:lnTo>
                    <a:pt x="113" y="224"/>
                  </a:lnTo>
                  <a:lnTo>
                    <a:pt x="126" y="259"/>
                  </a:lnTo>
                  <a:lnTo>
                    <a:pt x="139" y="285"/>
                  </a:lnTo>
                  <a:lnTo>
                    <a:pt x="152" y="315"/>
                  </a:lnTo>
                  <a:lnTo>
                    <a:pt x="165" y="345"/>
                  </a:lnTo>
                  <a:lnTo>
                    <a:pt x="173" y="375"/>
                  </a:lnTo>
                  <a:lnTo>
                    <a:pt x="186" y="410"/>
                  </a:lnTo>
                  <a:lnTo>
                    <a:pt x="204" y="445"/>
                  </a:lnTo>
                  <a:lnTo>
                    <a:pt x="216" y="475"/>
                  </a:lnTo>
                  <a:lnTo>
                    <a:pt x="229" y="509"/>
                  </a:lnTo>
                  <a:lnTo>
                    <a:pt x="238" y="475"/>
                  </a:lnTo>
                  <a:lnTo>
                    <a:pt x="251" y="509"/>
                  </a:lnTo>
                  <a:lnTo>
                    <a:pt x="264" y="483"/>
                  </a:lnTo>
                  <a:lnTo>
                    <a:pt x="277" y="522"/>
                  </a:lnTo>
                  <a:lnTo>
                    <a:pt x="290" y="492"/>
                  </a:lnTo>
                  <a:lnTo>
                    <a:pt x="299" y="466"/>
                  </a:lnTo>
                  <a:lnTo>
                    <a:pt x="312" y="445"/>
                  </a:lnTo>
                  <a:lnTo>
                    <a:pt x="324" y="419"/>
                  </a:lnTo>
                  <a:lnTo>
                    <a:pt x="342" y="406"/>
                  </a:lnTo>
                  <a:lnTo>
                    <a:pt x="355" y="401"/>
                  </a:lnTo>
                  <a:lnTo>
                    <a:pt x="363" y="397"/>
                  </a:lnTo>
                  <a:lnTo>
                    <a:pt x="376" y="406"/>
                  </a:lnTo>
                  <a:lnTo>
                    <a:pt x="389" y="436"/>
                  </a:lnTo>
                  <a:lnTo>
                    <a:pt x="402" y="432"/>
                  </a:lnTo>
                  <a:lnTo>
                    <a:pt x="415" y="427"/>
                  </a:lnTo>
                  <a:lnTo>
                    <a:pt x="424" y="427"/>
                  </a:lnTo>
                  <a:lnTo>
                    <a:pt x="437" y="440"/>
                  </a:lnTo>
                  <a:lnTo>
                    <a:pt x="450" y="440"/>
                  </a:lnTo>
                  <a:lnTo>
                    <a:pt x="467" y="410"/>
                  </a:lnTo>
                  <a:lnTo>
                    <a:pt x="476" y="406"/>
                  </a:lnTo>
                  <a:lnTo>
                    <a:pt x="489" y="371"/>
                  </a:lnTo>
                  <a:lnTo>
                    <a:pt x="502" y="388"/>
                  </a:lnTo>
                  <a:lnTo>
                    <a:pt x="515" y="388"/>
                  </a:lnTo>
                  <a:lnTo>
                    <a:pt x="528" y="371"/>
                  </a:lnTo>
                  <a:lnTo>
                    <a:pt x="536" y="354"/>
                  </a:lnTo>
                  <a:lnTo>
                    <a:pt x="549" y="328"/>
                  </a:lnTo>
                  <a:lnTo>
                    <a:pt x="562" y="302"/>
                  </a:lnTo>
                  <a:lnTo>
                    <a:pt x="575" y="272"/>
                  </a:lnTo>
                  <a:lnTo>
                    <a:pt x="592" y="302"/>
                  </a:lnTo>
                  <a:lnTo>
                    <a:pt x="601" y="332"/>
                  </a:lnTo>
                  <a:lnTo>
                    <a:pt x="614" y="363"/>
                  </a:lnTo>
                  <a:lnTo>
                    <a:pt x="627" y="397"/>
                  </a:lnTo>
                  <a:lnTo>
                    <a:pt x="640" y="423"/>
                  </a:lnTo>
                  <a:lnTo>
                    <a:pt x="653" y="449"/>
                  </a:lnTo>
                  <a:lnTo>
                    <a:pt x="661" y="475"/>
                  </a:lnTo>
                  <a:lnTo>
                    <a:pt x="674" y="501"/>
                  </a:lnTo>
                  <a:lnTo>
                    <a:pt x="687" y="527"/>
                  </a:lnTo>
                  <a:lnTo>
                    <a:pt x="700" y="548"/>
                  </a:lnTo>
                  <a:lnTo>
                    <a:pt x="713" y="574"/>
                  </a:lnTo>
                  <a:lnTo>
                    <a:pt x="726" y="596"/>
                  </a:lnTo>
                  <a:lnTo>
                    <a:pt x="739" y="617"/>
                  </a:lnTo>
                  <a:lnTo>
                    <a:pt x="752" y="639"/>
                  </a:lnTo>
                  <a:lnTo>
                    <a:pt x="765" y="665"/>
                  </a:lnTo>
                  <a:lnTo>
                    <a:pt x="778" y="686"/>
                  </a:lnTo>
                  <a:lnTo>
                    <a:pt x="787" y="704"/>
                  </a:lnTo>
                  <a:lnTo>
                    <a:pt x="800" y="725"/>
                  </a:lnTo>
                  <a:lnTo>
                    <a:pt x="813" y="747"/>
                  </a:lnTo>
                  <a:lnTo>
                    <a:pt x="826" y="769"/>
                  </a:lnTo>
                  <a:lnTo>
                    <a:pt x="839" y="790"/>
                  </a:lnTo>
                  <a:lnTo>
                    <a:pt x="852" y="812"/>
                  </a:lnTo>
                  <a:lnTo>
                    <a:pt x="864" y="833"/>
                  </a:lnTo>
                  <a:lnTo>
                    <a:pt x="877" y="851"/>
                  </a:lnTo>
                  <a:lnTo>
                    <a:pt x="890" y="872"/>
                  </a:lnTo>
                  <a:lnTo>
                    <a:pt x="899" y="894"/>
                  </a:lnTo>
                  <a:lnTo>
                    <a:pt x="912" y="915"/>
                  </a:lnTo>
                  <a:lnTo>
                    <a:pt x="925" y="937"/>
                  </a:lnTo>
                  <a:lnTo>
                    <a:pt x="938" y="959"/>
                  </a:lnTo>
                  <a:lnTo>
                    <a:pt x="951" y="976"/>
                  </a:lnTo>
                  <a:lnTo>
                    <a:pt x="960" y="997"/>
                  </a:lnTo>
                  <a:lnTo>
                    <a:pt x="972" y="1019"/>
                  </a:lnTo>
                  <a:lnTo>
                    <a:pt x="990" y="1045"/>
                  </a:lnTo>
                  <a:lnTo>
                    <a:pt x="1003" y="1067"/>
                  </a:lnTo>
                  <a:lnTo>
                    <a:pt x="1016" y="1088"/>
                  </a:lnTo>
                  <a:lnTo>
                    <a:pt x="1024" y="1110"/>
                  </a:lnTo>
                  <a:lnTo>
                    <a:pt x="1037" y="1131"/>
                  </a:lnTo>
                  <a:lnTo>
                    <a:pt x="1050" y="1157"/>
                  </a:lnTo>
                  <a:lnTo>
                    <a:pt x="1063" y="1183"/>
                  </a:lnTo>
                  <a:lnTo>
                    <a:pt x="1076" y="1205"/>
                  </a:lnTo>
                  <a:lnTo>
                    <a:pt x="1085" y="1231"/>
                  </a:lnTo>
                  <a:lnTo>
                    <a:pt x="1098" y="1257"/>
                  </a:lnTo>
                  <a:lnTo>
                    <a:pt x="1115" y="1278"/>
                  </a:lnTo>
                  <a:lnTo>
                    <a:pt x="1128" y="1308"/>
                  </a:lnTo>
                  <a:lnTo>
                    <a:pt x="1141" y="1334"/>
                  </a:lnTo>
                  <a:lnTo>
                    <a:pt x="1150" y="1360"/>
                  </a:lnTo>
                  <a:lnTo>
                    <a:pt x="1163" y="1386"/>
                  </a:lnTo>
                  <a:lnTo>
                    <a:pt x="1175" y="1416"/>
                  </a:lnTo>
                  <a:lnTo>
                    <a:pt x="1188" y="1447"/>
                  </a:lnTo>
                  <a:lnTo>
                    <a:pt x="1201" y="1477"/>
                  </a:lnTo>
                  <a:lnTo>
                    <a:pt x="1210" y="1507"/>
                  </a:lnTo>
                  <a:lnTo>
                    <a:pt x="1223" y="1537"/>
                  </a:lnTo>
                  <a:lnTo>
                    <a:pt x="1240" y="1572"/>
                  </a:lnTo>
                  <a:lnTo>
                    <a:pt x="1253" y="1607"/>
                  </a:lnTo>
                  <a:lnTo>
                    <a:pt x="1266" y="1637"/>
                  </a:lnTo>
                  <a:lnTo>
                    <a:pt x="1275" y="1602"/>
                  </a:lnTo>
                  <a:lnTo>
                    <a:pt x="1288" y="1572"/>
                  </a:lnTo>
                  <a:lnTo>
                    <a:pt x="1301" y="1537"/>
                  </a:lnTo>
                  <a:lnTo>
                    <a:pt x="1314" y="1503"/>
                  </a:lnTo>
                  <a:lnTo>
                    <a:pt x="1327" y="1477"/>
                  </a:lnTo>
                  <a:lnTo>
                    <a:pt x="1335" y="1507"/>
                  </a:lnTo>
                  <a:lnTo>
                    <a:pt x="1348" y="1486"/>
                  </a:lnTo>
                  <a:lnTo>
                    <a:pt x="1361" y="1460"/>
                  </a:lnTo>
                  <a:lnTo>
                    <a:pt x="1379" y="1434"/>
                  </a:lnTo>
                  <a:lnTo>
                    <a:pt x="1387" y="1408"/>
                  </a:lnTo>
                  <a:lnTo>
                    <a:pt x="1400" y="1382"/>
                  </a:lnTo>
                  <a:lnTo>
                    <a:pt x="1413" y="1356"/>
                  </a:lnTo>
                  <a:lnTo>
                    <a:pt x="1426" y="1334"/>
                  </a:lnTo>
                  <a:lnTo>
                    <a:pt x="1439" y="1308"/>
                  </a:lnTo>
                  <a:lnTo>
                    <a:pt x="1448" y="1296"/>
                  </a:lnTo>
                  <a:lnTo>
                    <a:pt x="1461" y="1265"/>
                  </a:lnTo>
                  <a:lnTo>
                    <a:pt x="1474" y="1252"/>
                  </a:lnTo>
                  <a:lnTo>
                    <a:pt x="1487" y="1226"/>
                  </a:lnTo>
                  <a:lnTo>
                    <a:pt x="1504" y="1213"/>
                  </a:lnTo>
                  <a:lnTo>
                    <a:pt x="1512" y="1192"/>
                  </a:lnTo>
                  <a:lnTo>
                    <a:pt x="1525" y="1175"/>
                  </a:lnTo>
                  <a:lnTo>
                    <a:pt x="1538" y="1149"/>
                  </a:lnTo>
                  <a:lnTo>
                    <a:pt x="1551" y="1136"/>
                  </a:lnTo>
                  <a:lnTo>
                    <a:pt x="1564" y="1110"/>
                  </a:lnTo>
                  <a:lnTo>
                    <a:pt x="1573" y="1144"/>
                  </a:lnTo>
                  <a:lnTo>
                    <a:pt x="1586" y="111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70" name="Freeform 183">
              <a:extLst>
                <a:ext uri="{FF2B5EF4-FFF2-40B4-BE49-F238E27FC236}">
                  <a16:creationId xmlns:a16="http://schemas.microsoft.com/office/drawing/2014/main" id="{23603CB6-0730-DA7F-5914-F29DD6B87A3D}"/>
                </a:ext>
              </a:extLst>
            </p:cNvPr>
            <p:cNvSpPr>
              <a:spLocks/>
            </p:cNvSpPr>
            <p:nvPr/>
          </p:nvSpPr>
          <p:spPr bwMode="auto">
            <a:xfrm>
              <a:off x="4827" y="2782"/>
              <a:ext cx="410" cy="522"/>
            </a:xfrm>
            <a:custGeom>
              <a:avLst/>
              <a:gdLst>
                <a:gd name="T0" fmla="*/ 0 w 410"/>
                <a:gd name="T1" fmla="*/ 241 h 522"/>
                <a:gd name="T2" fmla="*/ 13 w 410"/>
                <a:gd name="T3" fmla="*/ 216 h 522"/>
                <a:gd name="T4" fmla="*/ 26 w 410"/>
                <a:gd name="T5" fmla="*/ 203 h 522"/>
                <a:gd name="T6" fmla="*/ 43 w 410"/>
                <a:gd name="T7" fmla="*/ 181 h 522"/>
                <a:gd name="T8" fmla="*/ 52 w 410"/>
                <a:gd name="T9" fmla="*/ 151 h 522"/>
                <a:gd name="T10" fmla="*/ 65 w 410"/>
                <a:gd name="T11" fmla="*/ 125 h 522"/>
                <a:gd name="T12" fmla="*/ 78 w 410"/>
                <a:gd name="T13" fmla="*/ 103 h 522"/>
                <a:gd name="T14" fmla="*/ 91 w 410"/>
                <a:gd name="T15" fmla="*/ 77 h 522"/>
                <a:gd name="T16" fmla="*/ 104 w 410"/>
                <a:gd name="T17" fmla="*/ 51 h 522"/>
                <a:gd name="T18" fmla="*/ 112 w 410"/>
                <a:gd name="T19" fmla="*/ 30 h 522"/>
                <a:gd name="T20" fmla="*/ 125 w 410"/>
                <a:gd name="T21" fmla="*/ 0 h 522"/>
                <a:gd name="T22" fmla="*/ 138 w 410"/>
                <a:gd name="T23" fmla="*/ 34 h 522"/>
                <a:gd name="T24" fmla="*/ 151 w 410"/>
                <a:gd name="T25" fmla="*/ 8 h 522"/>
                <a:gd name="T26" fmla="*/ 164 w 410"/>
                <a:gd name="T27" fmla="*/ 43 h 522"/>
                <a:gd name="T28" fmla="*/ 177 w 410"/>
                <a:gd name="T29" fmla="*/ 77 h 522"/>
                <a:gd name="T30" fmla="*/ 190 w 410"/>
                <a:gd name="T31" fmla="*/ 108 h 522"/>
                <a:gd name="T32" fmla="*/ 203 w 410"/>
                <a:gd name="T33" fmla="*/ 82 h 522"/>
                <a:gd name="T34" fmla="*/ 216 w 410"/>
                <a:gd name="T35" fmla="*/ 116 h 522"/>
                <a:gd name="T36" fmla="*/ 225 w 410"/>
                <a:gd name="T37" fmla="*/ 138 h 522"/>
                <a:gd name="T38" fmla="*/ 237 w 410"/>
                <a:gd name="T39" fmla="*/ 172 h 522"/>
                <a:gd name="T40" fmla="*/ 250 w 410"/>
                <a:gd name="T41" fmla="*/ 207 h 522"/>
                <a:gd name="T42" fmla="*/ 263 w 410"/>
                <a:gd name="T43" fmla="*/ 233 h 522"/>
                <a:gd name="T44" fmla="*/ 276 w 410"/>
                <a:gd name="T45" fmla="*/ 259 h 522"/>
                <a:gd name="T46" fmla="*/ 285 w 410"/>
                <a:gd name="T47" fmla="*/ 293 h 522"/>
                <a:gd name="T48" fmla="*/ 302 w 410"/>
                <a:gd name="T49" fmla="*/ 319 h 522"/>
                <a:gd name="T50" fmla="*/ 315 w 410"/>
                <a:gd name="T51" fmla="*/ 341 h 522"/>
                <a:gd name="T52" fmla="*/ 328 w 410"/>
                <a:gd name="T53" fmla="*/ 367 h 522"/>
                <a:gd name="T54" fmla="*/ 341 w 410"/>
                <a:gd name="T55" fmla="*/ 388 h 522"/>
                <a:gd name="T56" fmla="*/ 350 w 410"/>
                <a:gd name="T57" fmla="*/ 419 h 522"/>
                <a:gd name="T58" fmla="*/ 363 w 410"/>
                <a:gd name="T59" fmla="*/ 440 h 522"/>
                <a:gd name="T60" fmla="*/ 376 w 410"/>
                <a:gd name="T61" fmla="*/ 462 h 522"/>
                <a:gd name="T62" fmla="*/ 389 w 410"/>
                <a:gd name="T63" fmla="*/ 483 h 522"/>
                <a:gd name="T64" fmla="*/ 402 w 410"/>
                <a:gd name="T65" fmla="*/ 501 h 522"/>
                <a:gd name="T66" fmla="*/ 410 w 410"/>
                <a:gd name="T67" fmla="*/ 522 h 5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0" h="522">
                  <a:moveTo>
                    <a:pt x="0" y="241"/>
                  </a:moveTo>
                  <a:lnTo>
                    <a:pt x="13" y="216"/>
                  </a:lnTo>
                  <a:lnTo>
                    <a:pt x="26" y="203"/>
                  </a:lnTo>
                  <a:lnTo>
                    <a:pt x="43" y="181"/>
                  </a:lnTo>
                  <a:lnTo>
                    <a:pt x="52" y="151"/>
                  </a:lnTo>
                  <a:lnTo>
                    <a:pt x="65" y="125"/>
                  </a:lnTo>
                  <a:lnTo>
                    <a:pt x="78" y="103"/>
                  </a:lnTo>
                  <a:lnTo>
                    <a:pt x="91" y="77"/>
                  </a:lnTo>
                  <a:lnTo>
                    <a:pt x="104" y="51"/>
                  </a:lnTo>
                  <a:lnTo>
                    <a:pt x="112" y="30"/>
                  </a:lnTo>
                  <a:lnTo>
                    <a:pt x="125" y="0"/>
                  </a:lnTo>
                  <a:lnTo>
                    <a:pt x="138" y="34"/>
                  </a:lnTo>
                  <a:lnTo>
                    <a:pt x="151" y="8"/>
                  </a:lnTo>
                  <a:lnTo>
                    <a:pt x="164" y="43"/>
                  </a:lnTo>
                  <a:lnTo>
                    <a:pt x="177" y="77"/>
                  </a:lnTo>
                  <a:lnTo>
                    <a:pt x="190" y="108"/>
                  </a:lnTo>
                  <a:lnTo>
                    <a:pt x="203" y="82"/>
                  </a:lnTo>
                  <a:lnTo>
                    <a:pt x="216" y="116"/>
                  </a:lnTo>
                  <a:lnTo>
                    <a:pt x="225" y="138"/>
                  </a:lnTo>
                  <a:lnTo>
                    <a:pt x="237" y="172"/>
                  </a:lnTo>
                  <a:lnTo>
                    <a:pt x="250" y="207"/>
                  </a:lnTo>
                  <a:lnTo>
                    <a:pt x="263" y="233"/>
                  </a:lnTo>
                  <a:lnTo>
                    <a:pt x="276" y="259"/>
                  </a:lnTo>
                  <a:lnTo>
                    <a:pt x="285" y="293"/>
                  </a:lnTo>
                  <a:lnTo>
                    <a:pt x="302" y="319"/>
                  </a:lnTo>
                  <a:lnTo>
                    <a:pt x="315" y="341"/>
                  </a:lnTo>
                  <a:lnTo>
                    <a:pt x="328" y="367"/>
                  </a:lnTo>
                  <a:lnTo>
                    <a:pt x="341" y="388"/>
                  </a:lnTo>
                  <a:lnTo>
                    <a:pt x="350" y="419"/>
                  </a:lnTo>
                  <a:lnTo>
                    <a:pt x="363" y="440"/>
                  </a:lnTo>
                  <a:lnTo>
                    <a:pt x="376" y="462"/>
                  </a:lnTo>
                  <a:lnTo>
                    <a:pt x="389" y="483"/>
                  </a:lnTo>
                  <a:lnTo>
                    <a:pt x="402" y="501"/>
                  </a:lnTo>
                  <a:lnTo>
                    <a:pt x="410" y="52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71" name="Rectangle 184">
              <a:extLst>
                <a:ext uri="{FF2B5EF4-FFF2-40B4-BE49-F238E27FC236}">
                  <a16:creationId xmlns:a16="http://schemas.microsoft.com/office/drawing/2014/main" id="{4E5ED646-3819-A45C-F497-E2C306E70051}"/>
                </a:ext>
              </a:extLst>
            </p:cNvPr>
            <p:cNvSpPr>
              <a:spLocks noChangeArrowheads="1"/>
            </p:cNvSpPr>
            <p:nvPr/>
          </p:nvSpPr>
          <p:spPr bwMode="auto">
            <a:xfrm>
              <a:off x="3334" y="1706"/>
              <a:ext cx="195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Phase feature of K-type antenna transfer function (S11)</a:t>
              </a:r>
              <a:endParaRPr lang="en-US" altLang="ja-JP" sz="1000">
                <a:latin typeface="Arial" panose="020B0604020202020204" pitchFamily="34" charset="0"/>
                <a:ea typeface="ＭＳ Ｐゴシック" panose="020B0600070205080204" pitchFamily="50" charset="-128"/>
              </a:endParaRPr>
            </a:p>
          </p:txBody>
        </p:sp>
        <p:sp>
          <p:nvSpPr>
            <p:cNvPr id="42172" name="Rectangle 185">
              <a:extLst>
                <a:ext uri="{FF2B5EF4-FFF2-40B4-BE49-F238E27FC236}">
                  <a16:creationId xmlns:a16="http://schemas.microsoft.com/office/drawing/2014/main" id="{BA0F5C5F-9E42-FD8D-4A08-B5DE947C9DEB}"/>
                </a:ext>
              </a:extLst>
            </p:cNvPr>
            <p:cNvSpPr>
              <a:spLocks noChangeArrowheads="1"/>
            </p:cNvSpPr>
            <p:nvPr/>
          </p:nvSpPr>
          <p:spPr bwMode="auto">
            <a:xfrm>
              <a:off x="4059" y="3793"/>
              <a:ext cx="7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Frequency (samples)</a:t>
              </a:r>
              <a:endParaRPr lang="en-US" altLang="ja-JP" sz="1000">
                <a:latin typeface="Arial" panose="020B0604020202020204" pitchFamily="34" charset="0"/>
                <a:ea typeface="ＭＳ Ｐゴシック" panose="020B0600070205080204" pitchFamily="50" charset="-128"/>
              </a:endParaRPr>
            </a:p>
          </p:txBody>
        </p:sp>
        <p:sp>
          <p:nvSpPr>
            <p:cNvPr id="42173" name="Rectangle 186">
              <a:extLst>
                <a:ext uri="{FF2B5EF4-FFF2-40B4-BE49-F238E27FC236}">
                  <a16:creationId xmlns:a16="http://schemas.microsoft.com/office/drawing/2014/main" id="{A07D9308-11C4-806E-E788-85DA2EF53474}"/>
                </a:ext>
              </a:extLst>
            </p:cNvPr>
            <p:cNvSpPr>
              <a:spLocks noChangeArrowheads="1"/>
            </p:cNvSpPr>
            <p:nvPr/>
          </p:nvSpPr>
          <p:spPr bwMode="auto">
            <a:xfrm rot="-5400000">
              <a:off x="2548" y="2628"/>
              <a:ext cx="8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Relative phase (degree)</a:t>
              </a:r>
              <a:endParaRPr lang="en-US" altLang="ja-JP" sz="1000">
                <a:latin typeface="Arial" panose="020B0604020202020204" pitchFamily="34" charset="0"/>
                <a:ea typeface="ＭＳ Ｐゴシック" panose="020B0600070205080204" pitchFamily="50" charset="-128"/>
              </a:endParaRPr>
            </a:p>
          </p:txBody>
        </p:sp>
      </p:grpSp>
      <p:grpSp>
        <p:nvGrpSpPr>
          <p:cNvPr id="41992" name="Group 187">
            <a:extLst>
              <a:ext uri="{FF2B5EF4-FFF2-40B4-BE49-F238E27FC236}">
                <a16:creationId xmlns:a16="http://schemas.microsoft.com/office/drawing/2014/main" id="{89F3DFD1-3A43-5219-2F88-60E68AB8E74A}"/>
              </a:ext>
            </a:extLst>
          </p:cNvPr>
          <p:cNvGrpSpPr>
            <a:grpSpLocks/>
          </p:cNvGrpSpPr>
          <p:nvPr/>
        </p:nvGrpSpPr>
        <p:grpSpPr bwMode="auto">
          <a:xfrm>
            <a:off x="395288" y="1989138"/>
            <a:ext cx="3983037" cy="3608387"/>
            <a:chOff x="249" y="1661"/>
            <a:chExt cx="2509" cy="2273"/>
          </a:xfrm>
        </p:grpSpPr>
        <p:sp>
          <p:nvSpPr>
            <p:cNvPr id="41994" name="Rectangle 188">
              <a:extLst>
                <a:ext uri="{FF2B5EF4-FFF2-40B4-BE49-F238E27FC236}">
                  <a16:creationId xmlns:a16="http://schemas.microsoft.com/office/drawing/2014/main" id="{39130650-A6DB-5B55-CA94-173B51A4BF7F}"/>
                </a:ext>
              </a:extLst>
            </p:cNvPr>
            <p:cNvSpPr>
              <a:spLocks noChangeArrowheads="1"/>
            </p:cNvSpPr>
            <p:nvPr/>
          </p:nvSpPr>
          <p:spPr bwMode="auto">
            <a:xfrm>
              <a:off x="523" y="1865"/>
              <a:ext cx="2177" cy="17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41995" name="Rectangle 189">
              <a:extLst>
                <a:ext uri="{FF2B5EF4-FFF2-40B4-BE49-F238E27FC236}">
                  <a16:creationId xmlns:a16="http://schemas.microsoft.com/office/drawing/2014/main" id="{0EF87B94-C129-324F-5CFD-536E0985EA48}"/>
                </a:ext>
              </a:extLst>
            </p:cNvPr>
            <p:cNvSpPr>
              <a:spLocks noChangeArrowheads="1"/>
            </p:cNvSpPr>
            <p:nvPr/>
          </p:nvSpPr>
          <p:spPr bwMode="auto">
            <a:xfrm>
              <a:off x="523" y="1865"/>
              <a:ext cx="2177" cy="1717"/>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41996" name="Freeform 190">
              <a:extLst>
                <a:ext uri="{FF2B5EF4-FFF2-40B4-BE49-F238E27FC236}">
                  <a16:creationId xmlns:a16="http://schemas.microsoft.com/office/drawing/2014/main" id="{EC6F5EC1-6F08-7497-617C-17FDF99727F7}"/>
                </a:ext>
              </a:extLst>
            </p:cNvPr>
            <p:cNvSpPr>
              <a:spLocks/>
            </p:cNvSpPr>
            <p:nvPr/>
          </p:nvSpPr>
          <p:spPr bwMode="auto">
            <a:xfrm>
              <a:off x="523"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997" name="Freeform 191">
              <a:extLst>
                <a:ext uri="{FF2B5EF4-FFF2-40B4-BE49-F238E27FC236}">
                  <a16:creationId xmlns:a16="http://schemas.microsoft.com/office/drawing/2014/main" id="{E4CD397B-B443-FD2E-5E6C-F90C97590829}"/>
                </a:ext>
              </a:extLst>
            </p:cNvPr>
            <p:cNvSpPr>
              <a:spLocks/>
            </p:cNvSpPr>
            <p:nvPr/>
          </p:nvSpPr>
          <p:spPr bwMode="auto">
            <a:xfrm>
              <a:off x="762"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998" name="Freeform 192">
              <a:extLst>
                <a:ext uri="{FF2B5EF4-FFF2-40B4-BE49-F238E27FC236}">
                  <a16:creationId xmlns:a16="http://schemas.microsoft.com/office/drawing/2014/main" id="{A059AB6B-83C3-B610-623A-0CD4DAA3A550}"/>
                </a:ext>
              </a:extLst>
            </p:cNvPr>
            <p:cNvSpPr>
              <a:spLocks/>
            </p:cNvSpPr>
            <p:nvPr/>
          </p:nvSpPr>
          <p:spPr bwMode="auto">
            <a:xfrm>
              <a:off x="1005"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999" name="Freeform 193">
              <a:extLst>
                <a:ext uri="{FF2B5EF4-FFF2-40B4-BE49-F238E27FC236}">
                  <a16:creationId xmlns:a16="http://schemas.microsoft.com/office/drawing/2014/main" id="{529B2258-04C8-1B86-CD58-8D840B4C1B75}"/>
                </a:ext>
              </a:extLst>
            </p:cNvPr>
            <p:cNvSpPr>
              <a:spLocks/>
            </p:cNvSpPr>
            <p:nvPr/>
          </p:nvSpPr>
          <p:spPr bwMode="auto">
            <a:xfrm>
              <a:off x="1247"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0" name="Freeform 194">
              <a:extLst>
                <a:ext uri="{FF2B5EF4-FFF2-40B4-BE49-F238E27FC236}">
                  <a16:creationId xmlns:a16="http://schemas.microsoft.com/office/drawing/2014/main" id="{68F82CC7-303F-5CB0-0005-9020D555AE14}"/>
                </a:ext>
              </a:extLst>
            </p:cNvPr>
            <p:cNvSpPr>
              <a:spLocks/>
            </p:cNvSpPr>
            <p:nvPr/>
          </p:nvSpPr>
          <p:spPr bwMode="auto">
            <a:xfrm>
              <a:off x="1490"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1" name="Freeform 195">
              <a:extLst>
                <a:ext uri="{FF2B5EF4-FFF2-40B4-BE49-F238E27FC236}">
                  <a16:creationId xmlns:a16="http://schemas.microsoft.com/office/drawing/2014/main" id="{B3AA36BD-10EC-29DF-1428-105EE75C271A}"/>
                </a:ext>
              </a:extLst>
            </p:cNvPr>
            <p:cNvSpPr>
              <a:spLocks/>
            </p:cNvSpPr>
            <p:nvPr/>
          </p:nvSpPr>
          <p:spPr bwMode="auto">
            <a:xfrm>
              <a:off x="1733"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2" name="Freeform 196">
              <a:extLst>
                <a:ext uri="{FF2B5EF4-FFF2-40B4-BE49-F238E27FC236}">
                  <a16:creationId xmlns:a16="http://schemas.microsoft.com/office/drawing/2014/main" id="{B31B104A-0E66-634B-527A-6877BCD5401F}"/>
                </a:ext>
              </a:extLst>
            </p:cNvPr>
            <p:cNvSpPr>
              <a:spLocks/>
            </p:cNvSpPr>
            <p:nvPr/>
          </p:nvSpPr>
          <p:spPr bwMode="auto">
            <a:xfrm>
              <a:off x="1972"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3" name="Freeform 197">
              <a:extLst>
                <a:ext uri="{FF2B5EF4-FFF2-40B4-BE49-F238E27FC236}">
                  <a16:creationId xmlns:a16="http://schemas.microsoft.com/office/drawing/2014/main" id="{4B256B29-CB06-939F-BE33-9BD8E52ABA82}"/>
                </a:ext>
              </a:extLst>
            </p:cNvPr>
            <p:cNvSpPr>
              <a:spLocks/>
            </p:cNvSpPr>
            <p:nvPr/>
          </p:nvSpPr>
          <p:spPr bwMode="auto">
            <a:xfrm>
              <a:off x="2214"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4" name="Freeform 198">
              <a:extLst>
                <a:ext uri="{FF2B5EF4-FFF2-40B4-BE49-F238E27FC236}">
                  <a16:creationId xmlns:a16="http://schemas.microsoft.com/office/drawing/2014/main" id="{836BD4F5-D3DE-9029-4F72-0CB315BD8006}"/>
                </a:ext>
              </a:extLst>
            </p:cNvPr>
            <p:cNvSpPr>
              <a:spLocks/>
            </p:cNvSpPr>
            <p:nvPr/>
          </p:nvSpPr>
          <p:spPr bwMode="auto">
            <a:xfrm>
              <a:off x="2457"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5" name="Freeform 199">
              <a:extLst>
                <a:ext uri="{FF2B5EF4-FFF2-40B4-BE49-F238E27FC236}">
                  <a16:creationId xmlns:a16="http://schemas.microsoft.com/office/drawing/2014/main" id="{09FFB921-849E-EC5B-2340-0703DCD97F11}"/>
                </a:ext>
              </a:extLst>
            </p:cNvPr>
            <p:cNvSpPr>
              <a:spLocks/>
            </p:cNvSpPr>
            <p:nvPr/>
          </p:nvSpPr>
          <p:spPr bwMode="auto">
            <a:xfrm>
              <a:off x="2700" y="1865"/>
              <a:ext cx="1" cy="1717"/>
            </a:xfrm>
            <a:custGeom>
              <a:avLst/>
              <a:gdLst>
                <a:gd name="T0" fmla="*/ 0 w 1"/>
                <a:gd name="T1" fmla="*/ 1717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6" name="Freeform 200">
              <a:extLst>
                <a:ext uri="{FF2B5EF4-FFF2-40B4-BE49-F238E27FC236}">
                  <a16:creationId xmlns:a16="http://schemas.microsoft.com/office/drawing/2014/main" id="{935EAB2B-433E-AA02-B9C9-72ED72F09F7E}"/>
                </a:ext>
              </a:extLst>
            </p:cNvPr>
            <p:cNvSpPr>
              <a:spLocks/>
            </p:cNvSpPr>
            <p:nvPr/>
          </p:nvSpPr>
          <p:spPr bwMode="auto">
            <a:xfrm>
              <a:off x="523" y="3582"/>
              <a:ext cx="2177" cy="1"/>
            </a:xfrm>
            <a:custGeom>
              <a:avLst/>
              <a:gdLst>
                <a:gd name="T0" fmla="*/ 0 w 520"/>
                <a:gd name="T1" fmla="*/ 0 h 1"/>
                <a:gd name="T2" fmla="*/ 2177 w 520"/>
                <a:gd name="T3" fmla="*/ 0 h 1"/>
                <a:gd name="T4" fmla="*/ 217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7" name="Freeform 201">
              <a:extLst>
                <a:ext uri="{FF2B5EF4-FFF2-40B4-BE49-F238E27FC236}">
                  <a16:creationId xmlns:a16="http://schemas.microsoft.com/office/drawing/2014/main" id="{66E2DE69-79CC-1F5E-DEE8-807F7FFAE883}"/>
                </a:ext>
              </a:extLst>
            </p:cNvPr>
            <p:cNvSpPr>
              <a:spLocks/>
            </p:cNvSpPr>
            <p:nvPr/>
          </p:nvSpPr>
          <p:spPr bwMode="auto">
            <a:xfrm>
              <a:off x="523" y="3234"/>
              <a:ext cx="2177" cy="1"/>
            </a:xfrm>
            <a:custGeom>
              <a:avLst/>
              <a:gdLst>
                <a:gd name="T0" fmla="*/ 0 w 520"/>
                <a:gd name="T1" fmla="*/ 0 h 1"/>
                <a:gd name="T2" fmla="*/ 2177 w 520"/>
                <a:gd name="T3" fmla="*/ 0 h 1"/>
                <a:gd name="T4" fmla="*/ 217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8" name="Freeform 202">
              <a:extLst>
                <a:ext uri="{FF2B5EF4-FFF2-40B4-BE49-F238E27FC236}">
                  <a16:creationId xmlns:a16="http://schemas.microsoft.com/office/drawing/2014/main" id="{386CDFAA-9900-6F9B-7E97-714E8FDCEDCC}"/>
                </a:ext>
              </a:extLst>
            </p:cNvPr>
            <p:cNvSpPr>
              <a:spLocks/>
            </p:cNvSpPr>
            <p:nvPr/>
          </p:nvSpPr>
          <p:spPr bwMode="auto">
            <a:xfrm>
              <a:off x="523" y="2891"/>
              <a:ext cx="2177" cy="1"/>
            </a:xfrm>
            <a:custGeom>
              <a:avLst/>
              <a:gdLst>
                <a:gd name="T0" fmla="*/ 0 w 520"/>
                <a:gd name="T1" fmla="*/ 0 h 1"/>
                <a:gd name="T2" fmla="*/ 2177 w 520"/>
                <a:gd name="T3" fmla="*/ 0 h 1"/>
                <a:gd name="T4" fmla="*/ 217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09" name="Freeform 203">
              <a:extLst>
                <a:ext uri="{FF2B5EF4-FFF2-40B4-BE49-F238E27FC236}">
                  <a16:creationId xmlns:a16="http://schemas.microsoft.com/office/drawing/2014/main" id="{B1491B5C-84EE-C598-1B10-41BA708488D4}"/>
                </a:ext>
              </a:extLst>
            </p:cNvPr>
            <p:cNvSpPr>
              <a:spLocks/>
            </p:cNvSpPr>
            <p:nvPr/>
          </p:nvSpPr>
          <p:spPr bwMode="auto">
            <a:xfrm>
              <a:off x="523" y="2552"/>
              <a:ext cx="2177" cy="1"/>
            </a:xfrm>
            <a:custGeom>
              <a:avLst/>
              <a:gdLst>
                <a:gd name="T0" fmla="*/ 0 w 520"/>
                <a:gd name="T1" fmla="*/ 0 h 1"/>
                <a:gd name="T2" fmla="*/ 2177 w 520"/>
                <a:gd name="T3" fmla="*/ 0 h 1"/>
                <a:gd name="T4" fmla="*/ 217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10" name="Freeform 204">
              <a:extLst>
                <a:ext uri="{FF2B5EF4-FFF2-40B4-BE49-F238E27FC236}">
                  <a16:creationId xmlns:a16="http://schemas.microsoft.com/office/drawing/2014/main" id="{B90E40B2-04F6-C7FA-C3B3-96CEDDBE95B4}"/>
                </a:ext>
              </a:extLst>
            </p:cNvPr>
            <p:cNvSpPr>
              <a:spLocks/>
            </p:cNvSpPr>
            <p:nvPr/>
          </p:nvSpPr>
          <p:spPr bwMode="auto">
            <a:xfrm>
              <a:off x="523" y="2208"/>
              <a:ext cx="2177" cy="1"/>
            </a:xfrm>
            <a:custGeom>
              <a:avLst/>
              <a:gdLst>
                <a:gd name="T0" fmla="*/ 0 w 520"/>
                <a:gd name="T1" fmla="*/ 0 h 1"/>
                <a:gd name="T2" fmla="*/ 2177 w 520"/>
                <a:gd name="T3" fmla="*/ 0 h 1"/>
                <a:gd name="T4" fmla="*/ 217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11" name="Freeform 205">
              <a:extLst>
                <a:ext uri="{FF2B5EF4-FFF2-40B4-BE49-F238E27FC236}">
                  <a16:creationId xmlns:a16="http://schemas.microsoft.com/office/drawing/2014/main" id="{E4FE13DB-5845-F5C6-932D-D025F0D82384}"/>
                </a:ext>
              </a:extLst>
            </p:cNvPr>
            <p:cNvSpPr>
              <a:spLocks/>
            </p:cNvSpPr>
            <p:nvPr/>
          </p:nvSpPr>
          <p:spPr bwMode="auto">
            <a:xfrm>
              <a:off x="523" y="1865"/>
              <a:ext cx="2177" cy="1"/>
            </a:xfrm>
            <a:custGeom>
              <a:avLst/>
              <a:gdLst>
                <a:gd name="T0" fmla="*/ 0 w 520"/>
                <a:gd name="T1" fmla="*/ 0 h 1"/>
                <a:gd name="T2" fmla="*/ 2177 w 520"/>
                <a:gd name="T3" fmla="*/ 0 h 1"/>
                <a:gd name="T4" fmla="*/ 2177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12" name="Line 206">
              <a:extLst>
                <a:ext uri="{FF2B5EF4-FFF2-40B4-BE49-F238E27FC236}">
                  <a16:creationId xmlns:a16="http://schemas.microsoft.com/office/drawing/2014/main" id="{E161878E-EA06-8DA0-F1C3-59769473C899}"/>
                </a:ext>
              </a:extLst>
            </p:cNvPr>
            <p:cNvSpPr>
              <a:spLocks noChangeShapeType="1"/>
            </p:cNvSpPr>
            <p:nvPr/>
          </p:nvSpPr>
          <p:spPr bwMode="auto">
            <a:xfrm>
              <a:off x="523" y="1865"/>
              <a:ext cx="2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3" name="Freeform 207">
              <a:extLst>
                <a:ext uri="{FF2B5EF4-FFF2-40B4-BE49-F238E27FC236}">
                  <a16:creationId xmlns:a16="http://schemas.microsoft.com/office/drawing/2014/main" id="{29A10D20-426E-4C7D-E07C-1AB3C0090571}"/>
                </a:ext>
              </a:extLst>
            </p:cNvPr>
            <p:cNvSpPr>
              <a:spLocks/>
            </p:cNvSpPr>
            <p:nvPr/>
          </p:nvSpPr>
          <p:spPr bwMode="auto">
            <a:xfrm>
              <a:off x="523" y="1865"/>
              <a:ext cx="2177" cy="1717"/>
            </a:xfrm>
            <a:custGeom>
              <a:avLst/>
              <a:gdLst>
                <a:gd name="T0" fmla="*/ 0 w 520"/>
                <a:gd name="T1" fmla="*/ 1717 h 410"/>
                <a:gd name="T2" fmla="*/ 2177 w 520"/>
                <a:gd name="T3" fmla="*/ 1717 h 410"/>
                <a:gd name="T4" fmla="*/ 2177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14" name="Line 208">
              <a:extLst>
                <a:ext uri="{FF2B5EF4-FFF2-40B4-BE49-F238E27FC236}">
                  <a16:creationId xmlns:a16="http://schemas.microsoft.com/office/drawing/2014/main" id="{C3420F9F-6C02-579F-F424-8955036C7C18}"/>
                </a:ext>
              </a:extLst>
            </p:cNvPr>
            <p:cNvSpPr>
              <a:spLocks noChangeShapeType="1"/>
            </p:cNvSpPr>
            <p:nvPr/>
          </p:nvSpPr>
          <p:spPr bwMode="auto">
            <a:xfrm flipV="1">
              <a:off x="523" y="1865"/>
              <a:ext cx="1" cy="17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5" name="Line 209">
              <a:extLst>
                <a:ext uri="{FF2B5EF4-FFF2-40B4-BE49-F238E27FC236}">
                  <a16:creationId xmlns:a16="http://schemas.microsoft.com/office/drawing/2014/main" id="{4C0CB165-EA28-E23C-6FD2-76DAEBE22CE5}"/>
                </a:ext>
              </a:extLst>
            </p:cNvPr>
            <p:cNvSpPr>
              <a:spLocks noChangeShapeType="1"/>
            </p:cNvSpPr>
            <p:nvPr/>
          </p:nvSpPr>
          <p:spPr bwMode="auto">
            <a:xfrm>
              <a:off x="523" y="3582"/>
              <a:ext cx="2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6" name="Line 210">
              <a:extLst>
                <a:ext uri="{FF2B5EF4-FFF2-40B4-BE49-F238E27FC236}">
                  <a16:creationId xmlns:a16="http://schemas.microsoft.com/office/drawing/2014/main" id="{0400069E-F746-C162-824F-2DB988E426E4}"/>
                </a:ext>
              </a:extLst>
            </p:cNvPr>
            <p:cNvSpPr>
              <a:spLocks noChangeShapeType="1"/>
            </p:cNvSpPr>
            <p:nvPr/>
          </p:nvSpPr>
          <p:spPr bwMode="auto">
            <a:xfrm flipV="1">
              <a:off x="523" y="1865"/>
              <a:ext cx="1" cy="17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7" name="Line 211">
              <a:extLst>
                <a:ext uri="{FF2B5EF4-FFF2-40B4-BE49-F238E27FC236}">
                  <a16:creationId xmlns:a16="http://schemas.microsoft.com/office/drawing/2014/main" id="{EBA708D1-48BD-5D72-23E0-C8D25C2BE974}"/>
                </a:ext>
              </a:extLst>
            </p:cNvPr>
            <p:cNvSpPr>
              <a:spLocks noChangeShapeType="1"/>
            </p:cNvSpPr>
            <p:nvPr/>
          </p:nvSpPr>
          <p:spPr bwMode="auto">
            <a:xfrm flipV="1">
              <a:off x="523"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8" name="Line 212">
              <a:extLst>
                <a:ext uri="{FF2B5EF4-FFF2-40B4-BE49-F238E27FC236}">
                  <a16:creationId xmlns:a16="http://schemas.microsoft.com/office/drawing/2014/main" id="{0B176EDC-8587-A2F4-F0EF-5469A409250C}"/>
                </a:ext>
              </a:extLst>
            </p:cNvPr>
            <p:cNvSpPr>
              <a:spLocks noChangeShapeType="1"/>
            </p:cNvSpPr>
            <p:nvPr/>
          </p:nvSpPr>
          <p:spPr bwMode="auto">
            <a:xfrm>
              <a:off x="523"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9" name="Rectangle 213">
              <a:extLst>
                <a:ext uri="{FF2B5EF4-FFF2-40B4-BE49-F238E27FC236}">
                  <a16:creationId xmlns:a16="http://schemas.microsoft.com/office/drawing/2014/main" id="{702F9214-71DD-6093-67FB-F5D1BB745922}"/>
                </a:ext>
              </a:extLst>
            </p:cNvPr>
            <p:cNvSpPr>
              <a:spLocks noChangeArrowheads="1"/>
            </p:cNvSpPr>
            <p:nvPr/>
          </p:nvSpPr>
          <p:spPr bwMode="auto">
            <a:xfrm>
              <a:off x="506" y="359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0</a:t>
              </a:r>
              <a:endParaRPr lang="en-US" altLang="ja-JP" sz="800">
                <a:latin typeface="Arial" panose="020B0604020202020204" pitchFamily="34" charset="0"/>
                <a:ea typeface="ＭＳ Ｐゴシック" panose="020B0600070205080204" pitchFamily="50" charset="-128"/>
              </a:endParaRPr>
            </a:p>
          </p:txBody>
        </p:sp>
        <p:sp>
          <p:nvSpPr>
            <p:cNvPr id="42020" name="Line 214">
              <a:extLst>
                <a:ext uri="{FF2B5EF4-FFF2-40B4-BE49-F238E27FC236}">
                  <a16:creationId xmlns:a16="http://schemas.microsoft.com/office/drawing/2014/main" id="{7EE11A20-0B1F-B399-FB96-2F25EBDD2BB7}"/>
                </a:ext>
              </a:extLst>
            </p:cNvPr>
            <p:cNvSpPr>
              <a:spLocks noChangeShapeType="1"/>
            </p:cNvSpPr>
            <p:nvPr/>
          </p:nvSpPr>
          <p:spPr bwMode="auto">
            <a:xfrm flipV="1">
              <a:off x="762"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1" name="Line 215">
              <a:extLst>
                <a:ext uri="{FF2B5EF4-FFF2-40B4-BE49-F238E27FC236}">
                  <a16:creationId xmlns:a16="http://schemas.microsoft.com/office/drawing/2014/main" id="{13C8B8AC-09FF-6049-8220-FCD442D616C5}"/>
                </a:ext>
              </a:extLst>
            </p:cNvPr>
            <p:cNvSpPr>
              <a:spLocks noChangeShapeType="1"/>
            </p:cNvSpPr>
            <p:nvPr/>
          </p:nvSpPr>
          <p:spPr bwMode="auto">
            <a:xfrm>
              <a:off x="762"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2" name="Rectangle 216">
              <a:extLst>
                <a:ext uri="{FF2B5EF4-FFF2-40B4-BE49-F238E27FC236}">
                  <a16:creationId xmlns:a16="http://schemas.microsoft.com/office/drawing/2014/main" id="{175013C7-209D-234D-42A5-49B21AB4157F}"/>
                </a:ext>
              </a:extLst>
            </p:cNvPr>
            <p:cNvSpPr>
              <a:spLocks noChangeArrowheads="1"/>
            </p:cNvSpPr>
            <p:nvPr/>
          </p:nvSpPr>
          <p:spPr bwMode="auto">
            <a:xfrm>
              <a:off x="728" y="3598"/>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20</a:t>
              </a:r>
              <a:endParaRPr lang="en-US" altLang="ja-JP" sz="800">
                <a:latin typeface="Arial" panose="020B0604020202020204" pitchFamily="34" charset="0"/>
                <a:ea typeface="ＭＳ Ｐゴシック" panose="020B0600070205080204" pitchFamily="50" charset="-128"/>
              </a:endParaRPr>
            </a:p>
          </p:txBody>
        </p:sp>
        <p:sp>
          <p:nvSpPr>
            <p:cNvPr id="42023" name="Line 217">
              <a:extLst>
                <a:ext uri="{FF2B5EF4-FFF2-40B4-BE49-F238E27FC236}">
                  <a16:creationId xmlns:a16="http://schemas.microsoft.com/office/drawing/2014/main" id="{C0C711CC-18BA-409A-B7E2-114BECD9ADD7}"/>
                </a:ext>
              </a:extLst>
            </p:cNvPr>
            <p:cNvSpPr>
              <a:spLocks noChangeShapeType="1"/>
            </p:cNvSpPr>
            <p:nvPr/>
          </p:nvSpPr>
          <p:spPr bwMode="auto">
            <a:xfrm flipV="1">
              <a:off x="1005"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4" name="Line 218">
              <a:extLst>
                <a:ext uri="{FF2B5EF4-FFF2-40B4-BE49-F238E27FC236}">
                  <a16:creationId xmlns:a16="http://schemas.microsoft.com/office/drawing/2014/main" id="{A66F7096-7C63-88EA-7D7C-57DC2CA429FA}"/>
                </a:ext>
              </a:extLst>
            </p:cNvPr>
            <p:cNvSpPr>
              <a:spLocks noChangeShapeType="1"/>
            </p:cNvSpPr>
            <p:nvPr/>
          </p:nvSpPr>
          <p:spPr bwMode="auto">
            <a:xfrm>
              <a:off x="1005"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5" name="Rectangle 219">
              <a:extLst>
                <a:ext uri="{FF2B5EF4-FFF2-40B4-BE49-F238E27FC236}">
                  <a16:creationId xmlns:a16="http://schemas.microsoft.com/office/drawing/2014/main" id="{EEA06F82-5FBA-701B-FCAA-885656179BDE}"/>
                </a:ext>
              </a:extLst>
            </p:cNvPr>
            <p:cNvSpPr>
              <a:spLocks noChangeArrowheads="1"/>
            </p:cNvSpPr>
            <p:nvPr/>
          </p:nvSpPr>
          <p:spPr bwMode="auto">
            <a:xfrm>
              <a:off x="967" y="3598"/>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40</a:t>
              </a:r>
              <a:endParaRPr lang="en-US" altLang="ja-JP" sz="800">
                <a:latin typeface="Arial" panose="020B0604020202020204" pitchFamily="34" charset="0"/>
                <a:ea typeface="ＭＳ Ｐゴシック" panose="020B0600070205080204" pitchFamily="50" charset="-128"/>
              </a:endParaRPr>
            </a:p>
          </p:txBody>
        </p:sp>
        <p:sp>
          <p:nvSpPr>
            <p:cNvPr id="42026" name="Line 220">
              <a:extLst>
                <a:ext uri="{FF2B5EF4-FFF2-40B4-BE49-F238E27FC236}">
                  <a16:creationId xmlns:a16="http://schemas.microsoft.com/office/drawing/2014/main" id="{4557A468-B0FD-FA43-F933-751E05A6A245}"/>
                </a:ext>
              </a:extLst>
            </p:cNvPr>
            <p:cNvSpPr>
              <a:spLocks noChangeShapeType="1"/>
            </p:cNvSpPr>
            <p:nvPr/>
          </p:nvSpPr>
          <p:spPr bwMode="auto">
            <a:xfrm flipV="1">
              <a:off x="1247"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7" name="Line 221">
              <a:extLst>
                <a:ext uri="{FF2B5EF4-FFF2-40B4-BE49-F238E27FC236}">
                  <a16:creationId xmlns:a16="http://schemas.microsoft.com/office/drawing/2014/main" id="{56A0B8DD-71AC-5FD2-A3B0-55B8124DC362}"/>
                </a:ext>
              </a:extLst>
            </p:cNvPr>
            <p:cNvSpPr>
              <a:spLocks noChangeShapeType="1"/>
            </p:cNvSpPr>
            <p:nvPr/>
          </p:nvSpPr>
          <p:spPr bwMode="auto">
            <a:xfrm>
              <a:off x="1247"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8" name="Rectangle 222">
              <a:extLst>
                <a:ext uri="{FF2B5EF4-FFF2-40B4-BE49-F238E27FC236}">
                  <a16:creationId xmlns:a16="http://schemas.microsoft.com/office/drawing/2014/main" id="{E0D8BAE4-AD27-5269-C90C-B18C7D29C904}"/>
                </a:ext>
              </a:extLst>
            </p:cNvPr>
            <p:cNvSpPr>
              <a:spLocks noChangeArrowheads="1"/>
            </p:cNvSpPr>
            <p:nvPr/>
          </p:nvSpPr>
          <p:spPr bwMode="auto">
            <a:xfrm>
              <a:off x="1210" y="3598"/>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60</a:t>
              </a:r>
              <a:endParaRPr lang="en-US" altLang="ja-JP" sz="800">
                <a:latin typeface="Arial" panose="020B0604020202020204" pitchFamily="34" charset="0"/>
                <a:ea typeface="ＭＳ Ｐゴシック" panose="020B0600070205080204" pitchFamily="50" charset="-128"/>
              </a:endParaRPr>
            </a:p>
          </p:txBody>
        </p:sp>
        <p:sp>
          <p:nvSpPr>
            <p:cNvPr id="42029" name="Line 223">
              <a:extLst>
                <a:ext uri="{FF2B5EF4-FFF2-40B4-BE49-F238E27FC236}">
                  <a16:creationId xmlns:a16="http://schemas.microsoft.com/office/drawing/2014/main" id="{1985983C-5996-8104-6D28-98C4BFE904B2}"/>
                </a:ext>
              </a:extLst>
            </p:cNvPr>
            <p:cNvSpPr>
              <a:spLocks noChangeShapeType="1"/>
            </p:cNvSpPr>
            <p:nvPr/>
          </p:nvSpPr>
          <p:spPr bwMode="auto">
            <a:xfrm flipV="1">
              <a:off x="1490"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0" name="Line 224">
              <a:extLst>
                <a:ext uri="{FF2B5EF4-FFF2-40B4-BE49-F238E27FC236}">
                  <a16:creationId xmlns:a16="http://schemas.microsoft.com/office/drawing/2014/main" id="{01A57718-44CF-962A-5A96-53B58A7213D0}"/>
                </a:ext>
              </a:extLst>
            </p:cNvPr>
            <p:cNvSpPr>
              <a:spLocks noChangeShapeType="1"/>
            </p:cNvSpPr>
            <p:nvPr/>
          </p:nvSpPr>
          <p:spPr bwMode="auto">
            <a:xfrm>
              <a:off x="1490"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1" name="Rectangle 225">
              <a:extLst>
                <a:ext uri="{FF2B5EF4-FFF2-40B4-BE49-F238E27FC236}">
                  <a16:creationId xmlns:a16="http://schemas.microsoft.com/office/drawing/2014/main" id="{8EA90FC0-9918-0757-03A2-908EC6ECEF34}"/>
                </a:ext>
              </a:extLst>
            </p:cNvPr>
            <p:cNvSpPr>
              <a:spLocks noChangeArrowheads="1"/>
            </p:cNvSpPr>
            <p:nvPr/>
          </p:nvSpPr>
          <p:spPr bwMode="auto">
            <a:xfrm>
              <a:off x="1452" y="3598"/>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80</a:t>
              </a:r>
              <a:endParaRPr lang="en-US" altLang="ja-JP" sz="800">
                <a:latin typeface="Arial" panose="020B0604020202020204" pitchFamily="34" charset="0"/>
                <a:ea typeface="ＭＳ Ｐゴシック" panose="020B0600070205080204" pitchFamily="50" charset="-128"/>
              </a:endParaRPr>
            </a:p>
          </p:txBody>
        </p:sp>
        <p:sp>
          <p:nvSpPr>
            <p:cNvPr id="42032" name="Line 226">
              <a:extLst>
                <a:ext uri="{FF2B5EF4-FFF2-40B4-BE49-F238E27FC236}">
                  <a16:creationId xmlns:a16="http://schemas.microsoft.com/office/drawing/2014/main" id="{45A4B928-9F2B-9AA3-39C2-47157458FF61}"/>
                </a:ext>
              </a:extLst>
            </p:cNvPr>
            <p:cNvSpPr>
              <a:spLocks noChangeShapeType="1"/>
            </p:cNvSpPr>
            <p:nvPr/>
          </p:nvSpPr>
          <p:spPr bwMode="auto">
            <a:xfrm flipV="1">
              <a:off x="1733"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3" name="Line 227">
              <a:extLst>
                <a:ext uri="{FF2B5EF4-FFF2-40B4-BE49-F238E27FC236}">
                  <a16:creationId xmlns:a16="http://schemas.microsoft.com/office/drawing/2014/main" id="{5576DA41-5B6A-D3D7-6296-C7A9DC28445B}"/>
                </a:ext>
              </a:extLst>
            </p:cNvPr>
            <p:cNvSpPr>
              <a:spLocks noChangeShapeType="1"/>
            </p:cNvSpPr>
            <p:nvPr/>
          </p:nvSpPr>
          <p:spPr bwMode="auto">
            <a:xfrm>
              <a:off x="1733"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4" name="Rectangle 228">
              <a:extLst>
                <a:ext uri="{FF2B5EF4-FFF2-40B4-BE49-F238E27FC236}">
                  <a16:creationId xmlns:a16="http://schemas.microsoft.com/office/drawing/2014/main" id="{412E2032-9C77-0A64-8D36-00BAD1B60885}"/>
                </a:ext>
              </a:extLst>
            </p:cNvPr>
            <p:cNvSpPr>
              <a:spLocks noChangeArrowheads="1"/>
            </p:cNvSpPr>
            <p:nvPr/>
          </p:nvSpPr>
          <p:spPr bwMode="auto">
            <a:xfrm>
              <a:off x="1679" y="359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100</a:t>
              </a:r>
              <a:endParaRPr lang="en-US" altLang="ja-JP" sz="800">
                <a:latin typeface="Arial" panose="020B0604020202020204" pitchFamily="34" charset="0"/>
                <a:ea typeface="ＭＳ Ｐゴシック" panose="020B0600070205080204" pitchFamily="50" charset="-128"/>
              </a:endParaRPr>
            </a:p>
          </p:txBody>
        </p:sp>
        <p:sp>
          <p:nvSpPr>
            <p:cNvPr id="42035" name="Line 229">
              <a:extLst>
                <a:ext uri="{FF2B5EF4-FFF2-40B4-BE49-F238E27FC236}">
                  <a16:creationId xmlns:a16="http://schemas.microsoft.com/office/drawing/2014/main" id="{35962A4E-A554-8639-7907-0F79668A8D12}"/>
                </a:ext>
              </a:extLst>
            </p:cNvPr>
            <p:cNvSpPr>
              <a:spLocks noChangeShapeType="1"/>
            </p:cNvSpPr>
            <p:nvPr/>
          </p:nvSpPr>
          <p:spPr bwMode="auto">
            <a:xfrm flipV="1">
              <a:off x="1972"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6" name="Line 230">
              <a:extLst>
                <a:ext uri="{FF2B5EF4-FFF2-40B4-BE49-F238E27FC236}">
                  <a16:creationId xmlns:a16="http://schemas.microsoft.com/office/drawing/2014/main" id="{9BAF903A-4485-6825-66D7-1FD004F23870}"/>
                </a:ext>
              </a:extLst>
            </p:cNvPr>
            <p:cNvSpPr>
              <a:spLocks noChangeShapeType="1"/>
            </p:cNvSpPr>
            <p:nvPr/>
          </p:nvSpPr>
          <p:spPr bwMode="auto">
            <a:xfrm>
              <a:off x="1972"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7" name="Rectangle 231">
              <a:extLst>
                <a:ext uri="{FF2B5EF4-FFF2-40B4-BE49-F238E27FC236}">
                  <a16:creationId xmlns:a16="http://schemas.microsoft.com/office/drawing/2014/main" id="{F7E621E6-ED43-749A-CAE5-39BFB1F56309}"/>
                </a:ext>
              </a:extLst>
            </p:cNvPr>
            <p:cNvSpPr>
              <a:spLocks noChangeArrowheads="1"/>
            </p:cNvSpPr>
            <p:nvPr/>
          </p:nvSpPr>
          <p:spPr bwMode="auto">
            <a:xfrm>
              <a:off x="1921" y="359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120</a:t>
              </a:r>
              <a:endParaRPr lang="en-US" altLang="ja-JP" sz="800">
                <a:latin typeface="Arial" panose="020B0604020202020204" pitchFamily="34" charset="0"/>
                <a:ea typeface="ＭＳ Ｐゴシック" panose="020B0600070205080204" pitchFamily="50" charset="-128"/>
              </a:endParaRPr>
            </a:p>
          </p:txBody>
        </p:sp>
        <p:sp>
          <p:nvSpPr>
            <p:cNvPr id="42038" name="Line 232">
              <a:extLst>
                <a:ext uri="{FF2B5EF4-FFF2-40B4-BE49-F238E27FC236}">
                  <a16:creationId xmlns:a16="http://schemas.microsoft.com/office/drawing/2014/main" id="{01F7CE24-9D4B-A15E-E009-E97219251409}"/>
                </a:ext>
              </a:extLst>
            </p:cNvPr>
            <p:cNvSpPr>
              <a:spLocks noChangeShapeType="1"/>
            </p:cNvSpPr>
            <p:nvPr/>
          </p:nvSpPr>
          <p:spPr bwMode="auto">
            <a:xfrm flipV="1">
              <a:off x="2214"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9" name="Line 233">
              <a:extLst>
                <a:ext uri="{FF2B5EF4-FFF2-40B4-BE49-F238E27FC236}">
                  <a16:creationId xmlns:a16="http://schemas.microsoft.com/office/drawing/2014/main" id="{AF4AD9CC-86F2-1259-1866-F8886A4C8C26}"/>
                </a:ext>
              </a:extLst>
            </p:cNvPr>
            <p:cNvSpPr>
              <a:spLocks noChangeShapeType="1"/>
            </p:cNvSpPr>
            <p:nvPr/>
          </p:nvSpPr>
          <p:spPr bwMode="auto">
            <a:xfrm>
              <a:off x="2214"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0" name="Rectangle 234">
              <a:extLst>
                <a:ext uri="{FF2B5EF4-FFF2-40B4-BE49-F238E27FC236}">
                  <a16:creationId xmlns:a16="http://schemas.microsoft.com/office/drawing/2014/main" id="{696A4ABF-5870-A9F2-26D8-5DBA5C41572A}"/>
                </a:ext>
              </a:extLst>
            </p:cNvPr>
            <p:cNvSpPr>
              <a:spLocks noChangeArrowheads="1"/>
            </p:cNvSpPr>
            <p:nvPr/>
          </p:nvSpPr>
          <p:spPr bwMode="auto">
            <a:xfrm>
              <a:off x="2164" y="359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140</a:t>
              </a:r>
              <a:endParaRPr lang="en-US" altLang="ja-JP" sz="800">
                <a:latin typeface="Arial" panose="020B0604020202020204" pitchFamily="34" charset="0"/>
                <a:ea typeface="ＭＳ Ｐゴシック" panose="020B0600070205080204" pitchFamily="50" charset="-128"/>
              </a:endParaRPr>
            </a:p>
          </p:txBody>
        </p:sp>
        <p:sp>
          <p:nvSpPr>
            <p:cNvPr id="42041" name="Line 235">
              <a:extLst>
                <a:ext uri="{FF2B5EF4-FFF2-40B4-BE49-F238E27FC236}">
                  <a16:creationId xmlns:a16="http://schemas.microsoft.com/office/drawing/2014/main" id="{15BFED69-A06A-7617-C240-72C670D65807}"/>
                </a:ext>
              </a:extLst>
            </p:cNvPr>
            <p:cNvSpPr>
              <a:spLocks noChangeShapeType="1"/>
            </p:cNvSpPr>
            <p:nvPr/>
          </p:nvSpPr>
          <p:spPr bwMode="auto">
            <a:xfrm flipV="1">
              <a:off x="2457"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2" name="Line 236">
              <a:extLst>
                <a:ext uri="{FF2B5EF4-FFF2-40B4-BE49-F238E27FC236}">
                  <a16:creationId xmlns:a16="http://schemas.microsoft.com/office/drawing/2014/main" id="{9CE8098E-9628-A78C-A8E9-99C0CB25B4AE}"/>
                </a:ext>
              </a:extLst>
            </p:cNvPr>
            <p:cNvSpPr>
              <a:spLocks noChangeShapeType="1"/>
            </p:cNvSpPr>
            <p:nvPr/>
          </p:nvSpPr>
          <p:spPr bwMode="auto">
            <a:xfrm>
              <a:off x="2457"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3" name="Rectangle 237">
              <a:extLst>
                <a:ext uri="{FF2B5EF4-FFF2-40B4-BE49-F238E27FC236}">
                  <a16:creationId xmlns:a16="http://schemas.microsoft.com/office/drawing/2014/main" id="{5CEA6293-5274-D485-1435-EA57C6AB33BA}"/>
                </a:ext>
              </a:extLst>
            </p:cNvPr>
            <p:cNvSpPr>
              <a:spLocks noChangeArrowheads="1"/>
            </p:cNvSpPr>
            <p:nvPr/>
          </p:nvSpPr>
          <p:spPr bwMode="auto">
            <a:xfrm>
              <a:off x="2407" y="359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160</a:t>
              </a:r>
              <a:endParaRPr lang="en-US" altLang="ja-JP" sz="800">
                <a:latin typeface="Arial" panose="020B0604020202020204" pitchFamily="34" charset="0"/>
                <a:ea typeface="ＭＳ Ｐゴシック" panose="020B0600070205080204" pitchFamily="50" charset="-128"/>
              </a:endParaRPr>
            </a:p>
          </p:txBody>
        </p:sp>
        <p:sp>
          <p:nvSpPr>
            <p:cNvPr id="42044" name="Line 238">
              <a:extLst>
                <a:ext uri="{FF2B5EF4-FFF2-40B4-BE49-F238E27FC236}">
                  <a16:creationId xmlns:a16="http://schemas.microsoft.com/office/drawing/2014/main" id="{EEB6F71F-E077-488F-4B40-35B3261F6E3A}"/>
                </a:ext>
              </a:extLst>
            </p:cNvPr>
            <p:cNvSpPr>
              <a:spLocks noChangeShapeType="1"/>
            </p:cNvSpPr>
            <p:nvPr/>
          </p:nvSpPr>
          <p:spPr bwMode="auto">
            <a:xfrm flipV="1">
              <a:off x="2700" y="355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5" name="Line 239">
              <a:extLst>
                <a:ext uri="{FF2B5EF4-FFF2-40B4-BE49-F238E27FC236}">
                  <a16:creationId xmlns:a16="http://schemas.microsoft.com/office/drawing/2014/main" id="{6715923B-C247-D517-7721-F9348B7A3020}"/>
                </a:ext>
              </a:extLst>
            </p:cNvPr>
            <p:cNvSpPr>
              <a:spLocks noChangeShapeType="1"/>
            </p:cNvSpPr>
            <p:nvPr/>
          </p:nvSpPr>
          <p:spPr bwMode="auto">
            <a:xfrm>
              <a:off x="2700" y="186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6" name="Rectangle 240">
              <a:extLst>
                <a:ext uri="{FF2B5EF4-FFF2-40B4-BE49-F238E27FC236}">
                  <a16:creationId xmlns:a16="http://schemas.microsoft.com/office/drawing/2014/main" id="{8A2D4B7A-88F7-7D55-4DBD-633087AA1852}"/>
                </a:ext>
              </a:extLst>
            </p:cNvPr>
            <p:cNvSpPr>
              <a:spLocks noChangeArrowheads="1"/>
            </p:cNvSpPr>
            <p:nvPr/>
          </p:nvSpPr>
          <p:spPr bwMode="auto">
            <a:xfrm>
              <a:off x="2650" y="359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180</a:t>
              </a:r>
              <a:endParaRPr lang="en-US" altLang="ja-JP" sz="800">
                <a:latin typeface="Arial" panose="020B0604020202020204" pitchFamily="34" charset="0"/>
                <a:ea typeface="ＭＳ Ｐゴシック" panose="020B0600070205080204" pitchFamily="50" charset="-128"/>
              </a:endParaRPr>
            </a:p>
          </p:txBody>
        </p:sp>
        <p:sp>
          <p:nvSpPr>
            <p:cNvPr id="42047" name="Line 241">
              <a:extLst>
                <a:ext uri="{FF2B5EF4-FFF2-40B4-BE49-F238E27FC236}">
                  <a16:creationId xmlns:a16="http://schemas.microsoft.com/office/drawing/2014/main" id="{12DE55B9-7291-C7A6-1A79-0F912483D1A0}"/>
                </a:ext>
              </a:extLst>
            </p:cNvPr>
            <p:cNvSpPr>
              <a:spLocks noChangeShapeType="1"/>
            </p:cNvSpPr>
            <p:nvPr/>
          </p:nvSpPr>
          <p:spPr bwMode="auto">
            <a:xfrm>
              <a:off x="523" y="3582"/>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8" name="Line 242">
              <a:extLst>
                <a:ext uri="{FF2B5EF4-FFF2-40B4-BE49-F238E27FC236}">
                  <a16:creationId xmlns:a16="http://schemas.microsoft.com/office/drawing/2014/main" id="{D9CD8CBE-A697-1B34-1723-96534542FEBD}"/>
                </a:ext>
              </a:extLst>
            </p:cNvPr>
            <p:cNvSpPr>
              <a:spLocks noChangeShapeType="1"/>
            </p:cNvSpPr>
            <p:nvPr/>
          </p:nvSpPr>
          <p:spPr bwMode="auto">
            <a:xfrm flipH="1">
              <a:off x="2675" y="3582"/>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9" name="Rectangle 243">
              <a:extLst>
                <a:ext uri="{FF2B5EF4-FFF2-40B4-BE49-F238E27FC236}">
                  <a16:creationId xmlns:a16="http://schemas.microsoft.com/office/drawing/2014/main" id="{366CB7CB-CEB7-F4CC-CBEE-05947E3B4D8C}"/>
                </a:ext>
              </a:extLst>
            </p:cNvPr>
            <p:cNvSpPr>
              <a:spLocks noChangeArrowheads="1"/>
            </p:cNvSpPr>
            <p:nvPr/>
          </p:nvSpPr>
          <p:spPr bwMode="auto">
            <a:xfrm>
              <a:off x="398" y="3548"/>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-25</a:t>
              </a:r>
              <a:endParaRPr lang="en-US" altLang="ja-JP" sz="800">
                <a:latin typeface="Arial" panose="020B0604020202020204" pitchFamily="34" charset="0"/>
                <a:ea typeface="ＭＳ Ｐゴシック" panose="020B0600070205080204" pitchFamily="50" charset="-128"/>
              </a:endParaRPr>
            </a:p>
          </p:txBody>
        </p:sp>
        <p:sp>
          <p:nvSpPr>
            <p:cNvPr id="42050" name="Line 244">
              <a:extLst>
                <a:ext uri="{FF2B5EF4-FFF2-40B4-BE49-F238E27FC236}">
                  <a16:creationId xmlns:a16="http://schemas.microsoft.com/office/drawing/2014/main" id="{89AA09B4-957C-C3EC-4192-70A201F2592C}"/>
                </a:ext>
              </a:extLst>
            </p:cNvPr>
            <p:cNvSpPr>
              <a:spLocks noChangeShapeType="1"/>
            </p:cNvSpPr>
            <p:nvPr/>
          </p:nvSpPr>
          <p:spPr bwMode="auto">
            <a:xfrm>
              <a:off x="523" y="3234"/>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1" name="Line 245">
              <a:extLst>
                <a:ext uri="{FF2B5EF4-FFF2-40B4-BE49-F238E27FC236}">
                  <a16:creationId xmlns:a16="http://schemas.microsoft.com/office/drawing/2014/main" id="{ABD23326-9789-D452-409E-0EA073FA011E}"/>
                </a:ext>
              </a:extLst>
            </p:cNvPr>
            <p:cNvSpPr>
              <a:spLocks noChangeShapeType="1"/>
            </p:cNvSpPr>
            <p:nvPr/>
          </p:nvSpPr>
          <p:spPr bwMode="auto">
            <a:xfrm flipH="1">
              <a:off x="2675" y="323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2" name="Rectangle 246">
              <a:extLst>
                <a:ext uri="{FF2B5EF4-FFF2-40B4-BE49-F238E27FC236}">
                  <a16:creationId xmlns:a16="http://schemas.microsoft.com/office/drawing/2014/main" id="{0A9B8CCC-1C8F-CC2A-26AF-C6BEA1135340}"/>
                </a:ext>
              </a:extLst>
            </p:cNvPr>
            <p:cNvSpPr>
              <a:spLocks noChangeArrowheads="1"/>
            </p:cNvSpPr>
            <p:nvPr/>
          </p:nvSpPr>
          <p:spPr bwMode="auto">
            <a:xfrm>
              <a:off x="398" y="3201"/>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-20</a:t>
              </a:r>
              <a:endParaRPr lang="en-US" altLang="ja-JP" sz="800">
                <a:latin typeface="Arial" panose="020B0604020202020204" pitchFamily="34" charset="0"/>
                <a:ea typeface="ＭＳ Ｐゴシック" panose="020B0600070205080204" pitchFamily="50" charset="-128"/>
              </a:endParaRPr>
            </a:p>
          </p:txBody>
        </p:sp>
        <p:sp>
          <p:nvSpPr>
            <p:cNvPr id="42053" name="Line 247">
              <a:extLst>
                <a:ext uri="{FF2B5EF4-FFF2-40B4-BE49-F238E27FC236}">
                  <a16:creationId xmlns:a16="http://schemas.microsoft.com/office/drawing/2014/main" id="{71053295-B9CA-CAD6-7011-0B96FE6E0E4B}"/>
                </a:ext>
              </a:extLst>
            </p:cNvPr>
            <p:cNvSpPr>
              <a:spLocks noChangeShapeType="1"/>
            </p:cNvSpPr>
            <p:nvPr/>
          </p:nvSpPr>
          <p:spPr bwMode="auto">
            <a:xfrm>
              <a:off x="523" y="2891"/>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4" name="Line 248">
              <a:extLst>
                <a:ext uri="{FF2B5EF4-FFF2-40B4-BE49-F238E27FC236}">
                  <a16:creationId xmlns:a16="http://schemas.microsoft.com/office/drawing/2014/main" id="{FA3A39F3-50D6-DDAE-BF88-EBF8957111AA}"/>
                </a:ext>
              </a:extLst>
            </p:cNvPr>
            <p:cNvSpPr>
              <a:spLocks noChangeShapeType="1"/>
            </p:cNvSpPr>
            <p:nvPr/>
          </p:nvSpPr>
          <p:spPr bwMode="auto">
            <a:xfrm flipH="1">
              <a:off x="2675" y="289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5" name="Rectangle 249">
              <a:extLst>
                <a:ext uri="{FF2B5EF4-FFF2-40B4-BE49-F238E27FC236}">
                  <a16:creationId xmlns:a16="http://schemas.microsoft.com/office/drawing/2014/main" id="{BFAA0833-28FE-FAB0-8EB2-66DCFCD9D79A}"/>
                </a:ext>
              </a:extLst>
            </p:cNvPr>
            <p:cNvSpPr>
              <a:spLocks noChangeArrowheads="1"/>
            </p:cNvSpPr>
            <p:nvPr/>
          </p:nvSpPr>
          <p:spPr bwMode="auto">
            <a:xfrm>
              <a:off x="398" y="2857"/>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-15</a:t>
              </a:r>
              <a:endParaRPr lang="en-US" altLang="ja-JP" sz="800">
                <a:latin typeface="Arial" panose="020B0604020202020204" pitchFamily="34" charset="0"/>
                <a:ea typeface="ＭＳ Ｐゴシック" panose="020B0600070205080204" pitchFamily="50" charset="-128"/>
              </a:endParaRPr>
            </a:p>
          </p:txBody>
        </p:sp>
        <p:sp>
          <p:nvSpPr>
            <p:cNvPr id="42056" name="Line 250">
              <a:extLst>
                <a:ext uri="{FF2B5EF4-FFF2-40B4-BE49-F238E27FC236}">
                  <a16:creationId xmlns:a16="http://schemas.microsoft.com/office/drawing/2014/main" id="{3C2E99C8-F4FA-69C5-A094-8437C110FBBF}"/>
                </a:ext>
              </a:extLst>
            </p:cNvPr>
            <p:cNvSpPr>
              <a:spLocks noChangeShapeType="1"/>
            </p:cNvSpPr>
            <p:nvPr/>
          </p:nvSpPr>
          <p:spPr bwMode="auto">
            <a:xfrm>
              <a:off x="523" y="2552"/>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7" name="Line 251">
              <a:extLst>
                <a:ext uri="{FF2B5EF4-FFF2-40B4-BE49-F238E27FC236}">
                  <a16:creationId xmlns:a16="http://schemas.microsoft.com/office/drawing/2014/main" id="{67B2FF52-FC2F-8B6F-42A4-9865601B9AAC}"/>
                </a:ext>
              </a:extLst>
            </p:cNvPr>
            <p:cNvSpPr>
              <a:spLocks noChangeShapeType="1"/>
            </p:cNvSpPr>
            <p:nvPr/>
          </p:nvSpPr>
          <p:spPr bwMode="auto">
            <a:xfrm flipH="1">
              <a:off x="2675" y="2552"/>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8" name="Rectangle 252">
              <a:extLst>
                <a:ext uri="{FF2B5EF4-FFF2-40B4-BE49-F238E27FC236}">
                  <a16:creationId xmlns:a16="http://schemas.microsoft.com/office/drawing/2014/main" id="{B86B51E0-A6AD-FD19-D040-22B188FD8BDC}"/>
                </a:ext>
              </a:extLst>
            </p:cNvPr>
            <p:cNvSpPr>
              <a:spLocks noChangeArrowheads="1"/>
            </p:cNvSpPr>
            <p:nvPr/>
          </p:nvSpPr>
          <p:spPr bwMode="auto">
            <a:xfrm>
              <a:off x="398" y="2514"/>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-10</a:t>
              </a:r>
              <a:endParaRPr lang="en-US" altLang="ja-JP" sz="800">
                <a:latin typeface="Arial" panose="020B0604020202020204" pitchFamily="34" charset="0"/>
                <a:ea typeface="ＭＳ Ｐゴシック" panose="020B0600070205080204" pitchFamily="50" charset="-128"/>
              </a:endParaRPr>
            </a:p>
          </p:txBody>
        </p:sp>
        <p:sp>
          <p:nvSpPr>
            <p:cNvPr id="42059" name="Line 253">
              <a:extLst>
                <a:ext uri="{FF2B5EF4-FFF2-40B4-BE49-F238E27FC236}">
                  <a16:creationId xmlns:a16="http://schemas.microsoft.com/office/drawing/2014/main" id="{9623C6E7-AAAC-B5CA-4A60-FF5DF267F1C5}"/>
                </a:ext>
              </a:extLst>
            </p:cNvPr>
            <p:cNvSpPr>
              <a:spLocks noChangeShapeType="1"/>
            </p:cNvSpPr>
            <p:nvPr/>
          </p:nvSpPr>
          <p:spPr bwMode="auto">
            <a:xfrm>
              <a:off x="523" y="2208"/>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0" name="Line 254">
              <a:extLst>
                <a:ext uri="{FF2B5EF4-FFF2-40B4-BE49-F238E27FC236}">
                  <a16:creationId xmlns:a16="http://schemas.microsoft.com/office/drawing/2014/main" id="{BA6E6463-D06F-8567-4F72-E561F28234A2}"/>
                </a:ext>
              </a:extLst>
            </p:cNvPr>
            <p:cNvSpPr>
              <a:spLocks noChangeShapeType="1"/>
            </p:cNvSpPr>
            <p:nvPr/>
          </p:nvSpPr>
          <p:spPr bwMode="auto">
            <a:xfrm flipH="1">
              <a:off x="2675" y="2208"/>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1" name="Rectangle 255">
              <a:extLst>
                <a:ext uri="{FF2B5EF4-FFF2-40B4-BE49-F238E27FC236}">
                  <a16:creationId xmlns:a16="http://schemas.microsoft.com/office/drawing/2014/main" id="{90DA8DC4-D0EC-A552-60A6-F10B52E4C84C}"/>
                </a:ext>
              </a:extLst>
            </p:cNvPr>
            <p:cNvSpPr>
              <a:spLocks noChangeArrowheads="1"/>
            </p:cNvSpPr>
            <p:nvPr/>
          </p:nvSpPr>
          <p:spPr bwMode="auto">
            <a:xfrm>
              <a:off x="431" y="2175"/>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-5</a:t>
              </a:r>
              <a:endParaRPr lang="en-US" altLang="ja-JP" sz="800">
                <a:latin typeface="Arial" panose="020B0604020202020204" pitchFamily="34" charset="0"/>
                <a:ea typeface="ＭＳ Ｐゴシック" panose="020B0600070205080204" pitchFamily="50" charset="-128"/>
              </a:endParaRPr>
            </a:p>
          </p:txBody>
        </p:sp>
        <p:sp>
          <p:nvSpPr>
            <p:cNvPr id="42062" name="Line 256">
              <a:extLst>
                <a:ext uri="{FF2B5EF4-FFF2-40B4-BE49-F238E27FC236}">
                  <a16:creationId xmlns:a16="http://schemas.microsoft.com/office/drawing/2014/main" id="{5FEE8397-0EDE-B040-4150-CFF2A585894A}"/>
                </a:ext>
              </a:extLst>
            </p:cNvPr>
            <p:cNvSpPr>
              <a:spLocks noChangeShapeType="1"/>
            </p:cNvSpPr>
            <p:nvPr/>
          </p:nvSpPr>
          <p:spPr bwMode="auto">
            <a:xfrm>
              <a:off x="523" y="1865"/>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3" name="Line 257">
              <a:extLst>
                <a:ext uri="{FF2B5EF4-FFF2-40B4-BE49-F238E27FC236}">
                  <a16:creationId xmlns:a16="http://schemas.microsoft.com/office/drawing/2014/main" id="{2BF12D39-100E-5411-40DE-976ADC4CB206}"/>
                </a:ext>
              </a:extLst>
            </p:cNvPr>
            <p:cNvSpPr>
              <a:spLocks noChangeShapeType="1"/>
            </p:cNvSpPr>
            <p:nvPr/>
          </p:nvSpPr>
          <p:spPr bwMode="auto">
            <a:xfrm flipH="1">
              <a:off x="2675" y="1865"/>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4" name="Rectangle 258">
              <a:extLst>
                <a:ext uri="{FF2B5EF4-FFF2-40B4-BE49-F238E27FC236}">
                  <a16:creationId xmlns:a16="http://schemas.microsoft.com/office/drawing/2014/main" id="{B96279B6-745D-30CE-F353-F8131C2B0BF7}"/>
                </a:ext>
              </a:extLst>
            </p:cNvPr>
            <p:cNvSpPr>
              <a:spLocks noChangeArrowheads="1"/>
            </p:cNvSpPr>
            <p:nvPr/>
          </p:nvSpPr>
          <p:spPr bwMode="auto">
            <a:xfrm>
              <a:off x="465" y="1832"/>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800">
                  <a:solidFill>
                    <a:srgbClr val="000000"/>
                  </a:solidFill>
                  <a:latin typeface="Arial" panose="020B0604020202020204" pitchFamily="34" charset="0"/>
                  <a:ea typeface="MS UI Gothic" panose="020B0600070205080204" pitchFamily="50" charset="-128"/>
                </a:rPr>
                <a:t>0</a:t>
              </a:r>
              <a:endParaRPr lang="en-US" altLang="ja-JP" sz="800">
                <a:latin typeface="Arial" panose="020B0604020202020204" pitchFamily="34" charset="0"/>
                <a:ea typeface="ＭＳ Ｐゴシック" panose="020B0600070205080204" pitchFamily="50" charset="-128"/>
              </a:endParaRPr>
            </a:p>
          </p:txBody>
        </p:sp>
        <p:sp>
          <p:nvSpPr>
            <p:cNvPr id="42065" name="Line 259">
              <a:extLst>
                <a:ext uri="{FF2B5EF4-FFF2-40B4-BE49-F238E27FC236}">
                  <a16:creationId xmlns:a16="http://schemas.microsoft.com/office/drawing/2014/main" id="{880AA19E-188D-0861-E373-0CDD85A710F3}"/>
                </a:ext>
              </a:extLst>
            </p:cNvPr>
            <p:cNvSpPr>
              <a:spLocks noChangeShapeType="1"/>
            </p:cNvSpPr>
            <p:nvPr/>
          </p:nvSpPr>
          <p:spPr bwMode="auto">
            <a:xfrm>
              <a:off x="523" y="1865"/>
              <a:ext cx="2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6" name="Freeform 260">
              <a:extLst>
                <a:ext uri="{FF2B5EF4-FFF2-40B4-BE49-F238E27FC236}">
                  <a16:creationId xmlns:a16="http://schemas.microsoft.com/office/drawing/2014/main" id="{97EB251F-DD2E-8F2B-522A-DFC0AE5D6ACC}"/>
                </a:ext>
              </a:extLst>
            </p:cNvPr>
            <p:cNvSpPr>
              <a:spLocks/>
            </p:cNvSpPr>
            <p:nvPr/>
          </p:nvSpPr>
          <p:spPr bwMode="auto">
            <a:xfrm>
              <a:off x="523" y="1865"/>
              <a:ext cx="2177" cy="1717"/>
            </a:xfrm>
            <a:custGeom>
              <a:avLst/>
              <a:gdLst>
                <a:gd name="T0" fmla="*/ 0 w 520"/>
                <a:gd name="T1" fmla="*/ 1717 h 410"/>
                <a:gd name="T2" fmla="*/ 2177 w 520"/>
                <a:gd name="T3" fmla="*/ 1717 h 410"/>
                <a:gd name="T4" fmla="*/ 2177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67" name="Line 261">
              <a:extLst>
                <a:ext uri="{FF2B5EF4-FFF2-40B4-BE49-F238E27FC236}">
                  <a16:creationId xmlns:a16="http://schemas.microsoft.com/office/drawing/2014/main" id="{0D538D5C-8647-7953-C968-AB55CDC0C112}"/>
                </a:ext>
              </a:extLst>
            </p:cNvPr>
            <p:cNvSpPr>
              <a:spLocks noChangeShapeType="1"/>
            </p:cNvSpPr>
            <p:nvPr/>
          </p:nvSpPr>
          <p:spPr bwMode="auto">
            <a:xfrm flipV="1">
              <a:off x="523" y="1865"/>
              <a:ext cx="1" cy="17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8" name="Freeform 262">
              <a:extLst>
                <a:ext uri="{FF2B5EF4-FFF2-40B4-BE49-F238E27FC236}">
                  <a16:creationId xmlns:a16="http://schemas.microsoft.com/office/drawing/2014/main" id="{4D940206-BA47-BB33-7FE4-DD7C4957798F}"/>
                </a:ext>
              </a:extLst>
            </p:cNvPr>
            <p:cNvSpPr>
              <a:spLocks/>
            </p:cNvSpPr>
            <p:nvPr/>
          </p:nvSpPr>
          <p:spPr bwMode="auto">
            <a:xfrm>
              <a:off x="532" y="2045"/>
              <a:ext cx="1536" cy="1449"/>
            </a:xfrm>
            <a:custGeom>
              <a:avLst/>
              <a:gdLst>
                <a:gd name="T0" fmla="*/ 25 w 1536"/>
                <a:gd name="T1" fmla="*/ 17 h 1449"/>
                <a:gd name="T2" fmla="*/ 58 w 1536"/>
                <a:gd name="T3" fmla="*/ 55 h 1449"/>
                <a:gd name="T4" fmla="*/ 100 w 1536"/>
                <a:gd name="T5" fmla="*/ 96 h 1449"/>
                <a:gd name="T6" fmla="*/ 134 w 1536"/>
                <a:gd name="T7" fmla="*/ 159 h 1449"/>
                <a:gd name="T8" fmla="*/ 167 w 1536"/>
                <a:gd name="T9" fmla="*/ 230 h 1449"/>
                <a:gd name="T10" fmla="*/ 209 w 1536"/>
                <a:gd name="T11" fmla="*/ 314 h 1449"/>
                <a:gd name="T12" fmla="*/ 242 w 1536"/>
                <a:gd name="T13" fmla="*/ 427 h 1449"/>
                <a:gd name="T14" fmla="*/ 280 w 1536"/>
                <a:gd name="T15" fmla="*/ 561 h 1449"/>
                <a:gd name="T16" fmla="*/ 314 w 1536"/>
                <a:gd name="T17" fmla="*/ 741 h 1449"/>
                <a:gd name="T18" fmla="*/ 351 w 1536"/>
                <a:gd name="T19" fmla="*/ 967 h 1449"/>
                <a:gd name="T20" fmla="*/ 389 w 1536"/>
                <a:gd name="T21" fmla="*/ 1264 h 1449"/>
                <a:gd name="T22" fmla="*/ 422 w 1536"/>
                <a:gd name="T23" fmla="*/ 1449 h 1449"/>
                <a:gd name="T24" fmla="*/ 460 w 1536"/>
                <a:gd name="T25" fmla="*/ 1260 h 1449"/>
                <a:gd name="T26" fmla="*/ 498 w 1536"/>
                <a:gd name="T27" fmla="*/ 1034 h 1449"/>
                <a:gd name="T28" fmla="*/ 531 w 1536"/>
                <a:gd name="T29" fmla="*/ 875 h 1449"/>
                <a:gd name="T30" fmla="*/ 573 w 1536"/>
                <a:gd name="T31" fmla="*/ 758 h 1449"/>
                <a:gd name="T32" fmla="*/ 607 w 1536"/>
                <a:gd name="T33" fmla="*/ 674 h 1449"/>
                <a:gd name="T34" fmla="*/ 640 w 1536"/>
                <a:gd name="T35" fmla="*/ 611 h 1449"/>
                <a:gd name="T36" fmla="*/ 678 w 1536"/>
                <a:gd name="T37" fmla="*/ 557 h 1449"/>
                <a:gd name="T38" fmla="*/ 715 w 1536"/>
                <a:gd name="T39" fmla="*/ 523 h 1449"/>
                <a:gd name="T40" fmla="*/ 753 w 1536"/>
                <a:gd name="T41" fmla="*/ 494 h 1449"/>
                <a:gd name="T42" fmla="*/ 787 w 1536"/>
                <a:gd name="T43" fmla="*/ 465 h 1449"/>
                <a:gd name="T44" fmla="*/ 824 w 1536"/>
                <a:gd name="T45" fmla="*/ 448 h 1449"/>
                <a:gd name="T46" fmla="*/ 862 w 1536"/>
                <a:gd name="T47" fmla="*/ 436 h 1449"/>
                <a:gd name="T48" fmla="*/ 895 w 1536"/>
                <a:gd name="T49" fmla="*/ 427 h 1449"/>
                <a:gd name="T50" fmla="*/ 929 w 1536"/>
                <a:gd name="T51" fmla="*/ 423 h 1449"/>
                <a:gd name="T52" fmla="*/ 971 w 1536"/>
                <a:gd name="T53" fmla="*/ 419 h 1449"/>
                <a:gd name="T54" fmla="*/ 1004 w 1536"/>
                <a:gd name="T55" fmla="*/ 419 h 1449"/>
                <a:gd name="T56" fmla="*/ 1042 w 1536"/>
                <a:gd name="T57" fmla="*/ 419 h 1449"/>
                <a:gd name="T58" fmla="*/ 1080 w 1536"/>
                <a:gd name="T59" fmla="*/ 423 h 1449"/>
                <a:gd name="T60" fmla="*/ 1113 w 1536"/>
                <a:gd name="T61" fmla="*/ 427 h 1449"/>
                <a:gd name="T62" fmla="*/ 1151 w 1536"/>
                <a:gd name="T63" fmla="*/ 431 h 1449"/>
                <a:gd name="T64" fmla="*/ 1184 w 1536"/>
                <a:gd name="T65" fmla="*/ 440 h 1449"/>
                <a:gd name="T66" fmla="*/ 1226 w 1536"/>
                <a:gd name="T67" fmla="*/ 448 h 1449"/>
                <a:gd name="T68" fmla="*/ 1260 w 1536"/>
                <a:gd name="T69" fmla="*/ 456 h 1449"/>
                <a:gd name="T70" fmla="*/ 1293 w 1536"/>
                <a:gd name="T71" fmla="*/ 465 h 1449"/>
                <a:gd name="T72" fmla="*/ 1335 w 1536"/>
                <a:gd name="T73" fmla="*/ 469 h 1449"/>
                <a:gd name="T74" fmla="*/ 1368 w 1536"/>
                <a:gd name="T75" fmla="*/ 482 h 1449"/>
                <a:gd name="T76" fmla="*/ 1402 w 1536"/>
                <a:gd name="T77" fmla="*/ 482 h 1449"/>
                <a:gd name="T78" fmla="*/ 1440 w 1536"/>
                <a:gd name="T79" fmla="*/ 482 h 1449"/>
                <a:gd name="T80" fmla="*/ 1477 w 1536"/>
                <a:gd name="T81" fmla="*/ 473 h 1449"/>
                <a:gd name="T82" fmla="*/ 1515 w 1536"/>
                <a:gd name="T83" fmla="*/ 469 h 14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36" h="1449">
                  <a:moveTo>
                    <a:pt x="0" y="0"/>
                  </a:moveTo>
                  <a:lnTo>
                    <a:pt x="12" y="8"/>
                  </a:lnTo>
                  <a:lnTo>
                    <a:pt x="25" y="17"/>
                  </a:lnTo>
                  <a:lnTo>
                    <a:pt x="37" y="29"/>
                  </a:lnTo>
                  <a:lnTo>
                    <a:pt x="46" y="42"/>
                  </a:lnTo>
                  <a:lnTo>
                    <a:pt x="58" y="55"/>
                  </a:lnTo>
                  <a:lnTo>
                    <a:pt x="75" y="67"/>
                  </a:lnTo>
                  <a:lnTo>
                    <a:pt x="87" y="84"/>
                  </a:lnTo>
                  <a:lnTo>
                    <a:pt x="100" y="96"/>
                  </a:lnTo>
                  <a:lnTo>
                    <a:pt x="108" y="117"/>
                  </a:lnTo>
                  <a:lnTo>
                    <a:pt x="121" y="138"/>
                  </a:lnTo>
                  <a:lnTo>
                    <a:pt x="134" y="159"/>
                  </a:lnTo>
                  <a:lnTo>
                    <a:pt x="146" y="180"/>
                  </a:lnTo>
                  <a:lnTo>
                    <a:pt x="159" y="201"/>
                  </a:lnTo>
                  <a:lnTo>
                    <a:pt x="167" y="230"/>
                  </a:lnTo>
                  <a:lnTo>
                    <a:pt x="180" y="255"/>
                  </a:lnTo>
                  <a:lnTo>
                    <a:pt x="196" y="285"/>
                  </a:lnTo>
                  <a:lnTo>
                    <a:pt x="209" y="314"/>
                  </a:lnTo>
                  <a:lnTo>
                    <a:pt x="221" y="348"/>
                  </a:lnTo>
                  <a:lnTo>
                    <a:pt x="230" y="385"/>
                  </a:lnTo>
                  <a:lnTo>
                    <a:pt x="242" y="427"/>
                  </a:lnTo>
                  <a:lnTo>
                    <a:pt x="255" y="469"/>
                  </a:lnTo>
                  <a:lnTo>
                    <a:pt x="267" y="515"/>
                  </a:lnTo>
                  <a:lnTo>
                    <a:pt x="280" y="561"/>
                  </a:lnTo>
                  <a:lnTo>
                    <a:pt x="288" y="620"/>
                  </a:lnTo>
                  <a:lnTo>
                    <a:pt x="301" y="678"/>
                  </a:lnTo>
                  <a:lnTo>
                    <a:pt x="314" y="741"/>
                  </a:lnTo>
                  <a:lnTo>
                    <a:pt x="330" y="808"/>
                  </a:lnTo>
                  <a:lnTo>
                    <a:pt x="343" y="888"/>
                  </a:lnTo>
                  <a:lnTo>
                    <a:pt x="351" y="967"/>
                  </a:lnTo>
                  <a:lnTo>
                    <a:pt x="364" y="1063"/>
                  </a:lnTo>
                  <a:lnTo>
                    <a:pt x="376" y="1164"/>
                  </a:lnTo>
                  <a:lnTo>
                    <a:pt x="389" y="1264"/>
                  </a:lnTo>
                  <a:lnTo>
                    <a:pt x="401" y="1365"/>
                  </a:lnTo>
                  <a:lnTo>
                    <a:pt x="410" y="1432"/>
                  </a:lnTo>
                  <a:lnTo>
                    <a:pt x="422" y="1449"/>
                  </a:lnTo>
                  <a:lnTo>
                    <a:pt x="435" y="1415"/>
                  </a:lnTo>
                  <a:lnTo>
                    <a:pt x="452" y="1344"/>
                  </a:lnTo>
                  <a:lnTo>
                    <a:pt x="460" y="1260"/>
                  </a:lnTo>
                  <a:lnTo>
                    <a:pt x="473" y="1181"/>
                  </a:lnTo>
                  <a:lnTo>
                    <a:pt x="485" y="1101"/>
                  </a:lnTo>
                  <a:lnTo>
                    <a:pt x="498" y="1034"/>
                  </a:lnTo>
                  <a:lnTo>
                    <a:pt x="510" y="976"/>
                  </a:lnTo>
                  <a:lnTo>
                    <a:pt x="519" y="921"/>
                  </a:lnTo>
                  <a:lnTo>
                    <a:pt x="531" y="875"/>
                  </a:lnTo>
                  <a:lnTo>
                    <a:pt x="544" y="829"/>
                  </a:lnTo>
                  <a:lnTo>
                    <a:pt x="556" y="791"/>
                  </a:lnTo>
                  <a:lnTo>
                    <a:pt x="573" y="758"/>
                  </a:lnTo>
                  <a:lnTo>
                    <a:pt x="581" y="724"/>
                  </a:lnTo>
                  <a:lnTo>
                    <a:pt x="594" y="699"/>
                  </a:lnTo>
                  <a:lnTo>
                    <a:pt x="607" y="674"/>
                  </a:lnTo>
                  <a:lnTo>
                    <a:pt x="619" y="649"/>
                  </a:lnTo>
                  <a:lnTo>
                    <a:pt x="632" y="628"/>
                  </a:lnTo>
                  <a:lnTo>
                    <a:pt x="640" y="611"/>
                  </a:lnTo>
                  <a:lnTo>
                    <a:pt x="653" y="590"/>
                  </a:lnTo>
                  <a:lnTo>
                    <a:pt x="665" y="574"/>
                  </a:lnTo>
                  <a:lnTo>
                    <a:pt x="678" y="557"/>
                  </a:lnTo>
                  <a:lnTo>
                    <a:pt x="690" y="544"/>
                  </a:lnTo>
                  <a:lnTo>
                    <a:pt x="703" y="532"/>
                  </a:lnTo>
                  <a:lnTo>
                    <a:pt x="715" y="523"/>
                  </a:lnTo>
                  <a:lnTo>
                    <a:pt x="728" y="511"/>
                  </a:lnTo>
                  <a:lnTo>
                    <a:pt x="740" y="502"/>
                  </a:lnTo>
                  <a:lnTo>
                    <a:pt x="753" y="494"/>
                  </a:lnTo>
                  <a:lnTo>
                    <a:pt x="761" y="486"/>
                  </a:lnTo>
                  <a:lnTo>
                    <a:pt x="774" y="473"/>
                  </a:lnTo>
                  <a:lnTo>
                    <a:pt x="787" y="465"/>
                  </a:lnTo>
                  <a:lnTo>
                    <a:pt x="799" y="461"/>
                  </a:lnTo>
                  <a:lnTo>
                    <a:pt x="812" y="452"/>
                  </a:lnTo>
                  <a:lnTo>
                    <a:pt x="824" y="448"/>
                  </a:lnTo>
                  <a:lnTo>
                    <a:pt x="837" y="444"/>
                  </a:lnTo>
                  <a:lnTo>
                    <a:pt x="849" y="440"/>
                  </a:lnTo>
                  <a:lnTo>
                    <a:pt x="862" y="436"/>
                  </a:lnTo>
                  <a:lnTo>
                    <a:pt x="870" y="436"/>
                  </a:lnTo>
                  <a:lnTo>
                    <a:pt x="883" y="431"/>
                  </a:lnTo>
                  <a:lnTo>
                    <a:pt x="895" y="427"/>
                  </a:lnTo>
                  <a:lnTo>
                    <a:pt x="908" y="427"/>
                  </a:lnTo>
                  <a:lnTo>
                    <a:pt x="920" y="423"/>
                  </a:lnTo>
                  <a:lnTo>
                    <a:pt x="929" y="423"/>
                  </a:lnTo>
                  <a:lnTo>
                    <a:pt x="941" y="423"/>
                  </a:lnTo>
                  <a:lnTo>
                    <a:pt x="958" y="419"/>
                  </a:lnTo>
                  <a:lnTo>
                    <a:pt x="971" y="419"/>
                  </a:lnTo>
                  <a:lnTo>
                    <a:pt x="983" y="419"/>
                  </a:lnTo>
                  <a:lnTo>
                    <a:pt x="992" y="419"/>
                  </a:lnTo>
                  <a:lnTo>
                    <a:pt x="1004" y="419"/>
                  </a:lnTo>
                  <a:lnTo>
                    <a:pt x="1017" y="419"/>
                  </a:lnTo>
                  <a:lnTo>
                    <a:pt x="1029" y="419"/>
                  </a:lnTo>
                  <a:lnTo>
                    <a:pt x="1042" y="419"/>
                  </a:lnTo>
                  <a:lnTo>
                    <a:pt x="1050" y="419"/>
                  </a:lnTo>
                  <a:lnTo>
                    <a:pt x="1063" y="423"/>
                  </a:lnTo>
                  <a:lnTo>
                    <a:pt x="1080" y="423"/>
                  </a:lnTo>
                  <a:lnTo>
                    <a:pt x="1092" y="423"/>
                  </a:lnTo>
                  <a:lnTo>
                    <a:pt x="1105" y="427"/>
                  </a:lnTo>
                  <a:lnTo>
                    <a:pt x="1113" y="427"/>
                  </a:lnTo>
                  <a:lnTo>
                    <a:pt x="1126" y="427"/>
                  </a:lnTo>
                  <a:lnTo>
                    <a:pt x="1138" y="431"/>
                  </a:lnTo>
                  <a:lnTo>
                    <a:pt x="1151" y="431"/>
                  </a:lnTo>
                  <a:lnTo>
                    <a:pt x="1163" y="436"/>
                  </a:lnTo>
                  <a:lnTo>
                    <a:pt x="1172" y="436"/>
                  </a:lnTo>
                  <a:lnTo>
                    <a:pt x="1184" y="440"/>
                  </a:lnTo>
                  <a:lnTo>
                    <a:pt x="1201" y="444"/>
                  </a:lnTo>
                  <a:lnTo>
                    <a:pt x="1213" y="444"/>
                  </a:lnTo>
                  <a:lnTo>
                    <a:pt x="1226" y="448"/>
                  </a:lnTo>
                  <a:lnTo>
                    <a:pt x="1234" y="452"/>
                  </a:lnTo>
                  <a:lnTo>
                    <a:pt x="1247" y="452"/>
                  </a:lnTo>
                  <a:lnTo>
                    <a:pt x="1260" y="456"/>
                  </a:lnTo>
                  <a:lnTo>
                    <a:pt x="1272" y="461"/>
                  </a:lnTo>
                  <a:lnTo>
                    <a:pt x="1285" y="461"/>
                  </a:lnTo>
                  <a:lnTo>
                    <a:pt x="1293" y="465"/>
                  </a:lnTo>
                  <a:lnTo>
                    <a:pt x="1306" y="465"/>
                  </a:lnTo>
                  <a:lnTo>
                    <a:pt x="1318" y="469"/>
                  </a:lnTo>
                  <a:lnTo>
                    <a:pt x="1335" y="469"/>
                  </a:lnTo>
                  <a:lnTo>
                    <a:pt x="1343" y="473"/>
                  </a:lnTo>
                  <a:lnTo>
                    <a:pt x="1356" y="473"/>
                  </a:lnTo>
                  <a:lnTo>
                    <a:pt x="1368" y="482"/>
                  </a:lnTo>
                  <a:lnTo>
                    <a:pt x="1381" y="482"/>
                  </a:lnTo>
                  <a:lnTo>
                    <a:pt x="1393" y="482"/>
                  </a:lnTo>
                  <a:lnTo>
                    <a:pt x="1402" y="482"/>
                  </a:lnTo>
                  <a:lnTo>
                    <a:pt x="1414" y="482"/>
                  </a:lnTo>
                  <a:lnTo>
                    <a:pt x="1427" y="482"/>
                  </a:lnTo>
                  <a:lnTo>
                    <a:pt x="1440" y="482"/>
                  </a:lnTo>
                  <a:lnTo>
                    <a:pt x="1456" y="482"/>
                  </a:lnTo>
                  <a:lnTo>
                    <a:pt x="1465" y="473"/>
                  </a:lnTo>
                  <a:lnTo>
                    <a:pt x="1477" y="473"/>
                  </a:lnTo>
                  <a:lnTo>
                    <a:pt x="1490" y="469"/>
                  </a:lnTo>
                  <a:lnTo>
                    <a:pt x="1502" y="469"/>
                  </a:lnTo>
                  <a:lnTo>
                    <a:pt x="1515" y="469"/>
                  </a:lnTo>
                  <a:lnTo>
                    <a:pt x="1523" y="465"/>
                  </a:lnTo>
                  <a:lnTo>
                    <a:pt x="1536" y="46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69" name="Freeform 263">
              <a:extLst>
                <a:ext uri="{FF2B5EF4-FFF2-40B4-BE49-F238E27FC236}">
                  <a16:creationId xmlns:a16="http://schemas.microsoft.com/office/drawing/2014/main" id="{76B11D42-86F6-D55F-B5B1-F8CC59FF6E32}"/>
                </a:ext>
              </a:extLst>
            </p:cNvPr>
            <p:cNvSpPr>
              <a:spLocks/>
            </p:cNvSpPr>
            <p:nvPr/>
          </p:nvSpPr>
          <p:spPr bwMode="auto">
            <a:xfrm>
              <a:off x="2068" y="2468"/>
              <a:ext cx="397" cy="38"/>
            </a:xfrm>
            <a:custGeom>
              <a:avLst/>
              <a:gdLst>
                <a:gd name="T0" fmla="*/ 0 w 397"/>
                <a:gd name="T1" fmla="*/ 38 h 38"/>
                <a:gd name="T2" fmla="*/ 12 w 397"/>
                <a:gd name="T3" fmla="*/ 38 h 38"/>
                <a:gd name="T4" fmla="*/ 25 w 397"/>
                <a:gd name="T5" fmla="*/ 33 h 38"/>
                <a:gd name="T6" fmla="*/ 42 w 397"/>
                <a:gd name="T7" fmla="*/ 29 h 38"/>
                <a:gd name="T8" fmla="*/ 50 w 397"/>
                <a:gd name="T9" fmla="*/ 29 h 38"/>
                <a:gd name="T10" fmla="*/ 63 w 397"/>
                <a:gd name="T11" fmla="*/ 25 h 38"/>
                <a:gd name="T12" fmla="*/ 75 w 397"/>
                <a:gd name="T13" fmla="*/ 21 h 38"/>
                <a:gd name="T14" fmla="*/ 88 w 397"/>
                <a:gd name="T15" fmla="*/ 21 h 38"/>
                <a:gd name="T16" fmla="*/ 100 w 397"/>
                <a:gd name="T17" fmla="*/ 17 h 38"/>
                <a:gd name="T18" fmla="*/ 109 w 397"/>
                <a:gd name="T19" fmla="*/ 13 h 38"/>
                <a:gd name="T20" fmla="*/ 121 w 397"/>
                <a:gd name="T21" fmla="*/ 13 h 38"/>
                <a:gd name="T22" fmla="*/ 134 w 397"/>
                <a:gd name="T23" fmla="*/ 8 h 38"/>
                <a:gd name="T24" fmla="*/ 146 w 397"/>
                <a:gd name="T25" fmla="*/ 8 h 38"/>
                <a:gd name="T26" fmla="*/ 159 w 397"/>
                <a:gd name="T27" fmla="*/ 4 h 38"/>
                <a:gd name="T28" fmla="*/ 171 w 397"/>
                <a:gd name="T29" fmla="*/ 4 h 38"/>
                <a:gd name="T30" fmla="*/ 184 w 397"/>
                <a:gd name="T31" fmla="*/ 4 h 38"/>
                <a:gd name="T32" fmla="*/ 197 w 397"/>
                <a:gd name="T33" fmla="*/ 0 h 38"/>
                <a:gd name="T34" fmla="*/ 209 w 397"/>
                <a:gd name="T35" fmla="*/ 0 h 38"/>
                <a:gd name="T36" fmla="*/ 217 w 397"/>
                <a:gd name="T37" fmla="*/ 0 h 38"/>
                <a:gd name="T38" fmla="*/ 230 w 397"/>
                <a:gd name="T39" fmla="*/ 0 h 38"/>
                <a:gd name="T40" fmla="*/ 243 w 397"/>
                <a:gd name="T41" fmla="*/ 0 h 38"/>
                <a:gd name="T42" fmla="*/ 255 w 397"/>
                <a:gd name="T43" fmla="*/ 0 h 38"/>
                <a:gd name="T44" fmla="*/ 268 w 397"/>
                <a:gd name="T45" fmla="*/ 0 h 38"/>
                <a:gd name="T46" fmla="*/ 276 w 397"/>
                <a:gd name="T47" fmla="*/ 0 h 38"/>
                <a:gd name="T48" fmla="*/ 293 w 397"/>
                <a:gd name="T49" fmla="*/ 0 h 38"/>
                <a:gd name="T50" fmla="*/ 305 w 397"/>
                <a:gd name="T51" fmla="*/ 0 h 38"/>
                <a:gd name="T52" fmla="*/ 318 w 397"/>
                <a:gd name="T53" fmla="*/ 0 h 38"/>
                <a:gd name="T54" fmla="*/ 331 w 397"/>
                <a:gd name="T55" fmla="*/ 0 h 38"/>
                <a:gd name="T56" fmla="*/ 339 w 397"/>
                <a:gd name="T57" fmla="*/ 4 h 38"/>
                <a:gd name="T58" fmla="*/ 351 w 397"/>
                <a:gd name="T59" fmla="*/ 4 h 38"/>
                <a:gd name="T60" fmla="*/ 364 w 397"/>
                <a:gd name="T61" fmla="*/ 4 h 38"/>
                <a:gd name="T62" fmla="*/ 377 w 397"/>
                <a:gd name="T63" fmla="*/ 8 h 38"/>
                <a:gd name="T64" fmla="*/ 389 w 397"/>
                <a:gd name="T65" fmla="*/ 8 h 38"/>
                <a:gd name="T66" fmla="*/ 397 w 397"/>
                <a:gd name="T67" fmla="*/ 13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7" h="38">
                  <a:moveTo>
                    <a:pt x="0" y="38"/>
                  </a:moveTo>
                  <a:lnTo>
                    <a:pt x="12" y="38"/>
                  </a:lnTo>
                  <a:lnTo>
                    <a:pt x="25" y="33"/>
                  </a:lnTo>
                  <a:lnTo>
                    <a:pt x="42" y="29"/>
                  </a:lnTo>
                  <a:lnTo>
                    <a:pt x="50" y="29"/>
                  </a:lnTo>
                  <a:lnTo>
                    <a:pt x="63" y="25"/>
                  </a:lnTo>
                  <a:lnTo>
                    <a:pt x="75" y="21"/>
                  </a:lnTo>
                  <a:lnTo>
                    <a:pt x="88" y="21"/>
                  </a:lnTo>
                  <a:lnTo>
                    <a:pt x="100" y="17"/>
                  </a:lnTo>
                  <a:lnTo>
                    <a:pt x="109" y="13"/>
                  </a:lnTo>
                  <a:lnTo>
                    <a:pt x="121" y="13"/>
                  </a:lnTo>
                  <a:lnTo>
                    <a:pt x="134" y="8"/>
                  </a:lnTo>
                  <a:lnTo>
                    <a:pt x="146" y="8"/>
                  </a:lnTo>
                  <a:lnTo>
                    <a:pt x="159" y="4"/>
                  </a:lnTo>
                  <a:lnTo>
                    <a:pt x="171" y="4"/>
                  </a:lnTo>
                  <a:lnTo>
                    <a:pt x="184" y="4"/>
                  </a:lnTo>
                  <a:lnTo>
                    <a:pt x="197" y="0"/>
                  </a:lnTo>
                  <a:lnTo>
                    <a:pt x="209" y="0"/>
                  </a:lnTo>
                  <a:lnTo>
                    <a:pt x="217" y="0"/>
                  </a:lnTo>
                  <a:lnTo>
                    <a:pt x="230" y="0"/>
                  </a:lnTo>
                  <a:lnTo>
                    <a:pt x="243" y="0"/>
                  </a:lnTo>
                  <a:lnTo>
                    <a:pt x="255" y="0"/>
                  </a:lnTo>
                  <a:lnTo>
                    <a:pt x="268" y="0"/>
                  </a:lnTo>
                  <a:lnTo>
                    <a:pt x="276" y="0"/>
                  </a:lnTo>
                  <a:lnTo>
                    <a:pt x="293" y="0"/>
                  </a:lnTo>
                  <a:lnTo>
                    <a:pt x="305" y="0"/>
                  </a:lnTo>
                  <a:lnTo>
                    <a:pt x="318" y="0"/>
                  </a:lnTo>
                  <a:lnTo>
                    <a:pt x="331" y="0"/>
                  </a:lnTo>
                  <a:lnTo>
                    <a:pt x="339" y="4"/>
                  </a:lnTo>
                  <a:lnTo>
                    <a:pt x="351" y="4"/>
                  </a:lnTo>
                  <a:lnTo>
                    <a:pt x="364" y="4"/>
                  </a:lnTo>
                  <a:lnTo>
                    <a:pt x="377" y="8"/>
                  </a:lnTo>
                  <a:lnTo>
                    <a:pt x="389" y="8"/>
                  </a:lnTo>
                  <a:lnTo>
                    <a:pt x="397" y="1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70" name="Rectangle 264">
              <a:extLst>
                <a:ext uri="{FF2B5EF4-FFF2-40B4-BE49-F238E27FC236}">
                  <a16:creationId xmlns:a16="http://schemas.microsoft.com/office/drawing/2014/main" id="{6EE78489-AC13-59F4-001B-819834021811}"/>
                </a:ext>
              </a:extLst>
            </p:cNvPr>
            <p:cNvSpPr>
              <a:spLocks noChangeArrowheads="1"/>
            </p:cNvSpPr>
            <p:nvPr/>
          </p:nvSpPr>
          <p:spPr bwMode="auto">
            <a:xfrm>
              <a:off x="612" y="1661"/>
              <a:ext cx="199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Transfer function (S11) characteristics of K-type antenna</a:t>
              </a:r>
              <a:endParaRPr lang="en-US" altLang="ja-JP" sz="1000">
                <a:latin typeface="Arial" panose="020B0604020202020204" pitchFamily="34" charset="0"/>
                <a:ea typeface="ＭＳ Ｐゴシック" panose="020B0600070205080204" pitchFamily="50" charset="-128"/>
              </a:endParaRPr>
            </a:p>
          </p:txBody>
        </p:sp>
        <p:sp>
          <p:nvSpPr>
            <p:cNvPr id="42071" name="Rectangle 265">
              <a:extLst>
                <a:ext uri="{FF2B5EF4-FFF2-40B4-BE49-F238E27FC236}">
                  <a16:creationId xmlns:a16="http://schemas.microsoft.com/office/drawing/2014/main" id="{105F5510-E16E-C1B2-4787-55454E002CC4}"/>
                </a:ext>
              </a:extLst>
            </p:cNvPr>
            <p:cNvSpPr>
              <a:spLocks noChangeArrowheads="1"/>
            </p:cNvSpPr>
            <p:nvPr/>
          </p:nvSpPr>
          <p:spPr bwMode="auto">
            <a:xfrm>
              <a:off x="1202" y="3838"/>
              <a:ext cx="7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Frequency (samples)</a:t>
              </a:r>
              <a:endParaRPr lang="en-US" altLang="ja-JP" sz="1000">
                <a:latin typeface="Arial" panose="020B0604020202020204" pitchFamily="34" charset="0"/>
                <a:ea typeface="ＭＳ Ｐゴシック" panose="020B0600070205080204" pitchFamily="50" charset="-128"/>
              </a:endParaRPr>
            </a:p>
          </p:txBody>
        </p:sp>
        <p:sp>
          <p:nvSpPr>
            <p:cNvPr id="42072" name="Rectangle 266">
              <a:extLst>
                <a:ext uri="{FF2B5EF4-FFF2-40B4-BE49-F238E27FC236}">
                  <a16:creationId xmlns:a16="http://schemas.microsoft.com/office/drawing/2014/main" id="{F45CAFE9-81DC-645A-976A-04018B9B250A}"/>
                </a:ext>
              </a:extLst>
            </p:cNvPr>
            <p:cNvSpPr>
              <a:spLocks noChangeArrowheads="1"/>
            </p:cNvSpPr>
            <p:nvPr/>
          </p:nvSpPr>
          <p:spPr bwMode="auto">
            <a:xfrm rot="-5400000">
              <a:off x="-4" y="2640"/>
              <a:ext cx="6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Arial" panose="020B0604020202020204" pitchFamily="34" charset="0"/>
                  <a:ea typeface="MS UI Gothic" panose="020B0600070205080204" pitchFamily="50" charset="-128"/>
                </a:rPr>
                <a:t>Return Loss (dB)</a:t>
              </a:r>
              <a:endParaRPr lang="en-US" altLang="ja-JP" sz="1000">
                <a:latin typeface="Arial" panose="020B0604020202020204" pitchFamily="34" charset="0"/>
                <a:ea typeface="ＭＳ Ｐゴシック" panose="020B0600070205080204" pitchFamily="50" charset="-128"/>
              </a:endParaRPr>
            </a:p>
          </p:txBody>
        </p:sp>
        <p:sp>
          <p:nvSpPr>
            <p:cNvPr id="42073" name="Rectangle 267">
              <a:extLst>
                <a:ext uri="{FF2B5EF4-FFF2-40B4-BE49-F238E27FC236}">
                  <a16:creationId xmlns:a16="http://schemas.microsoft.com/office/drawing/2014/main" id="{C25E3AF5-ECEB-C8DC-0208-D54D29E6B7A4}"/>
                </a:ext>
              </a:extLst>
            </p:cNvPr>
            <p:cNvSpPr>
              <a:spLocks noChangeArrowheads="1"/>
            </p:cNvSpPr>
            <p:nvPr/>
          </p:nvSpPr>
          <p:spPr bwMode="auto">
            <a:xfrm>
              <a:off x="432" y="3703"/>
              <a:ext cx="196"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3.0GHz</a:t>
              </a:r>
              <a:endParaRPr lang="en-US" altLang="ja-JP" sz="700">
                <a:latin typeface="Arial" panose="020B0604020202020204" pitchFamily="34" charset="0"/>
                <a:ea typeface="ＭＳ Ｐゴシック" panose="020B0600070205080204" pitchFamily="50" charset="-128"/>
              </a:endParaRPr>
            </a:p>
          </p:txBody>
        </p:sp>
        <p:sp>
          <p:nvSpPr>
            <p:cNvPr id="42074" name="Rectangle 268">
              <a:extLst>
                <a:ext uri="{FF2B5EF4-FFF2-40B4-BE49-F238E27FC236}">
                  <a16:creationId xmlns:a16="http://schemas.microsoft.com/office/drawing/2014/main" id="{AFB0E2F0-674B-562F-3825-03FEECAAADE5}"/>
                </a:ext>
              </a:extLst>
            </p:cNvPr>
            <p:cNvSpPr>
              <a:spLocks noChangeArrowheads="1"/>
            </p:cNvSpPr>
            <p:nvPr/>
          </p:nvSpPr>
          <p:spPr bwMode="auto">
            <a:xfrm>
              <a:off x="658" y="3703"/>
              <a:ext cx="196"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3.9GHz</a:t>
              </a:r>
              <a:endParaRPr lang="en-US" altLang="ja-JP" sz="700">
                <a:latin typeface="Arial" panose="020B0604020202020204" pitchFamily="34" charset="0"/>
                <a:ea typeface="ＭＳ Ｐゴシック" panose="020B0600070205080204" pitchFamily="50" charset="-128"/>
              </a:endParaRPr>
            </a:p>
          </p:txBody>
        </p:sp>
        <p:sp>
          <p:nvSpPr>
            <p:cNvPr id="42075" name="Rectangle 269">
              <a:extLst>
                <a:ext uri="{FF2B5EF4-FFF2-40B4-BE49-F238E27FC236}">
                  <a16:creationId xmlns:a16="http://schemas.microsoft.com/office/drawing/2014/main" id="{21A79A8A-9627-B2E0-2A55-A7653AEEE363}"/>
                </a:ext>
              </a:extLst>
            </p:cNvPr>
            <p:cNvSpPr>
              <a:spLocks noChangeArrowheads="1"/>
            </p:cNvSpPr>
            <p:nvPr/>
          </p:nvSpPr>
          <p:spPr bwMode="auto">
            <a:xfrm>
              <a:off x="931" y="3703"/>
              <a:ext cx="196"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4.9GHz</a:t>
              </a:r>
              <a:endParaRPr lang="en-US" altLang="ja-JP" sz="700">
                <a:latin typeface="Arial" panose="020B0604020202020204" pitchFamily="34" charset="0"/>
                <a:ea typeface="ＭＳ Ｐゴシック" panose="020B0600070205080204" pitchFamily="50" charset="-128"/>
              </a:endParaRPr>
            </a:p>
          </p:txBody>
        </p:sp>
        <p:sp>
          <p:nvSpPr>
            <p:cNvPr id="42076" name="Rectangle 270">
              <a:extLst>
                <a:ext uri="{FF2B5EF4-FFF2-40B4-BE49-F238E27FC236}">
                  <a16:creationId xmlns:a16="http://schemas.microsoft.com/office/drawing/2014/main" id="{9BAF2CAB-EEC9-38E5-2143-BEE5055B2BA5}"/>
                </a:ext>
              </a:extLst>
            </p:cNvPr>
            <p:cNvSpPr>
              <a:spLocks noChangeArrowheads="1"/>
            </p:cNvSpPr>
            <p:nvPr/>
          </p:nvSpPr>
          <p:spPr bwMode="auto">
            <a:xfrm>
              <a:off x="1203" y="3703"/>
              <a:ext cx="196"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5.9GHz</a:t>
              </a:r>
              <a:endParaRPr lang="en-US" altLang="ja-JP" sz="700">
                <a:latin typeface="Arial" panose="020B0604020202020204" pitchFamily="34" charset="0"/>
                <a:ea typeface="ＭＳ Ｐゴシック" panose="020B0600070205080204" pitchFamily="50" charset="-128"/>
              </a:endParaRPr>
            </a:p>
          </p:txBody>
        </p:sp>
        <p:sp>
          <p:nvSpPr>
            <p:cNvPr id="42077" name="Rectangle 271">
              <a:extLst>
                <a:ext uri="{FF2B5EF4-FFF2-40B4-BE49-F238E27FC236}">
                  <a16:creationId xmlns:a16="http://schemas.microsoft.com/office/drawing/2014/main" id="{23786A57-1B46-DBF3-7FA1-97B88781D4FE}"/>
                </a:ext>
              </a:extLst>
            </p:cNvPr>
            <p:cNvSpPr>
              <a:spLocks noChangeArrowheads="1"/>
            </p:cNvSpPr>
            <p:nvPr/>
          </p:nvSpPr>
          <p:spPr bwMode="auto">
            <a:xfrm>
              <a:off x="1430" y="3703"/>
              <a:ext cx="196"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6.9GHz</a:t>
              </a:r>
              <a:endParaRPr lang="en-US" altLang="ja-JP" sz="700">
                <a:latin typeface="Arial" panose="020B0604020202020204" pitchFamily="34" charset="0"/>
                <a:ea typeface="ＭＳ Ｐゴシック" panose="020B0600070205080204" pitchFamily="50" charset="-128"/>
              </a:endParaRPr>
            </a:p>
          </p:txBody>
        </p:sp>
        <p:sp>
          <p:nvSpPr>
            <p:cNvPr id="42078" name="Rectangle 272">
              <a:extLst>
                <a:ext uri="{FF2B5EF4-FFF2-40B4-BE49-F238E27FC236}">
                  <a16:creationId xmlns:a16="http://schemas.microsoft.com/office/drawing/2014/main" id="{38734017-BDFA-BA5E-1CAB-30034D263074}"/>
                </a:ext>
              </a:extLst>
            </p:cNvPr>
            <p:cNvSpPr>
              <a:spLocks noChangeArrowheads="1"/>
            </p:cNvSpPr>
            <p:nvPr/>
          </p:nvSpPr>
          <p:spPr bwMode="auto">
            <a:xfrm>
              <a:off x="1656" y="3703"/>
              <a:ext cx="196"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7.9GHz</a:t>
              </a:r>
              <a:endParaRPr lang="en-US" altLang="ja-JP" sz="700">
                <a:latin typeface="Arial" panose="020B0604020202020204" pitchFamily="34" charset="0"/>
                <a:ea typeface="ＭＳ Ｐゴシック" panose="020B0600070205080204" pitchFamily="50" charset="-128"/>
              </a:endParaRPr>
            </a:p>
          </p:txBody>
        </p:sp>
        <p:sp>
          <p:nvSpPr>
            <p:cNvPr id="42079" name="Rectangle 273">
              <a:extLst>
                <a:ext uri="{FF2B5EF4-FFF2-40B4-BE49-F238E27FC236}">
                  <a16:creationId xmlns:a16="http://schemas.microsoft.com/office/drawing/2014/main" id="{F4DCD3D3-E1DE-3981-BB49-94C9D3826DE1}"/>
                </a:ext>
              </a:extLst>
            </p:cNvPr>
            <p:cNvSpPr>
              <a:spLocks noChangeArrowheads="1"/>
            </p:cNvSpPr>
            <p:nvPr/>
          </p:nvSpPr>
          <p:spPr bwMode="auto">
            <a:xfrm>
              <a:off x="1883" y="3703"/>
              <a:ext cx="196"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8.9GHz</a:t>
              </a:r>
              <a:endParaRPr lang="en-US" altLang="ja-JP" sz="700">
                <a:latin typeface="Arial" panose="020B0604020202020204" pitchFamily="34" charset="0"/>
                <a:ea typeface="ＭＳ Ｐゴシック" panose="020B0600070205080204" pitchFamily="50" charset="-128"/>
              </a:endParaRPr>
            </a:p>
          </p:txBody>
        </p:sp>
        <p:sp>
          <p:nvSpPr>
            <p:cNvPr id="42080" name="Rectangle 274">
              <a:extLst>
                <a:ext uri="{FF2B5EF4-FFF2-40B4-BE49-F238E27FC236}">
                  <a16:creationId xmlns:a16="http://schemas.microsoft.com/office/drawing/2014/main" id="{3F4ED680-43A9-CA61-9AD1-427FE88D11E7}"/>
                </a:ext>
              </a:extLst>
            </p:cNvPr>
            <p:cNvSpPr>
              <a:spLocks noChangeArrowheads="1"/>
            </p:cNvSpPr>
            <p:nvPr/>
          </p:nvSpPr>
          <p:spPr bwMode="auto">
            <a:xfrm>
              <a:off x="2155" y="3703"/>
              <a:ext cx="196"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9.9GHz</a:t>
              </a:r>
              <a:endParaRPr lang="en-US" altLang="ja-JP" sz="700">
                <a:latin typeface="Arial" panose="020B0604020202020204" pitchFamily="34" charset="0"/>
                <a:ea typeface="ＭＳ Ｐゴシック" panose="020B0600070205080204" pitchFamily="50" charset="-128"/>
              </a:endParaRPr>
            </a:p>
          </p:txBody>
        </p:sp>
        <p:sp>
          <p:nvSpPr>
            <p:cNvPr id="42081" name="Rectangle 275">
              <a:extLst>
                <a:ext uri="{FF2B5EF4-FFF2-40B4-BE49-F238E27FC236}">
                  <a16:creationId xmlns:a16="http://schemas.microsoft.com/office/drawing/2014/main" id="{4F9E5226-09F8-7B70-2F6F-134B65DE2878}"/>
                </a:ext>
              </a:extLst>
            </p:cNvPr>
            <p:cNvSpPr>
              <a:spLocks noChangeArrowheads="1"/>
            </p:cNvSpPr>
            <p:nvPr/>
          </p:nvSpPr>
          <p:spPr bwMode="auto">
            <a:xfrm>
              <a:off x="2382" y="3703"/>
              <a:ext cx="227" cy="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700">
                  <a:solidFill>
                    <a:srgbClr val="000000"/>
                  </a:solidFill>
                  <a:latin typeface="Arial" panose="020B0604020202020204" pitchFamily="34" charset="0"/>
                  <a:ea typeface="MS UI Gothic" panose="020B0600070205080204" pitchFamily="50" charset="-128"/>
                </a:rPr>
                <a:t>10.9GHz</a:t>
              </a:r>
              <a:endParaRPr lang="en-US" altLang="ja-JP" sz="700">
                <a:latin typeface="Arial" panose="020B0604020202020204" pitchFamily="34" charset="0"/>
                <a:ea typeface="ＭＳ Ｐゴシック" panose="020B0600070205080204" pitchFamily="50" charset="-128"/>
              </a:endParaRPr>
            </a:p>
          </p:txBody>
        </p:sp>
      </p:grpSp>
      <p:sp>
        <p:nvSpPr>
          <p:cNvPr id="41993" name="Rectangle 276">
            <a:extLst>
              <a:ext uri="{FF2B5EF4-FFF2-40B4-BE49-F238E27FC236}">
                <a16:creationId xmlns:a16="http://schemas.microsoft.com/office/drawing/2014/main" id="{C12E0D0E-B079-FD10-C8C1-B7AE7748861E}"/>
              </a:ext>
            </a:extLst>
          </p:cNvPr>
          <p:cNvSpPr>
            <a:spLocks noChangeArrowheads="1"/>
          </p:cNvSpPr>
          <p:nvPr/>
        </p:nvSpPr>
        <p:spPr bwMode="auto">
          <a:xfrm>
            <a:off x="2268538" y="5805488"/>
            <a:ext cx="5502275" cy="469900"/>
          </a:xfrm>
          <a:prstGeom prst="rect">
            <a:avLst/>
          </a:prstGeom>
          <a:noFill/>
          <a:ln w="12700">
            <a:solidFill>
              <a:srgbClr val="0099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2400">
                <a:solidFill>
                  <a:srgbClr val="0000FF"/>
                </a:solidFill>
                <a:latin typeface="Arial" panose="020B0604020202020204" pitchFamily="34" charset="0"/>
                <a:ea typeface="ＭＳ Ｐゴシック" panose="020B0600070205080204" pitchFamily="50" charset="-128"/>
              </a:rPr>
              <a:t>K-type UWB antenna designed in NICT</a:t>
            </a:r>
            <a:endParaRPr lang="ja-JP" altLang="en-US" sz="2400">
              <a:solidFill>
                <a:srgbClr val="0000F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付プレースホルダー 1">
            <a:extLst>
              <a:ext uri="{FF2B5EF4-FFF2-40B4-BE49-F238E27FC236}">
                <a16:creationId xmlns:a16="http://schemas.microsoft.com/office/drawing/2014/main" id="{8EFD1196-C0B6-44CA-93F7-1799552D5EB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6147" name="フッター プレースホルダー 2">
            <a:extLst>
              <a:ext uri="{FF2B5EF4-FFF2-40B4-BE49-F238E27FC236}">
                <a16:creationId xmlns:a16="http://schemas.microsoft.com/office/drawing/2014/main" id="{AFEB0429-9E50-943F-DF65-ED25B9B65F2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6148" name="スライド番号プレースホルダー 3">
            <a:extLst>
              <a:ext uri="{FF2B5EF4-FFF2-40B4-BE49-F238E27FC236}">
                <a16:creationId xmlns:a16="http://schemas.microsoft.com/office/drawing/2014/main" id="{8E368A7E-430E-9493-E378-D4EDCE3C290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BC3423C8-29B6-4B23-A3CB-C176806B3EF5}" type="slidenum">
              <a:rPr lang="en-US" altLang="ja-JP" smtClean="0"/>
              <a:pPr/>
              <a:t>4</a:t>
            </a:fld>
            <a:endParaRPr lang="en-US" altLang="ja-JP"/>
          </a:p>
        </p:txBody>
      </p:sp>
      <p:sp>
        <p:nvSpPr>
          <p:cNvPr id="6149" name="Rectangle 4">
            <a:extLst>
              <a:ext uri="{FF2B5EF4-FFF2-40B4-BE49-F238E27FC236}">
                <a16:creationId xmlns:a16="http://schemas.microsoft.com/office/drawing/2014/main" id="{B8AF90BA-37F0-373D-203A-18A6C16B5019}"/>
              </a:ext>
            </a:extLst>
          </p:cNvPr>
          <p:cNvSpPr>
            <a:spLocks noChangeArrowheads="1"/>
          </p:cNvSpPr>
          <p:nvPr/>
        </p:nvSpPr>
        <p:spPr bwMode="auto">
          <a:xfrm>
            <a:off x="990600" y="685800"/>
            <a:ext cx="7391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dirty="0">
                <a:solidFill>
                  <a:srgbClr val="0000FF"/>
                </a:solidFill>
                <a:latin typeface="Arial" panose="020B0604020202020204" pitchFamily="34" charset="0"/>
                <a:ea typeface="ＭＳ Ｐゴシック" panose="020B0600070205080204" pitchFamily="50" charset="-128"/>
              </a:rPr>
              <a:t>SSA-UWB and Cognitive Radio:</a:t>
            </a:r>
          </a:p>
          <a:p>
            <a:pPr algn="ctr"/>
            <a:r>
              <a:rPr lang="en-US" altLang="ja-JP" sz="3200" dirty="0">
                <a:solidFill>
                  <a:srgbClr val="0000FF"/>
                </a:solidFill>
                <a:latin typeface="Arial" panose="020B0604020202020204" pitchFamily="34" charset="0"/>
                <a:ea typeface="ＭＳ Ｐゴシック" panose="020B0600070205080204" pitchFamily="50" charset="-128"/>
              </a:rPr>
              <a:t>A Suggestion for Global Harmonization and Compromise in IEEE 802.15.3a WPAN</a:t>
            </a:r>
          </a:p>
        </p:txBody>
      </p:sp>
      <p:sp>
        <p:nvSpPr>
          <p:cNvPr id="6150" name="Rectangle 5">
            <a:extLst>
              <a:ext uri="{FF2B5EF4-FFF2-40B4-BE49-F238E27FC236}">
                <a16:creationId xmlns:a16="http://schemas.microsoft.com/office/drawing/2014/main" id="{6A2819C8-A544-B276-83FB-206AD96B4947}"/>
              </a:ext>
            </a:extLst>
          </p:cNvPr>
          <p:cNvSpPr>
            <a:spLocks noChangeArrowheads="1"/>
          </p:cNvSpPr>
          <p:nvPr/>
        </p:nvSpPr>
        <p:spPr bwMode="auto">
          <a:xfrm>
            <a:off x="539750" y="3716338"/>
            <a:ext cx="8064500"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dirty="0" err="1">
                <a:solidFill>
                  <a:srgbClr val="0000FF"/>
                </a:solidFill>
                <a:latin typeface="Arial" panose="020B0604020202020204" pitchFamily="34" charset="0"/>
                <a:ea typeface="ＭＳ Ｐゴシック" panose="020B0600070205080204" pitchFamily="50" charset="-128"/>
              </a:rPr>
              <a:t>Honggang</a:t>
            </a:r>
            <a:r>
              <a:rPr lang="en-US" altLang="ja-JP" sz="2400" dirty="0">
                <a:solidFill>
                  <a:srgbClr val="0000FF"/>
                </a:solidFill>
                <a:latin typeface="Arial" panose="020B0604020202020204" pitchFamily="34" charset="0"/>
                <a:ea typeface="ＭＳ Ｐゴシック" panose="020B0600070205080204" pitchFamily="50" charset="-128"/>
              </a:rPr>
              <a:t> ZHANG,  </a:t>
            </a:r>
            <a:r>
              <a:rPr kumimoji="1" lang="en-US" altLang="ja-JP" sz="2400" dirty="0" err="1">
                <a:solidFill>
                  <a:srgbClr val="0000FF"/>
                </a:solidFill>
                <a:latin typeface="Arial" panose="020B0604020202020204" pitchFamily="34" charset="0"/>
                <a:ea typeface="ＭＳ Ｐゴシック" panose="020B0600070205080204" pitchFamily="50" charset="-128"/>
              </a:rPr>
              <a:t>Kamya</a:t>
            </a:r>
            <a:r>
              <a:rPr kumimoji="1" lang="en-US" altLang="ja-JP" sz="2400" dirty="0">
                <a:solidFill>
                  <a:srgbClr val="0000FF"/>
                </a:solidFill>
                <a:latin typeface="Arial" panose="020B0604020202020204" pitchFamily="34" charset="0"/>
                <a:ea typeface="ＭＳ Ｐゴシック" panose="020B0600070205080204" pitchFamily="50" charset="-128"/>
              </a:rPr>
              <a:t> Y. YAZDANDOOST, </a:t>
            </a:r>
          </a:p>
          <a:p>
            <a:pPr algn="ctr"/>
            <a:r>
              <a:rPr kumimoji="1" lang="en-US" altLang="ja-JP" sz="2400" dirty="0">
                <a:solidFill>
                  <a:srgbClr val="0000FF"/>
                </a:solidFill>
                <a:latin typeface="Arial" panose="020B0604020202020204" pitchFamily="34" charset="0"/>
                <a:ea typeface="ＭＳ Ｐゴシック" panose="020B0600070205080204" pitchFamily="50" charset="-128"/>
              </a:rPr>
              <a:t>Keren LI,  </a:t>
            </a:r>
            <a:r>
              <a:rPr lang="en-US" altLang="ja-JP" sz="2400" dirty="0">
                <a:solidFill>
                  <a:srgbClr val="0000FF"/>
                </a:solidFill>
                <a:latin typeface="Arial" panose="020B0604020202020204" pitchFamily="34" charset="0"/>
                <a:ea typeface="ＭＳ Ｐゴシック" panose="020B0600070205080204" pitchFamily="50" charset="-128"/>
              </a:rPr>
              <a:t>Ryuji KOHNO</a:t>
            </a:r>
          </a:p>
          <a:p>
            <a:pPr algn="ctr"/>
            <a:endParaRPr lang="en-US" altLang="ja-JP" sz="2400" dirty="0">
              <a:solidFill>
                <a:srgbClr val="0000FF"/>
              </a:solidFill>
              <a:latin typeface="Arial" panose="020B0604020202020204" pitchFamily="34" charset="0"/>
              <a:ea typeface="ＭＳ Ｐゴシック" panose="020B0600070205080204" pitchFamily="50" charset="-128"/>
            </a:endParaRPr>
          </a:p>
          <a:p>
            <a:pPr algn="ctr"/>
            <a:r>
              <a:rPr lang="en-US" altLang="ja-JP" sz="2400" dirty="0">
                <a:solidFill>
                  <a:srgbClr val="0000FF"/>
                </a:solidFill>
                <a:latin typeface="Arial" panose="020B0604020202020204" pitchFamily="34" charset="0"/>
                <a:ea typeface="ＭＳ Ｐゴシック" panose="020B0600070205080204" pitchFamily="50" charset="-128"/>
              </a:rPr>
              <a:t> </a:t>
            </a:r>
            <a:r>
              <a:rPr lang="en-US" altLang="ja-JP" sz="2400" u="sng" dirty="0">
                <a:solidFill>
                  <a:srgbClr val="0000FF"/>
                </a:solidFill>
                <a:latin typeface="Arial" panose="020B0604020202020204" pitchFamily="34" charset="0"/>
                <a:ea typeface="ＭＳ Ｐゴシック" panose="020B0600070205080204" pitchFamily="50" charset="-128"/>
              </a:rPr>
              <a:t>National Institute of Information and Communications Technology  (NICT)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付プレースホルダー 1">
            <a:extLst>
              <a:ext uri="{FF2B5EF4-FFF2-40B4-BE49-F238E27FC236}">
                <a16:creationId xmlns:a16="http://schemas.microsoft.com/office/drawing/2014/main" id="{9AD5023A-117D-48FB-5C5B-5468E8AB6B0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3011" name="フッター プレースホルダー 2">
            <a:extLst>
              <a:ext uri="{FF2B5EF4-FFF2-40B4-BE49-F238E27FC236}">
                <a16:creationId xmlns:a16="http://schemas.microsoft.com/office/drawing/2014/main" id="{8456A40C-215A-CB7B-56B1-77889264719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3012" name="スライド番号プレースホルダー 3">
            <a:extLst>
              <a:ext uri="{FF2B5EF4-FFF2-40B4-BE49-F238E27FC236}">
                <a16:creationId xmlns:a16="http://schemas.microsoft.com/office/drawing/2014/main" id="{AD60851A-7D41-0BDF-74F1-0CDF5096E71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D68A7039-2D2A-42B4-AE97-807C89628C16}" type="slidenum">
              <a:rPr lang="en-US" altLang="ja-JP" smtClean="0"/>
              <a:pPr/>
              <a:t>40</a:t>
            </a:fld>
            <a:endParaRPr lang="en-US" altLang="ja-JP"/>
          </a:p>
        </p:txBody>
      </p:sp>
      <p:grpSp>
        <p:nvGrpSpPr>
          <p:cNvPr id="43013" name="Group 96">
            <a:extLst>
              <a:ext uri="{FF2B5EF4-FFF2-40B4-BE49-F238E27FC236}">
                <a16:creationId xmlns:a16="http://schemas.microsoft.com/office/drawing/2014/main" id="{F708C173-F06E-7970-A986-CF9A302A69E8}"/>
              </a:ext>
            </a:extLst>
          </p:cNvPr>
          <p:cNvGrpSpPr>
            <a:grpSpLocks/>
          </p:cNvGrpSpPr>
          <p:nvPr/>
        </p:nvGrpSpPr>
        <p:grpSpPr bwMode="auto">
          <a:xfrm>
            <a:off x="1835150" y="2133600"/>
            <a:ext cx="5364163" cy="4024313"/>
            <a:chOff x="1156" y="1434"/>
            <a:chExt cx="3379" cy="2535"/>
          </a:xfrm>
        </p:grpSpPr>
        <p:sp>
          <p:nvSpPr>
            <p:cNvPr id="43015" name="AutoShape 97">
              <a:extLst>
                <a:ext uri="{FF2B5EF4-FFF2-40B4-BE49-F238E27FC236}">
                  <a16:creationId xmlns:a16="http://schemas.microsoft.com/office/drawing/2014/main" id="{22D263FD-C10F-DF79-D0AE-B41D3A6EB5EE}"/>
                </a:ext>
              </a:extLst>
            </p:cNvPr>
            <p:cNvSpPr>
              <a:spLocks noChangeAspect="1" noChangeArrowheads="1" noTextEdit="1"/>
            </p:cNvSpPr>
            <p:nvPr/>
          </p:nvSpPr>
          <p:spPr bwMode="auto">
            <a:xfrm>
              <a:off x="1156" y="1434"/>
              <a:ext cx="3379" cy="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3016" name="Rectangle 98">
              <a:extLst>
                <a:ext uri="{FF2B5EF4-FFF2-40B4-BE49-F238E27FC236}">
                  <a16:creationId xmlns:a16="http://schemas.microsoft.com/office/drawing/2014/main" id="{617EE293-2F63-1181-6B57-D26FA1CFB35B}"/>
                </a:ext>
              </a:extLst>
            </p:cNvPr>
            <p:cNvSpPr>
              <a:spLocks noChangeArrowheads="1"/>
            </p:cNvSpPr>
            <p:nvPr/>
          </p:nvSpPr>
          <p:spPr bwMode="auto">
            <a:xfrm>
              <a:off x="1593" y="1625"/>
              <a:ext cx="2615" cy="2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43017" name="Rectangle 99">
              <a:extLst>
                <a:ext uri="{FF2B5EF4-FFF2-40B4-BE49-F238E27FC236}">
                  <a16:creationId xmlns:a16="http://schemas.microsoft.com/office/drawing/2014/main" id="{64DCD9B1-5979-35E6-056E-A9005F1D5A58}"/>
                </a:ext>
              </a:extLst>
            </p:cNvPr>
            <p:cNvSpPr>
              <a:spLocks noChangeArrowheads="1"/>
            </p:cNvSpPr>
            <p:nvPr/>
          </p:nvSpPr>
          <p:spPr bwMode="auto">
            <a:xfrm>
              <a:off x="1593" y="1625"/>
              <a:ext cx="2615" cy="2062"/>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43018" name="Freeform 100">
              <a:extLst>
                <a:ext uri="{FF2B5EF4-FFF2-40B4-BE49-F238E27FC236}">
                  <a16:creationId xmlns:a16="http://schemas.microsoft.com/office/drawing/2014/main" id="{051A32E5-D5E2-6AC7-7B61-5CE507224D1B}"/>
                </a:ext>
              </a:extLst>
            </p:cNvPr>
            <p:cNvSpPr>
              <a:spLocks/>
            </p:cNvSpPr>
            <p:nvPr/>
          </p:nvSpPr>
          <p:spPr bwMode="auto">
            <a:xfrm>
              <a:off x="1593"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19" name="Freeform 101">
              <a:extLst>
                <a:ext uri="{FF2B5EF4-FFF2-40B4-BE49-F238E27FC236}">
                  <a16:creationId xmlns:a16="http://schemas.microsoft.com/office/drawing/2014/main" id="{7688FB6C-229F-CE88-533C-0D6507EA248D}"/>
                </a:ext>
              </a:extLst>
            </p:cNvPr>
            <p:cNvSpPr>
              <a:spLocks/>
            </p:cNvSpPr>
            <p:nvPr/>
          </p:nvSpPr>
          <p:spPr bwMode="auto">
            <a:xfrm>
              <a:off x="1880"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0" name="Freeform 102">
              <a:extLst>
                <a:ext uri="{FF2B5EF4-FFF2-40B4-BE49-F238E27FC236}">
                  <a16:creationId xmlns:a16="http://schemas.microsoft.com/office/drawing/2014/main" id="{180E99A5-8651-FCCB-2608-D0DA39E3E447}"/>
                </a:ext>
              </a:extLst>
            </p:cNvPr>
            <p:cNvSpPr>
              <a:spLocks/>
            </p:cNvSpPr>
            <p:nvPr/>
          </p:nvSpPr>
          <p:spPr bwMode="auto">
            <a:xfrm>
              <a:off x="2172"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1" name="Freeform 103">
              <a:extLst>
                <a:ext uri="{FF2B5EF4-FFF2-40B4-BE49-F238E27FC236}">
                  <a16:creationId xmlns:a16="http://schemas.microsoft.com/office/drawing/2014/main" id="{04AEDF9E-221B-AE7C-7727-E7C5E62EF1E3}"/>
                </a:ext>
              </a:extLst>
            </p:cNvPr>
            <p:cNvSpPr>
              <a:spLocks/>
            </p:cNvSpPr>
            <p:nvPr/>
          </p:nvSpPr>
          <p:spPr bwMode="auto">
            <a:xfrm>
              <a:off x="2463"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2" name="Freeform 104">
              <a:extLst>
                <a:ext uri="{FF2B5EF4-FFF2-40B4-BE49-F238E27FC236}">
                  <a16:creationId xmlns:a16="http://schemas.microsoft.com/office/drawing/2014/main" id="{453023EE-8013-684D-B768-7F1E35AF27A8}"/>
                </a:ext>
              </a:extLst>
            </p:cNvPr>
            <p:cNvSpPr>
              <a:spLocks/>
            </p:cNvSpPr>
            <p:nvPr/>
          </p:nvSpPr>
          <p:spPr bwMode="auto">
            <a:xfrm>
              <a:off x="2755"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3" name="Freeform 105">
              <a:extLst>
                <a:ext uri="{FF2B5EF4-FFF2-40B4-BE49-F238E27FC236}">
                  <a16:creationId xmlns:a16="http://schemas.microsoft.com/office/drawing/2014/main" id="{516DB66D-9790-4A69-1D22-DC047E5EC4AA}"/>
                </a:ext>
              </a:extLst>
            </p:cNvPr>
            <p:cNvSpPr>
              <a:spLocks/>
            </p:cNvSpPr>
            <p:nvPr/>
          </p:nvSpPr>
          <p:spPr bwMode="auto">
            <a:xfrm>
              <a:off x="3047"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4" name="Freeform 106">
              <a:extLst>
                <a:ext uri="{FF2B5EF4-FFF2-40B4-BE49-F238E27FC236}">
                  <a16:creationId xmlns:a16="http://schemas.microsoft.com/office/drawing/2014/main" id="{8B076184-7F89-039A-E280-8D765E1BFD77}"/>
                </a:ext>
              </a:extLst>
            </p:cNvPr>
            <p:cNvSpPr>
              <a:spLocks/>
            </p:cNvSpPr>
            <p:nvPr/>
          </p:nvSpPr>
          <p:spPr bwMode="auto">
            <a:xfrm>
              <a:off x="3333"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5" name="Freeform 107">
              <a:extLst>
                <a:ext uri="{FF2B5EF4-FFF2-40B4-BE49-F238E27FC236}">
                  <a16:creationId xmlns:a16="http://schemas.microsoft.com/office/drawing/2014/main" id="{0C821CC7-10DB-583C-0450-CE379B456C14}"/>
                </a:ext>
              </a:extLst>
            </p:cNvPr>
            <p:cNvSpPr>
              <a:spLocks/>
            </p:cNvSpPr>
            <p:nvPr/>
          </p:nvSpPr>
          <p:spPr bwMode="auto">
            <a:xfrm>
              <a:off x="3625"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6" name="Freeform 108">
              <a:extLst>
                <a:ext uri="{FF2B5EF4-FFF2-40B4-BE49-F238E27FC236}">
                  <a16:creationId xmlns:a16="http://schemas.microsoft.com/office/drawing/2014/main" id="{6A7B71F8-7590-71A3-7FAD-0359DA1D6B30}"/>
                </a:ext>
              </a:extLst>
            </p:cNvPr>
            <p:cNvSpPr>
              <a:spLocks/>
            </p:cNvSpPr>
            <p:nvPr/>
          </p:nvSpPr>
          <p:spPr bwMode="auto">
            <a:xfrm>
              <a:off x="3917"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7" name="Freeform 109">
              <a:extLst>
                <a:ext uri="{FF2B5EF4-FFF2-40B4-BE49-F238E27FC236}">
                  <a16:creationId xmlns:a16="http://schemas.microsoft.com/office/drawing/2014/main" id="{84718CD9-B9DC-0E13-60A2-F5836C30854F}"/>
                </a:ext>
              </a:extLst>
            </p:cNvPr>
            <p:cNvSpPr>
              <a:spLocks/>
            </p:cNvSpPr>
            <p:nvPr/>
          </p:nvSpPr>
          <p:spPr bwMode="auto">
            <a:xfrm>
              <a:off x="4208" y="1625"/>
              <a:ext cx="1" cy="2062"/>
            </a:xfrm>
            <a:custGeom>
              <a:avLst/>
              <a:gdLst>
                <a:gd name="T0" fmla="*/ 0 w 1"/>
                <a:gd name="T1" fmla="*/ 2062 h 410"/>
                <a:gd name="T2" fmla="*/ 0 w 1"/>
                <a:gd name="T3" fmla="*/ 0 h 410"/>
                <a:gd name="T4" fmla="*/ 0 w 1"/>
                <a:gd name="T5" fmla="*/ 0 h 410"/>
                <a:gd name="T6" fmla="*/ 0 60000 65536"/>
                <a:gd name="T7" fmla="*/ 0 60000 65536"/>
                <a:gd name="T8" fmla="*/ 0 60000 65536"/>
              </a:gdLst>
              <a:ahLst/>
              <a:cxnLst>
                <a:cxn ang="T6">
                  <a:pos x="T0" y="T1"/>
                </a:cxn>
                <a:cxn ang="T7">
                  <a:pos x="T2" y="T3"/>
                </a:cxn>
                <a:cxn ang="T8">
                  <a:pos x="T4" y="T5"/>
                </a:cxn>
              </a:cxnLst>
              <a:rect l="0" t="0" r="r" b="b"/>
              <a:pathLst>
                <a:path w="1" h="410">
                  <a:moveTo>
                    <a:pt x="0" y="41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8" name="Freeform 110">
              <a:extLst>
                <a:ext uri="{FF2B5EF4-FFF2-40B4-BE49-F238E27FC236}">
                  <a16:creationId xmlns:a16="http://schemas.microsoft.com/office/drawing/2014/main" id="{284C1D76-6AB4-AB6B-EAB5-9ECD74CC131E}"/>
                </a:ext>
              </a:extLst>
            </p:cNvPr>
            <p:cNvSpPr>
              <a:spLocks/>
            </p:cNvSpPr>
            <p:nvPr/>
          </p:nvSpPr>
          <p:spPr bwMode="auto">
            <a:xfrm>
              <a:off x="1593" y="3687"/>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29" name="Freeform 111">
              <a:extLst>
                <a:ext uri="{FF2B5EF4-FFF2-40B4-BE49-F238E27FC236}">
                  <a16:creationId xmlns:a16="http://schemas.microsoft.com/office/drawing/2014/main" id="{2171860C-2FD6-5911-16A8-CBC0E26F4F08}"/>
                </a:ext>
              </a:extLst>
            </p:cNvPr>
            <p:cNvSpPr>
              <a:spLocks/>
            </p:cNvSpPr>
            <p:nvPr/>
          </p:nvSpPr>
          <p:spPr bwMode="auto">
            <a:xfrm>
              <a:off x="1593" y="3426"/>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0" name="Freeform 112">
              <a:extLst>
                <a:ext uri="{FF2B5EF4-FFF2-40B4-BE49-F238E27FC236}">
                  <a16:creationId xmlns:a16="http://schemas.microsoft.com/office/drawing/2014/main" id="{003E350A-D5F0-0369-676A-144609AB06E0}"/>
                </a:ext>
              </a:extLst>
            </p:cNvPr>
            <p:cNvSpPr>
              <a:spLocks/>
            </p:cNvSpPr>
            <p:nvPr/>
          </p:nvSpPr>
          <p:spPr bwMode="auto">
            <a:xfrm>
              <a:off x="1593" y="3174"/>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1" name="Freeform 113">
              <a:extLst>
                <a:ext uri="{FF2B5EF4-FFF2-40B4-BE49-F238E27FC236}">
                  <a16:creationId xmlns:a16="http://schemas.microsoft.com/office/drawing/2014/main" id="{3DB12729-C848-2392-819D-073B64F11AC6}"/>
                </a:ext>
              </a:extLst>
            </p:cNvPr>
            <p:cNvSpPr>
              <a:spLocks/>
            </p:cNvSpPr>
            <p:nvPr/>
          </p:nvSpPr>
          <p:spPr bwMode="auto">
            <a:xfrm>
              <a:off x="1593" y="2913"/>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2" name="Freeform 114">
              <a:extLst>
                <a:ext uri="{FF2B5EF4-FFF2-40B4-BE49-F238E27FC236}">
                  <a16:creationId xmlns:a16="http://schemas.microsoft.com/office/drawing/2014/main" id="{F689366C-29B6-F528-485A-ED650EC1BA0D}"/>
                </a:ext>
              </a:extLst>
            </p:cNvPr>
            <p:cNvSpPr>
              <a:spLocks/>
            </p:cNvSpPr>
            <p:nvPr/>
          </p:nvSpPr>
          <p:spPr bwMode="auto">
            <a:xfrm>
              <a:off x="1593" y="2656"/>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3" name="Freeform 115">
              <a:extLst>
                <a:ext uri="{FF2B5EF4-FFF2-40B4-BE49-F238E27FC236}">
                  <a16:creationId xmlns:a16="http://schemas.microsoft.com/office/drawing/2014/main" id="{996AAD5C-1EE2-0F1C-51AA-4ADCA6A4A723}"/>
                </a:ext>
              </a:extLst>
            </p:cNvPr>
            <p:cNvSpPr>
              <a:spLocks/>
            </p:cNvSpPr>
            <p:nvPr/>
          </p:nvSpPr>
          <p:spPr bwMode="auto">
            <a:xfrm>
              <a:off x="1593" y="2395"/>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4" name="Freeform 116">
              <a:extLst>
                <a:ext uri="{FF2B5EF4-FFF2-40B4-BE49-F238E27FC236}">
                  <a16:creationId xmlns:a16="http://schemas.microsoft.com/office/drawing/2014/main" id="{E6A20ECC-3415-8814-6B68-4AFCAB31F031}"/>
                </a:ext>
              </a:extLst>
            </p:cNvPr>
            <p:cNvSpPr>
              <a:spLocks/>
            </p:cNvSpPr>
            <p:nvPr/>
          </p:nvSpPr>
          <p:spPr bwMode="auto">
            <a:xfrm>
              <a:off x="1593" y="2143"/>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5" name="Freeform 117">
              <a:extLst>
                <a:ext uri="{FF2B5EF4-FFF2-40B4-BE49-F238E27FC236}">
                  <a16:creationId xmlns:a16="http://schemas.microsoft.com/office/drawing/2014/main" id="{F225FEBE-870D-034D-B21C-9BCC97A11108}"/>
                </a:ext>
              </a:extLst>
            </p:cNvPr>
            <p:cNvSpPr>
              <a:spLocks/>
            </p:cNvSpPr>
            <p:nvPr/>
          </p:nvSpPr>
          <p:spPr bwMode="auto">
            <a:xfrm>
              <a:off x="1593" y="1882"/>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6" name="Freeform 118">
              <a:extLst>
                <a:ext uri="{FF2B5EF4-FFF2-40B4-BE49-F238E27FC236}">
                  <a16:creationId xmlns:a16="http://schemas.microsoft.com/office/drawing/2014/main" id="{31875309-3692-2EE0-6EB0-95A2B80C96C7}"/>
                </a:ext>
              </a:extLst>
            </p:cNvPr>
            <p:cNvSpPr>
              <a:spLocks/>
            </p:cNvSpPr>
            <p:nvPr/>
          </p:nvSpPr>
          <p:spPr bwMode="auto">
            <a:xfrm>
              <a:off x="1593" y="1625"/>
              <a:ext cx="2615" cy="1"/>
            </a:xfrm>
            <a:custGeom>
              <a:avLst/>
              <a:gdLst>
                <a:gd name="T0" fmla="*/ 0 w 520"/>
                <a:gd name="T1" fmla="*/ 0 h 1"/>
                <a:gd name="T2" fmla="*/ 2615 w 520"/>
                <a:gd name="T3" fmla="*/ 0 h 1"/>
                <a:gd name="T4" fmla="*/ 2615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2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7" name="Line 119">
              <a:extLst>
                <a:ext uri="{FF2B5EF4-FFF2-40B4-BE49-F238E27FC236}">
                  <a16:creationId xmlns:a16="http://schemas.microsoft.com/office/drawing/2014/main" id="{C4A69682-1233-FCB8-862D-2945B0F7F4AA}"/>
                </a:ext>
              </a:extLst>
            </p:cNvPr>
            <p:cNvSpPr>
              <a:spLocks noChangeShapeType="1"/>
            </p:cNvSpPr>
            <p:nvPr/>
          </p:nvSpPr>
          <p:spPr bwMode="auto">
            <a:xfrm>
              <a:off x="1593" y="1625"/>
              <a:ext cx="26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8" name="Freeform 120">
              <a:extLst>
                <a:ext uri="{FF2B5EF4-FFF2-40B4-BE49-F238E27FC236}">
                  <a16:creationId xmlns:a16="http://schemas.microsoft.com/office/drawing/2014/main" id="{07531C33-861C-F4B4-4B31-442ABDD75B77}"/>
                </a:ext>
              </a:extLst>
            </p:cNvPr>
            <p:cNvSpPr>
              <a:spLocks/>
            </p:cNvSpPr>
            <p:nvPr/>
          </p:nvSpPr>
          <p:spPr bwMode="auto">
            <a:xfrm>
              <a:off x="1593" y="1625"/>
              <a:ext cx="2615" cy="2062"/>
            </a:xfrm>
            <a:custGeom>
              <a:avLst/>
              <a:gdLst>
                <a:gd name="T0" fmla="*/ 0 w 520"/>
                <a:gd name="T1" fmla="*/ 2062 h 410"/>
                <a:gd name="T2" fmla="*/ 2615 w 520"/>
                <a:gd name="T3" fmla="*/ 2062 h 410"/>
                <a:gd name="T4" fmla="*/ 2615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39" name="Line 121">
              <a:extLst>
                <a:ext uri="{FF2B5EF4-FFF2-40B4-BE49-F238E27FC236}">
                  <a16:creationId xmlns:a16="http://schemas.microsoft.com/office/drawing/2014/main" id="{E71CB57A-A9B5-2057-8913-EBB1C51C1A21}"/>
                </a:ext>
              </a:extLst>
            </p:cNvPr>
            <p:cNvSpPr>
              <a:spLocks noChangeShapeType="1"/>
            </p:cNvSpPr>
            <p:nvPr/>
          </p:nvSpPr>
          <p:spPr bwMode="auto">
            <a:xfrm flipV="1">
              <a:off x="1593" y="1625"/>
              <a:ext cx="1" cy="20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0" name="Line 122">
              <a:extLst>
                <a:ext uri="{FF2B5EF4-FFF2-40B4-BE49-F238E27FC236}">
                  <a16:creationId xmlns:a16="http://schemas.microsoft.com/office/drawing/2014/main" id="{AA045346-26DC-4984-C49D-1A4D60845E8D}"/>
                </a:ext>
              </a:extLst>
            </p:cNvPr>
            <p:cNvSpPr>
              <a:spLocks noChangeShapeType="1"/>
            </p:cNvSpPr>
            <p:nvPr/>
          </p:nvSpPr>
          <p:spPr bwMode="auto">
            <a:xfrm>
              <a:off x="1593" y="3687"/>
              <a:ext cx="26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1" name="Line 123">
              <a:extLst>
                <a:ext uri="{FF2B5EF4-FFF2-40B4-BE49-F238E27FC236}">
                  <a16:creationId xmlns:a16="http://schemas.microsoft.com/office/drawing/2014/main" id="{72E2E9B1-D89E-A543-F052-F2A4432101DA}"/>
                </a:ext>
              </a:extLst>
            </p:cNvPr>
            <p:cNvSpPr>
              <a:spLocks noChangeShapeType="1"/>
            </p:cNvSpPr>
            <p:nvPr/>
          </p:nvSpPr>
          <p:spPr bwMode="auto">
            <a:xfrm flipV="1">
              <a:off x="1593" y="1625"/>
              <a:ext cx="1" cy="20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2" name="Line 124">
              <a:extLst>
                <a:ext uri="{FF2B5EF4-FFF2-40B4-BE49-F238E27FC236}">
                  <a16:creationId xmlns:a16="http://schemas.microsoft.com/office/drawing/2014/main" id="{770A5425-B392-71CF-6641-79CBB5362BE4}"/>
                </a:ext>
              </a:extLst>
            </p:cNvPr>
            <p:cNvSpPr>
              <a:spLocks noChangeShapeType="1"/>
            </p:cNvSpPr>
            <p:nvPr/>
          </p:nvSpPr>
          <p:spPr bwMode="auto">
            <a:xfrm flipV="1">
              <a:off x="1593"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3" name="Line 125">
              <a:extLst>
                <a:ext uri="{FF2B5EF4-FFF2-40B4-BE49-F238E27FC236}">
                  <a16:creationId xmlns:a16="http://schemas.microsoft.com/office/drawing/2014/main" id="{18B53682-1E30-7777-454F-16C8615C64A5}"/>
                </a:ext>
              </a:extLst>
            </p:cNvPr>
            <p:cNvSpPr>
              <a:spLocks noChangeShapeType="1"/>
            </p:cNvSpPr>
            <p:nvPr/>
          </p:nvSpPr>
          <p:spPr bwMode="auto">
            <a:xfrm>
              <a:off x="1593"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4" name="Rectangle 126">
              <a:extLst>
                <a:ext uri="{FF2B5EF4-FFF2-40B4-BE49-F238E27FC236}">
                  <a16:creationId xmlns:a16="http://schemas.microsoft.com/office/drawing/2014/main" id="{AABDE44D-738F-707A-2BF8-83485F304FC2}"/>
                </a:ext>
              </a:extLst>
            </p:cNvPr>
            <p:cNvSpPr>
              <a:spLocks noChangeArrowheads="1"/>
            </p:cNvSpPr>
            <p:nvPr/>
          </p:nvSpPr>
          <p:spPr bwMode="auto">
            <a:xfrm>
              <a:off x="1573" y="370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a:t>
              </a:r>
              <a:endParaRPr lang="en-US" altLang="ja-JP">
                <a:latin typeface="Arial" panose="020B0604020202020204" pitchFamily="34" charset="0"/>
                <a:ea typeface="ＭＳ Ｐゴシック" panose="020B0600070205080204" pitchFamily="50" charset="-128"/>
              </a:endParaRPr>
            </a:p>
          </p:txBody>
        </p:sp>
        <p:sp>
          <p:nvSpPr>
            <p:cNvPr id="43045" name="Line 127">
              <a:extLst>
                <a:ext uri="{FF2B5EF4-FFF2-40B4-BE49-F238E27FC236}">
                  <a16:creationId xmlns:a16="http://schemas.microsoft.com/office/drawing/2014/main" id="{AAB425B5-DF02-56DF-102F-F288B0E2FB28}"/>
                </a:ext>
              </a:extLst>
            </p:cNvPr>
            <p:cNvSpPr>
              <a:spLocks noChangeShapeType="1"/>
            </p:cNvSpPr>
            <p:nvPr/>
          </p:nvSpPr>
          <p:spPr bwMode="auto">
            <a:xfrm flipV="1">
              <a:off x="1880"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6" name="Line 128">
              <a:extLst>
                <a:ext uri="{FF2B5EF4-FFF2-40B4-BE49-F238E27FC236}">
                  <a16:creationId xmlns:a16="http://schemas.microsoft.com/office/drawing/2014/main" id="{0EA3CD19-19A5-86FF-16B1-A3E899E2BCC5}"/>
                </a:ext>
              </a:extLst>
            </p:cNvPr>
            <p:cNvSpPr>
              <a:spLocks noChangeShapeType="1"/>
            </p:cNvSpPr>
            <p:nvPr/>
          </p:nvSpPr>
          <p:spPr bwMode="auto">
            <a:xfrm>
              <a:off x="1880"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7" name="Rectangle 129">
              <a:extLst>
                <a:ext uri="{FF2B5EF4-FFF2-40B4-BE49-F238E27FC236}">
                  <a16:creationId xmlns:a16="http://schemas.microsoft.com/office/drawing/2014/main" id="{0F394F7A-5CF6-E0AC-8A85-7380F922BF2B}"/>
                </a:ext>
              </a:extLst>
            </p:cNvPr>
            <p:cNvSpPr>
              <a:spLocks noChangeArrowheads="1"/>
            </p:cNvSpPr>
            <p:nvPr/>
          </p:nvSpPr>
          <p:spPr bwMode="auto">
            <a:xfrm>
              <a:off x="1840" y="3707"/>
              <a:ext cx="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20</a:t>
              </a:r>
              <a:endParaRPr lang="en-US" altLang="ja-JP">
                <a:latin typeface="Arial" panose="020B0604020202020204" pitchFamily="34" charset="0"/>
                <a:ea typeface="ＭＳ Ｐゴシック" panose="020B0600070205080204" pitchFamily="50" charset="-128"/>
              </a:endParaRPr>
            </a:p>
          </p:txBody>
        </p:sp>
        <p:sp>
          <p:nvSpPr>
            <p:cNvPr id="43048" name="Line 130">
              <a:extLst>
                <a:ext uri="{FF2B5EF4-FFF2-40B4-BE49-F238E27FC236}">
                  <a16:creationId xmlns:a16="http://schemas.microsoft.com/office/drawing/2014/main" id="{5E6BF9BD-7CAB-0330-BD3A-27D66FFB5AE2}"/>
                </a:ext>
              </a:extLst>
            </p:cNvPr>
            <p:cNvSpPr>
              <a:spLocks noChangeShapeType="1"/>
            </p:cNvSpPr>
            <p:nvPr/>
          </p:nvSpPr>
          <p:spPr bwMode="auto">
            <a:xfrm flipV="1">
              <a:off x="2172"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9" name="Line 131">
              <a:extLst>
                <a:ext uri="{FF2B5EF4-FFF2-40B4-BE49-F238E27FC236}">
                  <a16:creationId xmlns:a16="http://schemas.microsoft.com/office/drawing/2014/main" id="{69FF665B-0376-ED51-5F6D-1321E8E4EB77}"/>
                </a:ext>
              </a:extLst>
            </p:cNvPr>
            <p:cNvSpPr>
              <a:spLocks noChangeShapeType="1"/>
            </p:cNvSpPr>
            <p:nvPr/>
          </p:nvSpPr>
          <p:spPr bwMode="auto">
            <a:xfrm>
              <a:off x="2172"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0" name="Rectangle 132">
              <a:extLst>
                <a:ext uri="{FF2B5EF4-FFF2-40B4-BE49-F238E27FC236}">
                  <a16:creationId xmlns:a16="http://schemas.microsoft.com/office/drawing/2014/main" id="{B73A5D09-4CDC-639C-F031-27C0B25E6495}"/>
                </a:ext>
              </a:extLst>
            </p:cNvPr>
            <p:cNvSpPr>
              <a:spLocks noChangeArrowheads="1"/>
            </p:cNvSpPr>
            <p:nvPr/>
          </p:nvSpPr>
          <p:spPr bwMode="auto">
            <a:xfrm>
              <a:off x="2126" y="3707"/>
              <a:ext cx="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40</a:t>
              </a:r>
              <a:endParaRPr lang="en-US" altLang="ja-JP">
                <a:latin typeface="Arial" panose="020B0604020202020204" pitchFamily="34" charset="0"/>
                <a:ea typeface="ＭＳ Ｐゴシック" panose="020B0600070205080204" pitchFamily="50" charset="-128"/>
              </a:endParaRPr>
            </a:p>
          </p:txBody>
        </p:sp>
        <p:sp>
          <p:nvSpPr>
            <p:cNvPr id="43051" name="Line 133">
              <a:extLst>
                <a:ext uri="{FF2B5EF4-FFF2-40B4-BE49-F238E27FC236}">
                  <a16:creationId xmlns:a16="http://schemas.microsoft.com/office/drawing/2014/main" id="{185AB0D7-C71F-14EE-53CC-28E19FB29D9C}"/>
                </a:ext>
              </a:extLst>
            </p:cNvPr>
            <p:cNvSpPr>
              <a:spLocks noChangeShapeType="1"/>
            </p:cNvSpPr>
            <p:nvPr/>
          </p:nvSpPr>
          <p:spPr bwMode="auto">
            <a:xfrm flipV="1">
              <a:off x="2463"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2" name="Line 134">
              <a:extLst>
                <a:ext uri="{FF2B5EF4-FFF2-40B4-BE49-F238E27FC236}">
                  <a16:creationId xmlns:a16="http://schemas.microsoft.com/office/drawing/2014/main" id="{6026643F-92E9-11E4-A628-E6C1E812358D}"/>
                </a:ext>
              </a:extLst>
            </p:cNvPr>
            <p:cNvSpPr>
              <a:spLocks noChangeShapeType="1"/>
            </p:cNvSpPr>
            <p:nvPr/>
          </p:nvSpPr>
          <p:spPr bwMode="auto">
            <a:xfrm>
              <a:off x="2463"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3" name="Rectangle 135">
              <a:extLst>
                <a:ext uri="{FF2B5EF4-FFF2-40B4-BE49-F238E27FC236}">
                  <a16:creationId xmlns:a16="http://schemas.microsoft.com/office/drawing/2014/main" id="{D3A16899-DD7E-BE26-2A69-EDB5F71F6890}"/>
                </a:ext>
              </a:extLst>
            </p:cNvPr>
            <p:cNvSpPr>
              <a:spLocks noChangeArrowheads="1"/>
            </p:cNvSpPr>
            <p:nvPr/>
          </p:nvSpPr>
          <p:spPr bwMode="auto">
            <a:xfrm>
              <a:off x="2418" y="3707"/>
              <a:ext cx="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60</a:t>
              </a:r>
              <a:endParaRPr lang="en-US" altLang="ja-JP">
                <a:latin typeface="Arial" panose="020B0604020202020204" pitchFamily="34" charset="0"/>
                <a:ea typeface="ＭＳ Ｐゴシック" panose="020B0600070205080204" pitchFamily="50" charset="-128"/>
              </a:endParaRPr>
            </a:p>
          </p:txBody>
        </p:sp>
        <p:sp>
          <p:nvSpPr>
            <p:cNvPr id="43054" name="Line 136">
              <a:extLst>
                <a:ext uri="{FF2B5EF4-FFF2-40B4-BE49-F238E27FC236}">
                  <a16:creationId xmlns:a16="http://schemas.microsoft.com/office/drawing/2014/main" id="{2FE3F268-89F0-348B-B052-DB36E56CA203}"/>
                </a:ext>
              </a:extLst>
            </p:cNvPr>
            <p:cNvSpPr>
              <a:spLocks noChangeShapeType="1"/>
            </p:cNvSpPr>
            <p:nvPr/>
          </p:nvSpPr>
          <p:spPr bwMode="auto">
            <a:xfrm flipV="1">
              <a:off x="2755"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5" name="Line 137">
              <a:extLst>
                <a:ext uri="{FF2B5EF4-FFF2-40B4-BE49-F238E27FC236}">
                  <a16:creationId xmlns:a16="http://schemas.microsoft.com/office/drawing/2014/main" id="{93B57CCD-D0C2-72CC-A9E6-BEE02DD370A5}"/>
                </a:ext>
              </a:extLst>
            </p:cNvPr>
            <p:cNvSpPr>
              <a:spLocks noChangeShapeType="1"/>
            </p:cNvSpPr>
            <p:nvPr/>
          </p:nvSpPr>
          <p:spPr bwMode="auto">
            <a:xfrm>
              <a:off x="2755"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6" name="Rectangle 138">
              <a:extLst>
                <a:ext uri="{FF2B5EF4-FFF2-40B4-BE49-F238E27FC236}">
                  <a16:creationId xmlns:a16="http://schemas.microsoft.com/office/drawing/2014/main" id="{D82AC106-50E1-C4A8-A2DC-E0CCF89E63A7}"/>
                </a:ext>
              </a:extLst>
            </p:cNvPr>
            <p:cNvSpPr>
              <a:spLocks noChangeArrowheads="1"/>
            </p:cNvSpPr>
            <p:nvPr/>
          </p:nvSpPr>
          <p:spPr bwMode="auto">
            <a:xfrm>
              <a:off x="2710" y="3707"/>
              <a:ext cx="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80</a:t>
              </a:r>
              <a:endParaRPr lang="en-US" altLang="ja-JP">
                <a:latin typeface="Arial" panose="020B0604020202020204" pitchFamily="34" charset="0"/>
                <a:ea typeface="ＭＳ Ｐゴシック" panose="020B0600070205080204" pitchFamily="50" charset="-128"/>
              </a:endParaRPr>
            </a:p>
          </p:txBody>
        </p:sp>
        <p:sp>
          <p:nvSpPr>
            <p:cNvPr id="43057" name="Line 139">
              <a:extLst>
                <a:ext uri="{FF2B5EF4-FFF2-40B4-BE49-F238E27FC236}">
                  <a16:creationId xmlns:a16="http://schemas.microsoft.com/office/drawing/2014/main" id="{73E35878-71D8-8E5A-2403-C0BDF7B71F52}"/>
                </a:ext>
              </a:extLst>
            </p:cNvPr>
            <p:cNvSpPr>
              <a:spLocks noChangeShapeType="1"/>
            </p:cNvSpPr>
            <p:nvPr/>
          </p:nvSpPr>
          <p:spPr bwMode="auto">
            <a:xfrm flipV="1">
              <a:off x="3047"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8" name="Line 140">
              <a:extLst>
                <a:ext uri="{FF2B5EF4-FFF2-40B4-BE49-F238E27FC236}">
                  <a16:creationId xmlns:a16="http://schemas.microsoft.com/office/drawing/2014/main" id="{456C488E-BFFE-9EB4-963F-187365B55480}"/>
                </a:ext>
              </a:extLst>
            </p:cNvPr>
            <p:cNvSpPr>
              <a:spLocks noChangeShapeType="1"/>
            </p:cNvSpPr>
            <p:nvPr/>
          </p:nvSpPr>
          <p:spPr bwMode="auto">
            <a:xfrm>
              <a:off x="3047"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9" name="Rectangle 141">
              <a:extLst>
                <a:ext uri="{FF2B5EF4-FFF2-40B4-BE49-F238E27FC236}">
                  <a16:creationId xmlns:a16="http://schemas.microsoft.com/office/drawing/2014/main" id="{4B038C18-2719-8794-8AF7-0713ED113F61}"/>
                </a:ext>
              </a:extLst>
            </p:cNvPr>
            <p:cNvSpPr>
              <a:spLocks noChangeArrowheads="1"/>
            </p:cNvSpPr>
            <p:nvPr/>
          </p:nvSpPr>
          <p:spPr bwMode="auto">
            <a:xfrm>
              <a:off x="2981" y="3707"/>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100</a:t>
              </a:r>
              <a:endParaRPr lang="en-US" altLang="ja-JP">
                <a:latin typeface="Arial" panose="020B0604020202020204" pitchFamily="34" charset="0"/>
                <a:ea typeface="ＭＳ Ｐゴシック" panose="020B0600070205080204" pitchFamily="50" charset="-128"/>
              </a:endParaRPr>
            </a:p>
          </p:txBody>
        </p:sp>
        <p:sp>
          <p:nvSpPr>
            <p:cNvPr id="43060" name="Line 142">
              <a:extLst>
                <a:ext uri="{FF2B5EF4-FFF2-40B4-BE49-F238E27FC236}">
                  <a16:creationId xmlns:a16="http://schemas.microsoft.com/office/drawing/2014/main" id="{4A99AD1A-2A56-45C4-73C7-4F830CB29C49}"/>
                </a:ext>
              </a:extLst>
            </p:cNvPr>
            <p:cNvSpPr>
              <a:spLocks noChangeShapeType="1"/>
            </p:cNvSpPr>
            <p:nvPr/>
          </p:nvSpPr>
          <p:spPr bwMode="auto">
            <a:xfrm flipV="1">
              <a:off x="3333"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1" name="Line 143">
              <a:extLst>
                <a:ext uri="{FF2B5EF4-FFF2-40B4-BE49-F238E27FC236}">
                  <a16:creationId xmlns:a16="http://schemas.microsoft.com/office/drawing/2014/main" id="{7E776100-9CFC-E922-9395-086441DEEB96}"/>
                </a:ext>
              </a:extLst>
            </p:cNvPr>
            <p:cNvSpPr>
              <a:spLocks noChangeShapeType="1"/>
            </p:cNvSpPr>
            <p:nvPr/>
          </p:nvSpPr>
          <p:spPr bwMode="auto">
            <a:xfrm>
              <a:off x="3333"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2" name="Rectangle 144">
              <a:extLst>
                <a:ext uri="{FF2B5EF4-FFF2-40B4-BE49-F238E27FC236}">
                  <a16:creationId xmlns:a16="http://schemas.microsoft.com/office/drawing/2014/main" id="{34B251C0-53D4-E776-1BF9-E4EFBB606BD6}"/>
                </a:ext>
              </a:extLst>
            </p:cNvPr>
            <p:cNvSpPr>
              <a:spLocks noChangeArrowheads="1"/>
            </p:cNvSpPr>
            <p:nvPr/>
          </p:nvSpPr>
          <p:spPr bwMode="auto">
            <a:xfrm>
              <a:off x="3273" y="3707"/>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120</a:t>
              </a:r>
              <a:endParaRPr lang="en-US" altLang="ja-JP">
                <a:latin typeface="Arial" panose="020B0604020202020204" pitchFamily="34" charset="0"/>
                <a:ea typeface="ＭＳ Ｐゴシック" panose="020B0600070205080204" pitchFamily="50" charset="-128"/>
              </a:endParaRPr>
            </a:p>
          </p:txBody>
        </p:sp>
        <p:sp>
          <p:nvSpPr>
            <p:cNvPr id="43063" name="Line 145">
              <a:extLst>
                <a:ext uri="{FF2B5EF4-FFF2-40B4-BE49-F238E27FC236}">
                  <a16:creationId xmlns:a16="http://schemas.microsoft.com/office/drawing/2014/main" id="{3718429C-705F-F7BB-F5CD-D9A88CCA9729}"/>
                </a:ext>
              </a:extLst>
            </p:cNvPr>
            <p:cNvSpPr>
              <a:spLocks noChangeShapeType="1"/>
            </p:cNvSpPr>
            <p:nvPr/>
          </p:nvSpPr>
          <p:spPr bwMode="auto">
            <a:xfrm flipV="1">
              <a:off x="3625"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4" name="Line 146">
              <a:extLst>
                <a:ext uri="{FF2B5EF4-FFF2-40B4-BE49-F238E27FC236}">
                  <a16:creationId xmlns:a16="http://schemas.microsoft.com/office/drawing/2014/main" id="{677D852E-8357-B328-B055-F584B670C348}"/>
                </a:ext>
              </a:extLst>
            </p:cNvPr>
            <p:cNvSpPr>
              <a:spLocks noChangeShapeType="1"/>
            </p:cNvSpPr>
            <p:nvPr/>
          </p:nvSpPr>
          <p:spPr bwMode="auto">
            <a:xfrm>
              <a:off x="3625"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5" name="Rectangle 147">
              <a:extLst>
                <a:ext uri="{FF2B5EF4-FFF2-40B4-BE49-F238E27FC236}">
                  <a16:creationId xmlns:a16="http://schemas.microsoft.com/office/drawing/2014/main" id="{0F55308B-5940-D232-14E0-7558C96B3929}"/>
                </a:ext>
              </a:extLst>
            </p:cNvPr>
            <p:cNvSpPr>
              <a:spLocks noChangeArrowheads="1"/>
            </p:cNvSpPr>
            <p:nvPr/>
          </p:nvSpPr>
          <p:spPr bwMode="auto">
            <a:xfrm>
              <a:off x="3565" y="3707"/>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140</a:t>
              </a:r>
              <a:endParaRPr lang="en-US" altLang="ja-JP">
                <a:latin typeface="Arial" panose="020B0604020202020204" pitchFamily="34" charset="0"/>
                <a:ea typeface="ＭＳ Ｐゴシック" panose="020B0600070205080204" pitchFamily="50" charset="-128"/>
              </a:endParaRPr>
            </a:p>
          </p:txBody>
        </p:sp>
        <p:sp>
          <p:nvSpPr>
            <p:cNvPr id="43066" name="Line 148">
              <a:extLst>
                <a:ext uri="{FF2B5EF4-FFF2-40B4-BE49-F238E27FC236}">
                  <a16:creationId xmlns:a16="http://schemas.microsoft.com/office/drawing/2014/main" id="{B02205B5-6DEA-5296-D857-68D62A59271F}"/>
                </a:ext>
              </a:extLst>
            </p:cNvPr>
            <p:cNvSpPr>
              <a:spLocks noChangeShapeType="1"/>
            </p:cNvSpPr>
            <p:nvPr/>
          </p:nvSpPr>
          <p:spPr bwMode="auto">
            <a:xfrm flipV="1">
              <a:off x="3917"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7" name="Line 149">
              <a:extLst>
                <a:ext uri="{FF2B5EF4-FFF2-40B4-BE49-F238E27FC236}">
                  <a16:creationId xmlns:a16="http://schemas.microsoft.com/office/drawing/2014/main" id="{7B077448-B88C-9D6A-CC80-3706EB4C4B74}"/>
                </a:ext>
              </a:extLst>
            </p:cNvPr>
            <p:cNvSpPr>
              <a:spLocks noChangeShapeType="1"/>
            </p:cNvSpPr>
            <p:nvPr/>
          </p:nvSpPr>
          <p:spPr bwMode="auto">
            <a:xfrm>
              <a:off x="3917"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8" name="Rectangle 150">
              <a:extLst>
                <a:ext uri="{FF2B5EF4-FFF2-40B4-BE49-F238E27FC236}">
                  <a16:creationId xmlns:a16="http://schemas.microsoft.com/office/drawing/2014/main" id="{C3EB1562-526D-73E5-0B0C-916A9C1C351A}"/>
                </a:ext>
              </a:extLst>
            </p:cNvPr>
            <p:cNvSpPr>
              <a:spLocks noChangeArrowheads="1"/>
            </p:cNvSpPr>
            <p:nvPr/>
          </p:nvSpPr>
          <p:spPr bwMode="auto">
            <a:xfrm>
              <a:off x="3856" y="3707"/>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160</a:t>
              </a:r>
              <a:endParaRPr lang="en-US" altLang="ja-JP">
                <a:latin typeface="Arial" panose="020B0604020202020204" pitchFamily="34" charset="0"/>
                <a:ea typeface="ＭＳ Ｐゴシック" panose="020B0600070205080204" pitchFamily="50" charset="-128"/>
              </a:endParaRPr>
            </a:p>
          </p:txBody>
        </p:sp>
        <p:sp>
          <p:nvSpPr>
            <p:cNvPr id="43069" name="Line 151">
              <a:extLst>
                <a:ext uri="{FF2B5EF4-FFF2-40B4-BE49-F238E27FC236}">
                  <a16:creationId xmlns:a16="http://schemas.microsoft.com/office/drawing/2014/main" id="{FB54DB0B-CE89-852C-56F5-0F4CD11B9FFD}"/>
                </a:ext>
              </a:extLst>
            </p:cNvPr>
            <p:cNvSpPr>
              <a:spLocks noChangeShapeType="1"/>
            </p:cNvSpPr>
            <p:nvPr/>
          </p:nvSpPr>
          <p:spPr bwMode="auto">
            <a:xfrm flipV="1">
              <a:off x="4208" y="3657"/>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0" name="Line 152">
              <a:extLst>
                <a:ext uri="{FF2B5EF4-FFF2-40B4-BE49-F238E27FC236}">
                  <a16:creationId xmlns:a16="http://schemas.microsoft.com/office/drawing/2014/main" id="{AD9153C6-1BAF-C9D6-ADAC-A3C20063976F}"/>
                </a:ext>
              </a:extLst>
            </p:cNvPr>
            <p:cNvSpPr>
              <a:spLocks noChangeShapeType="1"/>
            </p:cNvSpPr>
            <p:nvPr/>
          </p:nvSpPr>
          <p:spPr bwMode="auto">
            <a:xfrm>
              <a:off x="4208" y="1625"/>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1" name="Rectangle 153">
              <a:extLst>
                <a:ext uri="{FF2B5EF4-FFF2-40B4-BE49-F238E27FC236}">
                  <a16:creationId xmlns:a16="http://schemas.microsoft.com/office/drawing/2014/main" id="{937EF3B2-C0D2-7BB5-1534-214C3F490E52}"/>
                </a:ext>
              </a:extLst>
            </p:cNvPr>
            <p:cNvSpPr>
              <a:spLocks noChangeArrowheads="1"/>
            </p:cNvSpPr>
            <p:nvPr/>
          </p:nvSpPr>
          <p:spPr bwMode="auto">
            <a:xfrm>
              <a:off x="4148" y="3707"/>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180</a:t>
              </a:r>
              <a:endParaRPr lang="en-US" altLang="ja-JP">
                <a:latin typeface="Arial" panose="020B0604020202020204" pitchFamily="34" charset="0"/>
                <a:ea typeface="ＭＳ Ｐゴシック" panose="020B0600070205080204" pitchFamily="50" charset="-128"/>
              </a:endParaRPr>
            </a:p>
          </p:txBody>
        </p:sp>
        <p:sp>
          <p:nvSpPr>
            <p:cNvPr id="43072" name="Line 154">
              <a:extLst>
                <a:ext uri="{FF2B5EF4-FFF2-40B4-BE49-F238E27FC236}">
                  <a16:creationId xmlns:a16="http://schemas.microsoft.com/office/drawing/2014/main" id="{83EB7064-BBAE-CD63-1AFA-1255E168BE2F}"/>
                </a:ext>
              </a:extLst>
            </p:cNvPr>
            <p:cNvSpPr>
              <a:spLocks noChangeShapeType="1"/>
            </p:cNvSpPr>
            <p:nvPr/>
          </p:nvSpPr>
          <p:spPr bwMode="auto">
            <a:xfrm>
              <a:off x="1593" y="3687"/>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3" name="Line 155">
              <a:extLst>
                <a:ext uri="{FF2B5EF4-FFF2-40B4-BE49-F238E27FC236}">
                  <a16:creationId xmlns:a16="http://schemas.microsoft.com/office/drawing/2014/main" id="{3FF56FC0-C26F-E1F8-B477-383901739EC8}"/>
                </a:ext>
              </a:extLst>
            </p:cNvPr>
            <p:cNvSpPr>
              <a:spLocks noChangeShapeType="1"/>
            </p:cNvSpPr>
            <p:nvPr/>
          </p:nvSpPr>
          <p:spPr bwMode="auto">
            <a:xfrm flipH="1">
              <a:off x="4178" y="3687"/>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4" name="Rectangle 156">
              <a:extLst>
                <a:ext uri="{FF2B5EF4-FFF2-40B4-BE49-F238E27FC236}">
                  <a16:creationId xmlns:a16="http://schemas.microsoft.com/office/drawing/2014/main" id="{E4E1FFF9-1AEE-4E35-0A84-13079C4475E3}"/>
                </a:ext>
              </a:extLst>
            </p:cNvPr>
            <p:cNvSpPr>
              <a:spLocks noChangeArrowheads="1"/>
            </p:cNvSpPr>
            <p:nvPr/>
          </p:nvSpPr>
          <p:spPr bwMode="auto">
            <a:xfrm>
              <a:off x="1387" y="3647"/>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-0.08</a:t>
              </a:r>
              <a:endParaRPr lang="en-US" altLang="ja-JP">
                <a:latin typeface="Arial" panose="020B0604020202020204" pitchFamily="34" charset="0"/>
                <a:ea typeface="ＭＳ Ｐゴシック" panose="020B0600070205080204" pitchFamily="50" charset="-128"/>
              </a:endParaRPr>
            </a:p>
          </p:txBody>
        </p:sp>
        <p:sp>
          <p:nvSpPr>
            <p:cNvPr id="43075" name="Line 157">
              <a:extLst>
                <a:ext uri="{FF2B5EF4-FFF2-40B4-BE49-F238E27FC236}">
                  <a16:creationId xmlns:a16="http://schemas.microsoft.com/office/drawing/2014/main" id="{F5610A2A-3D94-D125-495E-F8E1E5BBCA80}"/>
                </a:ext>
              </a:extLst>
            </p:cNvPr>
            <p:cNvSpPr>
              <a:spLocks noChangeShapeType="1"/>
            </p:cNvSpPr>
            <p:nvPr/>
          </p:nvSpPr>
          <p:spPr bwMode="auto">
            <a:xfrm>
              <a:off x="1593" y="342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6" name="Line 158">
              <a:extLst>
                <a:ext uri="{FF2B5EF4-FFF2-40B4-BE49-F238E27FC236}">
                  <a16:creationId xmlns:a16="http://schemas.microsoft.com/office/drawing/2014/main" id="{E7316452-2F81-B5DF-2470-D3A66066A630}"/>
                </a:ext>
              </a:extLst>
            </p:cNvPr>
            <p:cNvSpPr>
              <a:spLocks noChangeShapeType="1"/>
            </p:cNvSpPr>
            <p:nvPr/>
          </p:nvSpPr>
          <p:spPr bwMode="auto">
            <a:xfrm flipH="1">
              <a:off x="4178" y="3426"/>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7" name="Rectangle 159">
              <a:extLst>
                <a:ext uri="{FF2B5EF4-FFF2-40B4-BE49-F238E27FC236}">
                  <a16:creationId xmlns:a16="http://schemas.microsoft.com/office/drawing/2014/main" id="{741C2C09-4A6F-71F2-C147-741879B14027}"/>
                </a:ext>
              </a:extLst>
            </p:cNvPr>
            <p:cNvSpPr>
              <a:spLocks noChangeArrowheads="1"/>
            </p:cNvSpPr>
            <p:nvPr/>
          </p:nvSpPr>
          <p:spPr bwMode="auto">
            <a:xfrm>
              <a:off x="1387" y="3386"/>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-0.06</a:t>
              </a:r>
              <a:endParaRPr lang="en-US" altLang="ja-JP">
                <a:latin typeface="Arial" panose="020B0604020202020204" pitchFamily="34" charset="0"/>
                <a:ea typeface="ＭＳ Ｐゴシック" panose="020B0600070205080204" pitchFamily="50" charset="-128"/>
              </a:endParaRPr>
            </a:p>
          </p:txBody>
        </p:sp>
        <p:sp>
          <p:nvSpPr>
            <p:cNvPr id="43078" name="Line 160">
              <a:extLst>
                <a:ext uri="{FF2B5EF4-FFF2-40B4-BE49-F238E27FC236}">
                  <a16:creationId xmlns:a16="http://schemas.microsoft.com/office/drawing/2014/main" id="{2AF97EE7-D61F-1E56-593B-5691F419567A}"/>
                </a:ext>
              </a:extLst>
            </p:cNvPr>
            <p:cNvSpPr>
              <a:spLocks noChangeShapeType="1"/>
            </p:cNvSpPr>
            <p:nvPr/>
          </p:nvSpPr>
          <p:spPr bwMode="auto">
            <a:xfrm>
              <a:off x="1593" y="3174"/>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9" name="Line 161">
              <a:extLst>
                <a:ext uri="{FF2B5EF4-FFF2-40B4-BE49-F238E27FC236}">
                  <a16:creationId xmlns:a16="http://schemas.microsoft.com/office/drawing/2014/main" id="{E9E24B89-5AE7-5C20-D197-ACBFC26DED1A}"/>
                </a:ext>
              </a:extLst>
            </p:cNvPr>
            <p:cNvSpPr>
              <a:spLocks noChangeShapeType="1"/>
            </p:cNvSpPr>
            <p:nvPr/>
          </p:nvSpPr>
          <p:spPr bwMode="auto">
            <a:xfrm flipH="1">
              <a:off x="4178" y="3174"/>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0" name="Rectangle 162">
              <a:extLst>
                <a:ext uri="{FF2B5EF4-FFF2-40B4-BE49-F238E27FC236}">
                  <a16:creationId xmlns:a16="http://schemas.microsoft.com/office/drawing/2014/main" id="{B64971D2-B893-5564-0DF0-B59BD6E03755}"/>
                </a:ext>
              </a:extLst>
            </p:cNvPr>
            <p:cNvSpPr>
              <a:spLocks noChangeArrowheads="1"/>
            </p:cNvSpPr>
            <p:nvPr/>
          </p:nvSpPr>
          <p:spPr bwMode="auto">
            <a:xfrm>
              <a:off x="1387" y="3129"/>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-0.04</a:t>
              </a:r>
              <a:endParaRPr lang="en-US" altLang="ja-JP">
                <a:latin typeface="Arial" panose="020B0604020202020204" pitchFamily="34" charset="0"/>
                <a:ea typeface="ＭＳ Ｐゴシック" panose="020B0600070205080204" pitchFamily="50" charset="-128"/>
              </a:endParaRPr>
            </a:p>
          </p:txBody>
        </p:sp>
        <p:sp>
          <p:nvSpPr>
            <p:cNvPr id="43081" name="Line 163">
              <a:extLst>
                <a:ext uri="{FF2B5EF4-FFF2-40B4-BE49-F238E27FC236}">
                  <a16:creationId xmlns:a16="http://schemas.microsoft.com/office/drawing/2014/main" id="{828A87FA-0CB4-0817-45FA-C7F9842DE2FB}"/>
                </a:ext>
              </a:extLst>
            </p:cNvPr>
            <p:cNvSpPr>
              <a:spLocks noChangeShapeType="1"/>
            </p:cNvSpPr>
            <p:nvPr/>
          </p:nvSpPr>
          <p:spPr bwMode="auto">
            <a:xfrm>
              <a:off x="1593" y="2913"/>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2" name="Line 164">
              <a:extLst>
                <a:ext uri="{FF2B5EF4-FFF2-40B4-BE49-F238E27FC236}">
                  <a16:creationId xmlns:a16="http://schemas.microsoft.com/office/drawing/2014/main" id="{E913A1E9-09BF-38EE-6692-D4A23BC003BA}"/>
                </a:ext>
              </a:extLst>
            </p:cNvPr>
            <p:cNvSpPr>
              <a:spLocks noChangeShapeType="1"/>
            </p:cNvSpPr>
            <p:nvPr/>
          </p:nvSpPr>
          <p:spPr bwMode="auto">
            <a:xfrm flipH="1">
              <a:off x="4178" y="2913"/>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3" name="Rectangle 165">
              <a:extLst>
                <a:ext uri="{FF2B5EF4-FFF2-40B4-BE49-F238E27FC236}">
                  <a16:creationId xmlns:a16="http://schemas.microsoft.com/office/drawing/2014/main" id="{3F03B2A9-7B72-970F-4118-CAB808A15CDF}"/>
                </a:ext>
              </a:extLst>
            </p:cNvPr>
            <p:cNvSpPr>
              <a:spLocks noChangeArrowheads="1"/>
            </p:cNvSpPr>
            <p:nvPr/>
          </p:nvSpPr>
          <p:spPr bwMode="auto">
            <a:xfrm>
              <a:off x="1387" y="2873"/>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-0.02</a:t>
              </a:r>
              <a:endParaRPr lang="en-US" altLang="ja-JP">
                <a:latin typeface="Arial" panose="020B0604020202020204" pitchFamily="34" charset="0"/>
                <a:ea typeface="ＭＳ Ｐゴシック" panose="020B0600070205080204" pitchFamily="50" charset="-128"/>
              </a:endParaRPr>
            </a:p>
          </p:txBody>
        </p:sp>
        <p:sp>
          <p:nvSpPr>
            <p:cNvPr id="43084" name="Line 166">
              <a:extLst>
                <a:ext uri="{FF2B5EF4-FFF2-40B4-BE49-F238E27FC236}">
                  <a16:creationId xmlns:a16="http://schemas.microsoft.com/office/drawing/2014/main" id="{916163E4-29FD-6C65-EDD7-3B2E848E8FDA}"/>
                </a:ext>
              </a:extLst>
            </p:cNvPr>
            <p:cNvSpPr>
              <a:spLocks noChangeShapeType="1"/>
            </p:cNvSpPr>
            <p:nvPr/>
          </p:nvSpPr>
          <p:spPr bwMode="auto">
            <a:xfrm>
              <a:off x="1593" y="265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5" name="Line 167">
              <a:extLst>
                <a:ext uri="{FF2B5EF4-FFF2-40B4-BE49-F238E27FC236}">
                  <a16:creationId xmlns:a16="http://schemas.microsoft.com/office/drawing/2014/main" id="{1AFDBF09-F178-8991-53D2-EEC6EB639664}"/>
                </a:ext>
              </a:extLst>
            </p:cNvPr>
            <p:cNvSpPr>
              <a:spLocks noChangeShapeType="1"/>
            </p:cNvSpPr>
            <p:nvPr/>
          </p:nvSpPr>
          <p:spPr bwMode="auto">
            <a:xfrm flipH="1">
              <a:off x="4178" y="2656"/>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6" name="Rectangle 168">
              <a:extLst>
                <a:ext uri="{FF2B5EF4-FFF2-40B4-BE49-F238E27FC236}">
                  <a16:creationId xmlns:a16="http://schemas.microsoft.com/office/drawing/2014/main" id="{6EDDFFB2-933E-6EAB-27BF-4F0523B0F63A}"/>
                </a:ext>
              </a:extLst>
            </p:cNvPr>
            <p:cNvSpPr>
              <a:spLocks noChangeArrowheads="1"/>
            </p:cNvSpPr>
            <p:nvPr/>
          </p:nvSpPr>
          <p:spPr bwMode="auto">
            <a:xfrm>
              <a:off x="1523" y="2616"/>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a:t>
              </a:r>
              <a:endParaRPr lang="en-US" altLang="ja-JP">
                <a:latin typeface="Arial" panose="020B0604020202020204" pitchFamily="34" charset="0"/>
                <a:ea typeface="ＭＳ Ｐゴシック" panose="020B0600070205080204" pitchFamily="50" charset="-128"/>
              </a:endParaRPr>
            </a:p>
          </p:txBody>
        </p:sp>
        <p:sp>
          <p:nvSpPr>
            <p:cNvPr id="43087" name="Line 169">
              <a:extLst>
                <a:ext uri="{FF2B5EF4-FFF2-40B4-BE49-F238E27FC236}">
                  <a16:creationId xmlns:a16="http://schemas.microsoft.com/office/drawing/2014/main" id="{7533F256-C98B-3B61-EA27-337581B69645}"/>
                </a:ext>
              </a:extLst>
            </p:cNvPr>
            <p:cNvSpPr>
              <a:spLocks noChangeShapeType="1"/>
            </p:cNvSpPr>
            <p:nvPr/>
          </p:nvSpPr>
          <p:spPr bwMode="auto">
            <a:xfrm>
              <a:off x="1593" y="2395"/>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8" name="Line 170">
              <a:extLst>
                <a:ext uri="{FF2B5EF4-FFF2-40B4-BE49-F238E27FC236}">
                  <a16:creationId xmlns:a16="http://schemas.microsoft.com/office/drawing/2014/main" id="{5B569AE7-DB48-5F82-867E-4F0B31417C0A}"/>
                </a:ext>
              </a:extLst>
            </p:cNvPr>
            <p:cNvSpPr>
              <a:spLocks noChangeShapeType="1"/>
            </p:cNvSpPr>
            <p:nvPr/>
          </p:nvSpPr>
          <p:spPr bwMode="auto">
            <a:xfrm flipH="1">
              <a:off x="4178" y="2395"/>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9" name="Rectangle 171">
              <a:extLst>
                <a:ext uri="{FF2B5EF4-FFF2-40B4-BE49-F238E27FC236}">
                  <a16:creationId xmlns:a16="http://schemas.microsoft.com/office/drawing/2014/main" id="{7171F9A1-7603-DB98-681B-D3CEC1B465E6}"/>
                </a:ext>
              </a:extLst>
            </p:cNvPr>
            <p:cNvSpPr>
              <a:spLocks noChangeArrowheads="1"/>
            </p:cNvSpPr>
            <p:nvPr/>
          </p:nvSpPr>
          <p:spPr bwMode="auto">
            <a:xfrm>
              <a:off x="1428" y="2354"/>
              <a:ext cx="1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0.02</a:t>
              </a:r>
              <a:endParaRPr lang="en-US" altLang="ja-JP">
                <a:latin typeface="Arial" panose="020B0604020202020204" pitchFamily="34" charset="0"/>
                <a:ea typeface="ＭＳ Ｐゴシック" panose="020B0600070205080204" pitchFamily="50" charset="-128"/>
              </a:endParaRPr>
            </a:p>
          </p:txBody>
        </p:sp>
        <p:sp>
          <p:nvSpPr>
            <p:cNvPr id="43090" name="Line 172">
              <a:extLst>
                <a:ext uri="{FF2B5EF4-FFF2-40B4-BE49-F238E27FC236}">
                  <a16:creationId xmlns:a16="http://schemas.microsoft.com/office/drawing/2014/main" id="{38C3F070-A6D8-3E24-45CF-F557E1F9A899}"/>
                </a:ext>
              </a:extLst>
            </p:cNvPr>
            <p:cNvSpPr>
              <a:spLocks noChangeShapeType="1"/>
            </p:cNvSpPr>
            <p:nvPr/>
          </p:nvSpPr>
          <p:spPr bwMode="auto">
            <a:xfrm>
              <a:off x="1593" y="2143"/>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1" name="Line 173">
              <a:extLst>
                <a:ext uri="{FF2B5EF4-FFF2-40B4-BE49-F238E27FC236}">
                  <a16:creationId xmlns:a16="http://schemas.microsoft.com/office/drawing/2014/main" id="{2F64E027-EA43-E28E-AE50-A13D3BD72BF0}"/>
                </a:ext>
              </a:extLst>
            </p:cNvPr>
            <p:cNvSpPr>
              <a:spLocks noChangeShapeType="1"/>
            </p:cNvSpPr>
            <p:nvPr/>
          </p:nvSpPr>
          <p:spPr bwMode="auto">
            <a:xfrm flipH="1">
              <a:off x="4178" y="2143"/>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2" name="Rectangle 174">
              <a:extLst>
                <a:ext uri="{FF2B5EF4-FFF2-40B4-BE49-F238E27FC236}">
                  <a16:creationId xmlns:a16="http://schemas.microsoft.com/office/drawing/2014/main" id="{9F92EEE8-7971-2FE8-7411-8B842AF03D76}"/>
                </a:ext>
              </a:extLst>
            </p:cNvPr>
            <p:cNvSpPr>
              <a:spLocks noChangeArrowheads="1"/>
            </p:cNvSpPr>
            <p:nvPr/>
          </p:nvSpPr>
          <p:spPr bwMode="auto">
            <a:xfrm>
              <a:off x="1428" y="2098"/>
              <a:ext cx="1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0.04</a:t>
              </a:r>
              <a:endParaRPr lang="en-US" altLang="ja-JP">
                <a:latin typeface="Arial" panose="020B0604020202020204" pitchFamily="34" charset="0"/>
                <a:ea typeface="ＭＳ Ｐゴシック" panose="020B0600070205080204" pitchFamily="50" charset="-128"/>
              </a:endParaRPr>
            </a:p>
          </p:txBody>
        </p:sp>
        <p:sp>
          <p:nvSpPr>
            <p:cNvPr id="43093" name="Line 175">
              <a:extLst>
                <a:ext uri="{FF2B5EF4-FFF2-40B4-BE49-F238E27FC236}">
                  <a16:creationId xmlns:a16="http://schemas.microsoft.com/office/drawing/2014/main" id="{DF4B0614-AD72-150F-7720-8726E81AFBDF}"/>
                </a:ext>
              </a:extLst>
            </p:cNvPr>
            <p:cNvSpPr>
              <a:spLocks noChangeShapeType="1"/>
            </p:cNvSpPr>
            <p:nvPr/>
          </p:nvSpPr>
          <p:spPr bwMode="auto">
            <a:xfrm>
              <a:off x="1593" y="1882"/>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4" name="Line 176">
              <a:extLst>
                <a:ext uri="{FF2B5EF4-FFF2-40B4-BE49-F238E27FC236}">
                  <a16:creationId xmlns:a16="http://schemas.microsoft.com/office/drawing/2014/main" id="{E3DF4007-A714-50D1-24B2-87AA027E9DA1}"/>
                </a:ext>
              </a:extLst>
            </p:cNvPr>
            <p:cNvSpPr>
              <a:spLocks noChangeShapeType="1"/>
            </p:cNvSpPr>
            <p:nvPr/>
          </p:nvSpPr>
          <p:spPr bwMode="auto">
            <a:xfrm flipH="1">
              <a:off x="4178" y="1882"/>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5" name="Rectangle 177">
              <a:extLst>
                <a:ext uri="{FF2B5EF4-FFF2-40B4-BE49-F238E27FC236}">
                  <a16:creationId xmlns:a16="http://schemas.microsoft.com/office/drawing/2014/main" id="{36C8F568-B64F-1E39-7ADA-C57383BFF4E1}"/>
                </a:ext>
              </a:extLst>
            </p:cNvPr>
            <p:cNvSpPr>
              <a:spLocks noChangeArrowheads="1"/>
            </p:cNvSpPr>
            <p:nvPr/>
          </p:nvSpPr>
          <p:spPr bwMode="auto">
            <a:xfrm>
              <a:off x="1428" y="1841"/>
              <a:ext cx="1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0.06</a:t>
              </a:r>
              <a:endParaRPr lang="en-US" altLang="ja-JP">
                <a:latin typeface="Arial" panose="020B0604020202020204" pitchFamily="34" charset="0"/>
                <a:ea typeface="ＭＳ Ｐゴシック" panose="020B0600070205080204" pitchFamily="50" charset="-128"/>
              </a:endParaRPr>
            </a:p>
          </p:txBody>
        </p:sp>
        <p:sp>
          <p:nvSpPr>
            <p:cNvPr id="43096" name="Line 178">
              <a:extLst>
                <a:ext uri="{FF2B5EF4-FFF2-40B4-BE49-F238E27FC236}">
                  <a16:creationId xmlns:a16="http://schemas.microsoft.com/office/drawing/2014/main" id="{94CCB0E8-AF00-3032-41A1-6CA40DAD570C}"/>
                </a:ext>
              </a:extLst>
            </p:cNvPr>
            <p:cNvSpPr>
              <a:spLocks noChangeShapeType="1"/>
            </p:cNvSpPr>
            <p:nvPr/>
          </p:nvSpPr>
          <p:spPr bwMode="auto">
            <a:xfrm>
              <a:off x="1593" y="1625"/>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7" name="Line 179">
              <a:extLst>
                <a:ext uri="{FF2B5EF4-FFF2-40B4-BE49-F238E27FC236}">
                  <a16:creationId xmlns:a16="http://schemas.microsoft.com/office/drawing/2014/main" id="{E34E7BAB-EA85-44EF-51B5-377E476CDF91}"/>
                </a:ext>
              </a:extLst>
            </p:cNvPr>
            <p:cNvSpPr>
              <a:spLocks noChangeShapeType="1"/>
            </p:cNvSpPr>
            <p:nvPr/>
          </p:nvSpPr>
          <p:spPr bwMode="auto">
            <a:xfrm flipH="1">
              <a:off x="4178" y="1625"/>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8" name="Rectangle 180">
              <a:extLst>
                <a:ext uri="{FF2B5EF4-FFF2-40B4-BE49-F238E27FC236}">
                  <a16:creationId xmlns:a16="http://schemas.microsoft.com/office/drawing/2014/main" id="{CEA4AA6B-DEAC-10B8-ECB5-C966199D766A}"/>
                </a:ext>
              </a:extLst>
            </p:cNvPr>
            <p:cNvSpPr>
              <a:spLocks noChangeArrowheads="1"/>
            </p:cNvSpPr>
            <p:nvPr/>
          </p:nvSpPr>
          <p:spPr bwMode="auto">
            <a:xfrm>
              <a:off x="1428" y="1585"/>
              <a:ext cx="1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0.08</a:t>
              </a:r>
              <a:endParaRPr lang="en-US" altLang="ja-JP">
                <a:latin typeface="Arial" panose="020B0604020202020204" pitchFamily="34" charset="0"/>
                <a:ea typeface="ＭＳ Ｐゴシック" panose="020B0600070205080204" pitchFamily="50" charset="-128"/>
              </a:endParaRPr>
            </a:p>
          </p:txBody>
        </p:sp>
        <p:sp>
          <p:nvSpPr>
            <p:cNvPr id="43099" name="Line 181">
              <a:extLst>
                <a:ext uri="{FF2B5EF4-FFF2-40B4-BE49-F238E27FC236}">
                  <a16:creationId xmlns:a16="http://schemas.microsoft.com/office/drawing/2014/main" id="{6E3E7FF0-A48C-462A-772C-6A63E44931B6}"/>
                </a:ext>
              </a:extLst>
            </p:cNvPr>
            <p:cNvSpPr>
              <a:spLocks noChangeShapeType="1"/>
            </p:cNvSpPr>
            <p:nvPr/>
          </p:nvSpPr>
          <p:spPr bwMode="auto">
            <a:xfrm>
              <a:off x="1593" y="1625"/>
              <a:ext cx="26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0" name="Freeform 182">
              <a:extLst>
                <a:ext uri="{FF2B5EF4-FFF2-40B4-BE49-F238E27FC236}">
                  <a16:creationId xmlns:a16="http://schemas.microsoft.com/office/drawing/2014/main" id="{10D17004-6F4B-3BD8-F01C-BFB3E621AD32}"/>
                </a:ext>
              </a:extLst>
            </p:cNvPr>
            <p:cNvSpPr>
              <a:spLocks/>
            </p:cNvSpPr>
            <p:nvPr/>
          </p:nvSpPr>
          <p:spPr bwMode="auto">
            <a:xfrm>
              <a:off x="1593" y="1625"/>
              <a:ext cx="2615" cy="2062"/>
            </a:xfrm>
            <a:custGeom>
              <a:avLst/>
              <a:gdLst>
                <a:gd name="T0" fmla="*/ 0 w 520"/>
                <a:gd name="T1" fmla="*/ 2062 h 410"/>
                <a:gd name="T2" fmla="*/ 2615 w 520"/>
                <a:gd name="T3" fmla="*/ 2062 h 410"/>
                <a:gd name="T4" fmla="*/ 2615 w 520"/>
                <a:gd name="T5" fmla="*/ 0 h 410"/>
                <a:gd name="T6" fmla="*/ 0 60000 65536"/>
                <a:gd name="T7" fmla="*/ 0 60000 65536"/>
                <a:gd name="T8" fmla="*/ 0 60000 65536"/>
              </a:gdLst>
              <a:ahLst/>
              <a:cxnLst>
                <a:cxn ang="T6">
                  <a:pos x="T0" y="T1"/>
                </a:cxn>
                <a:cxn ang="T7">
                  <a:pos x="T2" y="T3"/>
                </a:cxn>
                <a:cxn ang="T8">
                  <a:pos x="T4" y="T5"/>
                </a:cxn>
              </a:cxnLst>
              <a:rect l="0" t="0" r="r" b="b"/>
              <a:pathLst>
                <a:path w="520" h="410">
                  <a:moveTo>
                    <a:pt x="0" y="410"/>
                  </a:moveTo>
                  <a:lnTo>
                    <a:pt x="520" y="410"/>
                  </a:lnTo>
                  <a:lnTo>
                    <a:pt x="5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101" name="Line 183">
              <a:extLst>
                <a:ext uri="{FF2B5EF4-FFF2-40B4-BE49-F238E27FC236}">
                  <a16:creationId xmlns:a16="http://schemas.microsoft.com/office/drawing/2014/main" id="{70EC1033-4895-1A1A-B0F8-CEC5BB101BD8}"/>
                </a:ext>
              </a:extLst>
            </p:cNvPr>
            <p:cNvSpPr>
              <a:spLocks noChangeShapeType="1"/>
            </p:cNvSpPr>
            <p:nvPr/>
          </p:nvSpPr>
          <p:spPr bwMode="auto">
            <a:xfrm flipV="1">
              <a:off x="1593" y="1625"/>
              <a:ext cx="1" cy="20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2" name="Freeform 184">
              <a:extLst>
                <a:ext uri="{FF2B5EF4-FFF2-40B4-BE49-F238E27FC236}">
                  <a16:creationId xmlns:a16="http://schemas.microsoft.com/office/drawing/2014/main" id="{2F803874-81F0-458F-C80D-49AEE000E368}"/>
                </a:ext>
              </a:extLst>
            </p:cNvPr>
            <p:cNvSpPr>
              <a:spLocks/>
            </p:cNvSpPr>
            <p:nvPr/>
          </p:nvSpPr>
          <p:spPr bwMode="auto">
            <a:xfrm>
              <a:off x="1604" y="1872"/>
              <a:ext cx="1845" cy="1745"/>
            </a:xfrm>
            <a:custGeom>
              <a:avLst/>
              <a:gdLst>
                <a:gd name="T0" fmla="*/ 30 w 1845"/>
                <a:gd name="T1" fmla="*/ 855 h 1745"/>
                <a:gd name="T2" fmla="*/ 70 w 1845"/>
                <a:gd name="T3" fmla="*/ 830 h 1745"/>
                <a:gd name="T4" fmla="*/ 120 w 1845"/>
                <a:gd name="T5" fmla="*/ 830 h 1745"/>
                <a:gd name="T6" fmla="*/ 160 w 1845"/>
                <a:gd name="T7" fmla="*/ 870 h 1745"/>
                <a:gd name="T8" fmla="*/ 201 w 1845"/>
                <a:gd name="T9" fmla="*/ 814 h 1745"/>
                <a:gd name="T10" fmla="*/ 251 w 1845"/>
                <a:gd name="T11" fmla="*/ 895 h 1745"/>
                <a:gd name="T12" fmla="*/ 291 w 1845"/>
                <a:gd name="T13" fmla="*/ 784 h 1745"/>
                <a:gd name="T14" fmla="*/ 336 w 1845"/>
                <a:gd name="T15" fmla="*/ 804 h 1745"/>
                <a:gd name="T16" fmla="*/ 377 w 1845"/>
                <a:gd name="T17" fmla="*/ 925 h 1745"/>
                <a:gd name="T18" fmla="*/ 422 w 1845"/>
                <a:gd name="T19" fmla="*/ 855 h 1745"/>
                <a:gd name="T20" fmla="*/ 467 w 1845"/>
                <a:gd name="T21" fmla="*/ 865 h 1745"/>
                <a:gd name="T22" fmla="*/ 507 w 1845"/>
                <a:gd name="T23" fmla="*/ 860 h 1745"/>
                <a:gd name="T24" fmla="*/ 553 w 1845"/>
                <a:gd name="T25" fmla="*/ 784 h 1745"/>
                <a:gd name="T26" fmla="*/ 598 w 1845"/>
                <a:gd name="T27" fmla="*/ 835 h 1745"/>
                <a:gd name="T28" fmla="*/ 638 w 1845"/>
                <a:gd name="T29" fmla="*/ 960 h 1745"/>
                <a:gd name="T30" fmla="*/ 688 w 1845"/>
                <a:gd name="T31" fmla="*/ 1056 h 1745"/>
                <a:gd name="T32" fmla="*/ 729 w 1845"/>
                <a:gd name="T33" fmla="*/ 0 h 1745"/>
                <a:gd name="T34" fmla="*/ 769 w 1845"/>
                <a:gd name="T35" fmla="*/ 865 h 1745"/>
                <a:gd name="T36" fmla="*/ 814 w 1845"/>
                <a:gd name="T37" fmla="*/ 487 h 1745"/>
                <a:gd name="T38" fmla="*/ 859 w 1845"/>
                <a:gd name="T39" fmla="*/ 1524 h 1745"/>
                <a:gd name="T40" fmla="*/ 905 w 1845"/>
                <a:gd name="T41" fmla="*/ 1322 h 1745"/>
                <a:gd name="T42" fmla="*/ 945 w 1845"/>
                <a:gd name="T43" fmla="*/ 633 h 1745"/>
                <a:gd name="T44" fmla="*/ 990 w 1845"/>
                <a:gd name="T45" fmla="*/ 266 h 1745"/>
                <a:gd name="T46" fmla="*/ 1035 w 1845"/>
                <a:gd name="T47" fmla="*/ 447 h 1745"/>
                <a:gd name="T48" fmla="*/ 1076 w 1845"/>
                <a:gd name="T49" fmla="*/ 1177 h 1745"/>
                <a:gd name="T50" fmla="*/ 1116 w 1845"/>
                <a:gd name="T51" fmla="*/ 789 h 1745"/>
                <a:gd name="T52" fmla="*/ 1166 w 1845"/>
                <a:gd name="T53" fmla="*/ 201 h 1745"/>
                <a:gd name="T54" fmla="*/ 1206 w 1845"/>
                <a:gd name="T55" fmla="*/ 885 h 1745"/>
                <a:gd name="T56" fmla="*/ 1252 w 1845"/>
                <a:gd name="T57" fmla="*/ 850 h 1745"/>
                <a:gd name="T58" fmla="*/ 1297 w 1845"/>
                <a:gd name="T59" fmla="*/ 633 h 1745"/>
                <a:gd name="T60" fmla="*/ 1337 w 1845"/>
                <a:gd name="T61" fmla="*/ 1021 h 1745"/>
                <a:gd name="T62" fmla="*/ 1382 w 1845"/>
                <a:gd name="T63" fmla="*/ 633 h 1745"/>
                <a:gd name="T64" fmla="*/ 1423 w 1845"/>
                <a:gd name="T65" fmla="*/ 1116 h 1745"/>
                <a:gd name="T66" fmla="*/ 1473 w 1845"/>
                <a:gd name="T67" fmla="*/ 588 h 1745"/>
                <a:gd name="T68" fmla="*/ 1513 w 1845"/>
                <a:gd name="T69" fmla="*/ 865 h 1745"/>
                <a:gd name="T70" fmla="*/ 1553 w 1845"/>
                <a:gd name="T71" fmla="*/ 588 h 1745"/>
                <a:gd name="T72" fmla="*/ 1604 w 1845"/>
                <a:gd name="T73" fmla="*/ 347 h 1745"/>
                <a:gd name="T74" fmla="*/ 1644 w 1845"/>
                <a:gd name="T75" fmla="*/ 935 h 1745"/>
                <a:gd name="T76" fmla="*/ 1684 w 1845"/>
                <a:gd name="T77" fmla="*/ 985 h 1745"/>
                <a:gd name="T78" fmla="*/ 1729 w 1845"/>
                <a:gd name="T79" fmla="*/ 925 h 1745"/>
                <a:gd name="T80" fmla="*/ 1774 w 1845"/>
                <a:gd name="T81" fmla="*/ 573 h 1745"/>
                <a:gd name="T82" fmla="*/ 1820 w 1845"/>
                <a:gd name="T83" fmla="*/ 769 h 1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45" h="1745">
                  <a:moveTo>
                    <a:pt x="0" y="855"/>
                  </a:moveTo>
                  <a:lnTo>
                    <a:pt x="15" y="880"/>
                  </a:lnTo>
                  <a:lnTo>
                    <a:pt x="30" y="855"/>
                  </a:lnTo>
                  <a:lnTo>
                    <a:pt x="45" y="774"/>
                  </a:lnTo>
                  <a:lnTo>
                    <a:pt x="55" y="784"/>
                  </a:lnTo>
                  <a:lnTo>
                    <a:pt x="70" y="830"/>
                  </a:lnTo>
                  <a:lnTo>
                    <a:pt x="90" y="850"/>
                  </a:lnTo>
                  <a:lnTo>
                    <a:pt x="105" y="850"/>
                  </a:lnTo>
                  <a:lnTo>
                    <a:pt x="120" y="830"/>
                  </a:lnTo>
                  <a:lnTo>
                    <a:pt x="130" y="804"/>
                  </a:lnTo>
                  <a:lnTo>
                    <a:pt x="145" y="890"/>
                  </a:lnTo>
                  <a:lnTo>
                    <a:pt x="160" y="870"/>
                  </a:lnTo>
                  <a:lnTo>
                    <a:pt x="176" y="799"/>
                  </a:lnTo>
                  <a:lnTo>
                    <a:pt x="191" y="764"/>
                  </a:lnTo>
                  <a:lnTo>
                    <a:pt x="201" y="814"/>
                  </a:lnTo>
                  <a:lnTo>
                    <a:pt x="216" y="880"/>
                  </a:lnTo>
                  <a:lnTo>
                    <a:pt x="236" y="935"/>
                  </a:lnTo>
                  <a:lnTo>
                    <a:pt x="251" y="895"/>
                  </a:lnTo>
                  <a:lnTo>
                    <a:pt x="266" y="814"/>
                  </a:lnTo>
                  <a:lnTo>
                    <a:pt x="276" y="759"/>
                  </a:lnTo>
                  <a:lnTo>
                    <a:pt x="291" y="784"/>
                  </a:lnTo>
                  <a:lnTo>
                    <a:pt x="306" y="875"/>
                  </a:lnTo>
                  <a:lnTo>
                    <a:pt x="321" y="880"/>
                  </a:lnTo>
                  <a:lnTo>
                    <a:pt x="336" y="804"/>
                  </a:lnTo>
                  <a:lnTo>
                    <a:pt x="346" y="804"/>
                  </a:lnTo>
                  <a:lnTo>
                    <a:pt x="362" y="920"/>
                  </a:lnTo>
                  <a:lnTo>
                    <a:pt x="377" y="925"/>
                  </a:lnTo>
                  <a:lnTo>
                    <a:pt x="397" y="835"/>
                  </a:lnTo>
                  <a:lnTo>
                    <a:pt x="412" y="840"/>
                  </a:lnTo>
                  <a:lnTo>
                    <a:pt x="422" y="855"/>
                  </a:lnTo>
                  <a:lnTo>
                    <a:pt x="437" y="799"/>
                  </a:lnTo>
                  <a:lnTo>
                    <a:pt x="452" y="789"/>
                  </a:lnTo>
                  <a:lnTo>
                    <a:pt x="467" y="865"/>
                  </a:lnTo>
                  <a:lnTo>
                    <a:pt x="482" y="920"/>
                  </a:lnTo>
                  <a:lnTo>
                    <a:pt x="492" y="880"/>
                  </a:lnTo>
                  <a:lnTo>
                    <a:pt x="507" y="860"/>
                  </a:lnTo>
                  <a:lnTo>
                    <a:pt x="522" y="915"/>
                  </a:lnTo>
                  <a:lnTo>
                    <a:pt x="543" y="920"/>
                  </a:lnTo>
                  <a:lnTo>
                    <a:pt x="553" y="784"/>
                  </a:lnTo>
                  <a:lnTo>
                    <a:pt x="568" y="769"/>
                  </a:lnTo>
                  <a:lnTo>
                    <a:pt x="583" y="840"/>
                  </a:lnTo>
                  <a:lnTo>
                    <a:pt x="598" y="835"/>
                  </a:lnTo>
                  <a:lnTo>
                    <a:pt x="613" y="895"/>
                  </a:lnTo>
                  <a:lnTo>
                    <a:pt x="623" y="830"/>
                  </a:lnTo>
                  <a:lnTo>
                    <a:pt x="638" y="960"/>
                  </a:lnTo>
                  <a:lnTo>
                    <a:pt x="653" y="784"/>
                  </a:lnTo>
                  <a:lnTo>
                    <a:pt x="668" y="734"/>
                  </a:lnTo>
                  <a:lnTo>
                    <a:pt x="688" y="1056"/>
                  </a:lnTo>
                  <a:lnTo>
                    <a:pt x="698" y="291"/>
                  </a:lnTo>
                  <a:lnTo>
                    <a:pt x="714" y="1453"/>
                  </a:lnTo>
                  <a:lnTo>
                    <a:pt x="729" y="0"/>
                  </a:lnTo>
                  <a:lnTo>
                    <a:pt x="744" y="1373"/>
                  </a:lnTo>
                  <a:lnTo>
                    <a:pt x="759" y="482"/>
                  </a:lnTo>
                  <a:lnTo>
                    <a:pt x="769" y="865"/>
                  </a:lnTo>
                  <a:lnTo>
                    <a:pt x="784" y="870"/>
                  </a:lnTo>
                  <a:lnTo>
                    <a:pt x="799" y="1061"/>
                  </a:lnTo>
                  <a:lnTo>
                    <a:pt x="814" y="487"/>
                  </a:lnTo>
                  <a:lnTo>
                    <a:pt x="829" y="1614"/>
                  </a:lnTo>
                  <a:lnTo>
                    <a:pt x="844" y="689"/>
                  </a:lnTo>
                  <a:lnTo>
                    <a:pt x="859" y="1524"/>
                  </a:lnTo>
                  <a:lnTo>
                    <a:pt x="874" y="1262"/>
                  </a:lnTo>
                  <a:lnTo>
                    <a:pt x="890" y="1569"/>
                  </a:lnTo>
                  <a:lnTo>
                    <a:pt x="905" y="1322"/>
                  </a:lnTo>
                  <a:lnTo>
                    <a:pt x="915" y="1534"/>
                  </a:lnTo>
                  <a:lnTo>
                    <a:pt x="930" y="1353"/>
                  </a:lnTo>
                  <a:lnTo>
                    <a:pt x="945" y="633"/>
                  </a:lnTo>
                  <a:lnTo>
                    <a:pt x="960" y="1202"/>
                  </a:lnTo>
                  <a:lnTo>
                    <a:pt x="975" y="296"/>
                  </a:lnTo>
                  <a:lnTo>
                    <a:pt x="990" y="266"/>
                  </a:lnTo>
                  <a:lnTo>
                    <a:pt x="1005" y="171"/>
                  </a:lnTo>
                  <a:lnTo>
                    <a:pt x="1020" y="30"/>
                  </a:lnTo>
                  <a:lnTo>
                    <a:pt x="1035" y="447"/>
                  </a:lnTo>
                  <a:lnTo>
                    <a:pt x="1045" y="367"/>
                  </a:lnTo>
                  <a:lnTo>
                    <a:pt x="1060" y="1166"/>
                  </a:lnTo>
                  <a:lnTo>
                    <a:pt x="1076" y="1177"/>
                  </a:lnTo>
                  <a:lnTo>
                    <a:pt x="1091" y="1222"/>
                  </a:lnTo>
                  <a:lnTo>
                    <a:pt x="1106" y="1745"/>
                  </a:lnTo>
                  <a:lnTo>
                    <a:pt x="1116" y="789"/>
                  </a:lnTo>
                  <a:lnTo>
                    <a:pt x="1131" y="558"/>
                  </a:lnTo>
                  <a:lnTo>
                    <a:pt x="1151" y="593"/>
                  </a:lnTo>
                  <a:lnTo>
                    <a:pt x="1166" y="201"/>
                  </a:lnTo>
                  <a:lnTo>
                    <a:pt x="1181" y="664"/>
                  </a:lnTo>
                  <a:lnTo>
                    <a:pt x="1191" y="724"/>
                  </a:lnTo>
                  <a:lnTo>
                    <a:pt x="1206" y="885"/>
                  </a:lnTo>
                  <a:lnTo>
                    <a:pt x="1221" y="1363"/>
                  </a:lnTo>
                  <a:lnTo>
                    <a:pt x="1236" y="960"/>
                  </a:lnTo>
                  <a:lnTo>
                    <a:pt x="1252" y="850"/>
                  </a:lnTo>
                  <a:lnTo>
                    <a:pt x="1262" y="824"/>
                  </a:lnTo>
                  <a:lnTo>
                    <a:pt x="1277" y="246"/>
                  </a:lnTo>
                  <a:lnTo>
                    <a:pt x="1297" y="633"/>
                  </a:lnTo>
                  <a:lnTo>
                    <a:pt x="1312" y="1091"/>
                  </a:lnTo>
                  <a:lnTo>
                    <a:pt x="1327" y="835"/>
                  </a:lnTo>
                  <a:lnTo>
                    <a:pt x="1337" y="1021"/>
                  </a:lnTo>
                  <a:lnTo>
                    <a:pt x="1352" y="1021"/>
                  </a:lnTo>
                  <a:lnTo>
                    <a:pt x="1367" y="518"/>
                  </a:lnTo>
                  <a:lnTo>
                    <a:pt x="1382" y="633"/>
                  </a:lnTo>
                  <a:lnTo>
                    <a:pt x="1397" y="774"/>
                  </a:lnTo>
                  <a:lnTo>
                    <a:pt x="1407" y="714"/>
                  </a:lnTo>
                  <a:lnTo>
                    <a:pt x="1423" y="1116"/>
                  </a:lnTo>
                  <a:lnTo>
                    <a:pt x="1443" y="1156"/>
                  </a:lnTo>
                  <a:lnTo>
                    <a:pt x="1458" y="518"/>
                  </a:lnTo>
                  <a:lnTo>
                    <a:pt x="1473" y="588"/>
                  </a:lnTo>
                  <a:lnTo>
                    <a:pt x="1483" y="945"/>
                  </a:lnTo>
                  <a:lnTo>
                    <a:pt x="1498" y="819"/>
                  </a:lnTo>
                  <a:lnTo>
                    <a:pt x="1513" y="865"/>
                  </a:lnTo>
                  <a:lnTo>
                    <a:pt x="1528" y="940"/>
                  </a:lnTo>
                  <a:lnTo>
                    <a:pt x="1543" y="498"/>
                  </a:lnTo>
                  <a:lnTo>
                    <a:pt x="1553" y="588"/>
                  </a:lnTo>
                  <a:lnTo>
                    <a:pt x="1568" y="1338"/>
                  </a:lnTo>
                  <a:lnTo>
                    <a:pt x="1583" y="1161"/>
                  </a:lnTo>
                  <a:lnTo>
                    <a:pt x="1604" y="347"/>
                  </a:lnTo>
                  <a:lnTo>
                    <a:pt x="1614" y="523"/>
                  </a:lnTo>
                  <a:lnTo>
                    <a:pt x="1629" y="1156"/>
                  </a:lnTo>
                  <a:lnTo>
                    <a:pt x="1644" y="935"/>
                  </a:lnTo>
                  <a:lnTo>
                    <a:pt x="1659" y="558"/>
                  </a:lnTo>
                  <a:lnTo>
                    <a:pt x="1674" y="784"/>
                  </a:lnTo>
                  <a:lnTo>
                    <a:pt x="1684" y="985"/>
                  </a:lnTo>
                  <a:lnTo>
                    <a:pt x="1699" y="809"/>
                  </a:lnTo>
                  <a:lnTo>
                    <a:pt x="1714" y="719"/>
                  </a:lnTo>
                  <a:lnTo>
                    <a:pt x="1729" y="925"/>
                  </a:lnTo>
                  <a:lnTo>
                    <a:pt x="1749" y="1001"/>
                  </a:lnTo>
                  <a:lnTo>
                    <a:pt x="1759" y="724"/>
                  </a:lnTo>
                  <a:lnTo>
                    <a:pt x="1774" y="573"/>
                  </a:lnTo>
                  <a:lnTo>
                    <a:pt x="1790" y="835"/>
                  </a:lnTo>
                  <a:lnTo>
                    <a:pt x="1805" y="950"/>
                  </a:lnTo>
                  <a:lnTo>
                    <a:pt x="1820" y="769"/>
                  </a:lnTo>
                  <a:lnTo>
                    <a:pt x="1830" y="774"/>
                  </a:lnTo>
                  <a:lnTo>
                    <a:pt x="1845" y="945"/>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103" name="Freeform 185">
              <a:extLst>
                <a:ext uri="{FF2B5EF4-FFF2-40B4-BE49-F238E27FC236}">
                  <a16:creationId xmlns:a16="http://schemas.microsoft.com/office/drawing/2014/main" id="{9E12A972-9380-2DA3-CA93-EDABDFC997F0}"/>
                </a:ext>
              </a:extLst>
            </p:cNvPr>
            <p:cNvSpPr>
              <a:spLocks/>
            </p:cNvSpPr>
            <p:nvPr/>
          </p:nvSpPr>
          <p:spPr bwMode="auto">
            <a:xfrm>
              <a:off x="3449" y="2606"/>
              <a:ext cx="478" cy="211"/>
            </a:xfrm>
            <a:custGeom>
              <a:avLst/>
              <a:gdLst>
                <a:gd name="T0" fmla="*/ 0 w 478"/>
                <a:gd name="T1" fmla="*/ 211 h 211"/>
                <a:gd name="T2" fmla="*/ 15 w 478"/>
                <a:gd name="T3" fmla="*/ 156 h 211"/>
                <a:gd name="T4" fmla="*/ 30 w 478"/>
                <a:gd name="T5" fmla="*/ 15 h 211"/>
                <a:gd name="T6" fmla="*/ 50 w 478"/>
                <a:gd name="T7" fmla="*/ 25 h 211"/>
                <a:gd name="T8" fmla="*/ 60 w 478"/>
                <a:gd name="T9" fmla="*/ 101 h 211"/>
                <a:gd name="T10" fmla="*/ 75 w 478"/>
                <a:gd name="T11" fmla="*/ 141 h 211"/>
                <a:gd name="T12" fmla="*/ 90 w 478"/>
                <a:gd name="T13" fmla="*/ 131 h 211"/>
                <a:gd name="T14" fmla="*/ 105 w 478"/>
                <a:gd name="T15" fmla="*/ 55 h 211"/>
                <a:gd name="T16" fmla="*/ 121 w 478"/>
                <a:gd name="T17" fmla="*/ 60 h 211"/>
                <a:gd name="T18" fmla="*/ 131 w 478"/>
                <a:gd name="T19" fmla="*/ 106 h 211"/>
                <a:gd name="T20" fmla="*/ 146 w 478"/>
                <a:gd name="T21" fmla="*/ 131 h 211"/>
                <a:gd name="T22" fmla="*/ 161 w 478"/>
                <a:gd name="T23" fmla="*/ 141 h 211"/>
                <a:gd name="T24" fmla="*/ 176 w 478"/>
                <a:gd name="T25" fmla="*/ 75 h 211"/>
                <a:gd name="T26" fmla="*/ 191 w 478"/>
                <a:gd name="T27" fmla="*/ 0 h 211"/>
                <a:gd name="T28" fmla="*/ 206 w 478"/>
                <a:gd name="T29" fmla="*/ 55 h 211"/>
                <a:gd name="T30" fmla="*/ 221 w 478"/>
                <a:gd name="T31" fmla="*/ 151 h 211"/>
                <a:gd name="T32" fmla="*/ 236 w 478"/>
                <a:gd name="T33" fmla="*/ 151 h 211"/>
                <a:gd name="T34" fmla="*/ 251 w 478"/>
                <a:gd name="T35" fmla="*/ 60 h 211"/>
                <a:gd name="T36" fmla="*/ 261 w 478"/>
                <a:gd name="T37" fmla="*/ 5 h 211"/>
                <a:gd name="T38" fmla="*/ 276 w 478"/>
                <a:gd name="T39" fmla="*/ 60 h 211"/>
                <a:gd name="T40" fmla="*/ 292 w 478"/>
                <a:gd name="T41" fmla="*/ 191 h 211"/>
                <a:gd name="T42" fmla="*/ 307 w 478"/>
                <a:gd name="T43" fmla="*/ 186 h 211"/>
                <a:gd name="T44" fmla="*/ 322 w 478"/>
                <a:gd name="T45" fmla="*/ 70 h 211"/>
                <a:gd name="T46" fmla="*/ 332 w 478"/>
                <a:gd name="T47" fmla="*/ 30 h 211"/>
                <a:gd name="T48" fmla="*/ 352 w 478"/>
                <a:gd name="T49" fmla="*/ 60 h 211"/>
                <a:gd name="T50" fmla="*/ 367 w 478"/>
                <a:gd name="T51" fmla="*/ 60 h 211"/>
                <a:gd name="T52" fmla="*/ 382 w 478"/>
                <a:gd name="T53" fmla="*/ 96 h 211"/>
                <a:gd name="T54" fmla="*/ 397 w 478"/>
                <a:gd name="T55" fmla="*/ 181 h 211"/>
                <a:gd name="T56" fmla="*/ 407 w 478"/>
                <a:gd name="T57" fmla="*/ 186 h 211"/>
                <a:gd name="T58" fmla="*/ 422 w 478"/>
                <a:gd name="T59" fmla="*/ 116 h 211"/>
                <a:gd name="T60" fmla="*/ 437 w 478"/>
                <a:gd name="T61" fmla="*/ 50 h 211"/>
                <a:gd name="T62" fmla="*/ 452 w 478"/>
                <a:gd name="T63" fmla="*/ 50 h 211"/>
                <a:gd name="T64" fmla="*/ 468 w 478"/>
                <a:gd name="T65" fmla="*/ 121 h 211"/>
                <a:gd name="T66" fmla="*/ 478 w 478"/>
                <a:gd name="T67" fmla="*/ 126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8" h="211">
                  <a:moveTo>
                    <a:pt x="0" y="211"/>
                  </a:moveTo>
                  <a:lnTo>
                    <a:pt x="15" y="156"/>
                  </a:lnTo>
                  <a:lnTo>
                    <a:pt x="30" y="15"/>
                  </a:lnTo>
                  <a:lnTo>
                    <a:pt x="50" y="25"/>
                  </a:lnTo>
                  <a:lnTo>
                    <a:pt x="60" y="101"/>
                  </a:lnTo>
                  <a:lnTo>
                    <a:pt x="75" y="141"/>
                  </a:lnTo>
                  <a:lnTo>
                    <a:pt x="90" y="131"/>
                  </a:lnTo>
                  <a:lnTo>
                    <a:pt x="105" y="55"/>
                  </a:lnTo>
                  <a:lnTo>
                    <a:pt x="121" y="60"/>
                  </a:lnTo>
                  <a:lnTo>
                    <a:pt x="131" y="106"/>
                  </a:lnTo>
                  <a:lnTo>
                    <a:pt x="146" y="131"/>
                  </a:lnTo>
                  <a:lnTo>
                    <a:pt x="161" y="141"/>
                  </a:lnTo>
                  <a:lnTo>
                    <a:pt x="176" y="75"/>
                  </a:lnTo>
                  <a:lnTo>
                    <a:pt x="191" y="0"/>
                  </a:lnTo>
                  <a:lnTo>
                    <a:pt x="206" y="55"/>
                  </a:lnTo>
                  <a:lnTo>
                    <a:pt x="221" y="151"/>
                  </a:lnTo>
                  <a:lnTo>
                    <a:pt x="236" y="151"/>
                  </a:lnTo>
                  <a:lnTo>
                    <a:pt x="251" y="60"/>
                  </a:lnTo>
                  <a:lnTo>
                    <a:pt x="261" y="5"/>
                  </a:lnTo>
                  <a:lnTo>
                    <a:pt x="276" y="60"/>
                  </a:lnTo>
                  <a:lnTo>
                    <a:pt x="292" y="191"/>
                  </a:lnTo>
                  <a:lnTo>
                    <a:pt x="307" y="186"/>
                  </a:lnTo>
                  <a:lnTo>
                    <a:pt x="322" y="70"/>
                  </a:lnTo>
                  <a:lnTo>
                    <a:pt x="332" y="30"/>
                  </a:lnTo>
                  <a:lnTo>
                    <a:pt x="352" y="60"/>
                  </a:lnTo>
                  <a:lnTo>
                    <a:pt x="367" y="60"/>
                  </a:lnTo>
                  <a:lnTo>
                    <a:pt x="382" y="96"/>
                  </a:lnTo>
                  <a:lnTo>
                    <a:pt x="397" y="181"/>
                  </a:lnTo>
                  <a:lnTo>
                    <a:pt x="407" y="186"/>
                  </a:lnTo>
                  <a:lnTo>
                    <a:pt x="422" y="116"/>
                  </a:lnTo>
                  <a:lnTo>
                    <a:pt x="437" y="50"/>
                  </a:lnTo>
                  <a:lnTo>
                    <a:pt x="452" y="50"/>
                  </a:lnTo>
                  <a:lnTo>
                    <a:pt x="468" y="121"/>
                  </a:lnTo>
                  <a:lnTo>
                    <a:pt x="478" y="12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104" name="Rectangle 186">
              <a:extLst>
                <a:ext uri="{FF2B5EF4-FFF2-40B4-BE49-F238E27FC236}">
                  <a16:creationId xmlns:a16="http://schemas.microsoft.com/office/drawing/2014/main" id="{EBF75266-A679-446E-E208-373A568D1A63}"/>
                </a:ext>
              </a:extLst>
            </p:cNvPr>
            <p:cNvSpPr>
              <a:spLocks noChangeArrowheads="1"/>
            </p:cNvSpPr>
            <p:nvPr/>
          </p:nvSpPr>
          <p:spPr bwMode="auto">
            <a:xfrm>
              <a:off x="1882" y="1480"/>
              <a:ext cx="20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Impulse response of K-type antenna transfer function (S11)</a:t>
              </a:r>
              <a:endParaRPr lang="en-US" altLang="ja-JP">
                <a:latin typeface="Arial" panose="020B0604020202020204" pitchFamily="34" charset="0"/>
                <a:ea typeface="ＭＳ Ｐゴシック" panose="020B0600070205080204" pitchFamily="50" charset="-128"/>
              </a:endParaRPr>
            </a:p>
          </p:txBody>
        </p:sp>
        <p:sp>
          <p:nvSpPr>
            <p:cNvPr id="43105" name="Rectangle 187">
              <a:extLst>
                <a:ext uri="{FF2B5EF4-FFF2-40B4-BE49-F238E27FC236}">
                  <a16:creationId xmlns:a16="http://schemas.microsoft.com/office/drawing/2014/main" id="{AE28E83D-2003-B908-3646-37836E47F1C5}"/>
                </a:ext>
              </a:extLst>
            </p:cNvPr>
            <p:cNvSpPr>
              <a:spLocks noChangeArrowheads="1"/>
            </p:cNvSpPr>
            <p:nvPr/>
          </p:nvSpPr>
          <p:spPr bwMode="auto">
            <a:xfrm>
              <a:off x="2644" y="3818"/>
              <a:ext cx="50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Time (samples)</a:t>
              </a:r>
              <a:endParaRPr lang="en-US" altLang="ja-JP">
                <a:latin typeface="Arial" panose="020B0604020202020204" pitchFamily="34" charset="0"/>
                <a:ea typeface="ＭＳ Ｐゴシック" panose="020B0600070205080204" pitchFamily="50" charset="-128"/>
              </a:endParaRPr>
            </a:p>
          </p:txBody>
        </p:sp>
        <p:sp>
          <p:nvSpPr>
            <p:cNvPr id="43106" name="Rectangle 188">
              <a:extLst>
                <a:ext uri="{FF2B5EF4-FFF2-40B4-BE49-F238E27FC236}">
                  <a16:creationId xmlns:a16="http://schemas.microsoft.com/office/drawing/2014/main" id="{451580C8-32A8-9FB6-C457-C51C9F92D08D}"/>
                </a:ext>
              </a:extLst>
            </p:cNvPr>
            <p:cNvSpPr>
              <a:spLocks noChangeArrowheads="1"/>
            </p:cNvSpPr>
            <p:nvPr/>
          </p:nvSpPr>
          <p:spPr bwMode="auto">
            <a:xfrm rot="-5400000">
              <a:off x="1010" y="2604"/>
              <a:ext cx="6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00"/>
                  </a:solidFill>
                  <a:latin typeface="MS UI Gothic" panose="020B0600070205080204" pitchFamily="50" charset="-128"/>
                  <a:ea typeface="MS UI Gothic" panose="020B0600070205080204" pitchFamily="50" charset="-128"/>
                </a:rPr>
                <a:t>Relative amplitude</a:t>
              </a:r>
              <a:endParaRPr lang="en-US" altLang="ja-JP">
                <a:latin typeface="Arial" panose="020B0604020202020204" pitchFamily="34" charset="0"/>
                <a:ea typeface="ＭＳ Ｐゴシック" panose="020B0600070205080204" pitchFamily="50" charset="-128"/>
              </a:endParaRPr>
            </a:p>
          </p:txBody>
        </p:sp>
      </p:grpSp>
      <p:sp>
        <p:nvSpPr>
          <p:cNvPr id="43014" name="Rectangle 190">
            <a:extLst>
              <a:ext uri="{FF2B5EF4-FFF2-40B4-BE49-F238E27FC236}">
                <a16:creationId xmlns:a16="http://schemas.microsoft.com/office/drawing/2014/main" id="{DB725CF1-4749-DDAE-556B-F1BF1F4C80B3}"/>
              </a:ext>
            </a:extLst>
          </p:cNvPr>
          <p:cNvSpPr>
            <a:spLocks noChangeArrowheads="1"/>
          </p:cNvSpPr>
          <p:nvPr/>
        </p:nvSpPr>
        <p:spPr bwMode="auto">
          <a:xfrm>
            <a:off x="971550" y="765175"/>
            <a:ext cx="7272338"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Impulse response characteristics of K-type UWB antenna</a:t>
            </a:r>
            <a:endParaRPr lang="en-US" altLang="ja-JP" sz="2800">
              <a:solidFill>
                <a:srgbClr val="0000F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日付プレースホルダー 1">
            <a:extLst>
              <a:ext uri="{FF2B5EF4-FFF2-40B4-BE49-F238E27FC236}">
                <a16:creationId xmlns:a16="http://schemas.microsoft.com/office/drawing/2014/main" id="{D5E44094-EF1F-E470-DF0F-27300264414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4035" name="フッター プレースホルダー 2">
            <a:extLst>
              <a:ext uri="{FF2B5EF4-FFF2-40B4-BE49-F238E27FC236}">
                <a16:creationId xmlns:a16="http://schemas.microsoft.com/office/drawing/2014/main" id="{B40E4972-7511-C26F-A573-555A39D09EB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4036" name="スライド番号プレースホルダー 3">
            <a:extLst>
              <a:ext uri="{FF2B5EF4-FFF2-40B4-BE49-F238E27FC236}">
                <a16:creationId xmlns:a16="http://schemas.microsoft.com/office/drawing/2014/main" id="{AF6E9A26-2076-2450-3411-1ADD09F6E05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0CF299C5-567E-4B4E-BF8C-6EEF7F560DDE}" type="slidenum">
              <a:rPr lang="en-US" altLang="ja-JP" smtClean="0"/>
              <a:pPr/>
              <a:t>41</a:t>
            </a:fld>
            <a:endParaRPr lang="en-US" altLang="ja-JP"/>
          </a:p>
        </p:txBody>
      </p:sp>
      <p:sp>
        <p:nvSpPr>
          <p:cNvPr id="44037" name="Rectangle 82">
            <a:extLst>
              <a:ext uri="{FF2B5EF4-FFF2-40B4-BE49-F238E27FC236}">
                <a16:creationId xmlns:a16="http://schemas.microsoft.com/office/drawing/2014/main" id="{9BAA73AF-E4C0-AFE4-6696-FBB60CA4DC45}"/>
              </a:ext>
            </a:extLst>
          </p:cNvPr>
          <p:cNvSpPr>
            <a:spLocks noChangeArrowheads="1"/>
          </p:cNvSpPr>
          <p:nvPr/>
        </p:nvSpPr>
        <p:spPr bwMode="auto">
          <a:xfrm>
            <a:off x="1187450" y="908050"/>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Effects of K-type UWB antenna on orthogonal PSWF pulse shape (order 1)</a:t>
            </a:r>
          </a:p>
        </p:txBody>
      </p:sp>
      <p:pic>
        <p:nvPicPr>
          <p:cNvPr id="44038" name="Picture 87">
            <a:extLst>
              <a:ext uri="{FF2B5EF4-FFF2-40B4-BE49-F238E27FC236}">
                <a16:creationId xmlns:a16="http://schemas.microsoft.com/office/drawing/2014/main" id="{3518BD18-AA90-ED3F-BBD5-A65B02652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488" y="2565400"/>
            <a:ext cx="4608512"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88">
            <a:extLst>
              <a:ext uri="{FF2B5EF4-FFF2-40B4-BE49-F238E27FC236}">
                <a16:creationId xmlns:a16="http://schemas.microsoft.com/office/drawing/2014/main" id="{45016569-4E28-EB7E-69CE-1EF841CAC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565400"/>
            <a:ext cx="4608512"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Rectangle 89">
            <a:extLst>
              <a:ext uri="{FF2B5EF4-FFF2-40B4-BE49-F238E27FC236}">
                <a16:creationId xmlns:a16="http://schemas.microsoft.com/office/drawing/2014/main" id="{BD2C1806-4C85-9BC8-624B-96A2D9335F44}"/>
              </a:ext>
            </a:extLst>
          </p:cNvPr>
          <p:cNvSpPr>
            <a:spLocks noChangeArrowheads="1"/>
          </p:cNvSpPr>
          <p:nvPr/>
        </p:nvSpPr>
        <p:spPr bwMode="auto">
          <a:xfrm>
            <a:off x="6553200" y="2971800"/>
            <a:ext cx="20574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
        <p:nvSpPr>
          <p:cNvPr id="44041" name="Rectangle 90">
            <a:extLst>
              <a:ext uri="{FF2B5EF4-FFF2-40B4-BE49-F238E27FC236}">
                <a16:creationId xmlns:a16="http://schemas.microsoft.com/office/drawing/2014/main" id="{3199C41F-A877-4939-5255-60257F8C2A76}"/>
              </a:ext>
            </a:extLst>
          </p:cNvPr>
          <p:cNvSpPr>
            <a:spLocks noChangeArrowheads="1"/>
          </p:cNvSpPr>
          <p:nvPr/>
        </p:nvSpPr>
        <p:spPr bwMode="auto">
          <a:xfrm>
            <a:off x="1981200" y="5029200"/>
            <a:ext cx="20574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付プレースホルダー 1">
            <a:extLst>
              <a:ext uri="{FF2B5EF4-FFF2-40B4-BE49-F238E27FC236}">
                <a16:creationId xmlns:a16="http://schemas.microsoft.com/office/drawing/2014/main" id="{FADE21E4-8F27-D850-F865-DEF4540D27F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5059" name="フッター プレースホルダー 2">
            <a:extLst>
              <a:ext uri="{FF2B5EF4-FFF2-40B4-BE49-F238E27FC236}">
                <a16:creationId xmlns:a16="http://schemas.microsoft.com/office/drawing/2014/main" id="{8DF4834E-30C9-9C97-F90A-E79023A93C4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5060" name="スライド番号プレースホルダー 3">
            <a:extLst>
              <a:ext uri="{FF2B5EF4-FFF2-40B4-BE49-F238E27FC236}">
                <a16:creationId xmlns:a16="http://schemas.microsoft.com/office/drawing/2014/main" id="{642CF199-D21F-FE5B-E189-9505DD4760C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B71B5AB7-E328-4E66-BF2F-03FE9BCE9076}" type="slidenum">
              <a:rPr lang="en-US" altLang="ja-JP" smtClean="0"/>
              <a:pPr/>
              <a:t>42</a:t>
            </a:fld>
            <a:endParaRPr lang="en-US" altLang="ja-JP"/>
          </a:p>
        </p:txBody>
      </p:sp>
      <p:pic>
        <p:nvPicPr>
          <p:cNvPr id="45061" name="Picture 4">
            <a:extLst>
              <a:ext uri="{FF2B5EF4-FFF2-40B4-BE49-F238E27FC236}">
                <a16:creationId xmlns:a16="http://schemas.microsoft.com/office/drawing/2014/main" id="{2849177B-37DD-71A0-AD41-653F2E156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65400"/>
            <a:ext cx="4537075"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5">
            <a:extLst>
              <a:ext uri="{FF2B5EF4-FFF2-40B4-BE49-F238E27FC236}">
                <a16:creationId xmlns:a16="http://schemas.microsoft.com/office/drawing/2014/main" id="{1ECC5CAD-4020-AEC8-D997-B5A27E7B9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565400"/>
            <a:ext cx="4537075"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3" name="Rectangle 6">
            <a:extLst>
              <a:ext uri="{FF2B5EF4-FFF2-40B4-BE49-F238E27FC236}">
                <a16:creationId xmlns:a16="http://schemas.microsoft.com/office/drawing/2014/main" id="{9BC0C47A-2A45-908A-F10E-5791F6C2E68E}"/>
              </a:ext>
            </a:extLst>
          </p:cNvPr>
          <p:cNvSpPr>
            <a:spLocks noChangeArrowheads="1"/>
          </p:cNvSpPr>
          <p:nvPr/>
        </p:nvSpPr>
        <p:spPr bwMode="auto">
          <a:xfrm>
            <a:off x="1187450" y="908050"/>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Effects of K-type UWB antenna on orthogonal PSWF pulse shape (order 2)</a:t>
            </a:r>
          </a:p>
        </p:txBody>
      </p:sp>
      <p:sp>
        <p:nvSpPr>
          <p:cNvPr id="45064" name="Rectangle 7">
            <a:extLst>
              <a:ext uri="{FF2B5EF4-FFF2-40B4-BE49-F238E27FC236}">
                <a16:creationId xmlns:a16="http://schemas.microsoft.com/office/drawing/2014/main" id="{30F6C1CC-27A9-14C5-4317-592A3C52A633}"/>
              </a:ext>
            </a:extLst>
          </p:cNvPr>
          <p:cNvSpPr>
            <a:spLocks noChangeArrowheads="1"/>
          </p:cNvSpPr>
          <p:nvPr/>
        </p:nvSpPr>
        <p:spPr bwMode="auto">
          <a:xfrm>
            <a:off x="6477000" y="2971800"/>
            <a:ext cx="19812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
        <p:nvSpPr>
          <p:cNvPr id="45065" name="Rectangle 8">
            <a:extLst>
              <a:ext uri="{FF2B5EF4-FFF2-40B4-BE49-F238E27FC236}">
                <a16:creationId xmlns:a16="http://schemas.microsoft.com/office/drawing/2014/main" id="{5A056301-EDEB-07B4-9238-4CAFC0CF2F0B}"/>
              </a:ext>
            </a:extLst>
          </p:cNvPr>
          <p:cNvSpPr>
            <a:spLocks noChangeArrowheads="1"/>
          </p:cNvSpPr>
          <p:nvPr/>
        </p:nvSpPr>
        <p:spPr bwMode="auto">
          <a:xfrm>
            <a:off x="1905000" y="5029200"/>
            <a:ext cx="20574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日付プレースホルダー 1">
            <a:extLst>
              <a:ext uri="{FF2B5EF4-FFF2-40B4-BE49-F238E27FC236}">
                <a16:creationId xmlns:a16="http://schemas.microsoft.com/office/drawing/2014/main" id="{CC2DCF03-68EF-E6B8-58FD-8BAAF08DD3E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6083" name="フッター プレースホルダー 2">
            <a:extLst>
              <a:ext uri="{FF2B5EF4-FFF2-40B4-BE49-F238E27FC236}">
                <a16:creationId xmlns:a16="http://schemas.microsoft.com/office/drawing/2014/main" id="{A1E37671-57E4-CD5D-29E3-DA014732393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6084" name="スライド番号プレースホルダー 3">
            <a:extLst>
              <a:ext uri="{FF2B5EF4-FFF2-40B4-BE49-F238E27FC236}">
                <a16:creationId xmlns:a16="http://schemas.microsoft.com/office/drawing/2014/main" id="{3EBF5F09-71F5-F2BF-153E-2C06109EEE0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989DB234-8135-46E4-8C97-1D107DD21940}" type="slidenum">
              <a:rPr lang="en-US" altLang="ja-JP" smtClean="0"/>
              <a:pPr/>
              <a:t>43</a:t>
            </a:fld>
            <a:endParaRPr lang="en-US" altLang="ja-JP"/>
          </a:p>
        </p:txBody>
      </p:sp>
      <p:pic>
        <p:nvPicPr>
          <p:cNvPr id="46085" name="Picture 4">
            <a:extLst>
              <a:ext uri="{FF2B5EF4-FFF2-40B4-BE49-F238E27FC236}">
                <a16:creationId xmlns:a16="http://schemas.microsoft.com/office/drawing/2014/main" id="{8C5DCF68-6AA3-5E26-E3E4-AF6750154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65400"/>
            <a:ext cx="467995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5">
            <a:extLst>
              <a:ext uri="{FF2B5EF4-FFF2-40B4-BE49-F238E27FC236}">
                <a16:creationId xmlns:a16="http://schemas.microsoft.com/office/drawing/2014/main" id="{6E6671F6-91C8-1742-A257-D215E7746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636838"/>
            <a:ext cx="4643437"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Rectangle 6">
            <a:extLst>
              <a:ext uri="{FF2B5EF4-FFF2-40B4-BE49-F238E27FC236}">
                <a16:creationId xmlns:a16="http://schemas.microsoft.com/office/drawing/2014/main" id="{C911467B-BE46-6F51-58D7-C3105DFDF683}"/>
              </a:ext>
            </a:extLst>
          </p:cNvPr>
          <p:cNvSpPr>
            <a:spLocks noChangeArrowheads="1"/>
          </p:cNvSpPr>
          <p:nvPr/>
        </p:nvSpPr>
        <p:spPr bwMode="auto">
          <a:xfrm>
            <a:off x="1187450" y="908050"/>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Effects of K-type UWB antenna on orthogonal PSWF pulse shape (order 3)</a:t>
            </a:r>
          </a:p>
        </p:txBody>
      </p:sp>
      <p:sp>
        <p:nvSpPr>
          <p:cNvPr id="46088" name="Rectangle 7">
            <a:extLst>
              <a:ext uri="{FF2B5EF4-FFF2-40B4-BE49-F238E27FC236}">
                <a16:creationId xmlns:a16="http://schemas.microsoft.com/office/drawing/2014/main" id="{429D117B-1719-86BD-B5E7-69BFF15A89F5}"/>
              </a:ext>
            </a:extLst>
          </p:cNvPr>
          <p:cNvSpPr>
            <a:spLocks noChangeArrowheads="1"/>
          </p:cNvSpPr>
          <p:nvPr/>
        </p:nvSpPr>
        <p:spPr bwMode="auto">
          <a:xfrm>
            <a:off x="6553200" y="2971800"/>
            <a:ext cx="19812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
        <p:nvSpPr>
          <p:cNvPr id="46089" name="Rectangle 8">
            <a:extLst>
              <a:ext uri="{FF2B5EF4-FFF2-40B4-BE49-F238E27FC236}">
                <a16:creationId xmlns:a16="http://schemas.microsoft.com/office/drawing/2014/main" id="{D0B6629E-147C-1884-CE89-8C0D499715DF}"/>
              </a:ext>
            </a:extLst>
          </p:cNvPr>
          <p:cNvSpPr>
            <a:spLocks noChangeArrowheads="1"/>
          </p:cNvSpPr>
          <p:nvPr/>
        </p:nvSpPr>
        <p:spPr bwMode="auto">
          <a:xfrm>
            <a:off x="2209800" y="5029200"/>
            <a:ext cx="20574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reflected PSWF waveform</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日付プレースホルダー 1">
            <a:extLst>
              <a:ext uri="{FF2B5EF4-FFF2-40B4-BE49-F238E27FC236}">
                <a16:creationId xmlns:a16="http://schemas.microsoft.com/office/drawing/2014/main" id="{FF1D9DC1-BCC1-CCEF-9086-30ACF5CA9CC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7107" name="フッター プレースホルダー 2">
            <a:extLst>
              <a:ext uri="{FF2B5EF4-FFF2-40B4-BE49-F238E27FC236}">
                <a16:creationId xmlns:a16="http://schemas.microsoft.com/office/drawing/2014/main" id="{4A32F975-E742-2395-FD5F-5EF897E40DE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7108" name="スライド番号プレースホルダー 3">
            <a:extLst>
              <a:ext uri="{FF2B5EF4-FFF2-40B4-BE49-F238E27FC236}">
                <a16:creationId xmlns:a16="http://schemas.microsoft.com/office/drawing/2014/main" id="{4698496D-109A-19BD-8DD1-42181EC734A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6BA502FE-D87D-416D-9FB2-EEC845B2F3B9}" type="slidenum">
              <a:rPr lang="en-US" altLang="ja-JP" smtClean="0"/>
              <a:pPr/>
              <a:t>44</a:t>
            </a:fld>
            <a:endParaRPr lang="en-US" altLang="ja-JP"/>
          </a:p>
        </p:txBody>
      </p:sp>
      <p:sp>
        <p:nvSpPr>
          <p:cNvPr id="47109" name="Rectangle 4">
            <a:extLst>
              <a:ext uri="{FF2B5EF4-FFF2-40B4-BE49-F238E27FC236}">
                <a16:creationId xmlns:a16="http://schemas.microsoft.com/office/drawing/2014/main" id="{A497ED64-5266-BE5A-0213-7DD8C1901F79}"/>
              </a:ext>
            </a:extLst>
          </p:cNvPr>
          <p:cNvSpPr>
            <a:spLocks noChangeArrowheads="1"/>
          </p:cNvSpPr>
          <p:nvPr/>
        </p:nvSpPr>
        <p:spPr bwMode="auto">
          <a:xfrm>
            <a:off x="539750" y="692150"/>
            <a:ext cx="799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4.3 Effects of multipath fading on PSWF pulse wavelets</a:t>
            </a:r>
          </a:p>
        </p:txBody>
      </p:sp>
      <p:pic>
        <p:nvPicPr>
          <p:cNvPr id="47110" name="Picture 5">
            <a:extLst>
              <a:ext uri="{FF2B5EF4-FFF2-40B4-BE49-F238E27FC236}">
                <a16:creationId xmlns:a16="http://schemas.microsoft.com/office/drawing/2014/main" id="{AF31AF53-60B0-AB9B-7FB2-38DD23DB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76475"/>
            <a:ext cx="3889375"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6">
            <a:extLst>
              <a:ext uri="{FF2B5EF4-FFF2-40B4-BE49-F238E27FC236}">
                <a16:creationId xmlns:a16="http://schemas.microsoft.com/office/drawing/2014/main" id="{7EEDF05E-B696-DBA1-9140-34A186938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125538"/>
            <a:ext cx="3814762"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7">
            <a:extLst>
              <a:ext uri="{FF2B5EF4-FFF2-40B4-BE49-F238E27FC236}">
                <a16:creationId xmlns:a16="http://schemas.microsoft.com/office/drawing/2014/main" id="{144E881E-CCBE-A9FD-E454-1A09B1A50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789363"/>
            <a:ext cx="3817937"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3" name="Rectangle 8">
            <a:extLst>
              <a:ext uri="{FF2B5EF4-FFF2-40B4-BE49-F238E27FC236}">
                <a16:creationId xmlns:a16="http://schemas.microsoft.com/office/drawing/2014/main" id="{037A8804-64CC-AA99-5723-1C8C719FE44E}"/>
              </a:ext>
            </a:extLst>
          </p:cNvPr>
          <p:cNvSpPr>
            <a:spLocks noChangeArrowheads="1"/>
          </p:cNvSpPr>
          <p:nvPr/>
        </p:nvSpPr>
        <p:spPr bwMode="auto">
          <a:xfrm>
            <a:off x="5181600" y="3124200"/>
            <a:ext cx="2209800" cy="3651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900">
                <a:solidFill>
                  <a:srgbClr val="0000FF"/>
                </a:solidFill>
                <a:latin typeface="Arial" panose="020B0604020202020204" pitchFamily="34" charset="0"/>
                <a:ea typeface="ＭＳ Ｐゴシック" panose="020B0600070205080204" pitchFamily="50" charset="-128"/>
              </a:rPr>
              <a:t>___  PSWF waveform in fading channel</a:t>
            </a:r>
          </a:p>
          <a:p>
            <a:r>
              <a:rPr lang="en-US" altLang="ja-JP" sz="900">
                <a:solidFill>
                  <a:srgbClr val="FF0000"/>
                </a:solidFill>
                <a:latin typeface="Arial" panose="020B0604020202020204" pitchFamily="34" charset="0"/>
                <a:ea typeface="ＭＳ Ｐゴシック" panose="020B0600070205080204" pitchFamily="50" charset="-128"/>
              </a:rPr>
              <a:t>___  original PSWF waveform</a:t>
            </a:r>
          </a:p>
        </p:txBody>
      </p:sp>
      <p:sp>
        <p:nvSpPr>
          <p:cNvPr id="47114" name="Rectangle 9">
            <a:extLst>
              <a:ext uri="{FF2B5EF4-FFF2-40B4-BE49-F238E27FC236}">
                <a16:creationId xmlns:a16="http://schemas.microsoft.com/office/drawing/2014/main" id="{C5ED0C3F-D4AF-0C4E-A09F-8F5431186872}"/>
              </a:ext>
            </a:extLst>
          </p:cNvPr>
          <p:cNvSpPr>
            <a:spLocks noChangeArrowheads="1"/>
          </p:cNvSpPr>
          <p:nvPr/>
        </p:nvSpPr>
        <p:spPr bwMode="auto">
          <a:xfrm>
            <a:off x="6172200" y="4114800"/>
            <a:ext cx="205740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000">
                <a:solidFill>
                  <a:srgbClr val="0000FF"/>
                </a:solidFill>
                <a:latin typeface="Arial" panose="020B0604020202020204" pitchFamily="34" charset="0"/>
                <a:ea typeface="ＭＳ Ｐゴシック" panose="020B0600070205080204" pitchFamily="50" charset="-128"/>
              </a:rPr>
              <a:t>___  in channel</a:t>
            </a:r>
          </a:p>
          <a:p>
            <a:r>
              <a:rPr lang="en-US" altLang="ja-JP" sz="1000">
                <a:solidFill>
                  <a:srgbClr val="FF0000"/>
                </a:solidFill>
                <a:latin typeface="Arial" panose="020B0604020202020204" pitchFamily="34" charset="0"/>
                <a:ea typeface="ＭＳ Ｐゴシック" panose="020B0600070205080204" pitchFamily="50" charset="-128"/>
              </a:rPr>
              <a:t>___  original PSWF waveform</a:t>
            </a:r>
          </a:p>
        </p:txBody>
      </p:sp>
      <p:sp>
        <p:nvSpPr>
          <p:cNvPr id="47115" name="Rectangle 11">
            <a:extLst>
              <a:ext uri="{FF2B5EF4-FFF2-40B4-BE49-F238E27FC236}">
                <a16:creationId xmlns:a16="http://schemas.microsoft.com/office/drawing/2014/main" id="{A90FBEFB-8801-6BAE-641F-38D7400D5DC1}"/>
              </a:ext>
            </a:extLst>
          </p:cNvPr>
          <p:cNvSpPr>
            <a:spLocks noChangeArrowheads="1"/>
          </p:cNvSpPr>
          <p:nvPr/>
        </p:nvSpPr>
        <p:spPr bwMode="auto">
          <a:xfrm>
            <a:off x="6248400" y="4114800"/>
            <a:ext cx="1828800" cy="3651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900">
                <a:solidFill>
                  <a:srgbClr val="0000FF"/>
                </a:solidFill>
                <a:latin typeface="Arial" panose="020B0604020202020204" pitchFamily="34" charset="0"/>
                <a:ea typeface="ＭＳ Ｐゴシック" panose="020B0600070205080204" pitchFamily="50" charset="-128"/>
              </a:rPr>
              <a:t>___  Rake or Pre-Rake</a:t>
            </a:r>
          </a:p>
          <a:p>
            <a:r>
              <a:rPr lang="en-US" altLang="ja-JP" sz="900">
                <a:solidFill>
                  <a:srgbClr val="FF0000"/>
                </a:solidFill>
                <a:latin typeface="Arial" panose="020B0604020202020204" pitchFamily="34" charset="0"/>
                <a:ea typeface="ＭＳ Ｐゴシック" panose="020B0600070205080204" pitchFamily="50" charset="-128"/>
              </a:rPr>
              <a:t>___  original PSWF waveform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日付プレースホルダー 1">
            <a:extLst>
              <a:ext uri="{FF2B5EF4-FFF2-40B4-BE49-F238E27FC236}">
                <a16:creationId xmlns:a16="http://schemas.microsoft.com/office/drawing/2014/main" id="{DE4ECEB7-D6E2-5249-F27D-31B7F8F3E0B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8131" name="フッター プレースホルダー 2">
            <a:extLst>
              <a:ext uri="{FF2B5EF4-FFF2-40B4-BE49-F238E27FC236}">
                <a16:creationId xmlns:a16="http://schemas.microsoft.com/office/drawing/2014/main" id="{480C0F12-B276-0DBA-DA73-59C1308A6DB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8132" name="スライド番号プレースホルダー 3">
            <a:extLst>
              <a:ext uri="{FF2B5EF4-FFF2-40B4-BE49-F238E27FC236}">
                <a16:creationId xmlns:a16="http://schemas.microsoft.com/office/drawing/2014/main" id="{23B40CC7-76F2-7C53-510B-19EE8B4ED7B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7992A87A-134A-4FB2-B4FC-AFF3F257AF73}" type="slidenum">
              <a:rPr lang="en-US" altLang="ja-JP" smtClean="0"/>
              <a:pPr/>
              <a:t>45</a:t>
            </a:fld>
            <a:endParaRPr lang="en-US" altLang="ja-JP"/>
          </a:p>
        </p:txBody>
      </p:sp>
      <p:sp>
        <p:nvSpPr>
          <p:cNvPr id="48133" name="Rectangle 4">
            <a:extLst>
              <a:ext uri="{FF2B5EF4-FFF2-40B4-BE49-F238E27FC236}">
                <a16:creationId xmlns:a16="http://schemas.microsoft.com/office/drawing/2014/main" id="{DFAEA723-B99C-D3D0-0DF0-E9D27D3E1CA4}"/>
              </a:ext>
            </a:extLst>
          </p:cNvPr>
          <p:cNvSpPr>
            <a:spLocks noChangeArrowheads="1"/>
          </p:cNvSpPr>
          <p:nvPr/>
        </p:nvSpPr>
        <p:spPr bwMode="auto">
          <a:xfrm>
            <a:off x="533400" y="609600"/>
            <a:ext cx="7991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400" u="sng">
                <a:solidFill>
                  <a:srgbClr val="0000FF"/>
                </a:solidFill>
                <a:latin typeface="Arial" panose="020B0604020202020204" pitchFamily="34" charset="0"/>
                <a:ea typeface="ＭＳ Ｐゴシック" panose="020B0600070205080204" pitchFamily="50" charset="-128"/>
              </a:rPr>
              <a:t>Effects of multipath fading channel on PSWF pulse wavelets (cont.)</a:t>
            </a:r>
          </a:p>
        </p:txBody>
      </p:sp>
      <p:pic>
        <p:nvPicPr>
          <p:cNvPr id="48134" name="Picture 6">
            <a:extLst>
              <a:ext uri="{FF2B5EF4-FFF2-40B4-BE49-F238E27FC236}">
                <a16:creationId xmlns:a16="http://schemas.microsoft.com/office/drawing/2014/main" id="{EC395F44-5B46-8886-F0FD-A2A1824DF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412875"/>
            <a:ext cx="3457575"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7">
            <a:extLst>
              <a:ext uri="{FF2B5EF4-FFF2-40B4-BE49-F238E27FC236}">
                <a16:creationId xmlns:a16="http://schemas.microsoft.com/office/drawing/2014/main" id="{46ED6C0C-15C7-5E12-4C8D-EAABD8A84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933825"/>
            <a:ext cx="3589337"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Picture 8">
            <a:extLst>
              <a:ext uri="{FF2B5EF4-FFF2-40B4-BE49-F238E27FC236}">
                <a16:creationId xmlns:a16="http://schemas.microsoft.com/office/drawing/2014/main" id="{66DCFADF-9C69-4BF1-3BA2-B7560FFED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860800"/>
            <a:ext cx="358775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7" name="Picture 9">
            <a:extLst>
              <a:ext uri="{FF2B5EF4-FFF2-40B4-BE49-F238E27FC236}">
                <a16:creationId xmlns:a16="http://schemas.microsoft.com/office/drawing/2014/main" id="{0934700C-0415-0A8A-E134-440DC4EE4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341438"/>
            <a:ext cx="3384550"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8" name="Rectangle 10">
            <a:extLst>
              <a:ext uri="{FF2B5EF4-FFF2-40B4-BE49-F238E27FC236}">
                <a16:creationId xmlns:a16="http://schemas.microsoft.com/office/drawing/2014/main" id="{28B94F51-891D-1615-5F22-615BAA244774}"/>
              </a:ext>
            </a:extLst>
          </p:cNvPr>
          <p:cNvSpPr>
            <a:spLocks noChangeArrowheads="1"/>
          </p:cNvSpPr>
          <p:nvPr/>
        </p:nvSpPr>
        <p:spPr bwMode="auto">
          <a:xfrm>
            <a:off x="6019800" y="4191000"/>
            <a:ext cx="1828800" cy="3651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900">
                <a:solidFill>
                  <a:srgbClr val="0000FF"/>
                </a:solidFill>
                <a:latin typeface="Arial" panose="020B0604020202020204" pitchFamily="34" charset="0"/>
                <a:ea typeface="ＭＳ Ｐゴシック" panose="020B0600070205080204" pitchFamily="50" charset="-128"/>
              </a:rPr>
              <a:t>___  Rake or Pre-Rake</a:t>
            </a:r>
          </a:p>
          <a:p>
            <a:r>
              <a:rPr lang="en-US" altLang="ja-JP" sz="900">
                <a:solidFill>
                  <a:srgbClr val="FF0000"/>
                </a:solidFill>
                <a:latin typeface="Arial" panose="020B0604020202020204" pitchFamily="34" charset="0"/>
                <a:ea typeface="ＭＳ Ｐゴシック" panose="020B0600070205080204" pitchFamily="50" charset="-128"/>
              </a:rPr>
              <a:t>___  original PSWF waveform</a:t>
            </a:r>
          </a:p>
        </p:txBody>
      </p:sp>
      <p:sp>
        <p:nvSpPr>
          <p:cNvPr id="48139" name="Rectangle 11">
            <a:extLst>
              <a:ext uri="{FF2B5EF4-FFF2-40B4-BE49-F238E27FC236}">
                <a16:creationId xmlns:a16="http://schemas.microsoft.com/office/drawing/2014/main" id="{7884D6D2-555F-D017-DDAC-F851C24C1F0F}"/>
              </a:ext>
            </a:extLst>
          </p:cNvPr>
          <p:cNvSpPr>
            <a:spLocks noChangeArrowheads="1"/>
          </p:cNvSpPr>
          <p:nvPr/>
        </p:nvSpPr>
        <p:spPr bwMode="auto">
          <a:xfrm>
            <a:off x="2133600" y="4191000"/>
            <a:ext cx="1828800" cy="3651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900">
                <a:solidFill>
                  <a:srgbClr val="0000FF"/>
                </a:solidFill>
                <a:latin typeface="Arial" panose="020B0604020202020204" pitchFamily="34" charset="0"/>
                <a:ea typeface="ＭＳ Ｐゴシック" panose="020B0600070205080204" pitchFamily="50" charset="-128"/>
              </a:rPr>
              <a:t>___  Rake or Pre-Rake</a:t>
            </a:r>
          </a:p>
          <a:p>
            <a:r>
              <a:rPr lang="en-US" altLang="ja-JP" sz="900">
                <a:solidFill>
                  <a:srgbClr val="FF0000"/>
                </a:solidFill>
                <a:latin typeface="Arial" panose="020B0604020202020204" pitchFamily="34" charset="0"/>
                <a:ea typeface="ＭＳ Ｐゴシック" panose="020B0600070205080204" pitchFamily="50" charset="-128"/>
              </a:rPr>
              <a:t>___  original PSWF waveform</a:t>
            </a:r>
          </a:p>
        </p:txBody>
      </p:sp>
      <p:sp>
        <p:nvSpPr>
          <p:cNvPr id="48140" name="Rectangle 12">
            <a:extLst>
              <a:ext uri="{FF2B5EF4-FFF2-40B4-BE49-F238E27FC236}">
                <a16:creationId xmlns:a16="http://schemas.microsoft.com/office/drawing/2014/main" id="{00AB01C3-D336-3FE3-5384-B90F4F846FFD}"/>
              </a:ext>
            </a:extLst>
          </p:cNvPr>
          <p:cNvSpPr>
            <a:spLocks noChangeArrowheads="1"/>
          </p:cNvSpPr>
          <p:nvPr/>
        </p:nvSpPr>
        <p:spPr bwMode="auto">
          <a:xfrm>
            <a:off x="1371600" y="3124200"/>
            <a:ext cx="2209800" cy="3651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900">
                <a:solidFill>
                  <a:srgbClr val="0000FF"/>
                </a:solidFill>
                <a:latin typeface="Arial" panose="020B0604020202020204" pitchFamily="34" charset="0"/>
                <a:ea typeface="ＭＳ Ｐゴシック" panose="020B0600070205080204" pitchFamily="50" charset="-128"/>
              </a:rPr>
              <a:t>___  PSWF waveform in fading channel</a:t>
            </a:r>
          </a:p>
          <a:p>
            <a:r>
              <a:rPr lang="en-US" altLang="ja-JP" sz="900">
                <a:solidFill>
                  <a:srgbClr val="FF0000"/>
                </a:solidFill>
                <a:latin typeface="Arial" panose="020B0604020202020204" pitchFamily="34" charset="0"/>
                <a:ea typeface="ＭＳ Ｐゴシック" panose="020B0600070205080204" pitchFamily="50" charset="-128"/>
              </a:rPr>
              <a:t>___  original PSWF waveform</a:t>
            </a:r>
          </a:p>
        </p:txBody>
      </p:sp>
      <p:sp>
        <p:nvSpPr>
          <p:cNvPr id="48141" name="Rectangle 13">
            <a:extLst>
              <a:ext uri="{FF2B5EF4-FFF2-40B4-BE49-F238E27FC236}">
                <a16:creationId xmlns:a16="http://schemas.microsoft.com/office/drawing/2014/main" id="{4615E2F3-157C-C61A-D7FD-2EFB79504370}"/>
              </a:ext>
            </a:extLst>
          </p:cNvPr>
          <p:cNvSpPr>
            <a:spLocks noChangeArrowheads="1"/>
          </p:cNvSpPr>
          <p:nvPr/>
        </p:nvSpPr>
        <p:spPr bwMode="auto">
          <a:xfrm>
            <a:off x="5181600" y="3276600"/>
            <a:ext cx="2209800" cy="3651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900">
                <a:solidFill>
                  <a:srgbClr val="0000FF"/>
                </a:solidFill>
                <a:latin typeface="Arial" panose="020B0604020202020204" pitchFamily="34" charset="0"/>
                <a:ea typeface="ＭＳ Ｐゴシック" panose="020B0600070205080204" pitchFamily="50" charset="-128"/>
              </a:rPr>
              <a:t>___  PSWF waveform in fading channel</a:t>
            </a:r>
          </a:p>
          <a:p>
            <a:r>
              <a:rPr lang="en-US" altLang="ja-JP" sz="900">
                <a:solidFill>
                  <a:srgbClr val="FF0000"/>
                </a:solidFill>
                <a:latin typeface="Arial" panose="020B0604020202020204" pitchFamily="34" charset="0"/>
                <a:ea typeface="ＭＳ Ｐゴシック" panose="020B0600070205080204" pitchFamily="50" charset="-128"/>
              </a:rPr>
              <a:t>___  original PSWF waveform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日付プレースホルダー 1">
            <a:extLst>
              <a:ext uri="{FF2B5EF4-FFF2-40B4-BE49-F238E27FC236}">
                <a16:creationId xmlns:a16="http://schemas.microsoft.com/office/drawing/2014/main" id="{E49A3F20-05C7-71C2-576C-ED97915753C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49155" name="フッター プレースホルダー 2">
            <a:extLst>
              <a:ext uri="{FF2B5EF4-FFF2-40B4-BE49-F238E27FC236}">
                <a16:creationId xmlns:a16="http://schemas.microsoft.com/office/drawing/2014/main" id="{907D0BFD-9E31-068A-46AB-09ABE20AE25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49156" name="スライド番号プレースホルダー 3">
            <a:extLst>
              <a:ext uri="{FF2B5EF4-FFF2-40B4-BE49-F238E27FC236}">
                <a16:creationId xmlns:a16="http://schemas.microsoft.com/office/drawing/2014/main" id="{6DBA5DF4-854B-50C0-6392-0850DE048A1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8E555603-4F79-4826-B5C4-9F44C88A79AF}" type="slidenum">
              <a:rPr lang="en-US" altLang="ja-JP" smtClean="0"/>
              <a:pPr/>
              <a:t>46</a:t>
            </a:fld>
            <a:endParaRPr lang="en-US" altLang="ja-JP"/>
          </a:p>
        </p:txBody>
      </p:sp>
      <p:sp>
        <p:nvSpPr>
          <p:cNvPr id="49157" name="Rectangle 4">
            <a:extLst>
              <a:ext uri="{FF2B5EF4-FFF2-40B4-BE49-F238E27FC236}">
                <a16:creationId xmlns:a16="http://schemas.microsoft.com/office/drawing/2014/main" id="{683E8AD5-5F53-6F86-FAD6-5F3D9EA954B1}"/>
              </a:ext>
            </a:extLst>
          </p:cNvPr>
          <p:cNvSpPr>
            <a:spLocks noChangeArrowheads="1"/>
          </p:cNvSpPr>
          <p:nvPr/>
        </p:nvSpPr>
        <p:spPr bwMode="auto">
          <a:xfrm>
            <a:off x="685800" y="838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u="sng">
                <a:solidFill>
                  <a:srgbClr val="0000FF"/>
                </a:solidFill>
                <a:latin typeface="Arial" panose="020B0604020202020204" pitchFamily="34" charset="0"/>
                <a:ea typeface="ＭＳ Ｐゴシック" panose="020B0600070205080204" pitchFamily="50" charset="-128"/>
              </a:rPr>
              <a:t>5. Conclusion remarks</a:t>
            </a:r>
          </a:p>
        </p:txBody>
      </p:sp>
      <p:sp>
        <p:nvSpPr>
          <p:cNvPr id="49158" name="Rectangle 5">
            <a:extLst>
              <a:ext uri="{FF2B5EF4-FFF2-40B4-BE49-F238E27FC236}">
                <a16:creationId xmlns:a16="http://schemas.microsoft.com/office/drawing/2014/main" id="{5995D59C-5245-390F-E781-A82615295EC1}"/>
              </a:ext>
            </a:extLst>
          </p:cNvPr>
          <p:cNvSpPr>
            <a:spLocks noChangeArrowheads="1"/>
          </p:cNvSpPr>
          <p:nvPr/>
        </p:nvSpPr>
        <p:spPr bwMode="auto">
          <a:xfrm>
            <a:off x="838200" y="17526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E2FEFB"/>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Clr>
                <a:srgbClr val="009999"/>
              </a:buClr>
              <a:buFont typeface="Wingdings" panose="05000000000000000000" pitchFamily="2" charset="2"/>
              <a:buChar char="Ø"/>
            </a:pPr>
            <a:r>
              <a:rPr lang="en-US" altLang="ja-JP" sz="2400" dirty="0">
                <a:ea typeface="ＭＳ Ｐゴシック" panose="020B0600070205080204" pitchFamily="50" charset="-128"/>
              </a:rPr>
              <a:t>A combined </a:t>
            </a:r>
            <a:r>
              <a:rPr lang="en-US" altLang="ja-JP" sz="2400" dirty="0">
                <a:solidFill>
                  <a:srgbClr val="0000FF"/>
                </a:solidFill>
                <a:ea typeface="ＭＳ Ｐゴシック" panose="020B0600070205080204" pitchFamily="50" charset="-128"/>
              </a:rPr>
              <a:t>SSA-UWB</a:t>
            </a:r>
            <a:r>
              <a:rPr lang="en-US" altLang="ja-JP" sz="2400" dirty="0">
                <a:ea typeface="ＭＳ Ｐゴシック" panose="020B0600070205080204" pitchFamily="50" charset="-128"/>
              </a:rPr>
              <a:t> and </a:t>
            </a:r>
            <a:r>
              <a:rPr lang="en-US" altLang="ja-JP" sz="2400" dirty="0">
                <a:solidFill>
                  <a:srgbClr val="0000FF"/>
                </a:solidFill>
                <a:ea typeface="ＭＳ Ｐゴシック" panose="020B0600070205080204" pitchFamily="50" charset="-128"/>
              </a:rPr>
              <a:t>Cognitive Radio</a:t>
            </a:r>
            <a:r>
              <a:rPr lang="en-US" altLang="ja-JP" sz="2400" dirty="0">
                <a:ea typeface="ＭＳ Ｐゴシック" panose="020B0600070205080204" pitchFamily="50" charset="-128"/>
              </a:rPr>
              <a:t> scheme has been suggested for global harmonization and compromise in IEEE 802.15.3a, based on Common Signaling Mode with PSWF-type pulse wavelets.</a:t>
            </a:r>
          </a:p>
          <a:p>
            <a:pPr>
              <a:lnSpc>
                <a:spcPct val="80000"/>
              </a:lnSpc>
              <a:buClr>
                <a:srgbClr val="009999"/>
              </a:buClr>
              <a:buFont typeface="Wingdings" panose="05000000000000000000" pitchFamily="2" charset="2"/>
              <a:buChar char="Ø"/>
            </a:pPr>
            <a:r>
              <a:rPr lang="en-US" altLang="ja-JP" sz="2400" dirty="0">
                <a:ea typeface="ＭＳ Ｐゴシック" panose="020B0600070205080204" pitchFamily="50" charset="-128"/>
              </a:rPr>
              <a:t>We also have investigated the effects of two specific Ultra Wideband antennas on the implementation issue of PSWF-type pulse wavelets.</a:t>
            </a:r>
            <a:endParaRPr lang="en-US" altLang="ja-JP" sz="2400" dirty="0">
              <a:ea typeface="ＭＳ Ｐゴシック" panose="020B0600070205080204" pitchFamily="50" charset="-128"/>
              <a:sym typeface="Wingdings" panose="05000000000000000000" pitchFamily="2" charset="2"/>
            </a:endParaRPr>
          </a:p>
          <a:p>
            <a:pPr>
              <a:lnSpc>
                <a:spcPct val="80000"/>
              </a:lnSpc>
              <a:buFont typeface="Wingdings" panose="05000000000000000000" pitchFamily="2" charset="2"/>
              <a:buNone/>
            </a:pPr>
            <a:r>
              <a:rPr lang="en-US" altLang="ja-JP" sz="2400" dirty="0">
                <a:ea typeface="ＭＳ Ｐゴシック" panose="020B0600070205080204" pitchFamily="50" charset="-128"/>
                <a:sym typeface="Wingdings" panose="05000000000000000000" pitchFamily="2" charset="2"/>
              </a:rPr>
              <a:t>   Measurement and simulation results are very </a:t>
            </a:r>
            <a:r>
              <a:rPr lang="en-US" altLang="ja-JP" sz="2400" u="sng" dirty="0">
                <a:solidFill>
                  <a:srgbClr val="FF0000"/>
                </a:solidFill>
                <a:ea typeface="ＭＳ Ｐゴシック" panose="020B0600070205080204" pitchFamily="50" charset="-128"/>
                <a:sym typeface="Wingdings" panose="05000000000000000000" pitchFamily="2" charset="2"/>
              </a:rPr>
              <a:t>encouraging</a:t>
            </a:r>
            <a:r>
              <a:rPr lang="en-US" altLang="ja-JP" sz="2400" dirty="0">
                <a:ea typeface="ＭＳ Ｐゴシック" panose="020B0600070205080204" pitchFamily="50" charset="-128"/>
                <a:sym typeface="Wingdings" panose="05000000000000000000" pitchFamily="2" charset="2"/>
              </a:rPr>
              <a:t> as well.</a:t>
            </a:r>
            <a:endParaRPr lang="en-US" altLang="ja-JP" sz="2400" dirty="0">
              <a:ea typeface="ＭＳ Ｐゴシック" panose="020B0600070205080204" pitchFamily="50" charset="-128"/>
            </a:endParaRPr>
          </a:p>
          <a:p>
            <a:pPr>
              <a:lnSpc>
                <a:spcPct val="80000"/>
              </a:lnSpc>
              <a:buClr>
                <a:srgbClr val="009999"/>
              </a:buClr>
              <a:buFont typeface="Wingdings" panose="05000000000000000000" pitchFamily="2" charset="2"/>
              <a:buChar char="Ø"/>
            </a:pPr>
            <a:r>
              <a:rPr lang="en-US" altLang="ja-JP" sz="2400" dirty="0">
                <a:ea typeface="ＭＳ Ｐゴシック" panose="020B0600070205080204" pitchFamily="50" charset="-128"/>
              </a:rPr>
              <a:t>Scalable and adaptive performance improvement with multi-mode (DS-UWB &amp; MB-OFDM) can be further expected by utilizing the PSWF-based </a:t>
            </a:r>
            <a:r>
              <a:rPr lang="en-US" altLang="ja-JP" sz="2400" dirty="0">
                <a:solidFill>
                  <a:srgbClr val="0000FF"/>
                </a:solidFill>
                <a:ea typeface="ＭＳ Ｐゴシック" panose="020B0600070205080204" pitchFamily="50" charset="-128"/>
              </a:rPr>
              <a:t>SSA-UWB</a:t>
            </a:r>
            <a:r>
              <a:rPr lang="en-US" altLang="ja-JP" sz="2400" dirty="0">
                <a:ea typeface="ＭＳ Ｐゴシック" panose="020B0600070205080204" pitchFamily="50" charset="-128"/>
              </a:rPr>
              <a:t> and </a:t>
            </a:r>
            <a:r>
              <a:rPr lang="en-US" altLang="ja-JP" sz="2400" dirty="0">
                <a:solidFill>
                  <a:srgbClr val="0000FF"/>
                </a:solidFill>
                <a:ea typeface="ＭＳ Ｐゴシック" panose="020B0600070205080204" pitchFamily="50" charset="-128"/>
              </a:rPr>
              <a:t>Cognitive Radio</a:t>
            </a:r>
            <a:r>
              <a:rPr lang="en-US" altLang="ja-JP" sz="2400" dirty="0">
                <a:ea typeface="ＭＳ Ｐゴシック" panose="020B0600070205080204" pitchFamily="50" charset="-128"/>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日付プレースホルダー 1">
            <a:extLst>
              <a:ext uri="{FF2B5EF4-FFF2-40B4-BE49-F238E27FC236}">
                <a16:creationId xmlns:a16="http://schemas.microsoft.com/office/drawing/2014/main" id="{2588A95C-6F1F-1CFE-A0DB-7ED72309FBD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0179" name="フッター プレースホルダー 2">
            <a:extLst>
              <a:ext uri="{FF2B5EF4-FFF2-40B4-BE49-F238E27FC236}">
                <a16:creationId xmlns:a16="http://schemas.microsoft.com/office/drawing/2014/main" id="{5744F7A1-8852-214E-AD67-5552DB7A9E8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0180" name="スライド番号プレースホルダー 3">
            <a:extLst>
              <a:ext uri="{FF2B5EF4-FFF2-40B4-BE49-F238E27FC236}">
                <a16:creationId xmlns:a16="http://schemas.microsoft.com/office/drawing/2014/main" id="{03236EAE-DC13-CBB1-25F9-7FAA572A61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AAC8CBEE-F779-4A6D-8C8D-3CBC12B9391F}" type="slidenum">
              <a:rPr lang="en-US" altLang="ja-JP" smtClean="0"/>
              <a:pPr/>
              <a:t>47</a:t>
            </a:fld>
            <a:endParaRPr lang="en-US" altLang="ja-JP"/>
          </a:p>
        </p:txBody>
      </p:sp>
      <p:sp>
        <p:nvSpPr>
          <p:cNvPr id="50181" name="Rectangle 4">
            <a:extLst>
              <a:ext uri="{FF2B5EF4-FFF2-40B4-BE49-F238E27FC236}">
                <a16:creationId xmlns:a16="http://schemas.microsoft.com/office/drawing/2014/main" id="{CAAF63D1-6A90-8733-252F-6E545F407B07}"/>
              </a:ext>
            </a:extLst>
          </p:cNvPr>
          <p:cNvSpPr>
            <a:spLocks noChangeArrowheads="1"/>
          </p:cNvSpPr>
          <p:nvPr/>
        </p:nvSpPr>
        <p:spPr bwMode="auto">
          <a:xfrm>
            <a:off x="1403350" y="1700213"/>
            <a:ext cx="62642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u="sng">
                <a:solidFill>
                  <a:srgbClr val="0000FF"/>
                </a:solidFill>
                <a:latin typeface="Arial" panose="020B0604020202020204" pitchFamily="34" charset="0"/>
                <a:ea typeface="ＭＳ Ｐゴシック" panose="020B0600070205080204" pitchFamily="50" charset="-128"/>
              </a:rPr>
              <a:t>6. Background materials</a:t>
            </a:r>
          </a:p>
        </p:txBody>
      </p:sp>
      <p:sp>
        <p:nvSpPr>
          <p:cNvPr id="50182" name="AutoShape 5">
            <a:extLst>
              <a:ext uri="{FF2B5EF4-FFF2-40B4-BE49-F238E27FC236}">
                <a16:creationId xmlns:a16="http://schemas.microsoft.com/office/drawing/2014/main" id="{F1EF2875-C18E-BA89-F032-9A3DF1348174}"/>
              </a:ext>
            </a:extLst>
          </p:cNvPr>
          <p:cNvSpPr>
            <a:spLocks noChangeArrowheads="1"/>
          </p:cNvSpPr>
          <p:nvPr/>
        </p:nvSpPr>
        <p:spPr bwMode="auto">
          <a:xfrm>
            <a:off x="4427538" y="2708275"/>
            <a:ext cx="360362" cy="865188"/>
          </a:xfrm>
          <a:prstGeom prst="downArrow">
            <a:avLst>
              <a:gd name="adj1" fmla="val 50000"/>
              <a:gd name="adj2" fmla="val 60022"/>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日付プレースホルダー 1">
            <a:extLst>
              <a:ext uri="{FF2B5EF4-FFF2-40B4-BE49-F238E27FC236}">
                <a16:creationId xmlns:a16="http://schemas.microsoft.com/office/drawing/2014/main" id="{056BBC20-3D01-D6CA-74FD-ED4E6B0C5D8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1203" name="フッター プレースホルダー 2">
            <a:extLst>
              <a:ext uri="{FF2B5EF4-FFF2-40B4-BE49-F238E27FC236}">
                <a16:creationId xmlns:a16="http://schemas.microsoft.com/office/drawing/2014/main" id="{FB4B8786-EE81-1197-C55A-D633106725A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1204" name="スライド番号プレースホルダー 3">
            <a:extLst>
              <a:ext uri="{FF2B5EF4-FFF2-40B4-BE49-F238E27FC236}">
                <a16:creationId xmlns:a16="http://schemas.microsoft.com/office/drawing/2014/main" id="{4775FD09-12C0-FB44-6903-35CA68DE199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310A3BB1-D668-4059-9886-57295EFB5E49}" type="slidenum">
              <a:rPr lang="en-US" altLang="ja-JP" smtClean="0"/>
              <a:pPr/>
              <a:t>48</a:t>
            </a:fld>
            <a:endParaRPr lang="en-US" altLang="ja-JP"/>
          </a:p>
        </p:txBody>
      </p:sp>
      <p:pic>
        <p:nvPicPr>
          <p:cNvPr id="51205" name="Picture 4">
            <a:extLst>
              <a:ext uri="{FF2B5EF4-FFF2-40B4-BE49-F238E27FC236}">
                <a16:creationId xmlns:a16="http://schemas.microsoft.com/office/drawing/2014/main" id="{B174D8C3-C36A-594B-45C1-AFD129BCF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4795838"/>
            <a:ext cx="6626225" cy="15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6" name="Rectangle 5">
            <a:extLst>
              <a:ext uri="{FF2B5EF4-FFF2-40B4-BE49-F238E27FC236}">
                <a16:creationId xmlns:a16="http://schemas.microsoft.com/office/drawing/2014/main" id="{E0F75116-7A97-71C4-E0BB-E425A64B295D}"/>
              </a:ext>
            </a:extLst>
          </p:cNvPr>
          <p:cNvSpPr>
            <a:spLocks noChangeArrowheads="1"/>
          </p:cNvSpPr>
          <p:nvPr/>
        </p:nvSpPr>
        <p:spPr bwMode="auto">
          <a:xfrm>
            <a:off x="684213" y="836613"/>
            <a:ext cx="7777162" cy="579437"/>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spcBef>
                <a:spcPct val="50000"/>
              </a:spcBef>
            </a:pPr>
            <a:r>
              <a:rPr lang="en-US" altLang="ja-JP" sz="3200" u="sng">
                <a:solidFill>
                  <a:srgbClr val="FFFF00"/>
                </a:solidFill>
                <a:latin typeface="Arial" panose="020B0604020202020204" pitchFamily="34" charset="0"/>
                <a:ea typeface="ＭＳ Ｐゴシック" panose="020B0600070205080204" pitchFamily="50" charset="-128"/>
              </a:rPr>
              <a:t>Design PSWF-based SSA pulse wavelets</a:t>
            </a:r>
          </a:p>
        </p:txBody>
      </p:sp>
      <p:grpSp>
        <p:nvGrpSpPr>
          <p:cNvPr id="51207" name="Group 6">
            <a:extLst>
              <a:ext uri="{FF2B5EF4-FFF2-40B4-BE49-F238E27FC236}">
                <a16:creationId xmlns:a16="http://schemas.microsoft.com/office/drawing/2014/main" id="{B77CF04D-35F0-A250-EBE9-9168A3AE4485}"/>
              </a:ext>
            </a:extLst>
          </p:cNvPr>
          <p:cNvGrpSpPr>
            <a:grpSpLocks/>
          </p:cNvGrpSpPr>
          <p:nvPr/>
        </p:nvGrpSpPr>
        <p:grpSpPr bwMode="auto">
          <a:xfrm>
            <a:off x="2700338" y="1916113"/>
            <a:ext cx="3889375" cy="2778125"/>
            <a:chOff x="1701" y="1117"/>
            <a:chExt cx="2450" cy="1932"/>
          </a:xfrm>
        </p:grpSpPr>
        <p:pic>
          <p:nvPicPr>
            <p:cNvPr id="51208" name="Picture 7">
              <a:extLst>
                <a:ext uri="{FF2B5EF4-FFF2-40B4-BE49-F238E27FC236}">
                  <a16:creationId xmlns:a16="http://schemas.microsoft.com/office/drawing/2014/main" id="{67549610-3CCF-5A6D-E4AE-4751A7533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1117"/>
              <a:ext cx="2450" cy="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8">
              <a:extLst>
                <a:ext uri="{FF2B5EF4-FFF2-40B4-BE49-F238E27FC236}">
                  <a16:creationId xmlns:a16="http://schemas.microsoft.com/office/drawing/2014/main" id="{C7465A17-1D57-85DD-F33F-CE2710F2618C}"/>
                </a:ext>
              </a:extLst>
            </p:cNvPr>
            <p:cNvSpPr txBox="1">
              <a:spLocks noChangeArrowheads="1"/>
            </p:cNvSpPr>
            <p:nvPr/>
          </p:nvSpPr>
          <p:spPr bwMode="auto">
            <a:xfrm>
              <a:off x="2835" y="2931"/>
              <a:ext cx="635" cy="118"/>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80000"/>
                </a:lnSpc>
                <a:spcBef>
                  <a:spcPct val="50000"/>
                </a:spcBef>
              </a:pPr>
              <a:r>
                <a:rPr lang="en-US" altLang="ja-JP" sz="1400">
                  <a:solidFill>
                    <a:schemeClr val="hlink"/>
                  </a:solidFill>
                  <a:latin typeface="Arial" panose="020B0604020202020204" pitchFamily="34" charset="0"/>
                  <a:ea typeface="ＭＳ Ｐゴシック" panose="020B0600070205080204" pitchFamily="50" charset="-128"/>
                </a:rPr>
                <a:t>N division</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付プレースホルダー 1">
            <a:extLst>
              <a:ext uri="{FF2B5EF4-FFF2-40B4-BE49-F238E27FC236}">
                <a16:creationId xmlns:a16="http://schemas.microsoft.com/office/drawing/2014/main" id="{5E4B7169-3929-3D9C-2EB5-C9E2C6880F8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2227" name="フッター プレースホルダー 2">
            <a:extLst>
              <a:ext uri="{FF2B5EF4-FFF2-40B4-BE49-F238E27FC236}">
                <a16:creationId xmlns:a16="http://schemas.microsoft.com/office/drawing/2014/main" id="{D76172F9-EF63-711E-3D37-D096BD53F76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2228" name="スライド番号プレースホルダー 3">
            <a:extLst>
              <a:ext uri="{FF2B5EF4-FFF2-40B4-BE49-F238E27FC236}">
                <a16:creationId xmlns:a16="http://schemas.microsoft.com/office/drawing/2014/main" id="{2D49EB35-21AA-9E3B-D9CB-0D096D3237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B176116E-A6C8-48CE-8904-1C349830F075}" type="slidenum">
              <a:rPr lang="en-US" altLang="ja-JP" smtClean="0"/>
              <a:pPr/>
              <a:t>49</a:t>
            </a:fld>
            <a:endParaRPr lang="en-US" altLang="ja-JP"/>
          </a:p>
        </p:txBody>
      </p:sp>
      <p:sp>
        <p:nvSpPr>
          <p:cNvPr id="52229" name="Rectangle 4">
            <a:extLst>
              <a:ext uri="{FF2B5EF4-FFF2-40B4-BE49-F238E27FC236}">
                <a16:creationId xmlns:a16="http://schemas.microsoft.com/office/drawing/2014/main" id="{D334EE60-2A39-131F-2B4E-16FEF7CD349E}"/>
              </a:ext>
            </a:extLst>
          </p:cNvPr>
          <p:cNvSpPr>
            <a:spLocks noChangeArrowheads="1"/>
          </p:cNvSpPr>
          <p:nvPr/>
        </p:nvSpPr>
        <p:spPr bwMode="auto">
          <a:xfrm>
            <a:off x="755650" y="692150"/>
            <a:ext cx="7777163" cy="519113"/>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spcBef>
                <a:spcPct val="50000"/>
              </a:spcBef>
            </a:pPr>
            <a:r>
              <a:rPr lang="en-US" altLang="ja-JP" sz="2800" u="sng">
                <a:solidFill>
                  <a:srgbClr val="FFFF00"/>
                </a:solidFill>
                <a:latin typeface="Arial" panose="020B0604020202020204" pitchFamily="34" charset="0"/>
                <a:ea typeface="ＭＳ Ｐゴシック" panose="020B0600070205080204" pitchFamily="50" charset="-128"/>
              </a:rPr>
              <a:t>Realization of SSA-UWB pulse wavelet design</a:t>
            </a:r>
            <a:endParaRPr lang="ja-JP" altLang="en-US" sz="2800" u="sng">
              <a:solidFill>
                <a:srgbClr val="FFFF00"/>
              </a:solidFill>
              <a:latin typeface="Arial" panose="020B0604020202020204" pitchFamily="34" charset="0"/>
              <a:ea typeface="ＭＳ Ｐゴシック" panose="020B0600070205080204" pitchFamily="50" charset="-128"/>
            </a:endParaRPr>
          </a:p>
        </p:txBody>
      </p:sp>
      <p:sp>
        <p:nvSpPr>
          <p:cNvPr id="52230" name="Rectangle 5">
            <a:extLst>
              <a:ext uri="{FF2B5EF4-FFF2-40B4-BE49-F238E27FC236}">
                <a16:creationId xmlns:a16="http://schemas.microsoft.com/office/drawing/2014/main" id="{DC0ABC86-70B4-DCD8-1DCF-893E1231ACCC}"/>
              </a:ext>
            </a:extLst>
          </p:cNvPr>
          <p:cNvSpPr>
            <a:spLocks noChangeArrowheads="1"/>
          </p:cNvSpPr>
          <p:nvPr/>
        </p:nvSpPr>
        <p:spPr bwMode="auto">
          <a:xfrm>
            <a:off x="539750" y="2276475"/>
            <a:ext cx="8280400" cy="41052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FFFF00"/>
              </a:buClr>
              <a:buFont typeface="Wingdings" panose="05000000000000000000" pitchFamily="2" charset="2"/>
              <a:buChar char="Ø"/>
            </a:pPr>
            <a:r>
              <a:rPr lang="en-AU" altLang="ja-JP" sz="2200">
                <a:solidFill>
                  <a:srgbClr val="FFFF00"/>
                </a:solidFill>
                <a:ea typeface="ＭＳ 明朝" panose="02020609040205080304" pitchFamily="17" charset="-128"/>
              </a:rPr>
              <a:t>Not just trying to construct a pulse waveform in order to satisfy the FCC spectral mask, </a:t>
            </a:r>
            <a:r>
              <a:rPr lang="en-AU" altLang="ja-JP" sz="2200" i="1">
                <a:solidFill>
                  <a:srgbClr val="FFFF00"/>
                </a:solidFill>
                <a:ea typeface="ＭＳ 明朝" panose="02020609040205080304" pitchFamily="17" charset="-128"/>
              </a:rPr>
              <a:t>on the contrary</a:t>
            </a:r>
            <a:r>
              <a:rPr lang="en-AU" altLang="ja-JP" sz="2200">
                <a:solidFill>
                  <a:srgbClr val="FFFF00"/>
                </a:solidFill>
                <a:ea typeface="ＭＳ 明朝" panose="02020609040205080304" pitchFamily="17" charset="-128"/>
              </a:rPr>
              <a:t>, first starting from considering a required spectral mask in frequency domain (</a:t>
            </a:r>
            <a:r>
              <a:rPr lang="en-AU" altLang="ja-JP" sz="2200" i="1">
                <a:solidFill>
                  <a:srgbClr val="FFFF00"/>
                </a:solidFill>
                <a:ea typeface="ＭＳ 明朝" panose="02020609040205080304" pitchFamily="17" charset="-128"/>
              </a:rPr>
              <a:t>band-limited</a:t>
            </a:r>
            <a:r>
              <a:rPr lang="en-AU" altLang="ja-JP" sz="2200">
                <a:solidFill>
                  <a:srgbClr val="FFFF00"/>
                </a:solidFill>
                <a:ea typeface="ＭＳ 明朝" panose="02020609040205080304" pitchFamily="17" charset="-128"/>
              </a:rPr>
              <a:t>), and then finding its corresponding pulse waveform in time domain (</a:t>
            </a:r>
            <a:r>
              <a:rPr lang="en-AU" altLang="ja-JP" sz="2200" i="1">
                <a:solidFill>
                  <a:srgbClr val="FFFF00"/>
                </a:solidFill>
                <a:ea typeface="ＭＳ 明朝" panose="02020609040205080304" pitchFamily="17" charset="-128"/>
              </a:rPr>
              <a:t>time-limited</a:t>
            </a:r>
            <a:r>
              <a:rPr lang="en-AU" altLang="ja-JP" sz="2200">
                <a:solidFill>
                  <a:srgbClr val="FFFF00"/>
                </a:solidFill>
                <a:ea typeface="ＭＳ 明朝" panose="02020609040205080304" pitchFamily="17" charset="-128"/>
              </a:rPr>
              <a:t>).</a:t>
            </a:r>
          </a:p>
          <a:p>
            <a:pPr>
              <a:spcBef>
                <a:spcPct val="0"/>
              </a:spcBef>
              <a:buFont typeface="Wingdings" panose="05000000000000000000" pitchFamily="2" charset="2"/>
              <a:buChar char="Ø"/>
            </a:pPr>
            <a:r>
              <a:rPr lang="en-AU" altLang="ja-JP" sz="2200">
                <a:solidFill>
                  <a:srgbClr val="FFFF00"/>
                </a:solidFill>
                <a:ea typeface="ＭＳ Ｐゴシック" panose="020B0600070205080204" pitchFamily="50" charset="-128"/>
                <a:cs typeface="Times New Roman" panose="02020603050405020304" pitchFamily="18" charset="0"/>
              </a:rPr>
              <a:t>Just as </a:t>
            </a:r>
            <a:r>
              <a:rPr lang="en-AU" altLang="ja-JP" sz="2200" u="sng">
                <a:solidFill>
                  <a:srgbClr val="FFFF00"/>
                </a:solidFill>
                <a:ea typeface="ＭＳ Ｐゴシック" panose="020B0600070205080204" pitchFamily="50" charset="-128"/>
                <a:cs typeface="Times New Roman" panose="02020603050405020304" pitchFamily="18" charset="0"/>
              </a:rPr>
              <a:t>C. E. Shannon</a:t>
            </a:r>
            <a:r>
              <a:rPr lang="en-AU" altLang="ja-JP" sz="2200">
                <a:solidFill>
                  <a:srgbClr val="FFFF00"/>
                </a:solidFill>
                <a:ea typeface="ＭＳ Ｐゴシック" panose="020B0600070205080204" pitchFamily="50" charset="-128"/>
                <a:cs typeface="Times New Roman" panose="02020603050405020304" pitchFamily="18" charset="0"/>
              </a:rPr>
              <a:t> has asked a question once upon a time, “</a:t>
            </a:r>
            <a:r>
              <a:rPr lang="en-AU" altLang="ja-JP" sz="2200" i="1" u="sng">
                <a:solidFill>
                  <a:srgbClr val="FFFF00"/>
                </a:solidFill>
                <a:ea typeface="ＭＳ Ｐゴシック" panose="020B0600070205080204" pitchFamily="50" charset="-128"/>
                <a:cs typeface="Times New Roman" panose="02020603050405020304" pitchFamily="18" charset="0"/>
              </a:rPr>
              <a:t>To what extent are the functions which confined to a finite bandwidth also concentrated in the time domain?</a:t>
            </a:r>
            <a:r>
              <a:rPr lang="en-AU" altLang="ja-JP" sz="2200">
                <a:solidFill>
                  <a:srgbClr val="FFFF00"/>
                </a:solidFill>
                <a:ea typeface="ＭＳ Ｐゴシック" panose="020B0600070205080204" pitchFamily="50" charset="-128"/>
                <a:cs typeface="Times New Roman" panose="02020603050405020304" pitchFamily="18" charset="0"/>
              </a:rPr>
              <a:t>”, which has given rise to the discovery and usage of Prolate Spheroidal Wave Functions (PSWF) in the sixties.</a:t>
            </a:r>
            <a:endParaRPr lang="en-AU" altLang="ja-JP" sz="2200">
              <a:solidFill>
                <a:srgbClr val="FFFF00"/>
              </a:solidFill>
              <a:ea typeface="ＭＳ Ｐゴシック" panose="020B0600070205080204" pitchFamily="50" charset="-128"/>
            </a:endParaRPr>
          </a:p>
          <a:p>
            <a:pPr>
              <a:spcBef>
                <a:spcPct val="0"/>
              </a:spcBef>
              <a:buFont typeface="Wingdings" panose="05000000000000000000" pitchFamily="2" charset="2"/>
              <a:buChar char="Ø"/>
            </a:pPr>
            <a:r>
              <a:rPr lang="en-AU" altLang="ja-JP" sz="2200">
                <a:solidFill>
                  <a:srgbClr val="FFFF00"/>
                </a:solidFill>
                <a:ea typeface="ＭＳ Ｐゴシック" panose="020B0600070205080204" pitchFamily="50" charset="-128"/>
              </a:rPr>
              <a:t>Designing a </a:t>
            </a:r>
            <a:r>
              <a:rPr lang="en-AU" altLang="ja-JP" sz="2200" u="sng">
                <a:solidFill>
                  <a:srgbClr val="FFFF00"/>
                </a:solidFill>
                <a:ea typeface="ＭＳ Ｐゴシック" panose="020B0600070205080204" pitchFamily="50" charset="-128"/>
              </a:rPr>
              <a:t>time-limited &amp; band-limited</a:t>
            </a:r>
            <a:r>
              <a:rPr lang="en-AU" altLang="ja-JP" sz="2200">
                <a:solidFill>
                  <a:srgbClr val="FFFF00"/>
                </a:solidFill>
                <a:ea typeface="ＭＳ Ｐゴシック" panose="020B0600070205080204" pitchFamily="50" charset="-128"/>
              </a:rPr>
              <a:t> pulse waveform is extremely important in UWB system</a:t>
            </a:r>
            <a:r>
              <a:rPr lang="en-US" altLang="ja-JP" sz="2200">
                <a:solidFill>
                  <a:srgbClr val="FFFF00"/>
                </a:solidFill>
                <a:ea typeface="ＭＳ 明朝" panose="02020609040205080304" pitchFamily="17" charset="-128"/>
              </a:rPr>
              <a:t>.</a:t>
            </a:r>
            <a:endParaRPr lang="en-US" altLang="ja-JP" sz="2200">
              <a:solidFill>
                <a:srgbClr val="FFFF00"/>
              </a:solidFill>
              <a:ea typeface="ＭＳ Ｐゴシック" panose="020B0600070205080204" pitchFamily="50" charset="-128"/>
            </a:endParaRPr>
          </a:p>
        </p:txBody>
      </p:sp>
      <p:sp>
        <p:nvSpPr>
          <p:cNvPr id="52231" name="Rectangle 6">
            <a:extLst>
              <a:ext uri="{FF2B5EF4-FFF2-40B4-BE49-F238E27FC236}">
                <a16:creationId xmlns:a16="http://schemas.microsoft.com/office/drawing/2014/main" id="{33F2B22F-A7F5-EE0A-CA1B-854160A7DEF0}"/>
              </a:ext>
            </a:extLst>
          </p:cNvPr>
          <p:cNvSpPr>
            <a:spLocks noChangeArrowheads="1"/>
          </p:cNvSpPr>
          <p:nvPr/>
        </p:nvSpPr>
        <p:spPr bwMode="auto">
          <a:xfrm>
            <a:off x="971550" y="1628775"/>
            <a:ext cx="7240588" cy="531813"/>
          </a:xfrm>
          <a:prstGeom prst="rect">
            <a:avLst/>
          </a:prstGeom>
          <a:solidFill>
            <a:schemeClr val="accent2"/>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2800">
                <a:solidFill>
                  <a:srgbClr val="FFFF00"/>
                </a:solidFill>
                <a:latin typeface="Arial" panose="020B0604020202020204" pitchFamily="34" charset="0"/>
                <a:ea typeface="ＭＳ Ｐゴシック" panose="020B0600070205080204" pitchFamily="50" charset="-128"/>
              </a:rPr>
              <a:t>Prolate Spheroidal Wave Functions (PSWF) </a:t>
            </a:r>
            <a:endParaRPr lang="ja-JP" altLang="en-US" sz="2800">
              <a:solidFill>
                <a:srgbClr val="FFFF00"/>
              </a:solidFill>
              <a:latin typeface="Arial" panose="020B0604020202020204" pitchFamily="34" charset="0"/>
              <a:ea typeface="ＭＳ Ｐゴシック" panose="020B0600070205080204" pitchFamily="50" charset="-128"/>
            </a:endParaRPr>
          </a:p>
        </p:txBody>
      </p:sp>
      <p:sp>
        <p:nvSpPr>
          <p:cNvPr id="52232" name="AutoShape 7">
            <a:extLst>
              <a:ext uri="{FF2B5EF4-FFF2-40B4-BE49-F238E27FC236}">
                <a16:creationId xmlns:a16="http://schemas.microsoft.com/office/drawing/2014/main" id="{7FDF5688-CA23-F0BF-32BF-084D46A84BF8}"/>
              </a:ext>
            </a:extLst>
          </p:cNvPr>
          <p:cNvSpPr>
            <a:spLocks noChangeArrowheads="1"/>
          </p:cNvSpPr>
          <p:nvPr/>
        </p:nvSpPr>
        <p:spPr bwMode="auto">
          <a:xfrm>
            <a:off x="4419600" y="1219200"/>
            <a:ext cx="304800" cy="457200"/>
          </a:xfrm>
          <a:prstGeom prst="downArrow">
            <a:avLst>
              <a:gd name="adj1" fmla="val 50000"/>
              <a:gd name="adj2" fmla="val 375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付プレースホルダー 1">
            <a:extLst>
              <a:ext uri="{FF2B5EF4-FFF2-40B4-BE49-F238E27FC236}">
                <a16:creationId xmlns:a16="http://schemas.microsoft.com/office/drawing/2014/main" id="{5E0B16B7-E0F3-B3CB-71A0-20266AC1E0A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7171" name="フッター プレースホルダー 2">
            <a:extLst>
              <a:ext uri="{FF2B5EF4-FFF2-40B4-BE49-F238E27FC236}">
                <a16:creationId xmlns:a16="http://schemas.microsoft.com/office/drawing/2014/main" id="{F06516A7-B241-28AC-C36A-3F99273B783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7172" name="スライド番号プレースホルダー 3">
            <a:extLst>
              <a:ext uri="{FF2B5EF4-FFF2-40B4-BE49-F238E27FC236}">
                <a16:creationId xmlns:a16="http://schemas.microsoft.com/office/drawing/2014/main" id="{70A0C9F1-DD14-5274-83C0-B5A540B13F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61450402-58F8-42F4-9F43-8412FA84328C}" type="slidenum">
              <a:rPr lang="en-US" altLang="ja-JP" smtClean="0"/>
              <a:pPr/>
              <a:t>5</a:t>
            </a:fld>
            <a:endParaRPr lang="en-US" altLang="ja-JP"/>
          </a:p>
        </p:txBody>
      </p:sp>
      <p:sp>
        <p:nvSpPr>
          <p:cNvPr id="7173" name="Rectangle 4">
            <a:extLst>
              <a:ext uri="{FF2B5EF4-FFF2-40B4-BE49-F238E27FC236}">
                <a16:creationId xmlns:a16="http://schemas.microsoft.com/office/drawing/2014/main" id="{8E95E700-1687-F392-EFEE-12796594BCA5}"/>
              </a:ext>
            </a:extLst>
          </p:cNvPr>
          <p:cNvSpPr>
            <a:spLocks noChangeArrowheads="1"/>
          </p:cNvSpPr>
          <p:nvPr/>
        </p:nvSpPr>
        <p:spPr bwMode="auto">
          <a:xfrm>
            <a:off x="684213" y="836613"/>
            <a:ext cx="7924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u="sng">
                <a:solidFill>
                  <a:srgbClr val="0000FF"/>
                </a:solidFill>
                <a:latin typeface="Arial" panose="020B0604020202020204" pitchFamily="34" charset="0"/>
                <a:ea typeface="ＭＳ Ｐゴシック" panose="020B0600070205080204" pitchFamily="50" charset="-128"/>
              </a:rPr>
              <a:t>Outline of presentation</a:t>
            </a:r>
          </a:p>
        </p:txBody>
      </p:sp>
      <p:sp>
        <p:nvSpPr>
          <p:cNvPr id="7174" name="Rectangle 5">
            <a:extLst>
              <a:ext uri="{FF2B5EF4-FFF2-40B4-BE49-F238E27FC236}">
                <a16:creationId xmlns:a16="http://schemas.microsoft.com/office/drawing/2014/main" id="{8A21499A-F013-9898-BCAC-9BEC6CC96941}"/>
              </a:ext>
            </a:extLst>
          </p:cNvPr>
          <p:cNvSpPr>
            <a:spLocks noChangeArrowheads="1"/>
          </p:cNvSpPr>
          <p:nvPr/>
        </p:nvSpPr>
        <p:spPr bwMode="auto">
          <a:xfrm>
            <a:off x="1042988" y="1700213"/>
            <a:ext cx="7129462"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1200">
                <a:solidFill>
                  <a:schemeClr val="tx1"/>
                </a:solidFill>
                <a:latin typeface="Times New Roman" panose="02020603050405020304" pitchFamily="18" charset="0"/>
              </a:defRPr>
            </a:lvl1pPr>
            <a:lvl2pPr marL="914400" indent="-457200">
              <a:defRPr sz="1200">
                <a:solidFill>
                  <a:schemeClr val="tx1"/>
                </a:solidFill>
                <a:latin typeface="Times New Roman" panose="02020603050405020304" pitchFamily="18" charset="0"/>
              </a:defRPr>
            </a:lvl2pPr>
            <a:lvl3pPr marL="1314450" indent="-457200">
              <a:defRPr sz="1200">
                <a:solidFill>
                  <a:schemeClr val="tx1"/>
                </a:solidFill>
                <a:latin typeface="Times New Roman" panose="02020603050405020304" pitchFamily="18" charset="0"/>
              </a:defRPr>
            </a:lvl3pPr>
            <a:lvl4pPr marL="1657350" indent="-457200">
              <a:defRPr sz="1200">
                <a:solidFill>
                  <a:schemeClr val="tx1"/>
                </a:solidFill>
                <a:latin typeface="Times New Roman" panose="02020603050405020304" pitchFamily="18" charset="0"/>
              </a:defRPr>
            </a:lvl4pPr>
            <a:lvl5pPr marL="2000250" indent="-457200">
              <a:defRPr sz="1200">
                <a:solidFill>
                  <a:schemeClr val="tx1"/>
                </a:solidFill>
                <a:latin typeface="Times New Roman" panose="02020603050405020304" pitchFamily="18" charset="0"/>
              </a:defRPr>
            </a:lvl5pPr>
            <a:lvl6pPr marL="2457450" indent="-457200" eaLnBrk="0" fontAlgn="base" hangingPunct="0">
              <a:spcBef>
                <a:spcPct val="0"/>
              </a:spcBef>
              <a:spcAft>
                <a:spcPct val="0"/>
              </a:spcAft>
              <a:defRPr sz="1200">
                <a:solidFill>
                  <a:schemeClr val="tx1"/>
                </a:solidFill>
                <a:latin typeface="Times New Roman" panose="02020603050405020304" pitchFamily="18" charset="0"/>
              </a:defRPr>
            </a:lvl6pPr>
            <a:lvl7pPr marL="2914650" indent="-457200" eaLnBrk="0" fontAlgn="base" hangingPunct="0">
              <a:spcBef>
                <a:spcPct val="0"/>
              </a:spcBef>
              <a:spcAft>
                <a:spcPct val="0"/>
              </a:spcAft>
              <a:defRPr sz="1200">
                <a:solidFill>
                  <a:schemeClr val="tx1"/>
                </a:solidFill>
                <a:latin typeface="Times New Roman" panose="02020603050405020304" pitchFamily="18" charset="0"/>
              </a:defRPr>
            </a:lvl7pPr>
            <a:lvl8pPr marL="3371850" indent="-457200" eaLnBrk="0" fontAlgn="base" hangingPunct="0">
              <a:spcBef>
                <a:spcPct val="0"/>
              </a:spcBef>
              <a:spcAft>
                <a:spcPct val="0"/>
              </a:spcAft>
              <a:defRPr sz="1200">
                <a:solidFill>
                  <a:schemeClr val="tx1"/>
                </a:solidFill>
                <a:latin typeface="Times New Roman" panose="02020603050405020304" pitchFamily="18" charset="0"/>
              </a:defRPr>
            </a:lvl8pPr>
            <a:lvl9pPr marL="3829050" indent="-4572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0000"/>
              </a:lnSpc>
              <a:spcBef>
                <a:spcPct val="20000"/>
              </a:spcBef>
              <a:buFont typeface="Wingdings" panose="05000000000000000000" pitchFamily="2" charset="2"/>
              <a:buAutoNum type="arabicPeriod"/>
            </a:pPr>
            <a:r>
              <a:rPr lang="en-US" altLang="ja-JP" sz="2600">
                <a:latin typeface="Arial" panose="020B0604020202020204" pitchFamily="34" charset="0"/>
                <a:ea typeface="ＭＳ Ｐゴシック" panose="020B0600070205080204" pitchFamily="50" charset="-128"/>
              </a:rPr>
              <a:t>Brief historical retrospect of SSA-UWB PHY proposal</a:t>
            </a:r>
            <a:endParaRPr lang="en-US" altLang="ja-JP" sz="2400" i="1">
              <a:latin typeface="Arial" panose="020B0604020202020204" pitchFamily="34" charset="0"/>
              <a:ea typeface="ＭＳ Ｐゴシック" panose="020B0600070205080204" pitchFamily="50" charset="-128"/>
            </a:endParaRPr>
          </a:p>
          <a:p>
            <a:pPr>
              <a:lnSpc>
                <a:spcPct val="90000"/>
              </a:lnSpc>
              <a:spcBef>
                <a:spcPct val="20000"/>
              </a:spcBef>
              <a:buFont typeface="Wingdings" panose="05000000000000000000" pitchFamily="2" charset="2"/>
              <a:buAutoNum type="arabicPeriod"/>
            </a:pPr>
            <a:r>
              <a:rPr lang="en-US" altLang="ja-JP" sz="2400">
                <a:latin typeface="Arial" panose="020B0604020202020204" pitchFamily="34" charset="0"/>
                <a:ea typeface="ＭＳ Ｐゴシック" panose="020B0600070205080204" pitchFamily="50" charset="-128"/>
              </a:rPr>
              <a:t>Description of Cognitive Radio (CR) concept</a:t>
            </a:r>
          </a:p>
          <a:p>
            <a:pPr>
              <a:lnSpc>
                <a:spcPct val="90000"/>
              </a:lnSpc>
              <a:spcBef>
                <a:spcPct val="20000"/>
              </a:spcBef>
              <a:buFont typeface="Wingdings" panose="05000000000000000000" pitchFamily="2" charset="2"/>
              <a:buAutoNum type="arabicPeriod"/>
            </a:pPr>
            <a:r>
              <a:rPr lang="en-US" altLang="ja-JP" sz="2400">
                <a:latin typeface="Arial" panose="020B0604020202020204" pitchFamily="34" charset="0"/>
                <a:ea typeface="ＭＳ Ｐゴシック" panose="020B0600070205080204" pitchFamily="50" charset="-128"/>
              </a:rPr>
              <a:t>Global harmonization and compromise based on SSA-UWB and Cognitive Radio</a:t>
            </a:r>
          </a:p>
          <a:p>
            <a:pPr>
              <a:lnSpc>
                <a:spcPct val="90000"/>
              </a:lnSpc>
              <a:spcBef>
                <a:spcPct val="20000"/>
              </a:spcBef>
              <a:buFont typeface="Wingdings" panose="05000000000000000000" pitchFamily="2" charset="2"/>
              <a:buNone/>
            </a:pPr>
            <a:r>
              <a:rPr lang="en-US" altLang="ja-JP" sz="2400">
                <a:latin typeface="Arial" panose="020B0604020202020204" pitchFamily="34" charset="0"/>
                <a:ea typeface="ＭＳ Ｐゴシック" panose="020B0600070205080204" pitchFamily="50" charset="-128"/>
              </a:rPr>
              <a:t> </a:t>
            </a:r>
            <a:r>
              <a:rPr lang="en-US" altLang="ja-JP" sz="2400">
                <a:latin typeface="Arial" panose="020B0604020202020204" pitchFamily="34" charset="0"/>
                <a:ea typeface="ＭＳ Ｐゴシック" panose="020B0600070205080204" pitchFamily="50" charset="-128"/>
                <a:sym typeface="Wingdings" panose="05000000000000000000" pitchFamily="2" charset="2"/>
              </a:rPr>
              <a:t> Improved Common Signaling Mode (ICSM) using PSWF-type SSA pulse wavelets</a:t>
            </a:r>
          </a:p>
          <a:p>
            <a:pPr>
              <a:lnSpc>
                <a:spcPct val="90000"/>
              </a:lnSpc>
              <a:spcBef>
                <a:spcPct val="20000"/>
              </a:spcBef>
              <a:buFont typeface="Wingdings" panose="05000000000000000000" pitchFamily="2" charset="2"/>
              <a:buNone/>
            </a:pPr>
            <a:r>
              <a:rPr lang="en-US" altLang="ja-JP" sz="2400">
                <a:latin typeface="Arial" panose="020B0604020202020204" pitchFamily="34" charset="0"/>
                <a:ea typeface="ＭＳ Ｐゴシック" panose="020B0600070205080204" pitchFamily="50" charset="-128"/>
                <a:sym typeface="Wingdings" panose="05000000000000000000" pitchFamily="2" charset="2"/>
              </a:rPr>
              <a:t>4.   Design and implementation of PSWF-type SSA pulse wavelets</a:t>
            </a:r>
            <a:endParaRPr lang="en-US" altLang="ja-JP" sz="2400">
              <a:latin typeface="Arial" panose="020B0604020202020204" pitchFamily="34" charset="0"/>
              <a:ea typeface="ＭＳ Ｐゴシック" panose="020B0600070205080204" pitchFamily="50" charset="-128"/>
            </a:endParaRPr>
          </a:p>
          <a:p>
            <a:pPr>
              <a:lnSpc>
                <a:spcPct val="90000"/>
              </a:lnSpc>
              <a:spcBef>
                <a:spcPct val="20000"/>
              </a:spcBef>
              <a:buFont typeface="Wingdings" panose="05000000000000000000" pitchFamily="2" charset="2"/>
              <a:buNone/>
            </a:pPr>
            <a:r>
              <a:rPr lang="en-US" altLang="ja-JP" sz="2400">
                <a:latin typeface="Arial" panose="020B0604020202020204" pitchFamily="34" charset="0"/>
                <a:ea typeface="ＭＳ Ｐゴシック" panose="020B0600070205080204" pitchFamily="50" charset="-128"/>
              </a:rPr>
              <a:t>5.  Conclusion remarks</a:t>
            </a:r>
          </a:p>
          <a:p>
            <a:pPr>
              <a:lnSpc>
                <a:spcPct val="90000"/>
              </a:lnSpc>
              <a:spcBef>
                <a:spcPct val="20000"/>
              </a:spcBef>
              <a:buFont typeface="Wingdings" panose="05000000000000000000" pitchFamily="2" charset="2"/>
              <a:buNone/>
            </a:pPr>
            <a:r>
              <a:rPr lang="en-US" altLang="ja-JP" sz="2400">
                <a:latin typeface="Arial" panose="020B0604020202020204" pitchFamily="34" charset="0"/>
                <a:ea typeface="ＭＳ Ｐゴシック" panose="020B0600070205080204" pitchFamily="50" charset="-128"/>
              </a:rPr>
              <a:t>6.  Backup materials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日付プレースホルダー 1">
            <a:extLst>
              <a:ext uri="{FF2B5EF4-FFF2-40B4-BE49-F238E27FC236}">
                <a16:creationId xmlns:a16="http://schemas.microsoft.com/office/drawing/2014/main" id="{E5A293B9-605E-F3B3-E2E7-54A622F589C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3251" name="フッター プレースホルダー 2">
            <a:extLst>
              <a:ext uri="{FF2B5EF4-FFF2-40B4-BE49-F238E27FC236}">
                <a16:creationId xmlns:a16="http://schemas.microsoft.com/office/drawing/2014/main" id="{95314804-4E4C-8434-4183-07B70CFC52F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3252" name="スライド番号プレースホルダー 3">
            <a:extLst>
              <a:ext uri="{FF2B5EF4-FFF2-40B4-BE49-F238E27FC236}">
                <a16:creationId xmlns:a16="http://schemas.microsoft.com/office/drawing/2014/main" id="{A19C37F7-AD5C-6DD5-650A-BAA749DB91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068DB0FA-0D16-4ED3-AE94-BC05B8FCBC9C}" type="slidenum">
              <a:rPr lang="en-US" altLang="ja-JP" smtClean="0"/>
              <a:pPr/>
              <a:t>50</a:t>
            </a:fld>
            <a:endParaRPr lang="en-US" altLang="ja-JP"/>
          </a:p>
        </p:txBody>
      </p:sp>
      <p:graphicFrame>
        <p:nvGraphicFramePr>
          <p:cNvPr id="53253" name="Object 4">
            <a:extLst>
              <a:ext uri="{FF2B5EF4-FFF2-40B4-BE49-F238E27FC236}">
                <a16:creationId xmlns:a16="http://schemas.microsoft.com/office/drawing/2014/main" id="{77F3DE34-CA08-A8DB-2BF7-967DB3A3AEC7}"/>
              </a:ext>
            </a:extLst>
          </p:cNvPr>
          <p:cNvGraphicFramePr>
            <a:graphicFrameLocks noChangeAspect="1"/>
          </p:cNvGraphicFramePr>
          <p:nvPr/>
        </p:nvGraphicFramePr>
        <p:xfrm>
          <a:off x="963613" y="5118100"/>
          <a:ext cx="7127875" cy="1254125"/>
        </p:xfrm>
        <a:graphic>
          <a:graphicData uri="http://schemas.openxmlformats.org/presentationml/2006/ole">
            <mc:AlternateContent xmlns:mc="http://schemas.openxmlformats.org/markup-compatibility/2006">
              <mc:Choice xmlns:v="urn:schemas-microsoft-com:vml" Requires="v">
                <p:oleObj name="数式" r:id="rId2" imgW="2005729" imgH="393529" progId="Equation.3">
                  <p:embed/>
                </p:oleObj>
              </mc:Choice>
              <mc:Fallback>
                <p:oleObj name="数式" r:id="rId2" imgW="2005729" imgH="39352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5118100"/>
                        <a:ext cx="7127875" cy="1254125"/>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4" name="Object 5">
            <a:extLst>
              <a:ext uri="{FF2B5EF4-FFF2-40B4-BE49-F238E27FC236}">
                <a16:creationId xmlns:a16="http://schemas.microsoft.com/office/drawing/2014/main" id="{B31733A0-37AD-8CFF-1E94-F3D8DB850031}"/>
              </a:ext>
            </a:extLst>
          </p:cNvPr>
          <p:cNvGraphicFramePr>
            <a:graphicFrameLocks noChangeAspect="1"/>
          </p:cNvGraphicFramePr>
          <p:nvPr/>
        </p:nvGraphicFramePr>
        <p:xfrm>
          <a:off x="2043113" y="3894138"/>
          <a:ext cx="4975225" cy="1050925"/>
        </p:xfrm>
        <a:graphic>
          <a:graphicData uri="http://schemas.openxmlformats.org/presentationml/2006/ole">
            <mc:AlternateContent xmlns:mc="http://schemas.openxmlformats.org/markup-compatibility/2006">
              <mc:Choice xmlns:v="urn:schemas-microsoft-com:vml" Requires="v">
                <p:oleObj r:id="rId4" imgW="1625600" imgH="431800" progId="Equation.3">
                  <p:embed/>
                </p:oleObj>
              </mc:Choice>
              <mc:Fallback>
                <p:oleObj r:id="rId4" imgW="16256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113" y="3894138"/>
                        <a:ext cx="4975225" cy="1050925"/>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5" name="Rectangle 6">
            <a:extLst>
              <a:ext uri="{FF2B5EF4-FFF2-40B4-BE49-F238E27FC236}">
                <a16:creationId xmlns:a16="http://schemas.microsoft.com/office/drawing/2014/main" id="{F7DAC9F2-A6C3-CD00-6FE6-2139DEB2DE5D}"/>
              </a:ext>
            </a:extLst>
          </p:cNvPr>
          <p:cNvSpPr>
            <a:spLocks noChangeArrowheads="1"/>
          </p:cNvSpPr>
          <p:nvPr/>
        </p:nvSpPr>
        <p:spPr bwMode="auto">
          <a:xfrm>
            <a:off x="900113" y="765175"/>
            <a:ext cx="7315200" cy="946150"/>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spcBef>
                <a:spcPct val="50000"/>
              </a:spcBef>
            </a:pPr>
            <a:r>
              <a:rPr lang="en-US" altLang="ja-JP" sz="2800" u="sng">
                <a:solidFill>
                  <a:srgbClr val="FFFF00"/>
                </a:solidFill>
                <a:latin typeface="Arial" panose="020B0604020202020204" pitchFamily="34" charset="0"/>
                <a:ea typeface="ＭＳ Ｐゴシック" panose="020B0600070205080204" pitchFamily="50" charset="-128"/>
              </a:rPr>
              <a:t>Designing method of optimized SSA-UWB wavelets using PSWF</a:t>
            </a:r>
          </a:p>
        </p:txBody>
      </p:sp>
      <p:grpSp>
        <p:nvGrpSpPr>
          <p:cNvPr id="53256" name="Group 7">
            <a:extLst>
              <a:ext uri="{FF2B5EF4-FFF2-40B4-BE49-F238E27FC236}">
                <a16:creationId xmlns:a16="http://schemas.microsoft.com/office/drawing/2014/main" id="{DE5681E9-0A56-1794-06B0-CF7575470393}"/>
              </a:ext>
            </a:extLst>
          </p:cNvPr>
          <p:cNvGrpSpPr>
            <a:grpSpLocks/>
          </p:cNvGrpSpPr>
          <p:nvPr/>
        </p:nvGrpSpPr>
        <p:grpSpPr bwMode="auto">
          <a:xfrm>
            <a:off x="4716463" y="1844675"/>
            <a:ext cx="3124200" cy="1482725"/>
            <a:chOff x="2016" y="960"/>
            <a:chExt cx="1872" cy="1177"/>
          </a:xfrm>
        </p:grpSpPr>
        <p:sp>
          <p:nvSpPr>
            <p:cNvPr id="53273" name="Rectangle 8">
              <a:extLst>
                <a:ext uri="{FF2B5EF4-FFF2-40B4-BE49-F238E27FC236}">
                  <a16:creationId xmlns:a16="http://schemas.microsoft.com/office/drawing/2014/main" id="{534AD0C4-66D7-7A55-3BBD-C81727DD155B}"/>
                </a:ext>
              </a:extLst>
            </p:cNvPr>
            <p:cNvSpPr>
              <a:spLocks noChangeArrowheads="1"/>
            </p:cNvSpPr>
            <p:nvPr/>
          </p:nvSpPr>
          <p:spPr bwMode="auto">
            <a:xfrm>
              <a:off x="2016" y="960"/>
              <a:ext cx="1872" cy="115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53274" name="Rectangle 9">
              <a:extLst>
                <a:ext uri="{FF2B5EF4-FFF2-40B4-BE49-F238E27FC236}">
                  <a16:creationId xmlns:a16="http://schemas.microsoft.com/office/drawing/2014/main" id="{6CEA1AB4-3008-04F2-F1D0-C29119587F0D}"/>
                </a:ext>
              </a:extLst>
            </p:cNvPr>
            <p:cNvSpPr>
              <a:spLocks noChangeArrowheads="1"/>
            </p:cNvSpPr>
            <p:nvPr/>
          </p:nvSpPr>
          <p:spPr bwMode="auto">
            <a:xfrm rot="5341551" flipH="1" flipV="1">
              <a:off x="1849" y="1449"/>
              <a:ext cx="588" cy="14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800">
                  <a:solidFill>
                    <a:srgbClr val="000000"/>
                  </a:solidFill>
                  <a:latin typeface="Arial" panose="020B0604020202020204" pitchFamily="34" charset="0"/>
                  <a:ea typeface="ＭＳ Ｐゴシック" panose="020B0600070205080204" pitchFamily="50" charset="-128"/>
                </a:rPr>
                <a:t>Power 　Spectrum</a:t>
              </a:r>
            </a:p>
          </p:txBody>
        </p:sp>
        <p:sp>
          <p:nvSpPr>
            <p:cNvPr id="53275" name="Rectangle 10">
              <a:extLst>
                <a:ext uri="{FF2B5EF4-FFF2-40B4-BE49-F238E27FC236}">
                  <a16:creationId xmlns:a16="http://schemas.microsoft.com/office/drawing/2014/main" id="{8F3837C1-44CE-7095-E7DF-6297FBF8D46F}"/>
                </a:ext>
              </a:extLst>
            </p:cNvPr>
            <p:cNvSpPr>
              <a:spLocks noChangeArrowheads="1"/>
            </p:cNvSpPr>
            <p:nvPr/>
          </p:nvSpPr>
          <p:spPr bwMode="auto">
            <a:xfrm>
              <a:off x="2812" y="1162"/>
              <a:ext cx="58" cy="796"/>
            </a:xfrm>
            <a:prstGeom prst="rect">
              <a:avLst/>
            </a:prstGeom>
            <a:noFill/>
            <a:ln w="14288">
              <a:solidFill>
                <a:srgbClr val="C0C0C0"/>
              </a:solidFill>
              <a:miter lim="800000"/>
              <a:headEnd/>
              <a:tailEnd/>
            </a:ln>
            <a:extLst>
              <a:ext uri="{909E8E84-426E-40DD-AFC4-6F175D3DCCD1}">
                <a14:hiddenFill xmlns:a14="http://schemas.microsoft.com/office/drawing/2010/main">
                  <a:solidFill>
                    <a:srgbClr val="009999"/>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53276" name="Line 11">
              <a:extLst>
                <a:ext uri="{FF2B5EF4-FFF2-40B4-BE49-F238E27FC236}">
                  <a16:creationId xmlns:a16="http://schemas.microsoft.com/office/drawing/2014/main" id="{369AA411-F2AC-FE5E-4196-B78E00D2445B}"/>
                </a:ext>
              </a:extLst>
            </p:cNvPr>
            <p:cNvSpPr>
              <a:spLocks noChangeShapeType="1"/>
            </p:cNvSpPr>
            <p:nvPr/>
          </p:nvSpPr>
          <p:spPr bwMode="auto">
            <a:xfrm flipV="1">
              <a:off x="2237" y="1105"/>
              <a:ext cx="0" cy="85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3277" name="Line 12">
              <a:extLst>
                <a:ext uri="{FF2B5EF4-FFF2-40B4-BE49-F238E27FC236}">
                  <a16:creationId xmlns:a16="http://schemas.microsoft.com/office/drawing/2014/main" id="{A6810202-7079-6EDF-FDB1-45BD38264874}"/>
                </a:ext>
              </a:extLst>
            </p:cNvPr>
            <p:cNvSpPr>
              <a:spLocks noChangeShapeType="1"/>
            </p:cNvSpPr>
            <p:nvPr/>
          </p:nvSpPr>
          <p:spPr bwMode="auto">
            <a:xfrm>
              <a:off x="2237" y="1958"/>
              <a:ext cx="1506"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53278" name="Group 13">
              <a:extLst>
                <a:ext uri="{FF2B5EF4-FFF2-40B4-BE49-F238E27FC236}">
                  <a16:creationId xmlns:a16="http://schemas.microsoft.com/office/drawing/2014/main" id="{A94D6590-48EC-3303-4F6F-10DA2B86AE5A}"/>
                </a:ext>
              </a:extLst>
            </p:cNvPr>
            <p:cNvGrpSpPr>
              <a:grpSpLocks/>
            </p:cNvGrpSpPr>
            <p:nvPr/>
          </p:nvGrpSpPr>
          <p:grpSpPr bwMode="auto">
            <a:xfrm>
              <a:off x="2354" y="1912"/>
              <a:ext cx="1174" cy="46"/>
              <a:chOff x="710" y="2703"/>
              <a:chExt cx="1189" cy="80"/>
            </a:xfrm>
          </p:grpSpPr>
          <p:sp>
            <p:nvSpPr>
              <p:cNvPr id="53297" name="Line 14">
                <a:extLst>
                  <a:ext uri="{FF2B5EF4-FFF2-40B4-BE49-F238E27FC236}">
                    <a16:creationId xmlns:a16="http://schemas.microsoft.com/office/drawing/2014/main" id="{C54C434E-962E-1352-BA15-256049BF4BCA}"/>
                  </a:ext>
                </a:extLst>
              </p:cNvPr>
              <p:cNvSpPr>
                <a:spLocks noChangeShapeType="1"/>
              </p:cNvSpPr>
              <p:nvPr/>
            </p:nvSpPr>
            <p:spPr bwMode="auto">
              <a:xfrm>
                <a:off x="710"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298" name="Line 15">
                <a:extLst>
                  <a:ext uri="{FF2B5EF4-FFF2-40B4-BE49-F238E27FC236}">
                    <a16:creationId xmlns:a16="http://schemas.microsoft.com/office/drawing/2014/main" id="{722C621A-B9F8-C71E-C792-E469A994F13D}"/>
                  </a:ext>
                </a:extLst>
              </p:cNvPr>
              <p:cNvSpPr>
                <a:spLocks noChangeShapeType="1"/>
              </p:cNvSpPr>
              <p:nvPr/>
            </p:nvSpPr>
            <p:spPr bwMode="auto">
              <a:xfrm>
                <a:off x="829"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299" name="Line 16">
                <a:extLst>
                  <a:ext uri="{FF2B5EF4-FFF2-40B4-BE49-F238E27FC236}">
                    <a16:creationId xmlns:a16="http://schemas.microsoft.com/office/drawing/2014/main" id="{A1CA62A8-1E78-D8F3-9676-AB0431DC91BE}"/>
                  </a:ext>
                </a:extLst>
              </p:cNvPr>
              <p:cNvSpPr>
                <a:spLocks noChangeShapeType="1"/>
              </p:cNvSpPr>
              <p:nvPr/>
            </p:nvSpPr>
            <p:spPr bwMode="auto">
              <a:xfrm>
                <a:off x="948"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00" name="Line 17">
                <a:extLst>
                  <a:ext uri="{FF2B5EF4-FFF2-40B4-BE49-F238E27FC236}">
                    <a16:creationId xmlns:a16="http://schemas.microsoft.com/office/drawing/2014/main" id="{DEAD19F6-3620-6E0F-F9BC-B4A128C66A8E}"/>
                  </a:ext>
                </a:extLst>
              </p:cNvPr>
              <p:cNvSpPr>
                <a:spLocks noChangeShapeType="1"/>
              </p:cNvSpPr>
              <p:nvPr/>
            </p:nvSpPr>
            <p:spPr bwMode="auto">
              <a:xfrm>
                <a:off x="1067"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01" name="Line 18">
                <a:extLst>
                  <a:ext uri="{FF2B5EF4-FFF2-40B4-BE49-F238E27FC236}">
                    <a16:creationId xmlns:a16="http://schemas.microsoft.com/office/drawing/2014/main" id="{12D8A58E-F7D9-D9C5-C7F2-870117886BA8}"/>
                  </a:ext>
                </a:extLst>
              </p:cNvPr>
              <p:cNvSpPr>
                <a:spLocks noChangeShapeType="1"/>
              </p:cNvSpPr>
              <p:nvPr/>
            </p:nvSpPr>
            <p:spPr bwMode="auto">
              <a:xfrm>
                <a:off x="1186"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02" name="Line 19">
                <a:extLst>
                  <a:ext uri="{FF2B5EF4-FFF2-40B4-BE49-F238E27FC236}">
                    <a16:creationId xmlns:a16="http://schemas.microsoft.com/office/drawing/2014/main" id="{058559EF-1995-AFA5-880E-78B4BC92358D}"/>
                  </a:ext>
                </a:extLst>
              </p:cNvPr>
              <p:cNvSpPr>
                <a:spLocks noChangeShapeType="1"/>
              </p:cNvSpPr>
              <p:nvPr/>
            </p:nvSpPr>
            <p:spPr bwMode="auto">
              <a:xfrm>
                <a:off x="1304"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03" name="Line 20">
                <a:extLst>
                  <a:ext uri="{FF2B5EF4-FFF2-40B4-BE49-F238E27FC236}">
                    <a16:creationId xmlns:a16="http://schemas.microsoft.com/office/drawing/2014/main" id="{77305B7C-C180-0078-0F11-13A61E7BB4A8}"/>
                  </a:ext>
                </a:extLst>
              </p:cNvPr>
              <p:cNvSpPr>
                <a:spLocks noChangeShapeType="1"/>
              </p:cNvSpPr>
              <p:nvPr/>
            </p:nvSpPr>
            <p:spPr bwMode="auto">
              <a:xfrm>
                <a:off x="1423"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04" name="Line 21">
                <a:extLst>
                  <a:ext uri="{FF2B5EF4-FFF2-40B4-BE49-F238E27FC236}">
                    <a16:creationId xmlns:a16="http://schemas.microsoft.com/office/drawing/2014/main" id="{3D11B0B4-2520-AE5B-28B6-C9D1DF1E25E1}"/>
                  </a:ext>
                </a:extLst>
              </p:cNvPr>
              <p:cNvSpPr>
                <a:spLocks noChangeShapeType="1"/>
              </p:cNvSpPr>
              <p:nvPr/>
            </p:nvSpPr>
            <p:spPr bwMode="auto">
              <a:xfrm>
                <a:off x="1542"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05" name="Line 22">
                <a:extLst>
                  <a:ext uri="{FF2B5EF4-FFF2-40B4-BE49-F238E27FC236}">
                    <a16:creationId xmlns:a16="http://schemas.microsoft.com/office/drawing/2014/main" id="{D4DC341C-DAD2-C640-9343-FA1B02B7830E}"/>
                  </a:ext>
                </a:extLst>
              </p:cNvPr>
              <p:cNvSpPr>
                <a:spLocks noChangeShapeType="1"/>
              </p:cNvSpPr>
              <p:nvPr/>
            </p:nvSpPr>
            <p:spPr bwMode="auto">
              <a:xfrm>
                <a:off x="1661"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06" name="Line 23">
                <a:extLst>
                  <a:ext uri="{FF2B5EF4-FFF2-40B4-BE49-F238E27FC236}">
                    <a16:creationId xmlns:a16="http://schemas.microsoft.com/office/drawing/2014/main" id="{3902F145-FF6B-A95F-5046-8BC8EF196FB8}"/>
                  </a:ext>
                </a:extLst>
              </p:cNvPr>
              <p:cNvSpPr>
                <a:spLocks noChangeShapeType="1"/>
              </p:cNvSpPr>
              <p:nvPr/>
            </p:nvSpPr>
            <p:spPr bwMode="auto">
              <a:xfrm>
                <a:off x="1780"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07" name="Line 24">
                <a:extLst>
                  <a:ext uri="{FF2B5EF4-FFF2-40B4-BE49-F238E27FC236}">
                    <a16:creationId xmlns:a16="http://schemas.microsoft.com/office/drawing/2014/main" id="{E1576D2E-4403-FE39-467E-85960EF9BF90}"/>
                  </a:ext>
                </a:extLst>
              </p:cNvPr>
              <p:cNvSpPr>
                <a:spLocks noChangeShapeType="1"/>
              </p:cNvSpPr>
              <p:nvPr/>
            </p:nvSpPr>
            <p:spPr bwMode="auto">
              <a:xfrm>
                <a:off x="1899"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53279" name="Freeform 25">
              <a:extLst>
                <a:ext uri="{FF2B5EF4-FFF2-40B4-BE49-F238E27FC236}">
                  <a16:creationId xmlns:a16="http://schemas.microsoft.com/office/drawing/2014/main" id="{08840801-FA93-21C2-9DD2-4F8DCB3FED47}"/>
                </a:ext>
              </a:extLst>
            </p:cNvPr>
            <p:cNvSpPr>
              <a:spLocks/>
            </p:cNvSpPr>
            <p:nvPr/>
          </p:nvSpPr>
          <p:spPr bwMode="auto">
            <a:xfrm>
              <a:off x="2483" y="1151"/>
              <a:ext cx="1080" cy="598"/>
            </a:xfrm>
            <a:custGeom>
              <a:avLst/>
              <a:gdLst>
                <a:gd name="T0" fmla="*/ 1080 w 3342"/>
                <a:gd name="T1" fmla="*/ 598 h 604"/>
                <a:gd name="T2" fmla="*/ 998 w 3342"/>
                <a:gd name="T3" fmla="*/ 598 h 604"/>
                <a:gd name="T4" fmla="*/ 998 w 3342"/>
                <a:gd name="T5" fmla="*/ 0 h 604"/>
                <a:gd name="T6" fmla="*/ 117 w 3342"/>
                <a:gd name="T7" fmla="*/ 0 h 604"/>
                <a:gd name="T8" fmla="*/ 117 w 3342"/>
                <a:gd name="T9" fmla="*/ 598 h 604"/>
                <a:gd name="T10" fmla="*/ 0 w 3342"/>
                <a:gd name="T11" fmla="*/ 598 h 6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42" h="604">
                  <a:moveTo>
                    <a:pt x="3342" y="604"/>
                  </a:moveTo>
                  <a:lnTo>
                    <a:pt x="3088" y="604"/>
                  </a:lnTo>
                  <a:lnTo>
                    <a:pt x="3088" y="0"/>
                  </a:lnTo>
                  <a:lnTo>
                    <a:pt x="363" y="0"/>
                  </a:lnTo>
                  <a:lnTo>
                    <a:pt x="363" y="604"/>
                  </a:lnTo>
                  <a:lnTo>
                    <a:pt x="0" y="604"/>
                  </a:lnTo>
                </a:path>
              </a:pathLst>
            </a:custGeom>
            <a:noFill/>
            <a:ln w="12700" cmpd="sng">
              <a:solidFill>
                <a:srgbClr val="808080"/>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80" name="Rectangle 26">
              <a:extLst>
                <a:ext uri="{FF2B5EF4-FFF2-40B4-BE49-F238E27FC236}">
                  <a16:creationId xmlns:a16="http://schemas.microsoft.com/office/drawing/2014/main" id="{E6384731-2186-6208-F7AB-38E43CA50B41}"/>
                </a:ext>
              </a:extLst>
            </p:cNvPr>
            <p:cNvSpPr>
              <a:spLocks noChangeArrowheads="1"/>
            </p:cNvSpPr>
            <p:nvPr/>
          </p:nvSpPr>
          <p:spPr bwMode="auto">
            <a:xfrm>
              <a:off x="2578" y="2021"/>
              <a:ext cx="34"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3</a:t>
              </a:r>
              <a:endParaRPr lang="ja-JP" altLang="en-US" sz="800" b="1">
                <a:ea typeface="ＭＳ Ｐゴシック" panose="020B0600070205080204" pitchFamily="50" charset="-128"/>
              </a:endParaRPr>
            </a:p>
          </p:txBody>
        </p:sp>
        <p:sp>
          <p:nvSpPr>
            <p:cNvPr id="53281" name="Rectangle 27">
              <a:extLst>
                <a:ext uri="{FF2B5EF4-FFF2-40B4-BE49-F238E27FC236}">
                  <a16:creationId xmlns:a16="http://schemas.microsoft.com/office/drawing/2014/main" id="{691BCB95-1066-333F-9CB2-0CAB61887341}"/>
                </a:ext>
              </a:extLst>
            </p:cNvPr>
            <p:cNvSpPr>
              <a:spLocks noChangeArrowheads="1"/>
            </p:cNvSpPr>
            <p:nvPr/>
          </p:nvSpPr>
          <p:spPr bwMode="auto">
            <a:xfrm>
              <a:off x="2316" y="2006"/>
              <a:ext cx="47"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a:t>
              </a:r>
              <a:endParaRPr lang="ja-JP" altLang="en-US" sz="800" b="1">
                <a:ea typeface="ＭＳ Ｐゴシック" panose="020B0600070205080204" pitchFamily="50" charset="-128"/>
              </a:endParaRPr>
            </a:p>
          </p:txBody>
        </p:sp>
        <p:sp>
          <p:nvSpPr>
            <p:cNvPr id="53282" name="Rectangle 28">
              <a:extLst>
                <a:ext uri="{FF2B5EF4-FFF2-40B4-BE49-F238E27FC236}">
                  <a16:creationId xmlns:a16="http://schemas.microsoft.com/office/drawing/2014/main" id="{F1EE51F6-F80D-507A-2BEF-8A3D6A4131CC}"/>
                </a:ext>
              </a:extLst>
            </p:cNvPr>
            <p:cNvSpPr>
              <a:spLocks noChangeArrowheads="1"/>
            </p:cNvSpPr>
            <p:nvPr/>
          </p:nvSpPr>
          <p:spPr bwMode="auto">
            <a:xfrm>
              <a:off x="2466" y="2021"/>
              <a:ext cx="34"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2</a:t>
              </a:r>
              <a:endParaRPr lang="ja-JP" altLang="en-US" sz="800" b="1">
                <a:ea typeface="ＭＳ Ｐゴシック" panose="020B0600070205080204" pitchFamily="50" charset="-128"/>
              </a:endParaRPr>
            </a:p>
          </p:txBody>
        </p:sp>
        <p:sp>
          <p:nvSpPr>
            <p:cNvPr id="53283" name="Rectangle 29">
              <a:extLst>
                <a:ext uri="{FF2B5EF4-FFF2-40B4-BE49-F238E27FC236}">
                  <a16:creationId xmlns:a16="http://schemas.microsoft.com/office/drawing/2014/main" id="{0CEB6534-512D-BC15-D34B-C1429E5B41F3}"/>
                </a:ext>
              </a:extLst>
            </p:cNvPr>
            <p:cNvSpPr>
              <a:spLocks noChangeArrowheads="1"/>
            </p:cNvSpPr>
            <p:nvPr/>
          </p:nvSpPr>
          <p:spPr bwMode="auto">
            <a:xfrm>
              <a:off x="2695" y="2020"/>
              <a:ext cx="34"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4</a:t>
              </a:r>
              <a:endParaRPr lang="ja-JP" altLang="en-US" sz="800" b="1">
                <a:ea typeface="ＭＳ Ｐゴシック" panose="020B0600070205080204" pitchFamily="50" charset="-128"/>
              </a:endParaRPr>
            </a:p>
          </p:txBody>
        </p:sp>
        <p:sp>
          <p:nvSpPr>
            <p:cNvPr id="53284" name="Rectangle 30">
              <a:extLst>
                <a:ext uri="{FF2B5EF4-FFF2-40B4-BE49-F238E27FC236}">
                  <a16:creationId xmlns:a16="http://schemas.microsoft.com/office/drawing/2014/main" id="{F6BA37D3-2612-D1F0-AF70-BDE8241C1B10}"/>
                </a:ext>
              </a:extLst>
            </p:cNvPr>
            <p:cNvSpPr>
              <a:spLocks noChangeArrowheads="1"/>
            </p:cNvSpPr>
            <p:nvPr/>
          </p:nvSpPr>
          <p:spPr bwMode="auto">
            <a:xfrm>
              <a:off x="2812" y="2020"/>
              <a:ext cx="34"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5</a:t>
              </a:r>
              <a:endParaRPr lang="ja-JP" altLang="en-US" sz="800" b="1">
                <a:ea typeface="ＭＳ Ｐゴシック" panose="020B0600070205080204" pitchFamily="50" charset="-128"/>
              </a:endParaRPr>
            </a:p>
          </p:txBody>
        </p:sp>
        <p:sp>
          <p:nvSpPr>
            <p:cNvPr id="53285" name="Rectangle 31">
              <a:extLst>
                <a:ext uri="{FF2B5EF4-FFF2-40B4-BE49-F238E27FC236}">
                  <a16:creationId xmlns:a16="http://schemas.microsoft.com/office/drawing/2014/main" id="{59B54D73-5B16-F641-5DF5-A7C13B60F92D}"/>
                </a:ext>
              </a:extLst>
            </p:cNvPr>
            <p:cNvSpPr>
              <a:spLocks noChangeArrowheads="1"/>
            </p:cNvSpPr>
            <p:nvPr/>
          </p:nvSpPr>
          <p:spPr bwMode="auto">
            <a:xfrm>
              <a:off x="2931" y="2020"/>
              <a:ext cx="34"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6</a:t>
              </a:r>
              <a:endParaRPr lang="ja-JP" altLang="en-US" sz="800" b="1">
                <a:ea typeface="ＭＳ Ｐゴシック" panose="020B0600070205080204" pitchFamily="50" charset="-128"/>
              </a:endParaRPr>
            </a:p>
          </p:txBody>
        </p:sp>
        <p:sp>
          <p:nvSpPr>
            <p:cNvPr id="53286" name="Rectangle 32">
              <a:extLst>
                <a:ext uri="{FF2B5EF4-FFF2-40B4-BE49-F238E27FC236}">
                  <a16:creationId xmlns:a16="http://schemas.microsoft.com/office/drawing/2014/main" id="{95D9511A-9ABD-29B6-6EB8-E7D96FA5D1B2}"/>
                </a:ext>
              </a:extLst>
            </p:cNvPr>
            <p:cNvSpPr>
              <a:spLocks noChangeArrowheads="1"/>
            </p:cNvSpPr>
            <p:nvPr/>
          </p:nvSpPr>
          <p:spPr bwMode="auto">
            <a:xfrm>
              <a:off x="3046" y="2021"/>
              <a:ext cx="34"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7</a:t>
              </a:r>
              <a:endParaRPr lang="ja-JP" altLang="en-US" sz="800" b="1">
                <a:ea typeface="ＭＳ Ｐゴシック" panose="020B0600070205080204" pitchFamily="50" charset="-128"/>
              </a:endParaRPr>
            </a:p>
          </p:txBody>
        </p:sp>
        <p:sp>
          <p:nvSpPr>
            <p:cNvPr id="53287" name="Rectangle 33">
              <a:extLst>
                <a:ext uri="{FF2B5EF4-FFF2-40B4-BE49-F238E27FC236}">
                  <a16:creationId xmlns:a16="http://schemas.microsoft.com/office/drawing/2014/main" id="{180E874E-EFCE-B446-BD84-240D9BCBA25B}"/>
                </a:ext>
              </a:extLst>
            </p:cNvPr>
            <p:cNvSpPr>
              <a:spLocks noChangeArrowheads="1"/>
            </p:cNvSpPr>
            <p:nvPr/>
          </p:nvSpPr>
          <p:spPr bwMode="auto">
            <a:xfrm>
              <a:off x="3165" y="2020"/>
              <a:ext cx="34"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8</a:t>
              </a:r>
              <a:endParaRPr lang="ja-JP" altLang="en-US" sz="800" b="1">
                <a:ea typeface="ＭＳ Ｐゴシック" panose="020B0600070205080204" pitchFamily="50" charset="-128"/>
              </a:endParaRPr>
            </a:p>
          </p:txBody>
        </p:sp>
        <p:sp>
          <p:nvSpPr>
            <p:cNvPr id="53288" name="Rectangle 34">
              <a:extLst>
                <a:ext uri="{FF2B5EF4-FFF2-40B4-BE49-F238E27FC236}">
                  <a16:creationId xmlns:a16="http://schemas.microsoft.com/office/drawing/2014/main" id="{9BF30121-DF6C-D037-FC0B-2296737AFBE4}"/>
                </a:ext>
              </a:extLst>
            </p:cNvPr>
            <p:cNvSpPr>
              <a:spLocks noChangeArrowheads="1"/>
            </p:cNvSpPr>
            <p:nvPr/>
          </p:nvSpPr>
          <p:spPr bwMode="auto">
            <a:xfrm>
              <a:off x="3283" y="2020"/>
              <a:ext cx="34"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9</a:t>
              </a:r>
              <a:endParaRPr lang="ja-JP" altLang="en-US" sz="800" b="1">
                <a:ea typeface="ＭＳ Ｐゴシック" panose="020B0600070205080204" pitchFamily="50" charset="-128"/>
              </a:endParaRPr>
            </a:p>
          </p:txBody>
        </p:sp>
        <p:sp>
          <p:nvSpPr>
            <p:cNvPr id="53289" name="Rectangle 35">
              <a:extLst>
                <a:ext uri="{FF2B5EF4-FFF2-40B4-BE49-F238E27FC236}">
                  <a16:creationId xmlns:a16="http://schemas.microsoft.com/office/drawing/2014/main" id="{8BCBE5C9-62C4-5DD8-0D6D-4BE2BD8BC743}"/>
                </a:ext>
              </a:extLst>
            </p:cNvPr>
            <p:cNvSpPr>
              <a:spLocks noChangeArrowheads="1"/>
            </p:cNvSpPr>
            <p:nvPr/>
          </p:nvSpPr>
          <p:spPr bwMode="auto">
            <a:xfrm>
              <a:off x="3390" y="2020"/>
              <a:ext cx="68"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10</a:t>
              </a:r>
              <a:endParaRPr lang="ja-JP" altLang="en-US" sz="800" b="1">
                <a:ea typeface="ＭＳ Ｐゴシック" panose="020B0600070205080204" pitchFamily="50" charset="-128"/>
              </a:endParaRPr>
            </a:p>
          </p:txBody>
        </p:sp>
        <p:sp>
          <p:nvSpPr>
            <p:cNvPr id="53290" name="Rectangle 36">
              <a:extLst>
                <a:ext uri="{FF2B5EF4-FFF2-40B4-BE49-F238E27FC236}">
                  <a16:creationId xmlns:a16="http://schemas.microsoft.com/office/drawing/2014/main" id="{8BBFF87A-4729-68E2-CBF3-804DD78D5BF3}"/>
                </a:ext>
              </a:extLst>
            </p:cNvPr>
            <p:cNvSpPr>
              <a:spLocks noChangeArrowheads="1"/>
            </p:cNvSpPr>
            <p:nvPr/>
          </p:nvSpPr>
          <p:spPr bwMode="auto">
            <a:xfrm>
              <a:off x="3502" y="2020"/>
              <a:ext cx="68"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11</a:t>
              </a:r>
              <a:endParaRPr lang="ja-JP" altLang="en-US" sz="800" b="1">
                <a:ea typeface="ＭＳ Ｐゴシック" panose="020B0600070205080204" pitchFamily="50" charset="-128"/>
              </a:endParaRPr>
            </a:p>
          </p:txBody>
        </p:sp>
        <p:sp>
          <p:nvSpPr>
            <p:cNvPr id="53291" name="Freeform 37">
              <a:extLst>
                <a:ext uri="{FF2B5EF4-FFF2-40B4-BE49-F238E27FC236}">
                  <a16:creationId xmlns:a16="http://schemas.microsoft.com/office/drawing/2014/main" id="{41A025F2-CD83-2928-3CCC-A1A38EEE2A16}"/>
                </a:ext>
              </a:extLst>
            </p:cNvPr>
            <p:cNvSpPr>
              <a:spLocks/>
            </p:cNvSpPr>
            <p:nvPr/>
          </p:nvSpPr>
          <p:spPr bwMode="auto">
            <a:xfrm>
              <a:off x="2600" y="1152"/>
              <a:ext cx="212" cy="806"/>
            </a:xfrm>
            <a:custGeom>
              <a:avLst/>
              <a:gdLst>
                <a:gd name="T0" fmla="*/ 2 w 654"/>
                <a:gd name="T1" fmla="*/ 758 h 813"/>
                <a:gd name="T2" fmla="*/ 5 w 654"/>
                <a:gd name="T3" fmla="*/ 672 h 813"/>
                <a:gd name="T4" fmla="*/ 6 w 654"/>
                <a:gd name="T5" fmla="*/ 591 h 813"/>
                <a:gd name="T6" fmla="*/ 7 w 654"/>
                <a:gd name="T7" fmla="*/ 511 h 813"/>
                <a:gd name="T8" fmla="*/ 10 w 654"/>
                <a:gd name="T9" fmla="*/ 422 h 813"/>
                <a:gd name="T10" fmla="*/ 14 w 654"/>
                <a:gd name="T11" fmla="*/ 324 h 813"/>
                <a:gd name="T12" fmla="*/ 19 w 654"/>
                <a:gd name="T13" fmla="*/ 237 h 813"/>
                <a:gd name="T14" fmla="*/ 21 w 654"/>
                <a:gd name="T15" fmla="*/ 204 h 813"/>
                <a:gd name="T16" fmla="*/ 24 w 654"/>
                <a:gd name="T17" fmla="*/ 173 h 813"/>
                <a:gd name="T18" fmla="*/ 28 w 654"/>
                <a:gd name="T19" fmla="*/ 141 h 813"/>
                <a:gd name="T20" fmla="*/ 33 w 654"/>
                <a:gd name="T21" fmla="*/ 110 h 813"/>
                <a:gd name="T22" fmla="*/ 39 w 654"/>
                <a:gd name="T23" fmla="*/ 83 h 813"/>
                <a:gd name="T24" fmla="*/ 47 w 654"/>
                <a:gd name="T25" fmla="*/ 59 h 813"/>
                <a:gd name="T26" fmla="*/ 60 w 654"/>
                <a:gd name="T27" fmla="*/ 31 h 813"/>
                <a:gd name="T28" fmla="*/ 69 w 654"/>
                <a:gd name="T29" fmla="*/ 19 h 813"/>
                <a:gd name="T30" fmla="*/ 79 w 654"/>
                <a:gd name="T31" fmla="*/ 11 h 813"/>
                <a:gd name="T32" fmla="*/ 89 w 654"/>
                <a:gd name="T33" fmla="*/ 5 h 813"/>
                <a:gd name="T34" fmla="*/ 100 w 654"/>
                <a:gd name="T35" fmla="*/ 0 h 813"/>
                <a:gd name="T36" fmla="*/ 110 w 654"/>
                <a:gd name="T37" fmla="*/ 0 h 813"/>
                <a:gd name="T38" fmla="*/ 121 w 654"/>
                <a:gd name="T39" fmla="*/ 2 h 813"/>
                <a:gd name="T40" fmla="*/ 131 w 654"/>
                <a:gd name="T41" fmla="*/ 7 h 813"/>
                <a:gd name="T42" fmla="*/ 148 w 654"/>
                <a:gd name="T43" fmla="*/ 24 h 813"/>
                <a:gd name="T44" fmla="*/ 162 w 654"/>
                <a:gd name="T45" fmla="*/ 50 h 813"/>
                <a:gd name="T46" fmla="*/ 174 w 654"/>
                <a:gd name="T47" fmla="*/ 84 h 813"/>
                <a:gd name="T48" fmla="*/ 183 w 654"/>
                <a:gd name="T49" fmla="*/ 125 h 813"/>
                <a:gd name="T50" fmla="*/ 189 w 654"/>
                <a:gd name="T51" fmla="*/ 171 h 813"/>
                <a:gd name="T52" fmla="*/ 194 w 654"/>
                <a:gd name="T53" fmla="*/ 218 h 813"/>
                <a:gd name="T54" fmla="*/ 196 w 654"/>
                <a:gd name="T55" fmla="*/ 267 h 813"/>
                <a:gd name="T56" fmla="*/ 198 w 654"/>
                <a:gd name="T57" fmla="*/ 316 h 813"/>
                <a:gd name="T58" fmla="*/ 201 w 654"/>
                <a:gd name="T59" fmla="*/ 401 h 813"/>
                <a:gd name="T60" fmla="*/ 202 w 654"/>
                <a:gd name="T61" fmla="*/ 470 h 813"/>
                <a:gd name="T62" fmla="*/ 204 w 654"/>
                <a:gd name="T63" fmla="*/ 532 h 813"/>
                <a:gd name="T64" fmla="*/ 205 w 654"/>
                <a:gd name="T65" fmla="*/ 591 h 813"/>
                <a:gd name="T66" fmla="*/ 206 w 654"/>
                <a:gd name="T67" fmla="*/ 653 h 813"/>
                <a:gd name="T68" fmla="*/ 209 w 654"/>
                <a:gd name="T69" fmla="*/ 723 h 813"/>
                <a:gd name="T70" fmla="*/ 212 w 654"/>
                <a:gd name="T71" fmla="*/ 806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4" h="813">
                  <a:moveTo>
                    <a:pt x="0" y="813"/>
                  </a:moveTo>
                  <a:lnTo>
                    <a:pt x="6" y="765"/>
                  </a:lnTo>
                  <a:lnTo>
                    <a:pt x="11" y="721"/>
                  </a:lnTo>
                  <a:lnTo>
                    <a:pt x="14" y="678"/>
                  </a:lnTo>
                  <a:lnTo>
                    <a:pt x="17" y="637"/>
                  </a:lnTo>
                  <a:lnTo>
                    <a:pt x="18" y="596"/>
                  </a:lnTo>
                  <a:lnTo>
                    <a:pt x="21" y="556"/>
                  </a:lnTo>
                  <a:lnTo>
                    <a:pt x="23" y="515"/>
                  </a:lnTo>
                  <a:lnTo>
                    <a:pt x="28" y="472"/>
                  </a:lnTo>
                  <a:lnTo>
                    <a:pt x="31" y="426"/>
                  </a:lnTo>
                  <a:lnTo>
                    <a:pt x="37" y="378"/>
                  </a:lnTo>
                  <a:lnTo>
                    <a:pt x="43" y="327"/>
                  </a:lnTo>
                  <a:lnTo>
                    <a:pt x="55" y="254"/>
                  </a:lnTo>
                  <a:lnTo>
                    <a:pt x="58" y="239"/>
                  </a:lnTo>
                  <a:lnTo>
                    <a:pt x="61" y="222"/>
                  </a:lnTo>
                  <a:lnTo>
                    <a:pt x="66" y="206"/>
                  </a:lnTo>
                  <a:lnTo>
                    <a:pt x="69" y="189"/>
                  </a:lnTo>
                  <a:lnTo>
                    <a:pt x="74" y="174"/>
                  </a:lnTo>
                  <a:lnTo>
                    <a:pt x="80" y="157"/>
                  </a:lnTo>
                  <a:lnTo>
                    <a:pt x="86" y="142"/>
                  </a:lnTo>
                  <a:lnTo>
                    <a:pt x="94" y="126"/>
                  </a:lnTo>
                  <a:lnTo>
                    <a:pt x="101" y="111"/>
                  </a:lnTo>
                  <a:lnTo>
                    <a:pt x="111" y="97"/>
                  </a:lnTo>
                  <a:lnTo>
                    <a:pt x="120" y="84"/>
                  </a:lnTo>
                  <a:lnTo>
                    <a:pt x="131" y="72"/>
                  </a:lnTo>
                  <a:lnTo>
                    <a:pt x="144" y="60"/>
                  </a:lnTo>
                  <a:lnTo>
                    <a:pt x="158" y="48"/>
                  </a:lnTo>
                  <a:lnTo>
                    <a:pt x="186" y="31"/>
                  </a:lnTo>
                  <a:lnTo>
                    <a:pt x="198" y="26"/>
                  </a:lnTo>
                  <a:lnTo>
                    <a:pt x="214" y="19"/>
                  </a:lnTo>
                  <a:lnTo>
                    <a:pt x="228" y="16"/>
                  </a:lnTo>
                  <a:lnTo>
                    <a:pt x="243" y="11"/>
                  </a:lnTo>
                  <a:lnTo>
                    <a:pt x="258" y="7"/>
                  </a:lnTo>
                  <a:lnTo>
                    <a:pt x="275" y="5"/>
                  </a:lnTo>
                  <a:lnTo>
                    <a:pt x="291" y="2"/>
                  </a:lnTo>
                  <a:lnTo>
                    <a:pt x="308" y="0"/>
                  </a:lnTo>
                  <a:lnTo>
                    <a:pt x="323" y="0"/>
                  </a:lnTo>
                  <a:lnTo>
                    <a:pt x="340" y="0"/>
                  </a:lnTo>
                  <a:lnTo>
                    <a:pt x="357" y="0"/>
                  </a:lnTo>
                  <a:lnTo>
                    <a:pt x="372" y="2"/>
                  </a:lnTo>
                  <a:lnTo>
                    <a:pt x="387" y="4"/>
                  </a:lnTo>
                  <a:lnTo>
                    <a:pt x="403" y="7"/>
                  </a:lnTo>
                  <a:lnTo>
                    <a:pt x="418" y="11"/>
                  </a:lnTo>
                  <a:lnTo>
                    <a:pt x="457" y="24"/>
                  </a:lnTo>
                  <a:lnTo>
                    <a:pt x="481" y="36"/>
                  </a:lnTo>
                  <a:lnTo>
                    <a:pt x="501" y="50"/>
                  </a:lnTo>
                  <a:lnTo>
                    <a:pt x="520" y="67"/>
                  </a:lnTo>
                  <a:lnTo>
                    <a:pt x="537" y="85"/>
                  </a:lnTo>
                  <a:lnTo>
                    <a:pt x="551" y="106"/>
                  </a:lnTo>
                  <a:lnTo>
                    <a:pt x="563" y="126"/>
                  </a:lnTo>
                  <a:lnTo>
                    <a:pt x="574" y="148"/>
                  </a:lnTo>
                  <a:lnTo>
                    <a:pt x="583" y="172"/>
                  </a:lnTo>
                  <a:lnTo>
                    <a:pt x="590" y="196"/>
                  </a:lnTo>
                  <a:lnTo>
                    <a:pt x="597" y="220"/>
                  </a:lnTo>
                  <a:lnTo>
                    <a:pt x="601" y="246"/>
                  </a:lnTo>
                  <a:lnTo>
                    <a:pt x="606" y="269"/>
                  </a:lnTo>
                  <a:lnTo>
                    <a:pt x="609" y="293"/>
                  </a:lnTo>
                  <a:lnTo>
                    <a:pt x="612" y="319"/>
                  </a:lnTo>
                  <a:lnTo>
                    <a:pt x="615" y="341"/>
                  </a:lnTo>
                  <a:lnTo>
                    <a:pt x="620" y="404"/>
                  </a:lnTo>
                  <a:lnTo>
                    <a:pt x="623" y="440"/>
                  </a:lnTo>
                  <a:lnTo>
                    <a:pt x="624" y="474"/>
                  </a:lnTo>
                  <a:lnTo>
                    <a:pt x="627" y="506"/>
                  </a:lnTo>
                  <a:lnTo>
                    <a:pt x="629" y="537"/>
                  </a:lnTo>
                  <a:lnTo>
                    <a:pt x="630" y="567"/>
                  </a:lnTo>
                  <a:lnTo>
                    <a:pt x="632" y="596"/>
                  </a:lnTo>
                  <a:lnTo>
                    <a:pt x="635" y="627"/>
                  </a:lnTo>
                  <a:lnTo>
                    <a:pt x="637" y="659"/>
                  </a:lnTo>
                  <a:lnTo>
                    <a:pt x="640" y="693"/>
                  </a:lnTo>
                  <a:lnTo>
                    <a:pt x="644" y="729"/>
                  </a:lnTo>
                  <a:lnTo>
                    <a:pt x="649" y="770"/>
                  </a:lnTo>
                  <a:lnTo>
                    <a:pt x="654" y="813"/>
                  </a:lnTo>
                </a:path>
              </a:pathLst>
            </a:custGeom>
            <a:noFill/>
            <a:ln w="19050" cmpd="sng">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92" name="Rectangle 38">
              <a:extLst>
                <a:ext uri="{FF2B5EF4-FFF2-40B4-BE49-F238E27FC236}">
                  <a16:creationId xmlns:a16="http://schemas.microsoft.com/office/drawing/2014/main" id="{29FDBD0B-9A55-B5A0-BB58-8A68DA07E7EE}"/>
                </a:ext>
              </a:extLst>
            </p:cNvPr>
            <p:cNvSpPr>
              <a:spLocks noChangeArrowheads="1"/>
            </p:cNvSpPr>
            <p:nvPr/>
          </p:nvSpPr>
          <p:spPr bwMode="auto">
            <a:xfrm>
              <a:off x="3650" y="2040"/>
              <a:ext cx="190" cy="9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800">
                  <a:solidFill>
                    <a:srgbClr val="000000"/>
                  </a:solidFill>
                  <a:latin typeface="Arial" panose="020B0604020202020204" pitchFamily="34" charset="0"/>
                  <a:ea typeface="ＭＳ Ｐゴシック" panose="020B0600070205080204" pitchFamily="50" charset="-128"/>
                </a:rPr>
                <a:t>f [GHz]</a:t>
              </a:r>
            </a:p>
          </p:txBody>
        </p:sp>
        <p:sp>
          <p:nvSpPr>
            <p:cNvPr id="53293" name="Freeform 39">
              <a:extLst>
                <a:ext uri="{FF2B5EF4-FFF2-40B4-BE49-F238E27FC236}">
                  <a16:creationId xmlns:a16="http://schemas.microsoft.com/office/drawing/2014/main" id="{1BA7A9B3-6E57-25BA-A8E3-C5C32FA69291}"/>
                </a:ext>
              </a:extLst>
            </p:cNvPr>
            <p:cNvSpPr>
              <a:spLocks/>
            </p:cNvSpPr>
            <p:nvPr/>
          </p:nvSpPr>
          <p:spPr bwMode="auto">
            <a:xfrm>
              <a:off x="2952" y="1152"/>
              <a:ext cx="212" cy="806"/>
            </a:xfrm>
            <a:custGeom>
              <a:avLst/>
              <a:gdLst>
                <a:gd name="T0" fmla="*/ 2 w 654"/>
                <a:gd name="T1" fmla="*/ 758 h 813"/>
                <a:gd name="T2" fmla="*/ 5 w 654"/>
                <a:gd name="T3" fmla="*/ 672 h 813"/>
                <a:gd name="T4" fmla="*/ 6 w 654"/>
                <a:gd name="T5" fmla="*/ 591 h 813"/>
                <a:gd name="T6" fmla="*/ 7 w 654"/>
                <a:gd name="T7" fmla="*/ 511 h 813"/>
                <a:gd name="T8" fmla="*/ 10 w 654"/>
                <a:gd name="T9" fmla="*/ 422 h 813"/>
                <a:gd name="T10" fmla="*/ 14 w 654"/>
                <a:gd name="T11" fmla="*/ 324 h 813"/>
                <a:gd name="T12" fmla="*/ 19 w 654"/>
                <a:gd name="T13" fmla="*/ 237 h 813"/>
                <a:gd name="T14" fmla="*/ 21 w 654"/>
                <a:gd name="T15" fmla="*/ 204 h 813"/>
                <a:gd name="T16" fmla="*/ 24 w 654"/>
                <a:gd name="T17" fmla="*/ 173 h 813"/>
                <a:gd name="T18" fmla="*/ 28 w 654"/>
                <a:gd name="T19" fmla="*/ 141 h 813"/>
                <a:gd name="T20" fmla="*/ 33 w 654"/>
                <a:gd name="T21" fmla="*/ 110 h 813"/>
                <a:gd name="T22" fmla="*/ 39 w 654"/>
                <a:gd name="T23" fmla="*/ 83 h 813"/>
                <a:gd name="T24" fmla="*/ 46 w 654"/>
                <a:gd name="T25" fmla="*/ 59 h 813"/>
                <a:gd name="T26" fmla="*/ 60 w 654"/>
                <a:gd name="T27" fmla="*/ 31 h 813"/>
                <a:gd name="T28" fmla="*/ 69 w 654"/>
                <a:gd name="T29" fmla="*/ 19 h 813"/>
                <a:gd name="T30" fmla="*/ 79 w 654"/>
                <a:gd name="T31" fmla="*/ 11 h 813"/>
                <a:gd name="T32" fmla="*/ 89 w 654"/>
                <a:gd name="T33" fmla="*/ 5 h 813"/>
                <a:gd name="T34" fmla="*/ 100 w 654"/>
                <a:gd name="T35" fmla="*/ 0 h 813"/>
                <a:gd name="T36" fmla="*/ 110 w 654"/>
                <a:gd name="T37" fmla="*/ 0 h 813"/>
                <a:gd name="T38" fmla="*/ 121 w 654"/>
                <a:gd name="T39" fmla="*/ 2 h 813"/>
                <a:gd name="T40" fmla="*/ 131 w 654"/>
                <a:gd name="T41" fmla="*/ 7 h 813"/>
                <a:gd name="T42" fmla="*/ 148 w 654"/>
                <a:gd name="T43" fmla="*/ 24 h 813"/>
                <a:gd name="T44" fmla="*/ 163 w 654"/>
                <a:gd name="T45" fmla="*/ 50 h 813"/>
                <a:gd name="T46" fmla="*/ 174 w 654"/>
                <a:gd name="T47" fmla="*/ 84 h 813"/>
                <a:gd name="T48" fmla="*/ 183 w 654"/>
                <a:gd name="T49" fmla="*/ 125 h 813"/>
                <a:gd name="T50" fmla="*/ 189 w 654"/>
                <a:gd name="T51" fmla="*/ 171 h 813"/>
                <a:gd name="T52" fmla="*/ 194 w 654"/>
                <a:gd name="T53" fmla="*/ 218 h 813"/>
                <a:gd name="T54" fmla="*/ 196 w 654"/>
                <a:gd name="T55" fmla="*/ 267 h 813"/>
                <a:gd name="T56" fmla="*/ 198 w 654"/>
                <a:gd name="T57" fmla="*/ 316 h 813"/>
                <a:gd name="T58" fmla="*/ 201 w 654"/>
                <a:gd name="T59" fmla="*/ 401 h 813"/>
                <a:gd name="T60" fmla="*/ 203 w 654"/>
                <a:gd name="T61" fmla="*/ 470 h 813"/>
                <a:gd name="T62" fmla="*/ 204 w 654"/>
                <a:gd name="T63" fmla="*/ 532 h 813"/>
                <a:gd name="T64" fmla="*/ 205 w 654"/>
                <a:gd name="T65" fmla="*/ 591 h 813"/>
                <a:gd name="T66" fmla="*/ 206 w 654"/>
                <a:gd name="T67" fmla="*/ 653 h 813"/>
                <a:gd name="T68" fmla="*/ 209 w 654"/>
                <a:gd name="T69" fmla="*/ 723 h 813"/>
                <a:gd name="T70" fmla="*/ 212 w 654"/>
                <a:gd name="T71" fmla="*/ 806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4" h="813">
                  <a:moveTo>
                    <a:pt x="0" y="813"/>
                  </a:moveTo>
                  <a:lnTo>
                    <a:pt x="6" y="765"/>
                  </a:lnTo>
                  <a:lnTo>
                    <a:pt x="11" y="721"/>
                  </a:lnTo>
                  <a:lnTo>
                    <a:pt x="14" y="678"/>
                  </a:lnTo>
                  <a:lnTo>
                    <a:pt x="17" y="637"/>
                  </a:lnTo>
                  <a:lnTo>
                    <a:pt x="19" y="596"/>
                  </a:lnTo>
                  <a:lnTo>
                    <a:pt x="22" y="556"/>
                  </a:lnTo>
                  <a:lnTo>
                    <a:pt x="23" y="515"/>
                  </a:lnTo>
                  <a:lnTo>
                    <a:pt x="26" y="472"/>
                  </a:lnTo>
                  <a:lnTo>
                    <a:pt x="31" y="426"/>
                  </a:lnTo>
                  <a:lnTo>
                    <a:pt x="37" y="378"/>
                  </a:lnTo>
                  <a:lnTo>
                    <a:pt x="43" y="327"/>
                  </a:lnTo>
                  <a:lnTo>
                    <a:pt x="56" y="254"/>
                  </a:lnTo>
                  <a:lnTo>
                    <a:pt x="59" y="239"/>
                  </a:lnTo>
                  <a:lnTo>
                    <a:pt x="62" y="222"/>
                  </a:lnTo>
                  <a:lnTo>
                    <a:pt x="65" y="206"/>
                  </a:lnTo>
                  <a:lnTo>
                    <a:pt x="70" y="189"/>
                  </a:lnTo>
                  <a:lnTo>
                    <a:pt x="74" y="174"/>
                  </a:lnTo>
                  <a:lnTo>
                    <a:pt x="80" y="157"/>
                  </a:lnTo>
                  <a:lnTo>
                    <a:pt x="86" y="142"/>
                  </a:lnTo>
                  <a:lnTo>
                    <a:pt x="93" y="126"/>
                  </a:lnTo>
                  <a:lnTo>
                    <a:pt x="102" y="111"/>
                  </a:lnTo>
                  <a:lnTo>
                    <a:pt x="110" y="97"/>
                  </a:lnTo>
                  <a:lnTo>
                    <a:pt x="120" y="84"/>
                  </a:lnTo>
                  <a:lnTo>
                    <a:pt x="131" y="72"/>
                  </a:lnTo>
                  <a:lnTo>
                    <a:pt x="143" y="60"/>
                  </a:lnTo>
                  <a:lnTo>
                    <a:pt x="157" y="48"/>
                  </a:lnTo>
                  <a:lnTo>
                    <a:pt x="185" y="31"/>
                  </a:lnTo>
                  <a:lnTo>
                    <a:pt x="199" y="26"/>
                  </a:lnTo>
                  <a:lnTo>
                    <a:pt x="213" y="19"/>
                  </a:lnTo>
                  <a:lnTo>
                    <a:pt x="228" y="16"/>
                  </a:lnTo>
                  <a:lnTo>
                    <a:pt x="243" y="11"/>
                  </a:lnTo>
                  <a:lnTo>
                    <a:pt x="259" y="7"/>
                  </a:lnTo>
                  <a:lnTo>
                    <a:pt x="274" y="5"/>
                  </a:lnTo>
                  <a:lnTo>
                    <a:pt x="291" y="2"/>
                  </a:lnTo>
                  <a:lnTo>
                    <a:pt x="308" y="0"/>
                  </a:lnTo>
                  <a:lnTo>
                    <a:pt x="323" y="0"/>
                  </a:lnTo>
                  <a:lnTo>
                    <a:pt x="340" y="0"/>
                  </a:lnTo>
                  <a:lnTo>
                    <a:pt x="356" y="0"/>
                  </a:lnTo>
                  <a:lnTo>
                    <a:pt x="373" y="2"/>
                  </a:lnTo>
                  <a:lnTo>
                    <a:pt x="388" y="4"/>
                  </a:lnTo>
                  <a:lnTo>
                    <a:pt x="403" y="7"/>
                  </a:lnTo>
                  <a:lnTo>
                    <a:pt x="417" y="11"/>
                  </a:lnTo>
                  <a:lnTo>
                    <a:pt x="457" y="24"/>
                  </a:lnTo>
                  <a:lnTo>
                    <a:pt x="480" y="36"/>
                  </a:lnTo>
                  <a:lnTo>
                    <a:pt x="502" y="50"/>
                  </a:lnTo>
                  <a:lnTo>
                    <a:pt x="520" y="67"/>
                  </a:lnTo>
                  <a:lnTo>
                    <a:pt x="536" y="85"/>
                  </a:lnTo>
                  <a:lnTo>
                    <a:pt x="551" y="106"/>
                  </a:lnTo>
                  <a:lnTo>
                    <a:pt x="563" y="126"/>
                  </a:lnTo>
                  <a:lnTo>
                    <a:pt x="574" y="148"/>
                  </a:lnTo>
                  <a:lnTo>
                    <a:pt x="583" y="172"/>
                  </a:lnTo>
                  <a:lnTo>
                    <a:pt x="591" y="196"/>
                  </a:lnTo>
                  <a:lnTo>
                    <a:pt x="597" y="220"/>
                  </a:lnTo>
                  <a:lnTo>
                    <a:pt x="602" y="246"/>
                  </a:lnTo>
                  <a:lnTo>
                    <a:pt x="606" y="269"/>
                  </a:lnTo>
                  <a:lnTo>
                    <a:pt x="609" y="293"/>
                  </a:lnTo>
                  <a:lnTo>
                    <a:pt x="612" y="319"/>
                  </a:lnTo>
                  <a:lnTo>
                    <a:pt x="616" y="341"/>
                  </a:lnTo>
                  <a:lnTo>
                    <a:pt x="620" y="404"/>
                  </a:lnTo>
                  <a:lnTo>
                    <a:pt x="623" y="440"/>
                  </a:lnTo>
                  <a:lnTo>
                    <a:pt x="625" y="474"/>
                  </a:lnTo>
                  <a:lnTo>
                    <a:pt x="628" y="506"/>
                  </a:lnTo>
                  <a:lnTo>
                    <a:pt x="629" y="537"/>
                  </a:lnTo>
                  <a:lnTo>
                    <a:pt x="631" y="567"/>
                  </a:lnTo>
                  <a:lnTo>
                    <a:pt x="632" y="596"/>
                  </a:lnTo>
                  <a:lnTo>
                    <a:pt x="636" y="627"/>
                  </a:lnTo>
                  <a:lnTo>
                    <a:pt x="637" y="659"/>
                  </a:lnTo>
                  <a:lnTo>
                    <a:pt x="640" y="693"/>
                  </a:lnTo>
                  <a:lnTo>
                    <a:pt x="645" y="729"/>
                  </a:lnTo>
                  <a:lnTo>
                    <a:pt x="649" y="770"/>
                  </a:lnTo>
                  <a:lnTo>
                    <a:pt x="654" y="813"/>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94" name="Freeform 40">
              <a:extLst>
                <a:ext uri="{FF2B5EF4-FFF2-40B4-BE49-F238E27FC236}">
                  <a16:creationId xmlns:a16="http://schemas.microsoft.com/office/drawing/2014/main" id="{FD3A3C60-43DA-4DE1-16EE-3B85FBF7E322}"/>
                </a:ext>
              </a:extLst>
            </p:cNvPr>
            <p:cNvSpPr>
              <a:spLocks/>
            </p:cNvSpPr>
            <p:nvPr/>
          </p:nvSpPr>
          <p:spPr bwMode="auto">
            <a:xfrm>
              <a:off x="3187" y="1152"/>
              <a:ext cx="212" cy="806"/>
            </a:xfrm>
            <a:custGeom>
              <a:avLst/>
              <a:gdLst>
                <a:gd name="T0" fmla="*/ 2 w 655"/>
                <a:gd name="T1" fmla="*/ 758 h 813"/>
                <a:gd name="T2" fmla="*/ 5 w 655"/>
                <a:gd name="T3" fmla="*/ 672 h 813"/>
                <a:gd name="T4" fmla="*/ 6 w 655"/>
                <a:gd name="T5" fmla="*/ 591 h 813"/>
                <a:gd name="T6" fmla="*/ 8 w 655"/>
                <a:gd name="T7" fmla="*/ 511 h 813"/>
                <a:gd name="T8" fmla="*/ 11 w 655"/>
                <a:gd name="T9" fmla="*/ 422 h 813"/>
                <a:gd name="T10" fmla="*/ 15 w 655"/>
                <a:gd name="T11" fmla="*/ 324 h 813"/>
                <a:gd name="T12" fmla="*/ 19 w 655"/>
                <a:gd name="T13" fmla="*/ 237 h 813"/>
                <a:gd name="T14" fmla="*/ 21 w 655"/>
                <a:gd name="T15" fmla="*/ 204 h 813"/>
                <a:gd name="T16" fmla="*/ 25 w 655"/>
                <a:gd name="T17" fmla="*/ 173 h 813"/>
                <a:gd name="T18" fmla="*/ 28 w 655"/>
                <a:gd name="T19" fmla="*/ 141 h 813"/>
                <a:gd name="T20" fmla="*/ 33 w 655"/>
                <a:gd name="T21" fmla="*/ 110 h 813"/>
                <a:gd name="T22" fmla="*/ 39 w 655"/>
                <a:gd name="T23" fmla="*/ 83 h 813"/>
                <a:gd name="T24" fmla="*/ 47 w 655"/>
                <a:gd name="T25" fmla="*/ 59 h 813"/>
                <a:gd name="T26" fmla="*/ 60 w 655"/>
                <a:gd name="T27" fmla="*/ 31 h 813"/>
                <a:gd name="T28" fmla="*/ 69 w 655"/>
                <a:gd name="T29" fmla="*/ 19 h 813"/>
                <a:gd name="T30" fmla="*/ 79 w 655"/>
                <a:gd name="T31" fmla="*/ 11 h 813"/>
                <a:gd name="T32" fmla="*/ 89 w 655"/>
                <a:gd name="T33" fmla="*/ 5 h 813"/>
                <a:gd name="T34" fmla="*/ 100 w 655"/>
                <a:gd name="T35" fmla="*/ 0 h 813"/>
                <a:gd name="T36" fmla="*/ 110 w 655"/>
                <a:gd name="T37" fmla="*/ 0 h 813"/>
                <a:gd name="T38" fmla="*/ 120 w 655"/>
                <a:gd name="T39" fmla="*/ 2 h 813"/>
                <a:gd name="T40" fmla="*/ 130 w 655"/>
                <a:gd name="T41" fmla="*/ 7 h 813"/>
                <a:gd name="T42" fmla="*/ 149 w 655"/>
                <a:gd name="T43" fmla="*/ 24 h 813"/>
                <a:gd name="T44" fmla="*/ 162 w 655"/>
                <a:gd name="T45" fmla="*/ 50 h 813"/>
                <a:gd name="T46" fmla="*/ 174 w 655"/>
                <a:gd name="T47" fmla="*/ 84 h 813"/>
                <a:gd name="T48" fmla="*/ 182 w 655"/>
                <a:gd name="T49" fmla="*/ 125 h 813"/>
                <a:gd name="T50" fmla="*/ 189 w 655"/>
                <a:gd name="T51" fmla="*/ 171 h 813"/>
                <a:gd name="T52" fmla="*/ 193 w 655"/>
                <a:gd name="T53" fmla="*/ 218 h 813"/>
                <a:gd name="T54" fmla="*/ 196 w 655"/>
                <a:gd name="T55" fmla="*/ 267 h 813"/>
                <a:gd name="T56" fmla="*/ 199 w 655"/>
                <a:gd name="T57" fmla="*/ 316 h 813"/>
                <a:gd name="T58" fmla="*/ 201 w 655"/>
                <a:gd name="T59" fmla="*/ 401 h 813"/>
                <a:gd name="T60" fmla="*/ 203 w 655"/>
                <a:gd name="T61" fmla="*/ 470 h 813"/>
                <a:gd name="T62" fmla="*/ 204 w 655"/>
                <a:gd name="T63" fmla="*/ 532 h 813"/>
                <a:gd name="T64" fmla="*/ 205 w 655"/>
                <a:gd name="T65" fmla="*/ 591 h 813"/>
                <a:gd name="T66" fmla="*/ 207 w 655"/>
                <a:gd name="T67" fmla="*/ 653 h 813"/>
                <a:gd name="T68" fmla="*/ 209 w 655"/>
                <a:gd name="T69" fmla="*/ 723 h 813"/>
                <a:gd name="T70" fmla="*/ 212 w 655"/>
                <a:gd name="T71" fmla="*/ 806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5" h="813">
                  <a:moveTo>
                    <a:pt x="0" y="813"/>
                  </a:moveTo>
                  <a:lnTo>
                    <a:pt x="6" y="765"/>
                  </a:lnTo>
                  <a:lnTo>
                    <a:pt x="11" y="721"/>
                  </a:lnTo>
                  <a:lnTo>
                    <a:pt x="14" y="678"/>
                  </a:lnTo>
                  <a:lnTo>
                    <a:pt x="17" y="637"/>
                  </a:lnTo>
                  <a:lnTo>
                    <a:pt x="20" y="596"/>
                  </a:lnTo>
                  <a:lnTo>
                    <a:pt x="22" y="556"/>
                  </a:lnTo>
                  <a:lnTo>
                    <a:pt x="25" y="515"/>
                  </a:lnTo>
                  <a:lnTo>
                    <a:pt x="28" y="472"/>
                  </a:lnTo>
                  <a:lnTo>
                    <a:pt x="33" y="426"/>
                  </a:lnTo>
                  <a:lnTo>
                    <a:pt x="37" y="378"/>
                  </a:lnTo>
                  <a:lnTo>
                    <a:pt x="45" y="327"/>
                  </a:lnTo>
                  <a:lnTo>
                    <a:pt x="56" y="254"/>
                  </a:lnTo>
                  <a:lnTo>
                    <a:pt x="59" y="239"/>
                  </a:lnTo>
                  <a:lnTo>
                    <a:pt x="62" y="222"/>
                  </a:lnTo>
                  <a:lnTo>
                    <a:pt x="66" y="206"/>
                  </a:lnTo>
                  <a:lnTo>
                    <a:pt x="71" y="189"/>
                  </a:lnTo>
                  <a:lnTo>
                    <a:pt x="76" y="174"/>
                  </a:lnTo>
                  <a:lnTo>
                    <a:pt x="80" y="157"/>
                  </a:lnTo>
                  <a:lnTo>
                    <a:pt x="86" y="142"/>
                  </a:lnTo>
                  <a:lnTo>
                    <a:pt x="94" y="126"/>
                  </a:lnTo>
                  <a:lnTo>
                    <a:pt x="102" y="111"/>
                  </a:lnTo>
                  <a:lnTo>
                    <a:pt x="111" y="97"/>
                  </a:lnTo>
                  <a:lnTo>
                    <a:pt x="122" y="84"/>
                  </a:lnTo>
                  <a:lnTo>
                    <a:pt x="133" y="72"/>
                  </a:lnTo>
                  <a:lnTo>
                    <a:pt x="145" y="60"/>
                  </a:lnTo>
                  <a:lnTo>
                    <a:pt x="159" y="48"/>
                  </a:lnTo>
                  <a:lnTo>
                    <a:pt x="186" y="31"/>
                  </a:lnTo>
                  <a:lnTo>
                    <a:pt x="200" y="26"/>
                  </a:lnTo>
                  <a:lnTo>
                    <a:pt x="214" y="19"/>
                  </a:lnTo>
                  <a:lnTo>
                    <a:pt x="228" y="16"/>
                  </a:lnTo>
                  <a:lnTo>
                    <a:pt x="243" y="11"/>
                  </a:lnTo>
                  <a:lnTo>
                    <a:pt x="260" y="7"/>
                  </a:lnTo>
                  <a:lnTo>
                    <a:pt x="276" y="5"/>
                  </a:lnTo>
                  <a:lnTo>
                    <a:pt x="291" y="2"/>
                  </a:lnTo>
                  <a:lnTo>
                    <a:pt x="308" y="0"/>
                  </a:lnTo>
                  <a:lnTo>
                    <a:pt x="325" y="0"/>
                  </a:lnTo>
                  <a:lnTo>
                    <a:pt x="340" y="0"/>
                  </a:lnTo>
                  <a:lnTo>
                    <a:pt x="357" y="0"/>
                  </a:lnTo>
                  <a:lnTo>
                    <a:pt x="372" y="2"/>
                  </a:lnTo>
                  <a:lnTo>
                    <a:pt x="388" y="4"/>
                  </a:lnTo>
                  <a:lnTo>
                    <a:pt x="403" y="7"/>
                  </a:lnTo>
                  <a:lnTo>
                    <a:pt x="419" y="11"/>
                  </a:lnTo>
                  <a:lnTo>
                    <a:pt x="459" y="24"/>
                  </a:lnTo>
                  <a:lnTo>
                    <a:pt x="482" y="36"/>
                  </a:lnTo>
                  <a:lnTo>
                    <a:pt x="502" y="50"/>
                  </a:lnTo>
                  <a:lnTo>
                    <a:pt x="520" y="67"/>
                  </a:lnTo>
                  <a:lnTo>
                    <a:pt x="537" y="85"/>
                  </a:lnTo>
                  <a:lnTo>
                    <a:pt x="551" y="106"/>
                  </a:lnTo>
                  <a:lnTo>
                    <a:pt x="563" y="126"/>
                  </a:lnTo>
                  <a:lnTo>
                    <a:pt x="574" y="148"/>
                  </a:lnTo>
                  <a:lnTo>
                    <a:pt x="583" y="172"/>
                  </a:lnTo>
                  <a:lnTo>
                    <a:pt x="591" y="196"/>
                  </a:lnTo>
                  <a:lnTo>
                    <a:pt x="597" y="220"/>
                  </a:lnTo>
                  <a:lnTo>
                    <a:pt x="603" y="246"/>
                  </a:lnTo>
                  <a:lnTo>
                    <a:pt x="606" y="269"/>
                  </a:lnTo>
                  <a:lnTo>
                    <a:pt x="611" y="293"/>
                  </a:lnTo>
                  <a:lnTo>
                    <a:pt x="614" y="319"/>
                  </a:lnTo>
                  <a:lnTo>
                    <a:pt x="615" y="341"/>
                  </a:lnTo>
                  <a:lnTo>
                    <a:pt x="622" y="404"/>
                  </a:lnTo>
                  <a:lnTo>
                    <a:pt x="623" y="440"/>
                  </a:lnTo>
                  <a:lnTo>
                    <a:pt x="626" y="474"/>
                  </a:lnTo>
                  <a:lnTo>
                    <a:pt x="628" y="506"/>
                  </a:lnTo>
                  <a:lnTo>
                    <a:pt x="629" y="537"/>
                  </a:lnTo>
                  <a:lnTo>
                    <a:pt x="631" y="567"/>
                  </a:lnTo>
                  <a:lnTo>
                    <a:pt x="634" y="596"/>
                  </a:lnTo>
                  <a:lnTo>
                    <a:pt x="635" y="627"/>
                  </a:lnTo>
                  <a:lnTo>
                    <a:pt x="639" y="659"/>
                  </a:lnTo>
                  <a:lnTo>
                    <a:pt x="642" y="693"/>
                  </a:lnTo>
                  <a:lnTo>
                    <a:pt x="645" y="729"/>
                  </a:lnTo>
                  <a:lnTo>
                    <a:pt x="649" y="770"/>
                  </a:lnTo>
                  <a:lnTo>
                    <a:pt x="655" y="813"/>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95" name="Rectangle 41">
              <a:extLst>
                <a:ext uri="{FF2B5EF4-FFF2-40B4-BE49-F238E27FC236}">
                  <a16:creationId xmlns:a16="http://schemas.microsoft.com/office/drawing/2014/main" id="{AEAAF194-F654-DC87-7578-5640860C978B}"/>
                </a:ext>
              </a:extLst>
            </p:cNvPr>
            <p:cNvSpPr>
              <a:spLocks noChangeArrowheads="1"/>
            </p:cNvSpPr>
            <p:nvPr/>
          </p:nvSpPr>
          <p:spPr bwMode="auto">
            <a:xfrm>
              <a:off x="2743" y="960"/>
              <a:ext cx="196" cy="194"/>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5 </a:t>
              </a:r>
              <a:r>
                <a:rPr lang="en-US" altLang="ja-JP" sz="800">
                  <a:solidFill>
                    <a:srgbClr val="000000"/>
                  </a:solidFill>
                  <a:latin typeface="Arial" panose="020B0604020202020204" pitchFamily="34" charset="0"/>
                  <a:ea typeface="ＭＳ Ｐゴシック" panose="020B0600070205080204" pitchFamily="50" charset="-128"/>
                </a:rPr>
                <a:t>GHz </a:t>
              </a:r>
            </a:p>
            <a:p>
              <a:pPr eaLnBrk="1" hangingPunct="1"/>
              <a:r>
                <a:rPr lang="en-US" altLang="ja-JP" sz="800">
                  <a:solidFill>
                    <a:srgbClr val="000000"/>
                  </a:solidFill>
                  <a:latin typeface="Arial" panose="020B0604020202020204" pitchFamily="34" charset="0"/>
                  <a:ea typeface="ＭＳ Ｐゴシック" panose="020B0600070205080204" pitchFamily="50" charset="-128"/>
                </a:rPr>
                <a:t>W-LAN</a:t>
              </a:r>
            </a:p>
          </p:txBody>
        </p:sp>
        <p:sp>
          <p:nvSpPr>
            <p:cNvPr id="53296" name="Freeform 42">
              <a:extLst>
                <a:ext uri="{FF2B5EF4-FFF2-40B4-BE49-F238E27FC236}">
                  <a16:creationId xmlns:a16="http://schemas.microsoft.com/office/drawing/2014/main" id="{DEA9D541-9077-FC73-8032-68C301A789A6}"/>
                </a:ext>
              </a:extLst>
            </p:cNvPr>
            <p:cNvSpPr>
              <a:spLocks/>
            </p:cNvSpPr>
            <p:nvPr/>
          </p:nvSpPr>
          <p:spPr bwMode="auto">
            <a:xfrm flipH="1">
              <a:off x="2868" y="1150"/>
              <a:ext cx="617" cy="806"/>
            </a:xfrm>
            <a:custGeom>
              <a:avLst/>
              <a:gdLst>
                <a:gd name="T0" fmla="*/ 6 w 655"/>
                <a:gd name="T1" fmla="*/ 758 h 813"/>
                <a:gd name="T2" fmla="*/ 13 w 655"/>
                <a:gd name="T3" fmla="*/ 672 h 813"/>
                <a:gd name="T4" fmla="*/ 19 w 655"/>
                <a:gd name="T5" fmla="*/ 591 h 813"/>
                <a:gd name="T6" fmla="*/ 24 w 655"/>
                <a:gd name="T7" fmla="*/ 511 h 813"/>
                <a:gd name="T8" fmla="*/ 31 w 655"/>
                <a:gd name="T9" fmla="*/ 422 h 813"/>
                <a:gd name="T10" fmla="*/ 42 w 655"/>
                <a:gd name="T11" fmla="*/ 324 h 813"/>
                <a:gd name="T12" fmla="*/ 56 w 655"/>
                <a:gd name="T13" fmla="*/ 237 h 813"/>
                <a:gd name="T14" fmla="*/ 62 w 655"/>
                <a:gd name="T15" fmla="*/ 204 h 813"/>
                <a:gd name="T16" fmla="*/ 72 w 655"/>
                <a:gd name="T17" fmla="*/ 173 h 813"/>
                <a:gd name="T18" fmla="*/ 81 w 655"/>
                <a:gd name="T19" fmla="*/ 141 h 813"/>
                <a:gd name="T20" fmla="*/ 96 w 655"/>
                <a:gd name="T21" fmla="*/ 110 h 813"/>
                <a:gd name="T22" fmla="*/ 115 w 655"/>
                <a:gd name="T23" fmla="*/ 83 h 813"/>
                <a:gd name="T24" fmla="*/ 137 w 655"/>
                <a:gd name="T25" fmla="*/ 59 h 813"/>
                <a:gd name="T26" fmla="*/ 175 w 655"/>
                <a:gd name="T27" fmla="*/ 31 h 813"/>
                <a:gd name="T28" fmla="*/ 202 w 655"/>
                <a:gd name="T29" fmla="*/ 19 h 813"/>
                <a:gd name="T30" fmla="*/ 229 w 655"/>
                <a:gd name="T31" fmla="*/ 11 h 813"/>
                <a:gd name="T32" fmla="*/ 260 w 655"/>
                <a:gd name="T33" fmla="*/ 5 h 813"/>
                <a:gd name="T34" fmla="*/ 290 w 655"/>
                <a:gd name="T35" fmla="*/ 0 h 813"/>
                <a:gd name="T36" fmla="*/ 320 w 655"/>
                <a:gd name="T37" fmla="*/ 0 h 813"/>
                <a:gd name="T38" fmla="*/ 350 w 655"/>
                <a:gd name="T39" fmla="*/ 2 h 813"/>
                <a:gd name="T40" fmla="*/ 380 w 655"/>
                <a:gd name="T41" fmla="*/ 7 h 813"/>
                <a:gd name="T42" fmla="*/ 432 w 655"/>
                <a:gd name="T43" fmla="*/ 24 h 813"/>
                <a:gd name="T44" fmla="*/ 473 w 655"/>
                <a:gd name="T45" fmla="*/ 50 h 813"/>
                <a:gd name="T46" fmla="*/ 506 w 655"/>
                <a:gd name="T47" fmla="*/ 84 h 813"/>
                <a:gd name="T48" fmla="*/ 530 w 655"/>
                <a:gd name="T49" fmla="*/ 125 h 813"/>
                <a:gd name="T50" fmla="*/ 549 w 655"/>
                <a:gd name="T51" fmla="*/ 171 h 813"/>
                <a:gd name="T52" fmla="*/ 562 w 655"/>
                <a:gd name="T53" fmla="*/ 218 h 813"/>
                <a:gd name="T54" fmla="*/ 571 w 655"/>
                <a:gd name="T55" fmla="*/ 267 h 813"/>
                <a:gd name="T56" fmla="*/ 578 w 655"/>
                <a:gd name="T57" fmla="*/ 316 h 813"/>
                <a:gd name="T58" fmla="*/ 586 w 655"/>
                <a:gd name="T59" fmla="*/ 401 h 813"/>
                <a:gd name="T60" fmla="*/ 590 w 655"/>
                <a:gd name="T61" fmla="*/ 470 h 813"/>
                <a:gd name="T62" fmla="*/ 593 w 655"/>
                <a:gd name="T63" fmla="*/ 532 h 813"/>
                <a:gd name="T64" fmla="*/ 597 w 655"/>
                <a:gd name="T65" fmla="*/ 591 h 813"/>
                <a:gd name="T66" fmla="*/ 602 w 655"/>
                <a:gd name="T67" fmla="*/ 653 h 813"/>
                <a:gd name="T68" fmla="*/ 608 w 655"/>
                <a:gd name="T69" fmla="*/ 723 h 813"/>
                <a:gd name="T70" fmla="*/ 617 w 655"/>
                <a:gd name="T71" fmla="*/ 806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5" h="813">
                  <a:moveTo>
                    <a:pt x="0" y="813"/>
                  </a:moveTo>
                  <a:lnTo>
                    <a:pt x="6" y="765"/>
                  </a:lnTo>
                  <a:lnTo>
                    <a:pt x="11" y="721"/>
                  </a:lnTo>
                  <a:lnTo>
                    <a:pt x="14" y="678"/>
                  </a:lnTo>
                  <a:lnTo>
                    <a:pt x="17" y="637"/>
                  </a:lnTo>
                  <a:lnTo>
                    <a:pt x="20" y="596"/>
                  </a:lnTo>
                  <a:lnTo>
                    <a:pt x="22" y="556"/>
                  </a:lnTo>
                  <a:lnTo>
                    <a:pt x="25" y="515"/>
                  </a:lnTo>
                  <a:lnTo>
                    <a:pt x="28" y="472"/>
                  </a:lnTo>
                  <a:lnTo>
                    <a:pt x="33" y="426"/>
                  </a:lnTo>
                  <a:lnTo>
                    <a:pt x="37" y="378"/>
                  </a:lnTo>
                  <a:lnTo>
                    <a:pt x="45" y="327"/>
                  </a:lnTo>
                  <a:lnTo>
                    <a:pt x="56" y="254"/>
                  </a:lnTo>
                  <a:lnTo>
                    <a:pt x="59" y="239"/>
                  </a:lnTo>
                  <a:lnTo>
                    <a:pt x="62" y="222"/>
                  </a:lnTo>
                  <a:lnTo>
                    <a:pt x="66" y="206"/>
                  </a:lnTo>
                  <a:lnTo>
                    <a:pt x="71" y="189"/>
                  </a:lnTo>
                  <a:lnTo>
                    <a:pt x="76" y="174"/>
                  </a:lnTo>
                  <a:lnTo>
                    <a:pt x="80" y="157"/>
                  </a:lnTo>
                  <a:lnTo>
                    <a:pt x="86" y="142"/>
                  </a:lnTo>
                  <a:lnTo>
                    <a:pt x="94" y="126"/>
                  </a:lnTo>
                  <a:lnTo>
                    <a:pt x="102" y="111"/>
                  </a:lnTo>
                  <a:lnTo>
                    <a:pt x="111" y="97"/>
                  </a:lnTo>
                  <a:lnTo>
                    <a:pt x="122" y="84"/>
                  </a:lnTo>
                  <a:lnTo>
                    <a:pt x="133" y="72"/>
                  </a:lnTo>
                  <a:lnTo>
                    <a:pt x="145" y="60"/>
                  </a:lnTo>
                  <a:lnTo>
                    <a:pt x="159" y="48"/>
                  </a:lnTo>
                  <a:lnTo>
                    <a:pt x="186" y="31"/>
                  </a:lnTo>
                  <a:lnTo>
                    <a:pt x="200" y="26"/>
                  </a:lnTo>
                  <a:lnTo>
                    <a:pt x="214" y="19"/>
                  </a:lnTo>
                  <a:lnTo>
                    <a:pt x="228" y="16"/>
                  </a:lnTo>
                  <a:lnTo>
                    <a:pt x="243" y="11"/>
                  </a:lnTo>
                  <a:lnTo>
                    <a:pt x="260" y="7"/>
                  </a:lnTo>
                  <a:lnTo>
                    <a:pt x="276" y="5"/>
                  </a:lnTo>
                  <a:lnTo>
                    <a:pt x="291" y="2"/>
                  </a:lnTo>
                  <a:lnTo>
                    <a:pt x="308" y="0"/>
                  </a:lnTo>
                  <a:lnTo>
                    <a:pt x="325" y="0"/>
                  </a:lnTo>
                  <a:lnTo>
                    <a:pt x="340" y="0"/>
                  </a:lnTo>
                  <a:lnTo>
                    <a:pt x="357" y="0"/>
                  </a:lnTo>
                  <a:lnTo>
                    <a:pt x="372" y="2"/>
                  </a:lnTo>
                  <a:lnTo>
                    <a:pt x="388" y="4"/>
                  </a:lnTo>
                  <a:lnTo>
                    <a:pt x="403" y="7"/>
                  </a:lnTo>
                  <a:lnTo>
                    <a:pt x="419" y="11"/>
                  </a:lnTo>
                  <a:lnTo>
                    <a:pt x="459" y="24"/>
                  </a:lnTo>
                  <a:lnTo>
                    <a:pt x="482" y="36"/>
                  </a:lnTo>
                  <a:lnTo>
                    <a:pt x="502" y="50"/>
                  </a:lnTo>
                  <a:lnTo>
                    <a:pt x="520" y="67"/>
                  </a:lnTo>
                  <a:lnTo>
                    <a:pt x="537" y="85"/>
                  </a:lnTo>
                  <a:lnTo>
                    <a:pt x="551" y="106"/>
                  </a:lnTo>
                  <a:lnTo>
                    <a:pt x="563" y="126"/>
                  </a:lnTo>
                  <a:lnTo>
                    <a:pt x="574" y="148"/>
                  </a:lnTo>
                  <a:lnTo>
                    <a:pt x="583" y="172"/>
                  </a:lnTo>
                  <a:lnTo>
                    <a:pt x="591" y="196"/>
                  </a:lnTo>
                  <a:lnTo>
                    <a:pt x="597" y="220"/>
                  </a:lnTo>
                  <a:lnTo>
                    <a:pt x="603" y="246"/>
                  </a:lnTo>
                  <a:lnTo>
                    <a:pt x="606" y="269"/>
                  </a:lnTo>
                  <a:lnTo>
                    <a:pt x="611" y="293"/>
                  </a:lnTo>
                  <a:lnTo>
                    <a:pt x="614" y="319"/>
                  </a:lnTo>
                  <a:lnTo>
                    <a:pt x="615" y="341"/>
                  </a:lnTo>
                  <a:lnTo>
                    <a:pt x="622" y="404"/>
                  </a:lnTo>
                  <a:lnTo>
                    <a:pt x="623" y="440"/>
                  </a:lnTo>
                  <a:lnTo>
                    <a:pt x="626" y="474"/>
                  </a:lnTo>
                  <a:lnTo>
                    <a:pt x="628" y="506"/>
                  </a:lnTo>
                  <a:lnTo>
                    <a:pt x="629" y="537"/>
                  </a:lnTo>
                  <a:lnTo>
                    <a:pt x="631" y="567"/>
                  </a:lnTo>
                  <a:lnTo>
                    <a:pt x="634" y="596"/>
                  </a:lnTo>
                  <a:lnTo>
                    <a:pt x="635" y="627"/>
                  </a:lnTo>
                  <a:lnTo>
                    <a:pt x="639" y="659"/>
                  </a:lnTo>
                  <a:lnTo>
                    <a:pt x="642" y="693"/>
                  </a:lnTo>
                  <a:lnTo>
                    <a:pt x="645" y="729"/>
                  </a:lnTo>
                  <a:lnTo>
                    <a:pt x="649" y="770"/>
                  </a:lnTo>
                  <a:lnTo>
                    <a:pt x="655" y="813"/>
                  </a:lnTo>
                </a:path>
              </a:pathLst>
            </a:custGeom>
            <a:noFill/>
            <a:ln w="12700" cap="flat" cmpd="sng">
              <a:solidFill>
                <a:srgbClr val="FF0000"/>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grpSp>
      <p:sp>
        <p:nvSpPr>
          <p:cNvPr id="53257" name="AutoShape 43">
            <a:extLst>
              <a:ext uri="{FF2B5EF4-FFF2-40B4-BE49-F238E27FC236}">
                <a16:creationId xmlns:a16="http://schemas.microsoft.com/office/drawing/2014/main" id="{A0D67682-EA16-2EF9-9F66-12E0849232B1}"/>
              </a:ext>
            </a:extLst>
          </p:cNvPr>
          <p:cNvSpPr>
            <a:spLocks noChangeArrowheads="1"/>
          </p:cNvSpPr>
          <p:nvPr/>
        </p:nvSpPr>
        <p:spPr bwMode="auto">
          <a:xfrm flipH="1">
            <a:off x="3878263" y="2449513"/>
            <a:ext cx="762000" cy="241300"/>
          </a:xfrm>
          <a:prstGeom prst="notchedRightArrow">
            <a:avLst>
              <a:gd name="adj1" fmla="val 50000"/>
              <a:gd name="adj2" fmla="val 78947"/>
            </a:avLst>
          </a:prstGeom>
          <a:solidFill>
            <a:srgbClr val="FF3399"/>
          </a:solidFill>
          <a:ln w="12699">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grpSp>
        <p:nvGrpSpPr>
          <p:cNvPr id="53258" name="Group 44">
            <a:extLst>
              <a:ext uri="{FF2B5EF4-FFF2-40B4-BE49-F238E27FC236}">
                <a16:creationId xmlns:a16="http://schemas.microsoft.com/office/drawing/2014/main" id="{2B27F2A2-F8BF-0D94-701E-4D9AFD516F1F}"/>
              </a:ext>
            </a:extLst>
          </p:cNvPr>
          <p:cNvGrpSpPr>
            <a:grpSpLocks/>
          </p:cNvGrpSpPr>
          <p:nvPr/>
        </p:nvGrpSpPr>
        <p:grpSpPr bwMode="auto">
          <a:xfrm>
            <a:off x="1611313" y="1949450"/>
            <a:ext cx="2087562" cy="1079500"/>
            <a:chOff x="768" y="480"/>
            <a:chExt cx="1584" cy="1056"/>
          </a:xfrm>
        </p:grpSpPr>
        <p:sp>
          <p:nvSpPr>
            <p:cNvPr id="53261" name="Rectangle 45">
              <a:extLst>
                <a:ext uri="{FF2B5EF4-FFF2-40B4-BE49-F238E27FC236}">
                  <a16:creationId xmlns:a16="http://schemas.microsoft.com/office/drawing/2014/main" id="{09B2B783-F3A6-E7B3-D39F-2311BCDDA670}"/>
                </a:ext>
              </a:extLst>
            </p:cNvPr>
            <p:cNvSpPr>
              <a:spLocks noChangeArrowheads="1"/>
            </p:cNvSpPr>
            <p:nvPr/>
          </p:nvSpPr>
          <p:spPr bwMode="auto">
            <a:xfrm>
              <a:off x="768" y="480"/>
              <a:ext cx="1584" cy="1056"/>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grpSp>
          <p:nvGrpSpPr>
            <p:cNvPr id="53262" name="Group 46">
              <a:extLst>
                <a:ext uri="{FF2B5EF4-FFF2-40B4-BE49-F238E27FC236}">
                  <a16:creationId xmlns:a16="http://schemas.microsoft.com/office/drawing/2014/main" id="{7463CA87-5426-1C9F-A88C-2F8C57DD086E}"/>
                </a:ext>
              </a:extLst>
            </p:cNvPr>
            <p:cNvGrpSpPr>
              <a:grpSpLocks/>
            </p:cNvGrpSpPr>
            <p:nvPr/>
          </p:nvGrpSpPr>
          <p:grpSpPr bwMode="auto">
            <a:xfrm>
              <a:off x="816" y="576"/>
              <a:ext cx="1440" cy="864"/>
              <a:chOff x="2835" y="3264"/>
              <a:chExt cx="1149" cy="672"/>
            </a:xfrm>
          </p:grpSpPr>
          <p:sp>
            <p:nvSpPr>
              <p:cNvPr id="53263" name="Freeform 47">
                <a:extLst>
                  <a:ext uri="{FF2B5EF4-FFF2-40B4-BE49-F238E27FC236}">
                    <a16:creationId xmlns:a16="http://schemas.microsoft.com/office/drawing/2014/main" id="{DFE86E1E-162B-55B6-9E87-B84D69BD0E57}"/>
                  </a:ext>
                </a:extLst>
              </p:cNvPr>
              <p:cNvSpPr>
                <a:spLocks/>
              </p:cNvSpPr>
              <p:nvPr/>
            </p:nvSpPr>
            <p:spPr bwMode="auto">
              <a:xfrm>
                <a:off x="3180" y="3393"/>
                <a:ext cx="150" cy="543"/>
              </a:xfrm>
              <a:custGeom>
                <a:avLst/>
                <a:gdLst>
                  <a:gd name="T0" fmla="*/ 3 w 243"/>
                  <a:gd name="T1" fmla="*/ 418 h 915"/>
                  <a:gd name="T2" fmla="*/ 8 w 243"/>
                  <a:gd name="T3" fmla="*/ 411 h 915"/>
                  <a:gd name="T4" fmla="*/ 11 w 243"/>
                  <a:gd name="T5" fmla="*/ 401 h 915"/>
                  <a:gd name="T6" fmla="*/ 14 w 243"/>
                  <a:gd name="T7" fmla="*/ 386 h 915"/>
                  <a:gd name="T8" fmla="*/ 17 w 243"/>
                  <a:gd name="T9" fmla="*/ 367 h 915"/>
                  <a:gd name="T10" fmla="*/ 20 w 243"/>
                  <a:gd name="T11" fmla="*/ 347 h 915"/>
                  <a:gd name="T12" fmla="*/ 23 w 243"/>
                  <a:gd name="T13" fmla="*/ 322 h 915"/>
                  <a:gd name="T14" fmla="*/ 27 w 243"/>
                  <a:gd name="T15" fmla="*/ 297 h 915"/>
                  <a:gd name="T16" fmla="*/ 31 w 243"/>
                  <a:gd name="T17" fmla="*/ 269 h 915"/>
                  <a:gd name="T18" fmla="*/ 34 w 243"/>
                  <a:gd name="T19" fmla="*/ 240 h 915"/>
                  <a:gd name="T20" fmla="*/ 37 w 243"/>
                  <a:gd name="T21" fmla="*/ 211 h 915"/>
                  <a:gd name="T22" fmla="*/ 40 w 243"/>
                  <a:gd name="T23" fmla="*/ 181 h 915"/>
                  <a:gd name="T24" fmla="*/ 45 w 243"/>
                  <a:gd name="T25" fmla="*/ 151 h 915"/>
                  <a:gd name="T26" fmla="*/ 48 w 243"/>
                  <a:gd name="T27" fmla="*/ 123 h 915"/>
                  <a:gd name="T28" fmla="*/ 52 w 243"/>
                  <a:gd name="T29" fmla="*/ 97 h 915"/>
                  <a:gd name="T30" fmla="*/ 56 w 243"/>
                  <a:gd name="T31" fmla="*/ 73 h 915"/>
                  <a:gd name="T32" fmla="*/ 59 w 243"/>
                  <a:gd name="T33" fmla="*/ 50 h 915"/>
                  <a:gd name="T34" fmla="*/ 62 w 243"/>
                  <a:gd name="T35" fmla="*/ 33 h 915"/>
                  <a:gd name="T36" fmla="*/ 65 w 243"/>
                  <a:gd name="T37" fmla="*/ 18 h 915"/>
                  <a:gd name="T38" fmla="*/ 68 w 243"/>
                  <a:gd name="T39" fmla="*/ 8 h 915"/>
                  <a:gd name="T40" fmla="*/ 71 w 243"/>
                  <a:gd name="T41" fmla="*/ 2 h 915"/>
                  <a:gd name="T42" fmla="*/ 77 w 243"/>
                  <a:gd name="T43" fmla="*/ 2 h 915"/>
                  <a:gd name="T44" fmla="*/ 80 w 243"/>
                  <a:gd name="T45" fmla="*/ 9 h 915"/>
                  <a:gd name="T46" fmla="*/ 83 w 243"/>
                  <a:gd name="T47" fmla="*/ 23 h 915"/>
                  <a:gd name="T48" fmla="*/ 90 w 243"/>
                  <a:gd name="T49" fmla="*/ 37 h 915"/>
                  <a:gd name="T50" fmla="*/ 93 w 243"/>
                  <a:gd name="T51" fmla="*/ 58 h 915"/>
                  <a:gd name="T52" fmla="*/ 96 w 243"/>
                  <a:gd name="T53" fmla="*/ 83 h 915"/>
                  <a:gd name="T54" fmla="*/ 99 w 243"/>
                  <a:gd name="T55" fmla="*/ 112 h 915"/>
                  <a:gd name="T56" fmla="*/ 102 w 243"/>
                  <a:gd name="T57" fmla="*/ 142 h 915"/>
                  <a:gd name="T58" fmla="*/ 105 w 243"/>
                  <a:gd name="T59" fmla="*/ 178 h 915"/>
                  <a:gd name="T60" fmla="*/ 110 w 243"/>
                  <a:gd name="T61" fmla="*/ 214 h 915"/>
                  <a:gd name="T62" fmla="*/ 113 w 243"/>
                  <a:gd name="T63" fmla="*/ 252 h 915"/>
                  <a:gd name="T64" fmla="*/ 116 w 243"/>
                  <a:gd name="T65" fmla="*/ 291 h 915"/>
                  <a:gd name="T66" fmla="*/ 119 w 243"/>
                  <a:gd name="T67" fmla="*/ 326 h 915"/>
                  <a:gd name="T68" fmla="*/ 122 w 243"/>
                  <a:gd name="T69" fmla="*/ 365 h 915"/>
                  <a:gd name="T70" fmla="*/ 125 w 243"/>
                  <a:gd name="T71" fmla="*/ 401 h 915"/>
                  <a:gd name="T72" fmla="*/ 128 w 243"/>
                  <a:gd name="T73" fmla="*/ 433 h 915"/>
                  <a:gd name="T74" fmla="*/ 133 w 243"/>
                  <a:gd name="T75" fmla="*/ 463 h 915"/>
                  <a:gd name="T76" fmla="*/ 138 w 243"/>
                  <a:gd name="T77" fmla="*/ 488 h 915"/>
                  <a:gd name="T78" fmla="*/ 141 w 243"/>
                  <a:gd name="T79" fmla="*/ 512 h 915"/>
                  <a:gd name="T80" fmla="*/ 144 w 243"/>
                  <a:gd name="T81" fmla="*/ 527 h 915"/>
                  <a:gd name="T82" fmla="*/ 147 w 243"/>
                  <a:gd name="T83" fmla="*/ 539 h 9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3" h="915">
                    <a:moveTo>
                      <a:pt x="0" y="715"/>
                    </a:moveTo>
                    <a:lnTo>
                      <a:pt x="3" y="713"/>
                    </a:lnTo>
                    <a:lnTo>
                      <a:pt x="5" y="705"/>
                    </a:lnTo>
                    <a:lnTo>
                      <a:pt x="8" y="703"/>
                    </a:lnTo>
                    <a:lnTo>
                      <a:pt x="10" y="698"/>
                    </a:lnTo>
                    <a:lnTo>
                      <a:pt x="13" y="693"/>
                    </a:lnTo>
                    <a:lnTo>
                      <a:pt x="13" y="688"/>
                    </a:lnTo>
                    <a:lnTo>
                      <a:pt x="15" y="680"/>
                    </a:lnTo>
                    <a:lnTo>
                      <a:pt x="18" y="675"/>
                    </a:lnTo>
                    <a:lnTo>
                      <a:pt x="18" y="668"/>
                    </a:lnTo>
                    <a:lnTo>
                      <a:pt x="20" y="658"/>
                    </a:lnTo>
                    <a:lnTo>
                      <a:pt x="23" y="650"/>
                    </a:lnTo>
                    <a:lnTo>
                      <a:pt x="25" y="640"/>
                    </a:lnTo>
                    <a:lnTo>
                      <a:pt x="25" y="628"/>
                    </a:lnTo>
                    <a:lnTo>
                      <a:pt x="28" y="618"/>
                    </a:lnTo>
                    <a:lnTo>
                      <a:pt x="30" y="608"/>
                    </a:lnTo>
                    <a:lnTo>
                      <a:pt x="30" y="595"/>
                    </a:lnTo>
                    <a:lnTo>
                      <a:pt x="33" y="585"/>
                    </a:lnTo>
                    <a:lnTo>
                      <a:pt x="35" y="573"/>
                    </a:lnTo>
                    <a:lnTo>
                      <a:pt x="38" y="555"/>
                    </a:lnTo>
                    <a:lnTo>
                      <a:pt x="38" y="543"/>
                    </a:lnTo>
                    <a:lnTo>
                      <a:pt x="40" y="530"/>
                    </a:lnTo>
                    <a:lnTo>
                      <a:pt x="43" y="515"/>
                    </a:lnTo>
                    <a:lnTo>
                      <a:pt x="43" y="500"/>
                    </a:lnTo>
                    <a:lnTo>
                      <a:pt x="45" y="485"/>
                    </a:lnTo>
                    <a:lnTo>
                      <a:pt x="48" y="468"/>
                    </a:lnTo>
                    <a:lnTo>
                      <a:pt x="50" y="453"/>
                    </a:lnTo>
                    <a:lnTo>
                      <a:pt x="50" y="438"/>
                    </a:lnTo>
                    <a:lnTo>
                      <a:pt x="53" y="423"/>
                    </a:lnTo>
                    <a:lnTo>
                      <a:pt x="55" y="405"/>
                    </a:lnTo>
                    <a:lnTo>
                      <a:pt x="55" y="388"/>
                    </a:lnTo>
                    <a:lnTo>
                      <a:pt x="58" y="373"/>
                    </a:lnTo>
                    <a:lnTo>
                      <a:pt x="60" y="355"/>
                    </a:lnTo>
                    <a:lnTo>
                      <a:pt x="63" y="340"/>
                    </a:lnTo>
                    <a:lnTo>
                      <a:pt x="63" y="320"/>
                    </a:lnTo>
                    <a:lnTo>
                      <a:pt x="65" y="305"/>
                    </a:lnTo>
                    <a:lnTo>
                      <a:pt x="70" y="288"/>
                    </a:lnTo>
                    <a:lnTo>
                      <a:pt x="73" y="273"/>
                    </a:lnTo>
                    <a:lnTo>
                      <a:pt x="73" y="255"/>
                    </a:lnTo>
                    <a:lnTo>
                      <a:pt x="75" y="240"/>
                    </a:lnTo>
                    <a:lnTo>
                      <a:pt x="78" y="223"/>
                    </a:lnTo>
                    <a:lnTo>
                      <a:pt x="78" y="208"/>
                    </a:lnTo>
                    <a:lnTo>
                      <a:pt x="80" y="193"/>
                    </a:lnTo>
                    <a:lnTo>
                      <a:pt x="83" y="178"/>
                    </a:lnTo>
                    <a:lnTo>
                      <a:pt x="85" y="163"/>
                    </a:lnTo>
                    <a:lnTo>
                      <a:pt x="85" y="150"/>
                    </a:lnTo>
                    <a:lnTo>
                      <a:pt x="88" y="135"/>
                    </a:lnTo>
                    <a:lnTo>
                      <a:pt x="90" y="123"/>
                    </a:lnTo>
                    <a:lnTo>
                      <a:pt x="90" y="110"/>
                    </a:lnTo>
                    <a:lnTo>
                      <a:pt x="93" y="98"/>
                    </a:lnTo>
                    <a:lnTo>
                      <a:pt x="95" y="85"/>
                    </a:lnTo>
                    <a:lnTo>
                      <a:pt x="98" y="75"/>
                    </a:lnTo>
                    <a:lnTo>
                      <a:pt x="98" y="65"/>
                    </a:lnTo>
                    <a:lnTo>
                      <a:pt x="100" y="55"/>
                    </a:lnTo>
                    <a:lnTo>
                      <a:pt x="103" y="48"/>
                    </a:lnTo>
                    <a:lnTo>
                      <a:pt x="103" y="40"/>
                    </a:lnTo>
                    <a:lnTo>
                      <a:pt x="105" y="30"/>
                    </a:lnTo>
                    <a:lnTo>
                      <a:pt x="108" y="23"/>
                    </a:lnTo>
                    <a:lnTo>
                      <a:pt x="110" y="18"/>
                    </a:lnTo>
                    <a:lnTo>
                      <a:pt x="110" y="13"/>
                    </a:lnTo>
                    <a:lnTo>
                      <a:pt x="113" y="8"/>
                    </a:lnTo>
                    <a:lnTo>
                      <a:pt x="115" y="5"/>
                    </a:lnTo>
                    <a:lnTo>
                      <a:pt x="115" y="3"/>
                    </a:lnTo>
                    <a:lnTo>
                      <a:pt x="120" y="0"/>
                    </a:lnTo>
                    <a:lnTo>
                      <a:pt x="123" y="3"/>
                    </a:lnTo>
                    <a:lnTo>
                      <a:pt x="125" y="3"/>
                    </a:lnTo>
                    <a:lnTo>
                      <a:pt x="128" y="8"/>
                    </a:lnTo>
                    <a:lnTo>
                      <a:pt x="130" y="10"/>
                    </a:lnTo>
                    <a:lnTo>
                      <a:pt x="130" y="15"/>
                    </a:lnTo>
                    <a:lnTo>
                      <a:pt x="133" y="20"/>
                    </a:lnTo>
                    <a:lnTo>
                      <a:pt x="135" y="28"/>
                    </a:lnTo>
                    <a:lnTo>
                      <a:pt x="135" y="38"/>
                    </a:lnTo>
                    <a:lnTo>
                      <a:pt x="138" y="45"/>
                    </a:lnTo>
                    <a:lnTo>
                      <a:pt x="140" y="53"/>
                    </a:lnTo>
                    <a:lnTo>
                      <a:pt x="145" y="63"/>
                    </a:lnTo>
                    <a:lnTo>
                      <a:pt x="145" y="73"/>
                    </a:lnTo>
                    <a:lnTo>
                      <a:pt x="148" y="85"/>
                    </a:lnTo>
                    <a:lnTo>
                      <a:pt x="150" y="98"/>
                    </a:lnTo>
                    <a:lnTo>
                      <a:pt x="150" y="113"/>
                    </a:lnTo>
                    <a:lnTo>
                      <a:pt x="153" y="125"/>
                    </a:lnTo>
                    <a:lnTo>
                      <a:pt x="155" y="140"/>
                    </a:lnTo>
                    <a:lnTo>
                      <a:pt x="158" y="155"/>
                    </a:lnTo>
                    <a:lnTo>
                      <a:pt x="158" y="170"/>
                    </a:lnTo>
                    <a:lnTo>
                      <a:pt x="160" y="188"/>
                    </a:lnTo>
                    <a:lnTo>
                      <a:pt x="163" y="205"/>
                    </a:lnTo>
                    <a:lnTo>
                      <a:pt x="163" y="223"/>
                    </a:lnTo>
                    <a:lnTo>
                      <a:pt x="165" y="240"/>
                    </a:lnTo>
                    <a:lnTo>
                      <a:pt x="168" y="260"/>
                    </a:lnTo>
                    <a:lnTo>
                      <a:pt x="170" y="280"/>
                    </a:lnTo>
                    <a:lnTo>
                      <a:pt x="170" y="300"/>
                    </a:lnTo>
                    <a:lnTo>
                      <a:pt x="173" y="318"/>
                    </a:lnTo>
                    <a:lnTo>
                      <a:pt x="175" y="340"/>
                    </a:lnTo>
                    <a:lnTo>
                      <a:pt x="178" y="360"/>
                    </a:lnTo>
                    <a:lnTo>
                      <a:pt x="178" y="380"/>
                    </a:lnTo>
                    <a:lnTo>
                      <a:pt x="180" y="400"/>
                    </a:lnTo>
                    <a:lnTo>
                      <a:pt x="183" y="425"/>
                    </a:lnTo>
                    <a:lnTo>
                      <a:pt x="183" y="445"/>
                    </a:lnTo>
                    <a:lnTo>
                      <a:pt x="185" y="465"/>
                    </a:lnTo>
                    <a:lnTo>
                      <a:pt x="188" y="490"/>
                    </a:lnTo>
                    <a:lnTo>
                      <a:pt x="190" y="510"/>
                    </a:lnTo>
                    <a:lnTo>
                      <a:pt x="190" y="530"/>
                    </a:lnTo>
                    <a:lnTo>
                      <a:pt x="193" y="550"/>
                    </a:lnTo>
                    <a:lnTo>
                      <a:pt x="195" y="575"/>
                    </a:lnTo>
                    <a:lnTo>
                      <a:pt x="195" y="595"/>
                    </a:lnTo>
                    <a:lnTo>
                      <a:pt x="198" y="615"/>
                    </a:lnTo>
                    <a:lnTo>
                      <a:pt x="200" y="635"/>
                    </a:lnTo>
                    <a:lnTo>
                      <a:pt x="203" y="655"/>
                    </a:lnTo>
                    <a:lnTo>
                      <a:pt x="203" y="675"/>
                    </a:lnTo>
                    <a:lnTo>
                      <a:pt x="205" y="693"/>
                    </a:lnTo>
                    <a:lnTo>
                      <a:pt x="208" y="713"/>
                    </a:lnTo>
                    <a:lnTo>
                      <a:pt x="208" y="730"/>
                    </a:lnTo>
                    <a:lnTo>
                      <a:pt x="210" y="748"/>
                    </a:lnTo>
                    <a:lnTo>
                      <a:pt x="213" y="763"/>
                    </a:lnTo>
                    <a:lnTo>
                      <a:pt x="215" y="780"/>
                    </a:lnTo>
                    <a:lnTo>
                      <a:pt x="215" y="795"/>
                    </a:lnTo>
                    <a:lnTo>
                      <a:pt x="220" y="810"/>
                    </a:lnTo>
                    <a:lnTo>
                      <a:pt x="223" y="823"/>
                    </a:lnTo>
                    <a:lnTo>
                      <a:pt x="223" y="838"/>
                    </a:lnTo>
                    <a:lnTo>
                      <a:pt x="225" y="848"/>
                    </a:lnTo>
                    <a:lnTo>
                      <a:pt x="228" y="863"/>
                    </a:lnTo>
                    <a:lnTo>
                      <a:pt x="230" y="870"/>
                    </a:lnTo>
                    <a:lnTo>
                      <a:pt x="230" y="880"/>
                    </a:lnTo>
                    <a:lnTo>
                      <a:pt x="233" y="888"/>
                    </a:lnTo>
                    <a:lnTo>
                      <a:pt x="235" y="895"/>
                    </a:lnTo>
                    <a:lnTo>
                      <a:pt x="238" y="903"/>
                    </a:lnTo>
                    <a:lnTo>
                      <a:pt x="238" y="908"/>
                    </a:lnTo>
                    <a:lnTo>
                      <a:pt x="240" y="910"/>
                    </a:lnTo>
                    <a:lnTo>
                      <a:pt x="243" y="915"/>
                    </a:lnTo>
                  </a:path>
                </a:pathLst>
              </a:custGeom>
              <a:noFill/>
              <a:ln w="0" cap="flat">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64" name="Freeform 48">
                <a:extLst>
                  <a:ext uri="{FF2B5EF4-FFF2-40B4-BE49-F238E27FC236}">
                    <a16:creationId xmlns:a16="http://schemas.microsoft.com/office/drawing/2014/main" id="{AD5BF4E9-375C-DF2D-D2B3-1319FEA7901E}"/>
                  </a:ext>
                </a:extLst>
              </p:cNvPr>
              <p:cNvSpPr>
                <a:spLocks/>
              </p:cNvSpPr>
              <p:nvPr/>
            </p:nvSpPr>
            <p:spPr bwMode="auto">
              <a:xfrm>
                <a:off x="3330" y="3264"/>
                <a:ext cx="147" cy="672"/>
              </a:xfrm>
              <a:custGeom>
                <a:avLst/>
                <a:gdLst>
                  <a:gd name="T0" fmla="*/ 3 w 240"/>
                  <a:gd name="T1" fmla="*/ 672 h 1132"/>
                  <a:gd name="T2" fmla="*/ 7 w 240"/>
                  <a:gd name="T3" fmla="*/ 665 h 1132"/>
                  <a:gd name="T4" fmla="*/ 10 w 240"/>
                  <a:gd name="T5" fmla="*/ 653 h 1132"/>
                  <a:gd name="T6" fmla="*/ 13 w 240"/>
                  <a:gd name="T7" fmla="*/ 633 h 1132"/>
                  <a:gd name="T8" fmla="*/ 17 w 240"/>
                  <a:gd name="T9" fmla="*/ 610 h 1132"/>
                  <a:gd name="T10" fmla="*/ 20 w 240"/>
                  <a:gd name="T11" fmla="*/ 580 h 1132"/>
                  <a:gd name="T12" fmla="*/ 23 w 240"/>
                  <a:gd name="T13" fmla="*/ 546 h 1132"/>
                  <a:gd name="T14" fmla="*/ 28 w 240"/>
                  <a:gd name="T15" fmla="*/ 509 h 1132"/>
                  <a:gd name="T16" fmla="*/ 32 w 240"/>
                  <a:gd name="T17" fmla="*/ 467 h 1132"/>
                  <a:gd name="T18" fmla="*/ 35 w 240"/>
                  <a:gd name="T19" fmla="*/ 424 h 1132"/>
                  <a:gd name="T20" fmla="*/ 38 w 240"/>
                  <a:gd name="T21" fmla="*/ 378 h 1132"/>
                  <a:gd name="T22" fmla="*/ 41 w 240"/>
                  <a:gd name="T23" fmla="*/ 331 h 1132"/>
                  <a:gd name="T24" fmla="*/ 44 w 240"/>
                  <a:gd name="T25" fmla="*/ 285 h 1132"/>
                  <a:gd name="T26" fmla="*/ 49 w 240"/>
                  <a:gd name="T27" fmla="*/ 239 h 1132"/>
                  <a:gd name="T28" fmla="*/ 52 w 240"/>
                  <a:gd name="T29" fmla="*/ 194 h 1132"/>
                  <a:gd name="T30" fmla="*/ 55 w 240"/>
                  <a:gd name="T31" fmla="*/ 154 h 1132"/>
                  <a:gd name="T32" fmla="*/ 58 w 240"/>
                  <a:gd name="T33" fmla="*/ 116 h 1132"/>
                  <a:gd name="T34" fmla="*/ 61 w 240"/>
                  <a:gd name="T35" fmla="*/ 81 h 1132"/>
                  <a:gd name="T36" fmla="*/ 64 w 240"/>
                  <a:gd name="T37" fmla="*/ 53 h 1132"/>
                  <a:gd name="T38" fmla="*/ 69 w 240"/>
                  <a:gd name="T39" fmla="*/ 31 h 1132"/>
                  <a:gd name="T40" fmla="*/ 72 w 240"/>
                  <a:gd name="T41" fmla="*/ 13 h 1132"/>
                  <a:gd name="T42" fmla="*/ 75 w 240"/>
                  <a:gd name="T43" fmla="*/ 3 h 1132"/>
                  <a:gd name="T44" fmla="*/ 80 w 240"/>
                  <a:gd name="T45" fmla="*/ 0 h 1132"/>
                  <a:gd name="T46" fmla="*/ 84 w 240"/>
                  <a:gd name="T47" fmla="*/ 6 h 1132"/>
                  <a:gd name="T48" fmla="*/ 87 w 240"/>
                  <a:gd name="T49" fmla="*/ 19 h 1132"/>
                  <a:gd name="T50" fmla="*/ 90 w 240"/>
                  <a:gd name="T51" fmla="*/ 37 h 1132"/>
                  <a:gd name="T52" fmla="*/ 93 w 240"/>
                  <a:gd name="T53" fmla="*/ 62 h 1132"/>
                  <a:gd name="T54" fmla="*/ 98 w 240"/>
                  <a:gd name="T55" fmla="*/ 92 h 1132"/>
                  <a:gd name="T56" fmla="*/ 101 w 240"/>
                  <a:gd name="T57" fmla="*/ 128 h 1132"/>
                  <a:gd name="T58" fmla="*/ 104 w 240"/>
                  <a:gd name="T59" fmla="*/ 166 h 1132"/>
                  <a:gd name="T60" fmla="*/ 107 w 240"/>
                  <a:gd name="T61" fmla="*/ 209 h 1132"/>
                  <a:gd name="T62" fmla="*/ 110 w 240"/>
                  <a:gd name="T63" fmla="*/ 253 h 1132"/>
                  <a:gd name="T64" fmla="*/ 113 w 240"/>
                  <a:gd name="T65" fmla="*/ 300 h 1132"/>
                  <a:gd name="T66" fmla="*/ 116 w 240"/>
                  <a:gd name="T67" fmla="*/ 347 h 1132"/>
                  <a:gd name="T68" fmla="*/ 121 w 240"/>
                  <a:gd name="T69" fmla="*/ 393 h 1132"/>
                  <a:gd name="T70" fmla="*/ 126 w 240"/>
                  <a:gd name="T71" fmla="*/ 438 h 1132"/>
                  <a:gd name="T72" fmla="*/ 129 w 240"/>
                  <a:gd name="T73" fmla="*/ 482 h 1132"/>
                  <a:gd name="T74" fmla="*/ 132 w 240"/>
                  <a:gd name="T75" fmla="*/ 522 h 1132"/>
                  <a:gd name="T76" fmla="*/ 135 w 240"/>
                  <a:gd name="T77" fmla="*/ 559 h 1132"/>
                  <a:gd name="T78" fmla="*/ 138 w 240"/>
                  <a:gd name="T79" fmla="*/ 591 h 1132"/>
                  <a:gd name="T80" fmla="*/ 142 w 240"/>
                  <a:gd name="T81" fmla="*/ 619 h 1132"/>
                  <a:gd name="T82" fmla="*/ 145 w 240"/>
                  <a:gd name="T83" fmla="*/ 642 h 11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0" h="1132">
                    <a:moveTo>
                      <a:pt x="0" y="1132"/>
                    </a:moveTo>
                    <a:lnTo>
                      <a:pt x="2" y="1132"/>
                    </a:lnTo>
                    <a:lnTo>
                      <a:pt x="5" y="1132"/>
                    </a:lnTo>
                    <a:lnTo>
                      <a:pt x="7" y="1130"/>
                    </a:lnTo>
                    <a:lnTo>
                      <a:pt x="10" y="1125"/>
                    </a:lnTo>
                    <a:lnTo>
                      <a:pt x="12" y="1120"/>
                    </a:lnTo>
                    <a:lnTo>
                      <a:pt x="12" y="1115"/>
                    </a:lnTo>
                    <a:lnTo>
                      <a:pt x="15" y="1107"/>
                    </a:lnTo>
                    <a:lnTo>
                      <a:pt x="17" y="1100"/>
                    </a:lnTo>
                    <a:lnTo>
                      <a:pt x="20" y="1092"/>
                    </a:lnTo>
                    <a:lnTo>
                      <a:pt x="20" y="1082"/>
                    </a:lnTo>
                    <a:lnTo>
                      <a:pt x="22" y="1067"/>
                    </a:lnTo>
                    <a:lnTo>
                      <a:pt x="25" y="1055"/>
                    </a:lnTo>
                    <a:lnTo>
                      <a:pt x="25" y="1042"/>
                    </a:lnTo>
                    <a:lnTo>
                      <a:pt x="27" y="1027"/>
                    </a:lnTo>
                    <a:lnTo>
                      <a:pt x="30" y="1012"/>
                    </a:lnTo>
                    <a:lnTo>
                      <a:pt x="32" y="995"/>
                    </a:lnTo>
                    <a:lnTo>
                      <a:pt x="32" y="977"/>
                    </a:lnTo>
                    <a:lnTo>
                      <a:pt x="35" y="960"/>
                    </a:lnTo>
                    <a:lnTo>
                      <a:pt x="37" y="942"/>
                    </a:lnTo>
                    <a:lnTo>
                      <a:pt x="37" y="920"/>
                    </a:lnTo>
                    <a:lnTo>
                      <a:pt x="40" y="900"/>
                    </a:lnTo>
                    <a:lnTo>
                      <a:pt x="42" y="880"/>
                    </a:lnTo>
                    <a:lnTo>
                      <a:pt x="45" y="857"/>
                    </a:lnTo>
                    <a:lnTo>
                      <a:pt x="45" y="835"/>
                    </a:lnTo>
                    <a:lnTo>
                      <a:pt x="47" y="812"/>
                    </a:lnTo>
                    <a:lnTo>
                      <a:pt x="52" y="787"/>
                    </a:lnTo>
                    <a:lnTo>
                      <a:pt x="55" y="762"/>
                    </a:lnTo>
                    <a:lnTo>
                      <a:pt x="55" y="737"/>
                    </a:lnTo>
                    <a:lnTo>
                      <a:pt x="57" y="715"/>
                    </a:lnTo>
                    <a:lnTo>
                      <a:pt x="60" y="687"/>
                    </a:lnTo>
                    <a:lnTo>
                      <a:pt x="60" y="662"/>
                    </a:lnTo>
                    <a:lnTo>
                      <a:pt x="62" y="637"/>
                    </a:lnTo>
                    <a:lnTo>
                      <a:pt x="65" y="610"/>
                    </a:lnTo>
                    <a:lnTo>
                      <a:pt x="67" y="585"/>
                    </a:lnTo>
                    <a:lnTo>
                      <a:pt x="67" y="557"/>
                    </a:lnTo>
                    <a:lnTo>
                      <a:pt x="70" y="530"/>
                    </a:lnTo>
                    <a:lnTo>
                      <a:pt x="72" y="505"/>
                    </a:lnTo>
                    <a:lnTo>
                      <a:pt x="72" y="480"/>
                    </a:lnTo>
                    <a:lnTo>
                      <a:pt x="75" y="452"/>
                    </a:lnTo>
                    <a:lnTo>
                      <a:pt x="77" y="427"/>
                    </a:lnTo>
                    <a:lnTo>
                      <a:pt x="80" y="402"/>
                    </a:lnTo>
                    <a:lnTo>
                      <a:pt x="80" y="375"/>
                    </a:lnTo>
                    <a:lnTo>
                      <a:pt x="82" y="352"/>
                    </a:lnTo>
                    <a:lnTo>
                      <a:pt x="85" y="327"/>
                    </a:lnTo>
                    <a:lnTo>
                      <a:pt x="85" y="302"/>
                    </a:lnTo>
                    <a:lnTo>
                      <a:pt x="87" y="280"/>
                    </a:lnTo>
                    <a:lnTo>
                      <a:pt x="90" y="260"/>
                    </a:lnTo>
                    <a:lnTo>
                      <a:pt x="92" y="235"/>
                    </a:lnTo>
                    <a:lnTo>
                      <a:pt x="92" y="215"/>
                    </a:lnTo>
                    <a:lnTo>
                      <a:pt x="95" y="195"/>
                    </a:lnTo>
                    <a:lnTo>
                      <a:pt x="97" y="172"/>
                    </a:lnTo>
                    <a:lnTo>
                      <a:pt x="97" y="155"/>
                    </a:lnTo>
                    <a:lnTo>
                      <a:pt x="100" y="137"/>
                    </a:lnTo>
                    <a:lnTo>
                      <a:pt x="102" y="122"/>
                    </a:lnTo>
                    <a:lnTo>
                      <a:pt x="105" y="105"/>
                    </a:lnTo>
                    <a:lnTo>
                      <a:pt x="105" y="90"/>
                    </a:lnTo>
                    <a:lnTo>
                      <a:pt x="107" y="75"/>
                    </a:lnTo>
                    <a:lnTo>
                      <a:pt x="110" y="62"/>
                    </a:lnTo>
                    <a:lnTo>
                      <a:pt x="112" y="52"/>
                    </a:lnTo>
                    <a:lnTo>
                      <a:pt x="112" y="42"/>
                    </a:lnTo>
                    <a:lnTo>
                      <a:pt x="115" y="32"/>
                    </a:lnTo>
                    <a:lnTo>
                      <a:pt x="117" y="22"/>
                    </a:lnTo>
                    <a:lnTo>
                      <a:pt x="117" y="15"/>
                    </a:lnTo>
                    <a:lnTo>
                      <a:pt x="120" y="10"/>
                    </a:lnTo>
                    <a:lnTo>
                      <a:pt x="122" y="5"/>
                    </a:lnTo>
                    <a:lnTo>
                      <a:pt x="130" y="0"/>
                    </a:lnTo>
                    <a:lnTo>
                      <a:pt x="127" y="0"/>
                    </a:lnTo>
                    <a:lnTo>
                      <a:pt x="130" y="0"/>
                    </a:lnTo>
                    <a:lnTo>
                      <a:pt x="132" y="2"/>
                    </a:lnTo>
                    <a:lnTo>
                      <a:pt x="135" y="5"/>
                    </a:lnTo>
                    <a:lnTo>
                      <a:pt x="137" y="10"/>
                    </a:lnTo>
                    <a:lnTo>
                      <a:pt x="140" y="15"/>
                    </a:lnTo>
                    <a:lnTo>
                      <a:pt x="140" y="22"/>
                    </a:lnTo>
                    <a:lnTo>
                      <a:pt x="142" y="32"/>
                    </a:lnTo>
                    <a:lnTo>
                      <a:pt x="145" y="42"/>
                    </a:lnTo>
                    <a:lnTo>
                      <a:pt x="145" y="52"/>
                    </a:lnTo>
                    <a:lnTo>
                      <a:pt x="147" y="62"/>
                    </a:lnTo>
                    <a:lnTo>
                      <a:pt x="150" y="75"/>
                    </a:lnTo>
                    <a:lnTo>
                      <a:pt x="152" y="90"/>
                    </a:lnTo>
                    <a:lnTo>
                      <a:pt x="152" y="105"/>
                    </a:lnTo>
                    <a:lnTo>
                      <a:pt x="155" y="122"/>
                    </a:lnTo>
                    <a:lnTo>
                      <a:pt x="157" y="137"/>
                    </a:lnTo>
                    <a:lnTo>
                      <a:pt x="160" y="155"/>
                    </a:lnTo>
                    <a:lnTo>
                      <a:pt x="160" y="172"/>
                    </a:lnTo>
                    <a:lnTo>
                      <a:pt x="162" y="195"/>
                    </a:lnTo>
                    <a:lnTo>
                      <a:pt x="165" y="215"/>
                    </a:lnTo>
                    <a:lnTo>
                      <a:pt x="165" y="235"/>
                    </a:lnTo>
                    <a:lnTo>
                      <a:pt x="167" y="260"/>
                    </a:lnTo>
                    <a:lnTo>
                      <a:pt x="170" y="280"/>
                    </a:lnTo>
                    <a:lnTo>
                      <a:pt x="172" y="302"/>
                    </a:lnTo>
                    <a:lnTo>
                      <a:pt x="172" y="327"/>
                    </a:lnTo>
                    <a:lnTo>
                      <a:pt x="175" y="352"/>
                    </a:lnTo>
                    <a:lnTo>
                      <a:pt x="177" y="375"/>
                    </a:lnTo>
                    <a:lnTo>
                      <a:pt x="177" y="402"/>
                    </a:lnTo>
                    <a:lnTo>
                      <a:pt x="180" y="427"/>
                    </a:lnTo>
                    <a:lnTo>
                      <a:pt x="182" y="452"/>
                    </a:lnTo>
                    <a:lnTo>
                      <a:pt x="185" y="480"/>
                    </a:lnTo>
                    <a:lnTo>
                      <a:pt x="185" y="505"/>
                    </a:lnTo>
                    <a:lnTo>
                      <a:pt x="187" y="530"/>
                    </a:lnTo>
                    <a:lnTo>
                      <a:pt x="190" y="557"/>
                    </a:lnTo>
                    <a:lnTo>
                      <a:pt x="190" y="585"/>
                    </a:lnTo>
                    <a:lnTo>
                      <a:pt x="192" y="610"/>
                    </a:lnTo>
                    <a:lnTo>
                      <a:pt x="195" y="637"/>
                    </a:lnTo>
                    <a:lnTo>
                      <a:pt x="197" y="662"/>
                    </a:lnTo>
                    <a:lnTo>
                      <a:pt x="197" y="687"/>
                    </a:lnTo>
                    <a:lnTo>
                      <a:pt x="202" y="715"/>
                    </a:lnTo>
                    <a:lnTo>
                      <a:pt x="205" y="737"/>
                    </a:lnTo>
                    <a:lnTo>
                      <a:pt x="205" y="762"/>
                    </a:lnTo>
                    <a:lnTo>
                      <a:pt x="207" y="787"/>
                    </a:lnTo>
                    <a:lnTo>
                      <a:pt x="210" y="812"/>
                    </a:lnTo>
                    <a:lnTo>
                      <a:pt x="212" y="835"/>
                    </a:lnTo>
                    <a:lnTo>
                      <a:pt x="212" y="857"/>
                    </a:lnTo>
                    <a:lnTo>
                      <a:pt x="215" y="880"/>
                    </a:lnTo>
                    <a:lnTo>
                      <a:pt x="217" y="900"/>
                    </a:lnTo>
                    <a:lnTo>
                      <a:pt x="220" y="920"/>
                    </a:lnTo>
                    <a:lnTo>
                      <a:pt x="220" y="942"/>
                    </a:lnTo>
                    <a:lnTo>
                      <a:pt x="222" y="960"/>
                    </a:lnTo>
                    <a:lnTo>
                      <a:pt x="225" y="977"/>
                    </a:lnTo>
                    <a:lnTo>
                      <a:pt x="225" y="995"/>
                    </a:lnTo>
                    <a:lnTo>
                      <a:pt x="227" y="1012"/>
                    </a:lnTo>
                    <a:lnTo>
                      <a:pt x="230" y="1027"/>
                    </a:lnTo>
                    <a:lnTo>
                      <a:pt x="232" y="1042"/>
                    </a:lnTo>
                    <a:lnTo>
                      <a:pt x="232" y="1055"/>
                    </a:lnTo>
                    <a:lnTo>
                      <a:pt x="235" y="1067"/>
                    </a:lnTo>
                    <a:lnTo>
                      <a:pt x="237" y="1082"/>
                    </a:lnTo>
                    <a:lnTo>
                      <a:pt x="237" y="1092"/>
                    </a:lnTo>
                    <a:lnTo>
                      <a:pt x="240" y="1100"/>
                    </a:lnTo>
                  </a:path>
                </a:pathLst>
              </a:custGeom>
              <a:noFill/>
              <a:ln w="0" cap="flat">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65" name="Freeform 49">
                <a:extLst>
                  <a:ext uri="{FF2B5EF4-FFF2-40B4-BE49-F238E27FC236}">
                    <a16:creationId xmlns:a16="http://schemas.microsoft.com/office/drawing/2014/main" id="{D38CF874-C9FC-A725-606E-BAD72C7CE4CD}"/>
                  </a:ext>
                </a:extLst>
              </p:cNvPr>
              <p:cNvSpPr>
                <a:spLocks/>
              </p:cNvSpPr>
              <p:nvPr/>
            </p:nvSpPr>
            <p:spPr bwMode="auto">
              <a:xfrm>
                <a:off x="3477" y="3393"/>
                <a:ext cx="150" cy="543"/>
              </a:xfrm>
              <a:custGeom>
                <a:avLst/>
                <a:gdLst>
                  <a:gd name="T0" fmla="*/ 3 w 242"/>
                  <a:gd name="T1" fmla="*/ 533 h 915"/>
                  <a:gd name="T2" fmla="*/ 7 w 242"/>
                  <a:gd name="T3" fmla="*/ 543 h 915"/>
                  <a:gd name="T4" fmla="*/ 9 w 242"/>
                  <a:gd name="T5" fmla="*/ 543 h 915"/>
                  <a:gd name="T6" fmla="*/ 14 w 242"/>
                  <a:gd name="T7" fmla="*/ 539 h 915"/>
                  <a:gd name="T8" fmla="*/ 17 w 242"/>
                  <a:gd name="T9" fmla="*/ 527 h 915"/>
                  <a:gd name="T10" fmla="*/ 20 w 242"/>
                  <a:gd name="T11" fmla="*/ 512 h 915"/>
                  <a:gd name="T12" fmla="*/ 25 w 242"/>
                  <a:gd name="T13" fmla="*/ 488 h 915"/>
                  <a:gd name="T14" fmla="*/ 28 w 242"/>
                  <a:gd name="T15" fmla="*/ 463 h 915"/>
                  <a:gd name="T16" fmla="*/ 32 w 242"/>
                  <a:gd name="T17" fmla="*/ 433 h 915"/>
                  <a:gd name="T18" fmla="*/ 35 w 242"/>
                  <a:gd name="T19" fmla="*/ 401 h 915"/>
                  <a:gd name="T20" fmla="*/ 38 w 242"/>
                  <a:gd name="T21" fmla="*/ 365 h 915"/>
                  <a:gd name="T22" fmla="*/ 42 w 242"/>
                  <a:gd name="T23" fmla="*/ 326 h 915"/>
                  <a:gd name="T24" fmla="*/ 45 w 242"/>
                  <a:gd name="T25" fmla="*/ 291 h 915"/>
                  <a:gd name="T26" fmla="*/ 48 w 242"/>
                  <a:gd name="T27" fmla="*/ 252 h 915"/>
                  <a:gd name="T28" fmla="*/ 51 w 242"/>
                  <a:gd name="T29" fmla="*/ 214 h 915"/>
                  <a:gd name="T30" fmla="*/ 56 w 242"/>
                  <a:gd name="T31" fmla="*/ 178 h 915"/>
                  <a:gd name="T32" fmla="*/ 59 w 242"/>
                  <a:gd name="T33" fmla="*/ 142 h 915"/>
                  <a:gd name="T34" fmla="*/ 62 w 242"/>
                  <a:gd name="T35" fmla="*/ 112 h 915"/>
                  <a:gd name="T36" fmla="*/ 65 w 242"/>
                  <a:gd name="T37" fmla="*/ 83 h 915"/>
                  <a:gd name="T38" fmla="*/ 69 w 242"/>
                  <a:gd name="T39" fmla="*/ 58 h 915"/>
                  <a:gd name="T40" fmla="*/ 73 w 242"/>
                  <a:gd name="T41" fmla="*/ 37 h 915"/>
                  <a:gd name="T42" fmla="*/ 77 w 242"/>
                  <a:gd name="T43" fmla="*/ 23 h 915"/>
                  <a:gd name="T44" fmla="*/ 81 w 242"/>
                  <a:gd name="T45" fmla="*/ 9 h 915"/>
                  <a:gd name="T46" fmla="*/ 84 w 242"/>
                  <a:gd name="T47" fmla="*/ 2 h 915"/>
                  <a:gd name="T48" fmla="*/ 88 w 242"/>
                  <a:gd name="T49" fmla="*/ 0 h 915"/>
                  <a:gd name="T50" fmla="*/ 93 w 242"/>
                  <a:gd name="T51" fmla="*/ 8 h 915"/>
                  <a:gd name="T52" fmla="*/ 96 w 242"/>
                  <a:gd name="T53" fmla="*/ 18 h 915"/>
                  <a:gd name="T54" fmla="*/ 99 w 242"/>
                  <a:gd name="T55" fmla="*/ 33 h 915"/>
                  <a:gd name="T56" fmla="*/ 102 w 242"/>
                  <a:gd name="T57" fmla="*/ 50 h 915"/>
                  <a:gd name="T58" fmla="*/ 105 w 242"/>
                  <a:gd name="T59" fmla="*/ 73 h 915"/>
                  <a:gd name="T60" fmla="*/ 108 w 242"/>
                  <a:gd name="T61" fmla="*/ 97 h 915"/>
                  <a:gd name="T62" fmla="*/ 113 w 242"/>
                  <a:gd name="T63" fmla="*/ 123 h 915"/>
                  <a:gd name="T64" fmla="*/ 118 w 242"/>
                  <a:gd name="T65" fmla="*/ 151 h 915"/>
                  <a:gd name="T66" fmla="*/ 121 w 242"/>
                  <a:gd name="T67" fmla="*/ 181 h 915"/>
                  <a:gd name="T68" fmla="*/ 124 w 242"/>
                  <a:gd name="T69" fmla="*/ 211 h 915"/>
                  <a:gd name="T70" fmla="*/ 127 w 242"/>
                  <a:gd name="T71" fmla="*/ 240 h 915"/>
                  <a:gd name="T72" fmla="*/ 130 w 242"/>
                  <a:gd name="T73" fmla="*/ 269 h 915"/>
                  <a:gd name="T74" fmla="*/ 135 w 242"/>
                  <a:gd name="T75" fmla="*/ 297 h 915"/>
                  <a:gd name="T76" fmla="*/ 138 w 242"/>
                  <a:gd name="T77" fmla="*/ 322 h 915"/>
                  <a:gd name="T78" fmla="*/ 141 w 242"/>
                  <a:gd name="T79" fmla="*/ 347 h 915"/>
                  <a:gd name="T80" fmla="*/ 144 w 242"/>
                  <a:gd name="T81" fmla="*/ 367 h 915"/>
                  <a:gd name="T82" fmla="*/ 147 w 242"/>
                  <a:gd name="T83" fmla="*/ 386 h 9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2" h="915">
                    <a:moveTo>
                      <a:pt x="0" y="883"/>
                    </a:moveTo>
                    <a:lnTo>
                      <a:pt x="2" y="890"/>
                    </a:lnTo>
                    <a:lnTo>
                      <a:pt x="5" y="898"/>
                    </a:lnTo>
                    <a:lnTo>
                      <a:pt x="5" y="903"/>
                    </a:lnTo>
                    <a:lnTo>
                      <a:pt x="7" y="908"/>
                    </a:lnTo>
                    <a:lnTo>
                      <a:pt x="12" y="915"/>
                    </a:lnTo>
                    <a:lnTo>
                      <a:pt x="10" y="915"/>
                    </a:lnTo>
                    <a:lnTo>
                      <a:pt x="12" y="915"/>
                    </a:lnTo>
                    <a:lnTo>
                      <a:pt x="15" y="915"/>
                    </a:lnTo>
                    <a:lnTo>
                      <a:pt x="17" y="913"/>
                    </a:lnTo>
                    <a:lnTo>
                      <a:pt x="20" y="910"/>
                    </a:lnTo>
                    <a:lnTo>
                      <a:pt x="22" y="908"/>
                    </a:lnTo>
                    <a:lnTo>
                      <a:pt x="22" y="903"/>
                    </a:lnTo>
                    <a:lnTo>
                      <a:pt x="25" y="895"/>
                    </a:lnTo>
                    <a:lnTo>
                      <a:pt x="27" y="888"/>
                    </a:lnTo>
                    <a:lnTo>
                      <a:pt x="30" y="880"/>
                    </a:lnTo>
                    <a:lnTo>
                      <a:pt x="30" y="870"/>
                    </a:lnTo>
                    <a:lnTo>
                      <a:pt x="32" y="863"/>
                    </a:lnTo>
                    <a:lnTo>
                      <a:pt x="37" y="848"/>
                    </a:lnTo>
                    <a:lnTo>
                      <a:pt x="40" y="838"/>
                    </a:lnTo>
                    <a:lnTo>
                      <a:pt x="40" y="823"/>
                    </a:lnTo>
                    <a:lnTo>
                      <a:pt x="42" y="810"/>
                    </a:lnTo>
                    <a:lnTo>
                      <a:pt x="45" y="795"/>
                    </a:lnTo>
                    <a:lnTo>
                      <a:pt x="45" y="780"/>
                    </a:lnTo>
                    <a:lnTo>
                      <a:pt x="47" y="763"/>
                    </a:lnTo>
                    <a:lnTo>
                      <a:pt x="50" y="748"/>
                    </a:lnTo>
                    <a:lnTo>
                      <a:pt x="52" y="730"/>
                    </a:lnTo>
                    <a:lnTo>
                      <a:pt x="52" y="713"/>
                    </a:lnTo>
                    <a:lnTo>
                      <a:pt x="55" y="693"/>
                    </a:lnTo>
                    <a:lnTo>
                      <a:pt x="57" y="675"/>
                    </a:lnTo>
                    <a:lnTo>
                      <a:pt x="57" y="655"/>
                    </a:lnTo>
                    <a:lnTo>
                      <a:pt x="60" y="635"/>
                    </a:lnTo>
                    <a:lnTo>
                      <a:pt x="62" y="615"/>
                    </a:lnTo>
                    <a:lnTo>
                      <a:pt x="65" y="595"/>
                    </a:lnTo>
                    <a:lnTo>
                      <a:pt x="65" y="575"/>
                    </a:lnTo>
                    <a:lnTo>
                      <a:pt x="67" y="550"/>
                    </a:lnTo>
                    <a:lnTo>
                      <a:pt x="70" y="530"/>
                    </a:lnTo>
                    <a:lnTo>
                      <a:pt x="70" y="510"/>
                    </a:lnTo>
                    <a:lnTo>
                      <a:pt x="72" y="490"/>
                    </a:lnTo>
                    <a:lnTo>
                      <a:pt x="75" y="465"/>
                    </a:lnTo>
                    <a:lnTo>
                      <a:pt x="77" y="445"/>
                    </a:lnTo>
                    <a:lnTo>
                      <a:pt x="77" y="425"/>
                    </a:lnTo>
                    <a:lnTo>
                      <a:pt x="80" y="400"/>
                    </a:lnTo>
                    <a:lnTo>
                      <a:pt x="82" y="380"/>
                    </a:lnTo>
                    <a:lnTo>
                      <a:pt x="82" y="360"/>
                    </a:lnTo>
                    <a:lnTo>
                      <a:pt x="85" y="340"/>
                    </a:lnTo>
                    <a:lnTo>
                      <a:pt x="87" y="318"/>
                    </a:lnTo>
                    <a:lnTo>
                      <a:pt x="90" y="300"/>
                    </a:lnTo>
                    <a:lnTo>
                      <a:pt x="90" y="280"/>
                    </a:lnTo>
                    <a:lnTo>
                      <a:pt x="92" y="260"/>
                    </a:lnTo>
                    <a:lnTo>
                      <a:pt x="95" y="240"/>
                    </a:lnTo>
                    <a:lnTo>
                      <a:pt x="97" y="223"/>
                    </a:lnTo>
                    <a:lnTo>
                      <a:pt x="97" y="205"/>
                    </a:lnTo>
                    <a:lnTo>
                      <a:pt x="100" y="188"/>
                    </a:lnTo>
                    <a:lnTo>
                      <a:pt x="102" y="170"/>
                    </a:lnTo>
                    <a:lnTo>
                      <a:pt x="102" y="155"/>
                    </a:lnTo>
                    <a:lnTo>
                      <a:pt x="105" y="140"/>
                    </a:lnTo>
                    <a:lnTo>
                      <a:pt x="107" y="125"/>
                    </a:lnTo>
                    <a:lnTo>
                      <a:pt x="112" y="113"/>
                    </a:lnTo>
                    <a:lnTo>
                      <a:pt x="112" y="98"/>
                    </a:lnTo>
                    <a:lnTo>
                      <a:pt x="115" y="85"/>
                    </a:lnTo>
                    <a:lnTo>
                      <a:pt x="117" y="73"/>
                    </a:lnTo>
                    <a:lnTo>
                      <a:pt x="117" y="63"/>
                    </a:lnTo>
                    <a:lnTo>
                      <a:pt x="120" y="53"/>
                    </a:lnTo>
                    <a:lnTo>
                      <a:pt x="122" y="45"/>
                    </a:lnTo>
                    <a:lnTo>
                      <a:pt x="125" y="38"/>
                    </a:lnTo>
                    <a:lnTo>
                      <a:pt x="125" y="28"/>
                    </a:lnTo>
                    <a:lnTo>
                      <a:pt x="127" y="20"/>
                    </a:lnTo>
                    <a:lnTo>
                      <a:pt x="130" y="15"/>
                    </a:lnTo>
                    <a:lnTo>
                      <a:pt x="130" y="10"/>
                    </a:lnTo>
                    <a:lnTo>
                      <a:pt x="132" y="8"/>
                    </a:lnTo>
                    <a:lnTo>
                      <a:pt x="135" y="3"/>
                    </a:lnTo>
                    <a:lnTo>
                      <a:pt x="137" y="0"/>
                    </a:lnTo>
                    <a:lnTo>
                      <a:pt x="140" y="0"/>
                    </a:lnTo>
                    <a:lnTo>
                      <a:pt x="142" y="0"/>
                    </a:lnTo>
                    <a:lnTo>
                      <a:pt x="145" y="5"/>
                    </a:lnTo>
                    <a:lnTo>
                      <a:pt x="147" y="8"/>
                    </a:lnTo>
                    <a:lnTo>
                      <a:pt x="150" y="13"/>
                    </a:lnTo>
                    <a:lnTo>
                      <a:pt x="150" y="18"/>
                    </a:lnTo>
                    <a:lnTo>
                      <a:pt x="152" y="23"/>
                    </a:lnTo>
                    <a:lnTo>
                      <a:pt x="155" y="30"/>
                    </a:lnTo>
                    <a:lnTo>
                      <a:pt x="157" y="40"/>
                    </a:lnTo>
                    <a:lnTo>
                      <a:pt x="157" y="48"/>
                    </a:lnTo>
                    <a:lnTo>
                      <a:pt x="160" y="55"/>
                    </a:lnTo>
                    <a:lnTo>
                      <a:pt x="162" y="65"/>
                    </a:lnTo>
                    <a:lnTo>
                      <a:pt x="162" y="75"/>
                    </a:lnTo>
                    <a:lnTo>
                      <a:pt x="165" y="85"/>
                    </a:lnTo>
                    <a:lnTo>
                      <a:pt x="167" y="98"/>
                    </a:lnTo>
                    <a:lnTo>
                      <a:pt x="170" y="110"/>
                    </a:lnTo>
                    <a:lnTo>
                      <a:pt x="170" y="123"/>
                    </a:lnTo>
                    <a:lnTo>
                      <a:pt x="172" y="135"/>
                    </a:lnTo>
                    <a:lnTo>
                      <a:pt x="175" y="150"/>
                    </a:lnTo>
                    <a:lnTo>
                      <a:pt x="175" y="163"/>
                    </a:lnTo>
                    <a:lnTo>
                      <a:pt x="177" y="178"/>
                    </a:lnTo>
                    <a:lnTo>
                      <a:pt x="180" y="193"/>
                    </a:lnTo>
                    <a:lnTo>
                      <a:pt x="182" y="208"/>
                    </a:lnTo>
                    <a:lnTo>
                      <a:pt x="182" y="223"/>
                    </a:lnTo>
                    <a:lnTo>
                      <a:pt x="187" y="240"/>
                    </a:lnTo>
                    <a:lnTo>
                      <a:pt x="190" y="255"/>
                    </a:lnTo>
                    <a:lnTo>
                      <a:pt x="190" y="273"/>
                    </a:lnTo>
                    <a:lnTo>
                      <a:pt x="192" y="288"/>
                    </a:lnTo>
                    <a:lnTo>
                      <a:pt x="195" y="305"/>
                    </a:lnTo>
                    <a:lnTo>
                      <a:pt x="197" y="320"/>
                    </a:lnTo>
                    <a:lnTo>
                      <a:pt x="197" y="340"/>
                    </a:lnTo>
                    <a:lnTo>
                      <a:pt x="200" y="355"/>
                    </a:lnTo>
                    <a:lnTo>
                      <a:pt x="202" y="373"/>
                    </a:lnTo>
                    <a:lnTo>
                      <a:pt x="205" y="388"/>
                    </a:lnTo>
                    <a:lnTo>
                      <a:pt x="205" y="405"/>
                    </a:lnTo>
                    <a:lnTo>
                      <a:pt x="207" y="423"/>
                    </a:lnTo>
                    <a:lnTo>
                      <a:pt x="210" y="438"/>
                    </a:lnTo>
                    <a:lnTo>
                      <a:pt x="210" y="453"/>
                    </a:lnTo>
                    <a:lnTo>
                      <a:pt x="212" y="468"/>
                    </a:lnTo>
                    <a:lnTo>
                      <a:pt x="215" y="485"/>
                    </a:lnTo>
                    <a:lnTo>
                      <a:pt x="217" y="500"/>
                    </a:lnTo>
                    <a:lnTo>
                      <a:pt x="217" y="515"/>
                    </a:lnTo>
                    <a:lnTo>
                      <a:pt x="220" y="530"/>
                    </a:lnTo>
                    <a:lnTo>
                      <a:pt x="222" y="543"/>
                    </a:lnTo>
                    <a:lnTo>
                      <a:pt x="222" y="555"/>
                    </a:lnTo>
                    <a:lnTo>
                      <a:pt x="225" y="573"/>
                    </a:lnTo>
                    <a:lnTo>
                      <a:pt x="227" y="585"/>
                    </a:lnTo>
                    <a:lnTo>
                      <a:pt x="230" y="595"/>
                    </a:lnTo>
                    <a:lnTo>
                      <a:pt x="230" y="608"/>
                    </a:lnTo>
                    <a:lnTo>
                      <a:pt x="232" y="618"/>
                    </a:lnTo>
                    <a:lnTo>
                      <a:pt x="235" y="628"/>
                    </a:lnTo>
                    <a:lnTo>
                      <a:pt x="235" y="640"/>
                    </a:lnTo>
                    <a:lnTo>
                      <a:pt x="237" y="650"/>
                    </a:lnTo>
                    <a:lnTo>
                      <a:pt x="240" y="658"/>
                    </a:lnTo>
                    <a:lnTo>
                      <a:pt x="242" y="668"/>
                    </a:lnTo>
                  </a:path>
                </a:pathLst>
              </a:custGeom>
              <a:noFill/>
              <a:ln w="0" cap="flat">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66" name="Line 50">
                <a:extLst>
                  <a:ext uri="{FF2B5EF4-FFF2-40B4-BE49-F238E27FC236}">
                    <a16:creationId xmlns:a16="http://schemas.microsoft.com/office/drawing/2014/main" id="{C04BF568-5A72-3D1A-1A07-5219334C197B}"/>
                  </a:ext>
                </a:extLst>
              </p:cNvPr>
              <p:cNvSpPr>
                <a:spLocks noChangeShapeType="1"/>
              </p:cNvSpPr>
              <p:nvPr/>
            </p:nvSpPr>
            <p:spPr bwMode="auto">
              <a:xfrm>
                <a:off x="2835" y="3636"/>
                <a:ext cx="1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267" name="Line 51">
                <a:extLst>
                  <a:ext uri="{FF2B5EF4-FFF2-40B4-BE49-F238E27FC236}">
                    <a16:creationId xmlns:a16="http://schemas.microsoft.com/office/drawing/2014/main" id="{5B62A358-B6AB-AE5D-5CB6-D8603AF69934}"/>
                  </a:ext>
                </a:extLst>
              </p:cNvPr>
              <p:cNvSpPr>
                <a:spLocks noChangeShapeType="1"/>
              </p:cNvSpPr>
              <p:nvPr/>
            </p:nvSpPr>
            <p:spPr bwMode="auto">
              <a:xfrm flipH="1">
                <a:off x="3972" y="3636"/>
                <a:ext cx="12"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268" name="Freeform 52">
                <a:extLst>
                  <a:ext uri="{FF2B5EF4-FFF2-40B4-BE49-F238E27FC236}">
                    <a16:creationId xmlns:a16="http://schemas.microsoft.com/office/drawing/2014/main" id="{E2C639A0-16F9-6B3B-AF02-AD209EF49648}"/>
                  </a:ext>
                </a:extLst>
              </p:cNvPr>
              <p:cNvSpPr>
                <a:spLocks/>
              </p:cNvSpPr>
              <p:nvPr/>
            </p:nvSpPr>
            <p:spPr bwMode="auto">
              <a:xfrm>
                <a:off x="2835" y="3603"/>
                <a:ext cx="187" cy="91"/>
              </a:xfrm>
              <a:custGeom>
                <a:avLst/>
                <a:gdLst>
                  <a:gd name="T0" fmla="*/ 3 w 302"/>
                  <a:gd name="T1" fmla="*/ 33 h 153"/>
                  <a:gd name="T2" fmla="*/ 7 w 302"/>
                  <a:gd name="T3" fmla="*/ 33 h 153"/>
                  <a:gd name="T4" fmla="*/ 12 w 302"/>
                  <a:gd name="T5" fmla="*/ 33 h 153"/>
                  <a:gd name="T6" fmla="*/ 19 w 302"/>
                  <a:gd name="T7" fmla="*/ 30 h 153"/>
                  <a:gd name="T8" fmla="*/ 23 w 302"/>
                  <a:gd name="T9" fmla="*/ 30 h 153"/>
                  <a:gd name="T10" fmla="*/ 28 w 302"/>
                  <a:gd name="T11" fmla="*/ 30 h 153"/>
                  <a:gd name="T12" fmla="*/ 32 w 302"/>
                  <a:gd name="T13" fmla="*/ 30 h 153"/>
                  <a:gd name="T14" fmla="*/ 37 w 302"/>
                  <a:gd name="T15" fmla="*/ 29 h 153"/>
                  <a:gd name="T16" fmla="*/ 41 w 302"/>
                  <a:gd name="T17" fmla="*/ 29 h 153"/>
                  <a:gd name="T18" fmla="*/ 46 w 302"/>
                  <a:gd name="T19" fmla="*/ 27 h 153"/>
                  <a:gd name="T20" fmla="*/ 51 w 302"/>
                  <a:gd name="T21" fmla="*/ 26 h 153"/>
                  <a:gd name="T22" fmla="*/ 56 w 302"/>
                  <a:gd name="T23" fmla="*/ 24 h 153"/>
                  <a:gd name="T24" fmla="*/ 60 w 302"/>
                  <a:gd name="T25" fmla="*/ 23 h 153"/>
                  <a:gd name="T26" fmla="*/ 66 w 302"/>
                  <a:gd name="T27" fmla="*/ 20 h 153"/>
                  <a:gd name="T28" fmla="*/ 71 w 302"/>
                  <a:gd name="T29" fmla="*/ 17 h 153"/>
                  <a:gd name="T30" fmla="*/ 76 w 302"/>
                  <a:gd name="T31" fmla="*/ 15 h 153"/>
                  <a:gd name="T32" fmla="*/ 80 w 302"/>
                  <a:gd name="T33" fmla="*/ 12 h 153"/>
                  <a:gd name="T34" fmla="*/ 85 w 302"/>
                  <a:gd name="T35" fmla="*/ 9 h 153"/>
                  <a:gd name="T36" fmla="*/ 90 w 302"/>
                  <a:gd name="T37" fmla="*/ 6 h 153"/>
                  <a:gd name="T38" fmla="*/ 94 w 302"/>
                  <a:gd name="T39" fmla="*/ 3 h 153"/>
                  <a:gd name="T40" fmla="*/ 99 w 302"/>
                  <a:gd name="T41" fmla="*/ 2 h 153"/>
                  <a:gd name="T42" fmla="*/ 103 w 302"/>
                  <a:gd name="T43" fmla="*/ 2 h 153"/>
                  <a:gd name="T44" fmla="*/ 110 w 302"/>
                  <a:gd name="T45" fmla="*/ 0 h 153"/>
                  <a:gd name="T46" fmla="*/ 115 w 302"/>
                  <a:gd name="T47" fmla="*/ 2 h 153"/>
                  <a:gd name="T48" fmla="*/ 119 w 302"/>
                  <a:gd name="T49" fmla="*/ 3 h 153"/>
                  <a:gd name="T50" fmla="*/ 124 w 302"/>
                  <a:gd name="T51" fmla="*/ 6 h 153"/>
                  <a:gd name="T52" fmla="*/ 128 w 302"/>
                  <a:gd name="T53" fmla="*/ 11 h 153"/>
                  <a:gd name="T54" fmla="*/ 133 w 302"/>
                  <a:gd name="T55" fmla="*/ 17 h 153"/>
                  <a:gd name="T56" fmla="*/ 136 w 302"/>
                  <a:gd name="T57" fmla="*/ 21 h 153"/>
                  <a:gd name="T58" fmla="*/ 139 w 302"/>
                  <a:gd name="T59" fmla="*/ 26 h 153"/>
                  <a:gd name="T60" fmla="*/ 142 w 302"/>
                  <a:gd name="T61" fmla="*/ 33 h 153"/>
                  <a:gd name="T62" fmla="*/ 147 w 302"/>
                  <a:gd name="T63" fmla="*/ 39 h 153"/>
                  <a:gd name="T64" fmla="*/ 150 w 302"/>
                  <a:gd name="T65" fmla="*/ 45 h 153"/>
                  <a:gd name="T66" fmla="*/ 153 w 302"/>
                  <a:gd name="T67" fmla="*/ 51 h 153"/>
                  <a:gd name="T68" fmla="*/ 158 w 302"/>
                  <a:gd name="T69" fmla="*/ 57 h 153"/>
                  <a:gd name="T70" fmla="*/ 161 w 302"/>
                  <a:gd name="T71" fmla="*/ 62 h 153"/>
                  <a:gd name="T72" fmla="*/ 164 w 302"/>
                  <a:gd name="T73" fmla="*/ 68 h 153"/>
                  <a:gd name="T74" fmla="*/ 167 w 302"/>
                  <a:gd name="T75" fmla="*/ 73 h 153"/>
                  <a:gd name="T76" fmla="*/ 172 w 302"/>
                  <a:gd name="T77" fmla="*/ 80 h 153"/>
                  <a:gd name="T78" fmla="*/ 176 w 302"/>
                  <a:gd name="T79" fmla="*/ 85 h 153"/>
                  <a:gd name="T80" fmla="*/ 180 w 302"/>
                  <a:gd name="T81" fmla="*/ 89 h 153"/>
                  <a:gd name="T82" fmla="*/ 184 w 302"/>
                  <a:gd name="T83" fmla="*/ 91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2" h="153">
                    <a:moveTo>
                      <a:pt x="0" y="55"/>
                    </a:moveTo>
                    <a:lnTo>
                      <a:pt x="2" y="55"/>
                    </a:lnTo>
                    <a:lnTo>
                      <a:pt x="5" y="55"/>
                    </a:lnTo>
                    <a:lnTo>
                      <a:pt x="7" y="55"/>
                    </a:lnTo>
                    <a:lnTo>
                      <a:pt x="10" y="55"/>
                    </a:lnTo>
                    <a:lnTo>
                      <a:pt x="12" y="55"/>
                    </a:lnTo>
                    <a:lnTo>
                      <a:pt x="15" y="55"/>
                    </a:lnTo>
                    <a:lnTo>
                      <a:pt x="17" y="55"/>
                    </a:lnTo>
                    <a:lnTo>
                      <a:pt x="20" y="55"/>
                    </a:lnTo>
                    <a:lnTo>
                      <a:pt x="22" y="50"/>
                    </a:lnTo>
                    <a:lnTo>
                      <a:pt x="27" y="50"/>
                    </a:lnTo>
                    <a:lnTo>
                      <a:pt x="30" y="50"/>
                    </a:lnTo>
                    <a:lnTo>
                      <a:pt x="32" y="50"/>
                    </a:lnTo>
                    <a:lnTo>
                      <a:pt x="35" y="50"/>
                    </a:lnTo>
                    <a:lnTo>
                      <a:pt x="37" y="50"/>
                    </a:lnTo>
                    <a:lnTo>
                      <a:pt x="40" y="50"/>
                    </a:lnTo>
                    <a:lnTo>
                      <a:pt x="42" y="50"/>
                    </a:lnTo>
                    <a:lnTo>
                      <a:pt x="45" y="50"/>
                    </a:lnTo>
                    <a:lnTo>
                      <a:pt x="47" y="50"/>
                    </a:lnTo>
                    <a:lnTo>
                      <a:pt x="50" y="50"/>
                    </a:lnTo>
                    <a:lnTo>
                      <a:pt x="52" y="50"/>
                    </a:lnTo>
                    <a:lnTo>
                      <a:pt x="55" y="50"/>
                    </a:lnTo>
                    <a:lnTo>
                      <a:pt x="57" y="48"/>
                    </a:lnTo>
                    <a:lnTo>
                      <a:pt x="60" y="48"/>
                    </a:lnTo>
                    <a:lnTo>
                      <a:pt x="62" y="48"/>
                    </a:lnTo>
                    <a:lnTo>
                      <a:pt x="65" y="48"/>
                    </a:lnTo>
                    <a:lnTo>
                      <a:pt x="67" y="48"/>
                    </a:lnTo>
                    <a:lnTo>
                      <a:pt x="70" y="48"/>
                    </a:lnTo>
                    <a:lnTo>
                      <a:pt x="72" y="45"/>
                    </a:lnTo>
                    <a:lnTo>
                      <a:pt x="75" y="45"/>
                    </a:lnTo>
                    <a:lnTo>
                      <a:pt x="77" y="45"/>
                    </a:lnTo>
                    <a:lnTo>
                      <a:pt x="80" y="43"/>
                    </a:lnTo>
                    <a:lnTo>
                      <a:pt x="82" y="43"/>
                    </a:lnTo>
                    <a:lnTo>
                      <a:pt x="85" y="43"/>
                    </a:lnTo>
                    <a:lnTo>
                      <a:pt x="87" y="40"/>
                    </a:lnTo>
                    <a:lnTo>
                      <a:pt x="90" y="40"/>
                    </a:lnTo>
                    <a:lnTo>
                      <a:pt x="92" y="40"/>
                    </a:lnTo>
                    <a:lnTo>
                      <a:pt x="95" y="38"/>
                    </a:lnTo>
                    <a:lnTo>
                      <a:pt x="97" y="38"/>
                    </a:lnTo>
                    <a:lnTo>
                      <a:pt x="102" y="35"/>
                    </a:lnTo>
                    <a:lnTo>
                      <a:pt x="105" y="33"/>
                    </a:lnTo>
                    <a:lnTo>
                      <a:pt x="107" y="33"/>
                    </a:lnTo>
                    <a:lnTo>
                      <a:pt x="110" y="33"/>
                    </a:lnTo>
                    <a:lnTo>
                      <a:pt x="112" y="30"/>
                    </a:lnTo>
                    <a:lnTo>
                      <a:pt x="115" y="28"/>
                    </a:lnTo>
                    <a:lnTo>
                      <a:pt x="117" y="28"/>
                    </a:lnTo>
                    <a:lnTo>
                      <a:pt x="120" y="25"/>
                    </a:lnTo>
                    <a:lnTo>
                      <a:pt x="122" y="25"/>
                    </a:lnTo>
                    <a:lnTo>
                      <a:pt x="125" y="23"/>
                    </a:lnTo>
                    <a:lnTo>
                      <a:pt x="127" y="20"/>
                    </a:lnTo>
                    <a:lnTo>
                      <a:pt x="130" y="20"/>
                    </a:lnTo>
                    <a:lnTo>
                      <a:pt x="132" y="18"/>
                    </a:lnTo>
                    <a:lnTo>
                      <a:pt x="135" y="15"/>
                    </a:lnTo>
                    <a:lnTo>
                      <a:pt x="137" y="15"/>
                    </a:lnTo>
                    <a:lnTo>
                      <a:pt x="140" y="13"/>
                    </a:lnTo>
                    <a:lnTo>
                      <a:pt x="142" y="13"/>
                    </a:lnTo>
                    <a:lnTo>
                      <a:pt x="145" y="10"/>
                    </a:lnTo>
                    <a:lnTo>
                      <a:pt x="147" y="8"/>
                    </a:lnTo>
                    <a:lnTo>
                      <a:pt x="150" y="8"/>
                    </a:lnTo>
                    <a:lnTo>
                      <a:pt x="152" y="5"/>
                    </a:lnTo>
                    <a:lnTo>
                      <a:pt x="155" y="5"/>
                    </a:lnTo>
                    <a:lnTo>
                      <a:pt x="157" y="3"/>
                    </a:lnTo>
                    <a:lnTo>
                      <a:pt x="160" y="3"/>
                    </a:lnTo>
                    <a:lnTo>
                      <a:pt x="162" y="3"/>
                    </a:lnTo>
                    <a:lnTo>
                      <a:pt x="165" y="3"/>
                    </a:lnTo>
                    <a:lnTo>
                      <a:pt x="167" y="3"/>
                    </a:lnTo>
                    <a:lnTo>
                      <a:pt x="170" y="0"/>
                    </a:lnTo>
                    <a:lnTo>
                      <a:pt x="172" y="0"/>
                    </a:lnTo>
                    <a:lnTo>
                      <a:pt x="177" y="0"/>
                    </a:lnTo>
                    <a:lnTo>
                      <a:pt x="180" y="3"/>
                    </a:lnTo>
                    <a:lnTo>
                      <a:pt x="182" y="3"/>
                    </a:lnTo>
                    <a:lnTo>
                      <a:pt x="185" y="3"/>
                    </a:lnTo>
                    <a:lnTo>
                      <a:pt x="187" y="3"/>
                    </a:lnTo>
                    <a:lnTo>
                      <a:pt x="190" y="5"/>
                    </a:lnTo>
                    <a:lnTo>
                      <a:pt x="192" y="5"/>
                    </a:lnTo>
                    <a:lnTo>
                      <a:pt x="195" y="8"/>
                    </a:lnTo>
                    <a:lnTo>
                      <a:pt x="197" y="10"/>
                    </a:lnTo>
                    <a:lnTo>
                      <a:pt x="200" y="10"/>
                    </a:lnTo>
                    <a:lnTo>
                      <a:pt x="202" y="13"/>
                    </a:lnTo>
                    <a:lnTo>
                      <a:pt x="205" y="15"/>
                    </a:lnTo>
                    <a:lnTo>
                      <a:pt x="207" y="18"/>
                    </a:lnTo>
                    <a:lnTo>
                      <a:pt x="210" y="23"/>
                    </a:lnTo>
                    <a:lnTo>
                      <a:pt x="212" y="25"/>
                    </a:lnTo>
                    <a:lnTo>
                      <a:pt x="215" y="28"/>
                    </a:lnTo>
                    <a:lnTo>
                      <a:pt x="217" y="30"/>
                    </a:lnTo>
                    <a:lnTo>
                      <a:pt x="217" y="33"/>
                    </a:lnTo>
                    <a:lnTo>
                      <a:pt x="220" y="35"/>
                    </a:lnTo>
                    <a:lnTo>
                      <a:pt x="222" y="38"/>
                    </a:lnTo>
                    <a:lnTo>
                      <a:pt x="222" y="40"/>
                    </a:lnTo>
                    <a:lnTo>
                      <a:pt x="225" y="43"/>
                    </a:lnTo>
                    <a:lnTo>
                      <a:pt x="227" y="45"/>
                    </a:lnTo>
                    <a:lnTo>
                      <a:pt x="230" y="50"/>
                    </a:lnTo>
                    <a:lnTo>
                      <a:pt x="230" y="55"/>
                    </a:lnTo>
                    <a:lnTo>
                      <a:pt x="232" y="58"/>
                    </a:lnTo>
                    <a:lnTo>
                      <a:pt x="235" y="60"/>
                    </a:lnTo>
                    <a:lnTo>
                      <a:pt x="237" y="65"/>
                    </a:lnTo>
                    <a:lnTo>
                      <a:pt x="237" y="68"/>
                    </a:lnTo>
                    <a:lnTo>
                      <a:pt x="240" y="70"/>
                    </a:lnTo>
                    <a:lnTo>
                      <a:pt x="242" y="75"/>
                    </a:lnTo>
                    <a:lnTo>
                      <a:pt x="242" y="78"/>
                    </a:lnTo>
                    <a:lnTo>
                      <a:pt x="245" y="80"/>
                    </a:lnTo>
                    <a:lnTo>
                      <a:pt x="247" y="85"/>
                    </a:lnTo>
                    <a:lnTo>
                      <a:pt x="252" y="88"/>
                    </a:lnTo>
                    <a:lnTo>
                      <a:pt x="252" y="93"/>
                    </a:lnTo>
                    <a:lnTo>
                      <a:pt x="255" y="95"/>
                    </a:lnTo>
                    <a:lnTo>
                      <a:pt x="257" y="98"/>
                    </a:lnTo>
                    <a:lnTo>
                      <a:pt x="257" y="103"/>
                    </a:lnTo>
                    <a:lnTo>
                      <a:pt x="260" y="105"/>
                    </a:lnTo>
                    <a:lnTo>
                      <a:pt x="262" y="108"/>
                    </a:lnTo>
                    <a:lnTo>
                      <a:pt x="265" y="113"/>
                    </a:lnTo>
                    <a:lnTo>
                      <a:pt x="265" y="115"/>
                    </a:lnTo>
                    <a:lnTo>
                      <a:pt x="267" y="118"/>
                    </a:lnTo>
                    <a:lnTo>
                      <a:pt x="270" y="120"/>
                    </a:lnTo>
                    <a:lnTo>
                      <a:pt x="270" y="123"/>
                    </a:lnTo>
                    <a:lnTo>
                      <a:pt x="272" y="130"/>
                    </a:lnTo>
                    <a:lnTo>
                      <a:pt x="275" y="133"/>
                    </a:lnTo>
                    <a:lnTo>
                      <a:pt x="277" y="135"/>
                    </a:lnTo>
                    <a:lnTo>
                      <a:pt x="277" y="138"/>
                    </a:lnTo>
                    <a:lnTo>
                      <a:pt x="282" y="140"/>
                    </a:lnTo>
                    <a:lnTo>
                      <a:pt x="285" y="143"/>
                    </a:lnTo>
                    <a:lnTo>
                      <a:pt x="285" y="145"/>
                    </a:lnTo>
                    <a:lnTo>
                      <a:pt x="292" y="150"/>
                    </a:lnTo>
                    <a:lnTo>
                      <a:pt x="290" y="150"/>
                    </a:lnTo>
                    <a:lnTo>
                      <a:pt x="292" y="150"/>
                    </a:lnTo>
                    <a:lnTo>
                      <a:pt x="295" y="153"/>
                    </a:lnTo>
                    <a:lnTo>
                      <a:pt x="297" y="153"/>
                    </a:lnTo>
                    <a:lnTo>
                      <a:pt x="300" y="153"/>
                    </a:lnTo>
                    <a:lnTo>
                      <a:pt x="302" y="153"/>
                    </a:lnTo>
                  </a:path>
                </a:pathLst>
              </a:custGeom>
              <a:noFill/>
              <a:ln w="0" cap="flat">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69" name="Freeform 53">
                <a:extLst>
                  <a:ext uri="{FF2B5EF4-FFF2-40B4-BE49-F238E27FC236}">
                    <a16:creationId xmlns:a16="http://schemas.microsoft.com/office/drawing/2014/main" id="{AAC7DAC3-A425-79A0-4687-05329DCB89B8}"/>
                  </a:ext>
                </a:extLst>
              </p:cNvPr>
              <p:cNvSpPr>
                <a:spLocks/>
              </p:cNvSpPr>
              <p:nvPr/>
            </p:nvSpPr>
            <p:spPr bwMode="auto">
              <a:xfrm>
                <a:off x="3022" y="3513"/>
                <a:ext cx="157" cy="304"/>
              </a:xfrm>
              <a:custGeom>
                <a:avLst/>
                <a:gdLst>
                  <a:gd name="T0" fmla="*/ 3 w 255"/>
                  <a:gd name="T1" fmla="*/ 181 h 512"/>
                  <a:gd name="T2" fmla="*/ 8 w 255"/>
                  <a:gd name="T3" fmla="*/ 176 h 512"/>
                  <a:gd name="T4" fmla="*/ 12 w 255"/>
                  <a:gd name="T5" fmla="*/ 172 h 512"/>
                  <a:gd name="T6" fmla="*/ 17 w 255"/>
                  <a:gd name="T7" fmla="*/ 167 h 512"/>
                  <a:gd name="T8" fmla="*/ 20 w 255"/>
                  <a:gd name="T9" fmla="*/ 159 h 512"/>
                  <a:gd name="T10" fmla="*/ 23 w 255"/>
                  <a:gd name="T11" fmla="*/ 151 h 512"/>
                  <a:gd name="T12" fmla="*/ 26 w 255"/>
                  <a:gd name="T13" fmla="*/ 143 h 512"/>
                  <a:gd name="T14" fmla="*/ 30 w 255"/>
                  <a:gd name="T15" fmla="*/ 132 h 512"/>
                  <a:gd name="T16" fmla="*/ 34 w 255"/>
                  <a:gd name="T17" fmla="*/ 119 h 512"/>
                  <a:gd name="T18" fmla="*/ 37 w 255"/>
                  <a:gd name="T19" fmla="*/ 108 h 512"/>
                  <a:gd name="T20" fmla="*/ 40 w 255"/>
                  <a:gd name="T21" fmla="*/ 96 h 512"/>
                  <a:gd name="T22" fmla="*/ 43 w 255"/>
                  <a:gd name="T23" fmla="*/ 83 h 512"/>
                  <a:gd name="T24" fmla="*/ 46 w 255"/>
                  <a:gd name="T25" fmla="*/ 69 h 512"/>
                  <a:gd name="T26" fmla="*/ 49 w 255"/>
                  <a:gd name="T27" fmla="*/ 58 h 512"/>
                  <a:gd name="T28" fmla="*/ 52 w 255"/>
                  <a:gd name="T29" fmla="*/ 46 h 512"/>
                  <a:gd name="T30" fmla="*/ 57 w 255"/>
                  <a:gd name="T31" fmla="*/ 36 h 512"/>
                  <a:gd name="T32" fmla="*/ 62 w 255"/>
                  <a:gd name="T33" fmla="*/ 24 h 512"/>
                  <a:gd name="T34" fmla="*/ 65 w 255"/>
                  <a:gd name="T35" fmla="*/ 16 h 512"/>
                  <a:gd name="T36" fmla="*/ 68 w 255"/>
                  <a:gd name="T37" fmla="*/ 9 h 512"/>
                  <a:gd name="T38" fmla="*/ 71 w 255"/>
                  <a:gd name="T39" fmla="*/ 4 h 512"/>
                  <a:gd name="T40" fmla="*/ 77 w 255"/>
                  <a:gd name="T41" fmla="*/ 0 h 512"/>
                  <a:gd name="T42" fmla="*/ 82 w 255"/>
                  <a:gd name="T43" fmla="*/ 3 h 512"/>
                  <a:gd name="T44" fmla="*/ 86 w 255"/>
                  <a:gd name="T45" fmla="*/ 7 h 512"/>
                  <a:gd name="T46" fmla="*/ 89 w 255"/>
                  <a:gd name="T47" fmla="*/ 15 h 512"/>
                  <a:gd name="T48" fmla="*/ 92 w 255"/>
                  <a:gd name="T49" fmla="*/ 24 h 512"/>
                  <a:gd name="T50" fmla="*/ 95 w 255"/>
                  <a:gd name="T51" fmla="*/ 37 h 512"/>
                  <a:gd name="T52" fmla="*/ 99 w 255"/>
                  <a:gd name="T53" fmla="*/ 50 h 512"/>
                  <a:gd name="T54" fmla="*/ 102 w 255"/>
                  <a:gd name="T55" fmla="*/ 67 h 512"/>
                  <a:gd name="T56" fmla="*/ 108 w 255"/>
                  <a:gd name="T57" fmla="*/ 84 h 512"/>
                  <a:gd name="T58" fmla="*/ 111 w 255"/>
                  <a:gd name="T59" fmla="*/ 104 h 512"/>
                  <a:gd name="T60" fmla="*/ 114 w 255"/>
                  <a:gd name="T61" fmla="*/ 125 h 512"/>
                  <a:gd name="T62" fmla="*/ 117 w 255"/>
                  <a:gd name="T63" fmla="*/ 145 h 512"/>
                  <a:gd name="T64" fmla="*/ 120 w 255"/>
                  <a:gd name="T65" fmla="*/ 164 h 512"/>
                  <a:gd name="T66" fmla="*/ 123 w 255"/>
                  <a:gd name="T67" fmla="*/ 187 h 512"/>
                  <a:gd name="T68" fmla="*/ 128 w 255"/>
                  <a:gd name="T69" fmla="*/ 208 h 512"/>
                  <a:gd name="T70" fmla="*/ 131 w 255"/>
                  <a:gd name="T71" fmla="*/ 227 h 512"/>
                  <a:gd name="T72" fmla="*/ 134 w 255"/>
                  <a:gd name="T73" fmla="*/ 245 h 512"/>
                  <a:gd name="T74" fmla="*/ 137 w 255"/>
                  <a:gd name="T75" fmla="*/ 262 h 512"/>
                  <a:gd name="T76" fmla="*/ 140 w 255"/>
                  <a:gd name="T77" fmla="*/ 276 h 512"/>
                  <a:gd name="T78" fmla="*/ 143 w 255"/>
                  <a:gd name="T79" fmla="*/ 288 h 512"/>
                  <a:gd name="T80" fmla="*/ 147 w 255"/>
                  <a:gd name="T81" fmla="*/ 295 h 512"/>
                  <a:gd name="T82" fmla="*/ 151 w 255"/>
                  <a:gd name="T83" fmla="*/ 30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5" h="512">
                    <a:moveTo>
                      <a:pt x="0" y="305"/>
                    </a:moveTo>
                    <a:lnTo>
                      <a:pt x="3" y="305"/>
                    </a:lnTo>
                    <a:lnTo>
                      <a:pt x="5" y="305"/>
                    </a:lnTo>
                    <a:lnTo>
                      <a:pt x="8" y="302"/>
                    </a:lnTo>
                    <a:lnTo>
                      <a:pt x="10" y="300"/>
                    </a:lnTo>
                    <a:lnTo>
                      <a:pt x="13" y="297"/>
                    </a:lnTo>
                    <a:lnTo>
                      <a:pt x="15" y="295"/>
                    </a:lnTo>
                    <a:lnTo>
                      <a:pt x="18" y="292"/>
                    </a:lnTo>
                    <a:lnTo>
                      <a:pt x="20" y="290"/>
                    </a:lnTo>
                    <a:lnTo>
                      <a:pt x="20" y="287"/>
                    </a:lnTo>
                    <a:lnTo>
                      <a:pt x="25" y="285"/>
                    </a:lnTo>
                    <a:lnTo>
                      <a:pt x="28" y="282"/>
                    </a:lnTo>
                    <a:lnTo>
                      <a:pt x="28" y="275"/>
                    </a:lnTo>
                    <a:lnTo>
                      <a:pt x="30" y="272"/>
                    </a:lnTo>
                    <a:lnTo>
                      <a:pt x="33" y="267"/>
                    </a:lnTo>
                    <a:lnTo>
                      <a:pt x="35" y="262"/>
                    </a:lnTo>
                    <a:lnTo>
                      <a:pt x="35" y="260"/>
                    </a:lnTo>
                    <a:lnTo>
                      <a:pt x="38" y="255"/>
                    </a:lnTo>
                    <a:lnTo>
                      <a:pt x="40" y="250"/>
                    </a:lnTo>
                    <a:lnTo>
                      <a:pt x="43" y="245"/>
                    </a:lnTo>
                    <a:lnTo>
                      <a:pt x="43" y="240"/>
                    </a:lnTo>
                    <a:lnTo>
                      <a:pt x="45" y="232"/>
                    </a:lnTo>
                    <a:lnTo>
                      <a:pt x="48" y="227"/>
                    </a:lnTo>
                    <a:lnTo>
                      <a:pt x="48" y="222"/>
                    </a:lnTo>
                    <a:lnTo>
                      <a:pt x="50" y="215"/>
                    </a:lnTo>
                    <a:lnTo>
                      <a:pt x="53" y="210"/>
                    </a:lnTo>
                    <a:lnTo>
                      <a:pt x="55" y="200"/>
                    </a:lnTo>
                    <a:lnTo>
                      <a:pt x="55" y="195"/>
                    </a:lnTo>
                    <a:lnTo>
                      <a:pt x="58" y="187"/>
                    </a:lnTo>
                    <a:lnTo>
                      <a:pt x="60" y="182"/>
                    </a:lnTo>
                    <a:lnTo>
                      <a:pt x="60" y="175"/>
                    </a:lnTo>
                    <a:lnTo>
                      <a:pt x="63" y="167"/>
                    </a:lnTo>
                    <a:lnTo>
                      <a:pt x="65" y="162"/>
                    </a:lnTo>
                    <a:lnTo>
                      <a:pt x="68" y="155"/>
                    </a:lnTo>
                    <a:lnTo>
                      <a:pt x="68" y="147"/>
                    </a:lnTo>
                    <a:lnTo>
                      <a:pt x="70" y="140"/>
                    </a:lnTo>
                    <a:lnTo>
                      <a:pt x="73" y="135"/>
                    </a:lnTo>
                    <a:lnTo>
                      <a:pt x="73" y="125"/>
                    </a:lnTo>
                    <a:lnTo>
                      <a:pt x="75" y="117"/>
                    </a:lnTo>
                    <a:lnTo>
                      <a:pt x="78" y="110"/>
                    </a:lnTo>
                    <a:lnTo>
                      <a:pt x="80" y="105"/>
                    </a:lnTo>
                    <a:lnTo>
                      <a:pt x="80" y="97"/>
                    </a:lnTo>
                    <a:lnTo>
                      <a:pt x="83" y="90"/>
                    </a:lnTo>
                    <a:lnTo>
                      <a:pt x="85" y="85"/>
                    </a:lnTo>
                    <a:lnTo>
                      <a:pt x="85" y="77"/>
                    </a:lnTo>
                    <a:lnTo>
                      <a:pt x="88" y="72"/>
                    </a:lnTo>
                    <a:lnTo>
                      <a:pt x="90" y="65"/>
                    </a:lnTo>
                    <a:lnTo>
                      <a:pt x="93" y="60"/>
                    </a:lnTo>
                    <a:lnTo>
                      <a:pt x="93" y="52"/>
                    </a:lnTo>
                    <a:lnTo>
                      <a:pt x="95" y="45"/>
                    </a:lnTo>
                    <a:lnTo>
                      <a:pt x="100" y="40"/>
                    </a:lnTo>
                    <a:lnTo>
                      <a:pt x="103" y="35"/>
                    </a:lnTo>
                    <a:lnTo>
                      <a:pt x="103" y="32"/>
                    </a:lnTo>
                    <a:lnTo>
                      <a:pt x="105" y="27"/>
                    </a:lnTo>
                    <a:lnTo>
                      <a:pt x="108" y="22"/>
                    </a:lnTo>
                    <a:lnTo>
                      <a:pt x="108" y="20"/>
                    </a:lnTo>
                    <a:lnTo>
                      <a:pt x="110" y="15"/>
                    </a:lnTo>
                    <a:lnTo>
                      <a:pt x="113" y="12"/>
                    </a:lnTo>
                    <a:lnTo>
                      <a:pt x="115" y="10"/>
                    </a:lnTo>
                    <a:lnTo>
                      <a:pt x="115" y="7"/>
                    </a:lnTo>
                    <a:lnTo>
                      <a:pt x="118" y="5"/>
                    </a:lnTo>
                    <a:lnTo>
                      <a:pt x="123" y="2"/>
                    </a:lnTo>
                    <a:lnTo>
                      <a:pt x="125" y="0"/>
                    </a:lnTo>
                    <a:lnTo>
                      <a:pt x="128" y="2"/>
                    </a:lnTo>
                    <a:lnTo>
                      <a:pt x="130" y="2"/>
                    </a:lnTo>
                    <a:lnTo>
                      <a:pt x="133" y="5"/>
                    </a:lnTo>
                    <a:lnTo>
                      <a:pt x="135" y="7"/>
                    </a:lnTo>
                    <a:lnTo>
                      <a:pt x="138" y="10"/>
                    </a:lnTo>
                    <a:lnTo>
                      <a:pt x="140" y="12"/>
                    </a:lnTo>
                    <a:lnTo>
                      <a:pt x="140" y="17"/>
                    </a:lnTo>
                    <a:lnTo>
                      <a:pt x="143" y="20"/>
                    </a:lnTo>
                    <a:lnTo>
                      <a:pt x="145" y="25"/>
                    </a:lnTo>
                    <a:lnTo>
                      <a:pt x="145" y="30"/>
                    </a:lnTo>
                    <a:lnTo>
                      <a:pt x="148" y="35"/>
                    </a:lnTo>
                    <a:lnTo>
                      <a:pt x="150" y="40"/>
                    </a:lnTo>
                    <a:lnTo>
                      <a:pt x="153" y="47"/>
                    </a:lnTo>
                    <a:lnTo>
                      <a:pt x="153" y="52"/>
                    </a:lnTo>
                    <a:lnTo>
                      <a:pt x="155" y="62"/>
                    </a:lnTo>
                    <a:lnTo>
                      <a:pt x="158" y="70"/>
                    </a:lnTo>
                    <a:lnTo>
                      <a:pt x="160" y="77"/>
                    </a:lnTo>
                    <a:lnTo>
                      <a:pt x="160" y="85"/>
                    </a:lnTo>
                    <a:lnTo>
                      <a:pt x="163" y="95"/>
                    </a:lnTo>
                    <a:lnTo>
                      <a:pt x="165" y="102"/>
                    </a:lnTo>
                    <a:lnTo>
                      <a:pt x="165" y="112"/>
                    </a:lnTo>
                    <a:lnTo>
                      <a:pt x="168" y="122"/>
                    </a:lnTo>
                    <a:lnTo>
                      <a:pt x="170" y="132"/>
                    </a:lnTo>
                    <a:lnTo>
                      <a:pt x="175" y="142"/>
                    </a:lnTo>
                    <a:lnTo>
                      <a:pt x="175" y="152"/>
                    </a:lnTo>
                    <a:lnTo>
                      <a:pt x="178" y="165"/>
                    </a:lnTo>
                    <a:lnTo>
                      <a:pt x="180" y="175"/>
                    </a:lnTo>
                    <a:lnTo>
                      <a:pt x="180" y="185"/>
                    </a:lnTo>
                    <a:lnTo>
                      <a:pt x="183" y="197"/>
                    </a:lnTo>
                    <a:lnTo>
                      <a:pt x="185" y="210"/>
                    </a:lnTo>
                    <a:lnTo>
                      <a:pt x="188" y="222"/>
                    </a:lnTo>
                    <a:lnTo>
                      <a:pt x="188" y="232"/>
                    </a:lnTo>
                    <a:lnTo>
                      <a:pt x="190" y="245"/>
                    </a:lnTo>
                    <a:lnTo>
                      <a:pt x="193" y="255"/>
                    </a:lnTo>
                    <a:lnTo>
                      <a:pt x="193" y="267"/>
                    </a:lnTo>
                    <a:lnTo>
                      <a:pt x="195" y="277"/>
                    </a:lnTo>
                    <a:lnTo>
                      <a:pt x="198" y="292"/>
                    </a:lnTo>
                    <a:lnTo>
                      <a:pt x="200" y="305"/>
                    </a:lnTo>
                    <a:lnTo>
                      <a:pt x="200" y="315"/>
                    </a:lnTo>
                    <a:lnTo>
                      <a:pt x="203" y="327"/>
                    </a:lnTo>
                    <a:lnTo>
                      <a:pt x="205" y="337"/>
                    </a:lnTo>
                    <a:lnTo>
                      <a:pt x="208" y="350"/>
                    </a:lnTo>
                    <a:lnTo>
                      <a:pt x="208" y="362"/>
                    </a:lnTo>
                    <a:lnTo>
                      <a:pt x="210" y="372"/>
                    </a:lnTo>
                    <a:lnTo>
                      <a:pt x="213" y="382"/>
                    </a:lnTo>
                    <a:lnTo>
                      <a:pt x="213" y="392"/>
                    </a:lnTo>
                    <a:lnTo>
                      <a:pt x="215" y="402"/>
                    </a:lnTo>
                    <a:lnTo>
                      <a:pt x="218" y="412"/>
                    </a:lnTo>
                    <a:lnTo>
                      <a:pt x="220" y="422"/>
                    </a:lnTo>
                    <a:lnTo>
                      <a:pt x="220" y="435"/>
                    </a:lnTo>
                    <a:lnTo>
                      <a:pt x="223" y="442"/>
                    </a:lnTo>
                    <a:lnTo>
                      <a:pt x="225" y="450"/>
                    </a:lnTo>
                    <a:lnTo>
                      <a:pt x="225" y="457"/>
                    </a:lnTo>
                    <a:lnTo>
                      <a:pt x="228" y="465"/>
                    </a:lnTo>
                    <a:lnTo>
                      <a:pt x="230" y="472"/>
                    </a:lnTo>
                    <a:lnTo>
                      <a:pt x="233" y="477"/>
                    </a:lnTo>
                    <a:lnTo>
                      <a:pt x="233" y="485"/>
                    </a:lnTo>
                    <a:lnTo>
                      <a:pt x="235" y="490"/>
                    </a:lnTo>
                    <a:lnTo>
                      <a:pt x="238" y="495"/>
                    </a:lnTo>
                    <a:lnTo>
                      <a:pt x="238" y="497"/>
                    </a:lnTo>
                    <a:lnTo>
                      <a:pt x="240" y="502"/>
                    </a:lnTo>
                    <a:lnTo>
                      <a:pt x="243" y="507"/>
                    </a:lnTo>
                    <a:lnTo>
                      <a:pt x="245" y="510"/>
                    </a:lnTo>
                    <a:lnTo>
                      <a:pt x="253" y="512"/>
                    </a:lnTo>
                    <a:lnTo>
                      <a:pt x="255" y="512"/>
                    </a:lnTo>
                  </a:path>
                </a:pathLst>
              </a:custGeom>
              <a:noFill/>
              <a:ln w="0" cap="flat">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70" name="Freeform 54">
                <a:extLst>
                  <a:ext uri="{FF2B5EF4-FFF2-40B4-BE49-F238E27FC236}">
                    <a16:creationId xmlns:a16="http://schemas.microsoft.com/office/drawing/2014/main" id="{95397B08-CB9A-DA03-AD37-C36518C57DE1}"/>
                  </a:ext>
                </a:extLst>
              </p:cNvPr>
              <p:cNvSpPr>
                <a:spLocks/>
              </p:cNvSpPr>
              <p:nvPr/>
            </p:nvSpPr>
            <p:spPr bwMode="auto">
              <a:xfrm>
                <a:off x="3627" y="3513"/>
                <a:ext cx="154" cy="304"/>
              </a:xfrm>
              <a:custGeom>
                <a:avLst/>
                <a:gdLst>
                  <a:gd name="T0" fmla="*/ 2 w 250"/>
                  <a:gd name="T1" fmla="*/ 283 h 512"/>
                  <a:gd name="T2" fmla="*/ 5 w 250"/>
                  <a:gd name="T3" fmla="*/ 294 h 512"/>
                  <a:gd name="T4" fmla="*/ 8 w 250"/>
                  <a:gd name="T5" fmla="*/ 301 h 512"/>
                  <a:gd name="T6" fmla="*/ 15 w 250"/>
                  <a:gd name="T7" fmla="*/ 304 h 512"/>
                  <a:gd name="T8" fmla="*/ 20 w 250"/>
                  <a:gd name="T9" fmla="*/ 298 h 512"/>
                  <a:gd name="T10" fmla="*/ 25 w 250"/>
                  <a:gd name="T11" fmla="*/ 288 h 512"/>
                  <a:gd name="T12" fmla="*/ 28 w 250"/>
                  <a:gd name="T13" fmla="*/ 276 h 512"/>
                  <a:gd name="T14" fmla="*/ 31 w 250"/>
                  <a:gd name="T15" fmla="*/ 262 h 512"/>
                  <a:gd name="T16" fmla="*/ 34 w 250"/>
                  <a:gd name="T17" fmla="*/ 245 h 512"/>
                  <a:gd name="T18" fmla="*/ 37 w 250"/>
                  <a:gd name="T19" fmla="*/ 227 h 512"/>
                  <a:gd name="T20" fmla="*/ 40 w 250"/>
                  <a:gd name="T21" fmla="*/ 208 h 512"/>
                  <a:gd name="T22" fmla="*/ 45 w 250"/>
                  <a:gd name="T23" fmla="*/ 187 h 512"/>
                  <a:gd name="T24" fmla="*/ 48 w 250"/>
                  <a:gd name="T25" fmla="*/ 164 h 512"/>
                  <a:gd name="T26" fmla="*/ 51 w 250"/>
                  <a:gd name="T27" fmla="*/ 145 h 512"/>
                  <a:gd name="T28" fmla="*/ 54 w 250"/>
                  <a:gd name="T29" fmla="*/ 125 h 512"/>
                  <a:gd name="T30" fmla="*/ 59 w 250"/>
                  <a:gd name="T31" fmla="*/ 104 h 512"/>
                  <a:gd name="T32" fmla="*/ 62 w 250"/>
                  <a:gd name="T33" fmla="*/ 84 h 512"/>
                  <a:gd name="T34" fmla="*/ 67 w 250"/>
                  <a:gd name="T35" fmla="*/ 67 h 512"/>
                  <a:gd name="T36" fmla="*/ 70 w 250"/>
                  <a:gd name="T37" fmla="*/ 50 h 512"/>
                  <a:gd name="T38" fmla="*/ 73 w 250"/>
                  <a:gd name="T39" fmla="*/ 37 h 512"/>
                  <a:gd name="T40" fmla="*/ 76 w 250"/>
                  <a:gd name="T41" fmla="*/ 24 h 512"/>
                  <a:gd name="T42" fmla="*/ 79 w 250"/>
                  <a:gd name="T43" fmla="*/ 15 h 512"/>
                  <a:gd name="T44" fmla="*/ 82 w 250"/>
                  <a:gd name="T45" fmla="*/ 7 h 512"/>
                  <a:gd name="T46" fmla="*/ 88 w 250"/>
                  <a:gd name="T47" fmla="*/ 1 h 512"/>
                  <a:gd name="T48" fmla="*/ 89 w 250"/>
                  <a:gd name="T49" fmla="*/ 0 h 512"/>
                  <a:gd name="T50" fmla="*/ 94 w 250"/>
                  <a:gd name="T51" fmla="*/ 1 h 512"/>
                  <a:gd name="T52" fmla="*/ 99 w 250"/>
                  <a:gd name="T53" fmla="*/ 7 h 512"/>
                  <a:gd name="T54" fmla="*/ 102 w 250"/>
                  <a:gd name="T55" fmla="*/ 13 h 512"/>
                  <a:gd name="T56" fmla="*/ 107 w 250"/>
                  <a:gd name="T57" fmla="*/ 21 h 512"/>
                  <a:gd name="T58" fmla="*/ 111 w 250"/>
                  <a:gd name="T59" fmla="*/ 31 h 512"/>
                  <a:gd name="T60" fmla="*/ 114 w 250"/>
                  <a:gd name="T61" fmla="*/ 43 h 512"/>
                  <a:gd name="T62" fmla="*/ 117 w 250"/>
                  <a:gd name="T63" fmla="*/ 53 h 512"/>
                  <a:gd name="T64" fmla="*/ 120 w 250"/>
                  <a:gd name="T65" fmla="*/ 65 h 512"/>
                  <a:gd name="T66" fmla="*/ 123 w 250"/>
                  <a:gd name="T67" fmla="*/ 80 h 512"/>
                  <a:gd name="T68" fmla="*/ 126 w 250"/>
                  <a:gd name="T69" fmla="*/ 92 h 512"/>
                  <a:gd name="T70" fmla="*/ 131 w 250"/>
                  <a:gd name="T71" fmla="*/ 104 h 512"/>
                  <a:gd name="T72" fmla="*/ 134 w 250"/>
                  <a:gd name="T73" fmla="*/ 116 h 512"/>
                  <a:gd name="T74" fmla="*/ 137 w 250"/>
                  <a:gd name="T75" fmla="*/ 128 h 512"/>
                  <a:gd name="T76" fmla="*/ 140 w 250"/>
                  <a:gd name="T77" fmla="*/ 138 h 512"/>
                  <a:gd name="T78" fmla="*/ 144 w 250"/>
                  <a:gd name="T79" fmla="*/ 148 h 512"/>
                  <a:gd name="T80" fmla="*/ 147 w 250"/>
                  <a:gd name="T81" fmla="*/ 156 h 512"/>
                  <a:gd name="T82" fmla="*/ 153 w 250"/>
                  <a:gd name="T83" fmla="*/ 16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0" h="512">
                    <a:moveTo>
                      <a:pt x="0" y="465"/>
                    </a:moveTo>
                    <a:lnTo>
                      <a:pt x="0" y="472"/>
                    </a:lnTo>
                    <a:lnTo>
                      <a:pt x="3" y="477"/>
                    </a:lnTo>
                    <a:lnTo>
                      <a:pt x="5" y="485"/>
                    </a:lnTo>
                    <a:lnTo>
                      <a:pt x="5" y="490"/>
                    </a:lnTo>
                    <a:lnTo>
                      <a:pt x="8" y="495"/>
                    </a:lnTo>
                    <a:lnTo>
                      <a:pt x="10" y="500"/>
                    </a:lnTo>
                    <a:lnTo>
                      <a:pt x="13" y="502"/>
                    </a:lnTo>
                    <a:lnTo>
                      <a:pt x="13" y="507"/>
                    </a:lnTo>
                    <a:lnTo>
                      <a:pt x="15" y="510"/>
                    </a:lnTo>
                    <a:lnTo>
                      <a:pt x="23" y="512"/>
                    </a:lnTo>
                    <a:lnTo>
                      <a:pt x="25" y="512"/>
                    </a:lnTo>
                    <a:lnTo>
                      <a:pt x="28" y="510"/>
                    </a:lnTo>
                    <a:lnTo>
                      <a:pt x="30" y="507"/>
                    </a:lnTo>
                    <a:lnTo>
                      <a:pt x="33" y="502"/>
                    </a:lnTo>
                    <a:lnTo>
                      <a:pt x="35" y="495"/>
                    </a:lnTo>
                    <a:lnTo>
                      <a:pt x="38" y="490"/>
                    </a:lnTo>
                    <a:lnTo>
                      <a:pt x="40" y="485"/>
                    </a:lnTo>
                    <a:lnTo>
                      <a:pt x="40" y="477"/>
                    </a:lnTo>
                    <a:lnTo>
                      <a:pt x="43" y="472"/>
                    </a:lnTo>
                    <a:lnTo>
                      <a:pt x="45" y="465"/>
                    </a:lnTo>
                    <a:lnTo>
                      <a:pt x="48" y="457"/>
                    </a:lnTo>
                    <a:lnTo>
                      <a:pt x="48" y="450"/>
                    </a:lnTo>
                    <a:lnTo>
                      <a:pt x="50" y="442"/>
                    </a:lnTo>
                    <a:lnTo>
                      <a:pt x="53" y="435"/>
                    </a:lnTo>
                    <a:lnTo>
                      <a:pt x="53" y="422"/>
                    </a:lnTo>
                    <a:lnTo>
                      <a:pt x="55" y="412"/>
                    </a:lnTo>
                    <a:lnTo>
                      <a:pt x="58" y="402"/>
                    </a:lnTo>
                    <a:lnTo>
                      <a:pt x="60" y="392"/>
                    </a:lnTo>
                    <a:lnTo>
                      <a:pt x="60" y="382"/>
                    </a:lnTo>
                    <a:lnTo>
                      <a:pt x="63" y="372"/>
                    </a:lnTo>
                    <a:lnTo>
                      <a:pt x="65" y="362"/>
                    </a:lnTo>
                    <a:lnTo>
                      <a:pt x="65" y="350"/>
                    </a:lnTo>
                    <a:lnTo>
                      <a:pt x="68" y="337"/>
                    </a:lnTo>
                    <a:lnTo>
                      <a:pt x="70" y="327"/>
                    </a:lnTo>
                    <a:lnTo>
                      <a:pt x="73" y="315"/>
                    </a:lnTo>
                    <a:lnTo>
                      <a:pt x="73" y="305"/>
                    </a:lnTo>
                    <a:lnTo>
                      <a:pt x="75" y="292"/>
                    </a:lnTo>
                    <a:lnTo>
                      <a:pt x="78" y="277"/>
                    </a:lnTo>
                    <a:lnTo>
                      <a:pt x="80" y="267"/>
                    </a:lnTo>
                    <a:lnTo>
                      <a:pt x="80" y="255"/>
                    </a:lnTo>
                    <a:lnTo>
                      <a:pt x="83" y="245"/>
                    </a:lnTo>
                    <a:lnTo>
                      <a:pt x="85" y="232"/>
                    </a:lnTo>
                    <a:lnTo>
                      <a:pt x="85" y="222"/>
                    </a:lnTo>
                    <a:lnTo>
                      <a:pt x="88" y="210"/>
                    </a:lnTo>
                    <a:lnTo>
                      <a:pt x="90" y="197"/>
                    </a:lnTo>
                    <a:lnTo>
                      <a:pt x="95" y="185"/>
                    </a:lnTo>
                    <a:lnTo>
                      <a:pt x="95" y="175"/>
                    </a:lnTo>
                    <a:lnTo>
                      <a:pt x="98" y="165"/>
                    </a:lnTo>
                    <a:lnTo>
                      <a:pt x="100" y="152"/>
                    </a:lnTo>
                    <a:lnTo>
                      <a:pt x="100" y="142"/>
                    </a:lnTo>
                    <a:lnTo>
                      <a:pt x="103" y="132"/>
                    </a:lnTo>
                    <a:lnTo>
                      <a:pt x="105" y="122"/>
                    </a:lnTo>
                    <a:lnTo>
                      <a:pt x="108" y="112"/>
                    </a:lnTo>
                    <a:lnTo>
                      <a:pt x="108" y="102"/>
                    </a:lnTo>
                    <a:lnTo>
                      <a:pt x="110" y="95"/>
                    </a:lnTo>
                    <a:lnTo>
                      <a:pt x="113" y="85"/>
                    </a:lnTo>
                    <a:lnTo>
                      <a:pt x="113" y="77"/>
                    </a:lnTo>
                    <a:lnTo>
                      <a:pt x="115" y="70"/>
                    </a:lnTo>
                    <a:lnTo>
                      <a:pt x="118" y="62"/>
                    </a:lnTo>
                    <a:lnTo>
                      <a:pt x="120" y="52"/>
                    </a:lnTo>
                    <a:lnTo>
                      <a:pt x="120" y="47"/>
                    </a:lnTo>
                    <a:lnTo>
                      <a:pt x="123" y="40"/>
                    </a:lnTo>
                    <a:lnTo>
                      <a:pt x="125" y="35"/>
                    </a:lnTo>
                    <a:lnTo>
                      <a:pt x="128" y="30"/>
                    </a:lnTo>
                    <a:lnTo>
                      <a:pt x="128" y="25"/>
                    </a:lnTo>
                    <a:lnTo>
                      <a:pt x="130" y="20"/>
                    </a:lnTo>
                    <a:lnTo>
                      <a:pt x="133" y="17"/>
                    </a:lnTo>
                    <a:lnTo>
                      <a:pt x="133" y="12"/>
                    </a:lnTo>
                    <a:lnTo>
                      <a:pt x="135" y="10"/>
                    </a:lnTo>
                    <a:lnTo>
                      <a:pt x="138" y="7"/>
                    </a:lnTo>
                    <a:lnTo>
                      <a:pt x="143" y="2"/>
                    </a:lnTo>
                    <a:lnTo>
                      <a:pt x="140" y="2"/>
                    </a:lnTo>
                    <a:lnTo>
                      <a:pt x="143" y="2"/>
                    </a:lnTo>
                    <a:lnTo>
                      <a:pt x="145" y="0"/>
                    </a:lnTo>
                    <a:lnTo>
                      <a:pt x="148" y="0"/>
                    </a:lnTo>
                    <a:lnTo>
                      <a:pt x="150" y="2"/>
                    </a:lnTo>
                    <a:lnTo>
                      <a:pt x="153" y="2"/>
                    </a:lnTo>
                    <a:lnTo>
                      <a:pt x="155" y="5"/>
                    </a:lnTo>
                    <a:lnTo>
                      <a:pt x="158" y="10"/>
                    </a:lnTo>
                    <a:lnTo>
                      <a:pt x="160" y="12"/>
                    </a:lnTo>
                    <a:lnTo>
                      <a:pt x="163" y="15"/>
                    </a:lnTo>
                    <a:lnTo>
                      <a:pt x="165" y="20"/>
                    </a:lnTo>
                    <a:lnTo>
                      <a:pt x="165" y="22"/>
                    </a:lnTo>
                    <a:lnTo>
                      <a:pt x="170" y="27"/>
                    </a:lnTo>
                    <a:lnTo>
                      <a:pt x="173" y="32"/>
                    </a:lnTo>
                    <a:lnTo>
                      <a:pt x="173" y="35"/>
                    </a:lnTo>
                    <a:lnTo>
                      <a:pt x="175" y="40"/>
                    </a:lnTo>
                    <a:lnTo>
                      <a:pt x="178" y="45"/>
                    </a:lnTo>
                    <a:lnTo>
                      <a:pt x="180" y="52"/>
                    </a:lnTo>
                    <a:lnTo>
                      <a:pt x="180" y="60"/>
                    </a:lnTo>
                    <a:lnTo>
                      <a:pt x="183" y="65"/>
                    </a:lnTo>
                    <a:lnTo>
                      <a:pt x="185" y="72"/>
                    </a:lnTo>
                    <a:lnTo>
                      <a:pt x="188" y="77"/>
                    </a:lnTo>
                    <a:lnTo>
                      <a:pt x="188" y="85"/>
                    </a:lnTo>
                    <a:lnTo>
                      <a:pt x="190" y="90"/>
                    </a:lnTo>
                    <a:lnTo>
                      <a:pt x="193" y="97"/>
                    </a:lnTo>
                    <a:lnTo>
                      <a:pt x="193" y="105"/>
                    </a:lnTo>
                    <a:lnTo>
                      <a:pt x="195" y="110"/>
                    </a:lnTo>
                    <a:lnTo>
                      <a:pt x="198" y="117"/>
                    </a:lnTo>
                    <a:lnTo>
                      <a:pt x="200" y="125"/>
                    </a:lnTo>
                    <a:lnTo>
                      <a:pt x="200" y="135"/>
                    </a:lnTo>
                    <a:lnTo>
                      <a:pt x="203" y="140"/>
                    </a:lnTo>
                    <a:lnTo>
                      <a:pt x="205" y="147"/>
                    </a:lnTo>
                    <a:lnTo>
                      <a:pt x="205" y="155"/>
                    </a:lnTo>
                    <a:lnTo>
                      <a:pt x="208" y="162"/>
                    </a:lnTo>
                    <a:lnTo>
                      <a:pt x="210" y="167"/>
                    </a:lnTo>
                    <a:lnTo>
                      <a:pt x="213" y="175"/>
                    </a:lnTo>
                    <a:lnTo>
                      <a:pt x="213" y="182"/>
                    </a:lnTo>
                    <a:lnTo>
                      <a:pt x="215" y="187"/>
                    </a:lnTo>
                    <a:lnTo>
                      <a:pt x="218" y="195"/>
                    </a:lnTo>
                    <a:lnTo>
                      <a:pt x="218" y="200"/>
                    </a:lnTo>
                    <a:lnTo>
                      <a:pt x="220" y="210"/>
                    </a:lnTo>
                    <a:lnTo>
                      <a:pt x="223" y="215"/>
                    </a:lnTo>
                    <a:lnTo>
                      <a:pt x="225" y="222"/>
                    </a:lnTo>
                    <a:lnTo>
                      <a:pt x="225" y="227"/>
                    </a:lnTo>
                    <a:lnTo>
                      <a:pt x="228" y="232"/>
                    </a:lnTo>
                    <a:lnTo>
                      <a:pt x="230" y="240"/>
                    </a:lnTo>
                    <a:lnTo>
                      <a:pt x="230" y="245"/>
                    </a:lnTo>
                    <a:lnTo>
                      <a:pt x="233" y="250"/>
                    </a:lnTo>
                    <a:lnTo>
                      <a:pt x="235" y="255"/>
                    </a:lnTo>
                    <a:lnTo>
                      <a:pt x="238" y="260"/>
                    </a:lnTo>
                    <a:lnTo>
                      <a:pt x="238" y="262"/>
                    </a:lnTo>
                    <a:lnTo>
                      <a:pt x="240" y="267"/>
                    </a:lnTo>
                    <a:lnTo>
                      <a:pt x="245" y="272"/>
                    </a:lnTo>
                    <a:lnTo>
                      <a:pt x="248" y="275"/>
                    </a:lnTo>
                    <a:lnTo>
                      <a:pt x="248" y="282"/>
                    </a:lnTo>
                    <a:lnTo>
                      <a:pt x="250" y="285"/>
                    </a:lnTo>
                  </a:path>
                </a:pathLst>
              </a:custGeom>
              <a:noFill/>
              <a:ln w="0" cap="flat">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71" name="Freeform 55">
                <a:extLst>
                  <a:ext uri="{FF2B5EF4-FFF2-40B4-BE49-F238E27FC236}">
                    <a16:creationId xmlns:a16="http://schemas.microsoft.com/office/drawing/2014/main" id="{7F770FE6-E2F4-D9E0-1EEB-219445C2FA23}"/>
                  </a:ext>
                </a:extLst>
              </p:cNvPr>
              <p:cNvSpPr>
                <a:spLocks/>
              </p:cNvSpPr>
              <p:nvPr/>
            </p:nvSpPr>
            <p:spPr bwMode="auto">
              <a:xfrm>
                <a:off x="3781" y="3603"/>
                <a:ext cx="184" cy="91"/>
              </a:xfrm>
              <a:custGeom>
                <a:avLst/>
                <a:gdLst>
                  <a:gd name="T0" fmla="*/ 2 w 298"/>
                  <a:gd name="T1" fmla="*/ 82 h 153"/>
                  <a:gd name="T2" fmla="*/ 8 w 298"/>
                  <a:gd name="T3" fmla="*/ 88 h 153"/>
                  <a:gd name="T4" fmla="*/ 9 w 298"/>
                  <a:gd name="T5" fmla="*/ 89 h 153"/>
                  <a:gd name="T6" fmla="*/ 14 w 298"/>
                  <a:gd name="T7" fmla="*/ 91 h 153"/>
                  <a:gd name="T8" fmla="*/ 19 w 298"/>
                  <a:gd name="T9" fmla="*/ 91 h 153"/>
                  <a:gd name="T10" fmla="*/ 23 w 298"/>
                  <a:gd name="T11" fmla="*/ 88 h 153"/>
                  <a:gd name="T12" fmla="*/ 28 w 298"/>
                  <a:gd name="T13" fmla="*/ 83 h 153"/>
                  <a:gd name="T14" fmla="*/ 33 w 298"/>
                  <a:gd name="T15" fmla="*/ 77 h 153"/>
                  <a:gd name="T16" fmla="*/ 36 w 298"/>
                  <a:gd name="T17" fmla="*/ 70 h 153"/>
                  <a:gd name="T18" fmla="*/ 39 w 298"/>
                  <a:gd name="T19" fmla="*/ 64 h 153"/>
                  <a:gd name="T20" fmla="*/ 43 w 298"/>
                  <a:gd name="T21" fmla="*/ 58 h 153"/>
                  <a:gd name="T22" fmla="*/ 46 w 298"/>
                  <a:gd name="T23" fmla="*/ 52 h 153"/>
                  <a:gd name="T24" fmla="*/ 51 w 298"/>
                  <a:gd name="T25" fmla="*/ 46 h 153"/>
                  <a:gd name="T26" fmla="*/ 54 w 298"/>
                  <a:gd name="T27" fmla="*/ 40 h 153"/>
                  <a:gd name="T28" fmla="*/ 57 w 298"/>
                  <a:gd name="T29" fmla="*/ 34 h 153"/>
                  <a:gd name="T30" fmla="*/ 61 w 298"/>
                  <a:gd name="T31" fmla="*/ 27 h 153"/>
                  <a:gd name="T32" fmla="*/ 64 w 298"/>
                  <a:gd name="T33" fmla="*/ 23 h 153"/>
                  <a:gd name="T34" fmla="*/ 67 w 298"/>
                  <a:gd name="T35" fmla="*/ 18 h 153"/>
                  <a:gd name="T36" fmla="*/ 71 w 298"/>
                  <a:gd name="T37" fmla="*/ 14 h 153"/>
                  <a:gd name="T38" fmla="*/ 74 w 298"/>
                  <a:gd name="T39" fmla="*/ 9 h 153"/>
                  <a:gd name="T40" fmla="*/ 79 w 298"/>
                  <a:gd name="T41" fmla="*/ 5 h 153"/>
                  <a:gd name="T42" fmla="*/ 83 w 298"/>
                  <a:gd name="T43" fmla="*/ 3 h 153"/>
                  <a:gd name="T44" fmla="*/ 90 w 298"/>
                  <a:gd name="T45" fmla="*/ 2 h 153"/>
                  <a:gd name="T46" fmla="*/ 94 w 298"/>
                  <a:gd name="T47" fmla="*/ 0 h 153"/>
                  <a:gd name="T48" fmla="*/ 99 w 298"/>
                  <a:gd name="T49" fmla="*/ 2 h 153"/>
                  <a:gd name="T50" fmla="*/ 104 w 298"/>
                  <a:gd name="T51" fmla="*/ 3 h 153"/>
                  <a:gd name="T52" fmla="*/ 108 w 298"/>
                  <a:gd name="T53" fmla="*/ 5 h 153"/>
                  <a:gd name="T54" fmla="*/ 113 w 298"/>
                  <a:gd name="T55" fmla="*/ 8 h 153"/>
                  <a:gd name="T56" fmla="*/ 117 w 298"/>
                  <a:gd name="T57" fmla="*/ 9 h 153"/>
                  <a:gd name="T58" fmla="*/ 122 w 298"/>
                  <a:gd name="T59" fmla="*/ 12 h 153"/>
                  <a:gd name="T60" fmla="*/ 127 w 298"/>
                  <a:gd name="T61" fmla="*/ 17 h 153"/>
                  <a:gd name="T62" fmla="*/ 132 w 298"/>
                  <a:gd name="T63" fmla="*/ 18 h 153"/>
                  <a:gd name="T64" fmla="*/ 138 w 298"/>
                  <a:gd name="T65" fmla="*/ 21 h 153"/>
                  <a:gd name="T66" fmla="*/ 142 w 298"/>
                  <a:gd name="T67" fmla="*/ 23 h 153"/>
                  <a:gd name="T68" fmla="*/ 147 w 298"/>
                  <a:gd name="T69" fmla="*/ 24 h 153"/>
                  <a:gd name="T70" fmla="*/ 151 w 298"/>
                  <a:gd name="T71" fmla="*/ 26 h 153"/>
                  <a:gd name="T72" fmla="*/ 156 w 298"/>
                  <a:gd name="T73" fmla="*/ 27 h 153"/>
                  <a:gd name="T74" fmla="*/ 161 w 298"/>
                  <a:gd name="T75" fmla="*/ 29 h 153"/>
                  <a:gd name="T76" fmla="*/ 165 w 298"/>
                  <a:gd name="T77" fmla="*/ 29 h 153"/>
                  <a:gd name="T78" fmla="*/ 170 w 298"/>
                  <a:gd name="T79" fmla="*/ 30 h 153"/>
                  <a:gd name="T80" fmla="*/ 175 w 298"/>
                  <a:gd name="T81" fmla="*/ 30 h 153"/>
                  <a:gd name="T82" fmla="*/ 179 w 298"/>
                  <a:gd name="T83" fmla="*/ 30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8" h="153">
                    <a:moveTo>
                      <a:pt x="0" y="133"/>
                    </a:moveTo>
                    <a:lnTo>
                      <a:pt x="3" y="135"/>
                    </a:lnTo>
                    <a:lnTo>
                      <a:pt x="3" y="138"/>
                    </a:lnTo>
                    <a:lnTo>
                      <a:pt x="5" y="140"/>
                    </a:lnTo>
                    <a:lnTo>
                      <a:pt x="8" y="143"/>
                    </a:lnTo>
                    <a:lnTo>
                      <a:pt x="13" y="148"/>
                    </a:lnTo>
                    <a:lnTo>
                      <a:pt x="10" y="148"/>
                    </a:lnTo>
                    <a:lnTo>
                      <a:pt x="13" y="148"/>
                    </a:lnTo>
                    <a:lnTo>
                      <a:pt x="15" y="150"/>
                    </a:lnTo>
                    <a:lnTo>
                      <a:pt x="18" y="153"/>
                    </a:lnTo>
                    <a:lnTo>
                      <a:pt x="20" y="153"/>
                    </a:lnTo>
                    <a:lnTo>
                      <a:pt x="23" y="153"/>
                    </a:lnTo>
                    <a:lnTo>
                      <a:pt x="25" y="153"/>
                    </a:lnTo>
                    <a:lnTo>
                      <a:pt x="28" y="153"/>
                    </a:lnTo>
                    <a:lnTo>
                      <a:pt x="30" y="153"/>
                    </a:lnTo>
                    <a:lnTo>
                      <a:pt x="33" y="150"/>
                    </a:lnTo>
                    <a:lnTo>
                      <a:pt x="35" y="148"/>
                    </a:lnTo>
                    <a:lnTo>
                      <a:pt x="38" y="148"/>
                    </a:lnTo>
                    <a:lnTo>
                      <a:pt x="40" y="143"/>
                    </a:lnTo>
                    <a:lnTo>
                      <a:pt x="43" y="140"/>
                    </a:lnTo>
                    <a:lnTo>
                      <a:pt x="45" y="140"/>
                    </a:lnTo>
                    <a:lnTo>
                      <a:pt x="48" y="135"/>
                    </a:lnTo>
                    <a:lnTo>
                      <a:pt x="50" y="133"/>
                    </a:lnTo>
                    <a:lnTo>
                      <a:pt x="53" y="130"/>
                    </a:lnTo>
                    <a:lnTo>
                      <a:pt x="55" y="123"/>
                    </a:lnTo>
                    <a:lnTo>
                      <a:pt x="55" y="120"/>
                    </a:lnTo>
                    <a:lnTo>
                      <a:pt x="58" y="118"/>
                    </a:lnTo>
                    <a:lnTo>
                      <a:pt x="60" y="115"/>
                    </a:lnTo>
                    <a:lnTo>
                      <a:pt x="60" y="113"/>
                    </a:lnTo>
                    <a:lnTo>
                      <a:pt x="63" y="108"/>
                    </a:lnTo>
                    <a:lnTo>
                      <a:pt x="65" y="105"/>
                    </a:lnTo>
                    <a:lnTo>
                      <a:pt x="70" y="103"/>
                    </a:lnTo>
                    <a:lnTo>
                      <a:pt x="70" y="98"/>
                    </a:lnTo>
                    <a:lnTo>
                      <a:pt x="73" y="95"/>
                    </a:lnTo>
                    <a:lnTo>
                      <a:pt x="75" y="93"/>
                    </a:lnTo>
                    <a:lnTo>
                      <a:pt x="75" y="88"/>
                    </a:lnTo>
                    <a:lnTo>
                      <a:pt x="78" y="85"/>
                    </a:lnTo>
                    <a:lnTo>
                      <a:pt x="80" y="80"/>
                    </a:lnTo>
                    <a:lnTo>
                      <a:pt x="83" y="78"/>
                    </a:lnTo>
                    <a:lnTo>
                      <a:pt x="83" y="75"/>
                    </a:lnTo>
                    <a:lnTo>
                      <a:pt x="85" y="70"/>
                    </a:lnTo>
                    <a:lnTo>
                      <a:pt x="88" y="68"/>
                    </a:lnTo>
                    <a:lnTo>
                      <a:pt x="88" y="65"/>
                    </a:lnTo>
                    <a:lnTo>
                      <a:pt x="90" y="60"/>
                    </a:lnTo>
                    <a:lnTo>
                      <a:pt x="93" y="58"/>
                    </a:lnTo>
                    <a:lnTo>
                      <a:pt x="95" y="55"/>
                    </a:lnTo>
                    <a:lnTo>
                      <a:pt x="95" y="50"/>
                    </a:lnTo>
                    <a:lnTo>
                      <a:pt x="98" y="45"/>
                    </a:lnTo>
                    <a:lnTo>
                      <a:pt x="100" y="43"/>
                    </a:lnTo>
                    <a:lnTo>
                      <a:pt x="103" y="40"/>
                    </a:lnTo>
                    <a:lnTo>
                      <a:pt x="103" y="38"/>
                    </a:lnTo>
                    <a:lnTo>
                      <a:pt x="105" y="35"/>
                    </a:lnTo>
                    <a:lnTo>
                      <a:pt x="108" y="33"/>
                    </a:lnTo>
                    <a:lnTo>
                      <a:pt x="108" y="30"/>
                    </a:lnTo>
                    <a:lnTo>
                      <a:pt x="110" y="28"/>
                    </a:lnTo>
                    <a:lnTo>
                      <a:pt x="113" y="25"/>
                    </a:lnTo>
                    <a:lnTo>
                      <a:pt x="115" y="23"/>
                    </a:lnTo>
                    <a:lnTo>
                      <a:pt x="115" y="20"/>
                    </a:lnTo>
                    <a:lnTo>
                      <a:pt x="118" y="18"/>
                    </a:lnTo>
                    <a:lnTo>
                      <a:pt x="120" y="15"/>
                    </a:lnTo>
                    <a:lnTo>
                      <a:pt x="123" y="13"/>
                    </a:lnTo>
                    <a:lnTo>
                      <a:pt x="130" y="8"/>
                    </a:lnTo>
                    <a:lnTo>
                      <a:pt x="128" y="8"/>
                    </a:lnTo>
                    <a:lnTo>
                      <a:pt x="130" y="8"/>
                    </a:lnTo>
                    <a:lnTo>
                      <a:pt x="133" y="5"/>
                    </a:lnTo>
                    <a:lnTo>
                      <a:pt x="135" y="5"/>
                    </a:lnTo>
                    <a:lnTo>
                      <a:pt x="138" y="3"/>
                    </a:lnTo>
                    <a:lnTo>
                      <a:pt x="140" y="3"/>
                    </a:lnTo>
                    <a:lnTo>
                      <a:pt x="145" y="3"/>
                    </a:lnTo>
                    <a:lnTo>
                      <a:pt x="148" y="0"/>
                    </a:lnTo>
                    <a:lnTo>
                      <a:pt x="150" y="0"/>
                    </a:lnTo>
                    <a:lnTo>
                      <a:pt x="153" y="0"/>
                    </a:lnTo>
                    <a:lnTo>
                      <a:pt x="155" y="0"/>
                    </a:lnTo>
                    <a:lnTo>
                      <a:pt x="158" y="3"/>
                    </a:lnTo>
                    <a:lnTo>
                      <a:pt x="160" y="3"/>
                    </a:lnTo>
                    <a:lnTo>
                      <a:pt x="163" y="3"/>
                    </a:lnTo>
                    <a:lnTo>
                      <a:pt x="165" y="3"/>
                    </a:lnTo>
                    <a:lnTo>
                      <a:pt x="168" y="5"/>
                    </a:lnTo>
                    <a:lnTo>
                      <a:pt x="170" y="5"/>
                    </a:lnTo>
                    <a:lnTo>
                      <a:pt x="173" y="5"/>
                    </a:lnTo>
                    <a:lnTo>
                      <a:pt x="175" y="8"/>
                    </a:lnTo>
                    <a:lnTo>
                      <a:pt x="178" y="8"/>
                    </a:lnTo>
                    <a:lnTo>
                      <a:pt x="180" y="10"/>
                    </a:lnTo>
                    <a:lnTo>
                      <a:pt x="183" y="13"/>
                    </a:lnTo>
                    <a:lnTo>
                      <a:pt x="185" y="13"/>
                    </a:lnTo>
                    <a:lnTo>
                      <a:pt x="188" y="15"/>
                    </a:lnTo>
                    <a:lnTo>
                      <a:pt x="190" y="15"/>
                    </a:lnTo>
                    <a:lnTo>
                      <a:pt x="193" y="18"/>
                    </a:lnTo>
                    <a:lnTo>
                      <a:pt x="195" y="20"/>
                    </a:lnTo>
                    <a:lnTo>
                      <a:pt x="198" y="20"/>
                    </a:lnTo>
                    <a:lnTo>
                      <a:pt x="200" y="23"/>
                    </a:lnTo>
                    <a:lnTo>
                      <a:pt x="203" y="25"/>
                    </a:lnTo>
                    <a:lnTo>
                      <a:pt x="205" y="28"/>
                    </a:lnTo>
                    <a:lnTo>
                      <a:pt x="208" y="28"/>
                    </a:lnTo>
                    <a:lnTo>
                      <a:pt x="210" y="28"/>
                    </a:lnTo>
                    <a:lnTo>
                      <a:pt x="213" y="30"/>
                    </a:lnTo>
                    <a:lnTo>
                      <a:pt x="215" y="33"/>
                    </a:lnTo>
                    <a:lnTo>
                      <a:pt x="220" y="33"/>
                    </a:lnTo>
                    <a:lnTo>
                      <a:pt x="223" y="35"/>
                    </a:lnTo>
                    <a:lnTo>
                      <a:pt x="225" y="35"/>
                    </a:lnTo>
                    <a:lnTo>
                      <a:pt x="228" y="38"/>
                    </a:lnTo>
                    <a:lnTo>
                      <a:pt x="230" y="38"/>
                    </a:lnTo>
                    <a:lnTo>
                      <a:pt x="233" y="40"/>
                    </a:lnTo>
                    <a:lnTo>
                      <a:pt x="235" y="40"/>
                    </a:lnTo>
                    <a:lnTo>
                      <a:pt x="238" y="40"/>
                    </a:lnTo>
                    <a:lnTo>
                      <a:pt x="240" y="43"/>
                    </a:lnTo>
                    <a:lnTo>
                      <a:pt x="243" y="43"/>
                    </a:lnTo>
                    <a:lnTo>
                      <a:pt x="245" y="43"/>
                    </a:lnTo>
                    <a:lnTo>
                      <a:pt x="248" y="45"/>
                    </a:lnTo>
                    <a:lnTo>
                      <a:pt x="250" y="45"/>
                    </a:lnTo>
                    <a:lnTo>
                      <a:pt x="253" y="45"/>
                    </a:lnTo>
                    <a:lnTo>
                      <a:pt x="255" y="48"/>
                    </a:lnTo>
                    <a:lnTo>
                      <a:pt x="258" y="48"/>
                    </a:lnTo>
                    <a:lnTo>
                      <a:pt x="260" y="48"/>
                    </a:lnTo>
                    <a:lnTo>
                      <a:pt x="263" y="48"/>
                    </a:lnTo>
                    <a:lnTo>
                      <a:pt x="265" y="48"/>
                    </a:lnTo>
                    <a:lnTo>
                      <a:pt x="268" y="48"/>
                    </a:lnTo>
                    <a:lnTo>
                      <a:pt x="270" y="50"/>
                    </a:lnTo>
                    <a:lnTo>
                      <a:pt x="273" y="50"/>
                    </a:lnTo>
                    <a:lnTo>
                      <a:pt x="275" y="50"/>
                    </a:lnTo>
                    <a:lnTo>
                      <a:pt x="278" y="50"/>
                    </a:lnTo>
                    <a:lnTo>
                      <a:pt x="280" y="50"/>
                    </a:lnTo>
                    <a:lnTo>
                      <a:pt x="283" y="50"/>
                    </a:lnTo>
                    <a:lnTo>
                      <a:pt x="285" y="50"/>
                    </a:lnTo>
                    <a:lnTo>
                      <a:pt x="288" y="50"/>
                    </a:lnTo>
                    <a:lnTo>
                      <a:pt x="290" y="50"/>
                    </a:lnTo>
                    <a:lnTo>
                      <a:pt x="295" y="50"/>
                    </a:lnTo>
                    <a:lnTo>
                      <a:pt x="298" y="50"/>
                    </a:lnTo>
                  </a:path>
                </a:pathLst>
              </a:custGeom>
              <a:noFill/>
              <a:ln w="0" cap="flat">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3272" name="Freeform 56">
                <a:extLst>
                  <a:ext uri="{FF2B5EF4-FFF2-40B4-BE49-F238E27FC236}">
                    <a16:creationId xmlns:a16="http://schemas.microsoft.com/office/drawing/2014/main" id="{88C0A2E7-1E8A-C66F-4A50-F1814563240A}"/>
                  </a:ext>
                </a:extLst>
              </p:cNvPr>
              <p:cNvSpPr>
                <a:spLocks/>
              </p:cNvSpPr>
              <p:nvPr/>
            </p:nvSpPr>
            <p:spPr bwMode="auto">
              <a:xfrm>
                <a:off x="3965" y="3633"/>
                <a:ext cx="19" cy="3"/>
              </a:xfrm>
              <a:custGeom>
                <a:avLst/>
                <a:gdLst>
                  <a:gd name="T0" fmla="*/ 0 w 30"/>
                  <a:gd name="T1" fmla="*/ 0 h 5"/>
                  <a:gd name="T2" fmla="*/ 1 w 30"/>
                  <a:gd name="T3" fmla="*/ 0 h 5"/>
                  <a:gd name="T4" fmla="*/ 3 w 30"/>
                  <a:gd name="T5" fmla="*/ 0 h 5"/>
                  <a:gd name="T6" fmla="*/ 4 w 30"/>
                  <a:gd name="T7" fmla="*/ 3 h 5"/>
                  <a:gd name="T8" fmla="*/ 6 w 30"/>
                  <a:gd name="T9" fmla="*/ 3 h 5"/>
                  <a:gd name="T10" fmla="*/ 8 w 30"/>
                  <a:gd name="T11" fmla="*/ 3 h 5"/>
                  <a:gd name="T12" fmla="*/ 10 w 30"/>
                  <a:gd name="T13" fmla="*/ 3 h 5"/>
                  <a:gd name="T14" fmla="*/ 11 w 30"/>
                  <a:gd name="T15" fmla="*/ 3 h 5"/>
                  <a:gd name="T16" fmla="*/ 13 w 30"/>
                  <a:gd name="T17" fmla="*/ 3 h 5"/>
                  <a:gd name="T18" fmla="*/ 14 w 30"/>
                  <a:gd name="T19" fmla="*/ 3 h 5"/>
                  <a:gd name="T20" fmla="*/ 16 w 30"/>
                  <a:gd name="T21" fmla="*/ 3 h 5"/>
                  <a:gd name="T22" fmla="*/ 17 w 30"/>
                  <a:gd name="T23" fmla="*/ 3 h 5"/>
                  <a:gd name="T24" fmla="*/ 19 w 30"/>
                  <a:gd name="T25" fmla="*/ 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5">
                    <a:moveTo>
                      <a:pt x="0" y="0"/>
                    </a:moveTo>
                    <a:lnTo>
                      <a:pt x="2" y="0"/>
                    </a:lnTo>
                    <a:lnTo>
                      <a:pt x="5" y="0"/>
                    </a:lnTo>
                    <a:lnTo>
                      <a:pt x="7" y="5"/>
                    </a:lnTo>
                    <a:lnTo>
                      <a:pt x="10" y="5"/>
                    </a:lnTo>
                    <a:lnTo>
                      <a:pt x="12" y="5"/>
                    </a:lnTo>
                    <a:lnTo>
                      <a:pt x="15" y="5"/>
                    </a:lnTo>
                    <a:lnTo>
                      <a:pt x="17" y="5"/>
                    </a:lnTo>
                    <a:lnTo>
                      <a:pt x="20" y="5"/>
                    </a:lnTo>
                    <a:lnTo>
                      <a:pt x="22" y="5"/>
                    </a:lnTo>
                    <a:lnTo>
                      <a:pt x="25" y="5"/>
                    </a:lnTo>
                    <a:lnTo>
                      <a:pt x="27" y="5"/>
                    </a:lnTo>
                    <a:lnTo>
                      <a:pt x="30" y="5"/>
                    </a:lnTo>
                  </a:path>
                </a:pathLst>
              </a:custGeom>
              <a:noFill/>
              <a:ln w="0" cap="flat">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grpSp>
      </p:grpSp>
      <p:sp>
        <p:nvSpPr>
          <p:cNvPr id="53259" name="Line 57">
            <a:extLst>
              <a:ext uri="{FF2B5EF4-FFF2-40B4-BE49-F238E27FC236}">
                <a16:creationId xmlns:a16="http://schemas.microsoft.com/office/drawing/2014/main" id="{8DF9F135-904F-24C9-9619-F272A1AD8041}"/>
              </a:ext>
            </a:extLst>
          </p:cNvPr>
          <p:cNvSpPr>
            <a:spLocks noChangeShapeType="1"/>
          </p:cNvSpPr>
          <p:nvPr/>
        </p:nvSpPr>
        <p:spPr bwMode="auto">
          <a:xfrm>
            <a:off x="1611313" y="3173413"/>
            <a:ext cx="2160587" cy="0"/>
          </a:xfrm>
          <a:prstGeom prst="line">
            <a:avLst/>
          </a:prstGeom>
          <a:noFill/>
          <a:ln w="127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aphicFrame>
        <p:nvGraphicFramePr>
          <p:cNvPr id="53260" name="Object 58">
            <a:extLst>
              <a:ext uri="{FF2B5EF4-FFF2-40B4-BE49-F238E27FC236}">
                <a16:creationId xmlns:a16="http://schemas.microsoft.com/office/drawing/2014/main" id="{AAD1C730-DA3A-ED07-3DEC-475C2AE6A980}"/>
              </a:ext>
            </a:extLst>
          </p:cNvPr>
          <p:cNvGraphicFramePr>
            <a:graphicFrameLocks noChangeAspect="1"/>
          </p:cNvGraphicFramePr>
          <p:nvPr/>
        </p:nvGraphicFramePr>
        <p:xfrm>
          <a:off x="2403475" y="3101975"/>
          <a:ext cx="393700" cy="576263"/>
        </p:xfrm>
        <a:graphic>
          <a:graphicData uri="http://schemas.openxmlformats.org/presentationml/2006/ole">
            <mc:AlternateContent xmlns:mc="http://schemas.openxmlformats.org/markup-compatibility/2006">
              <mc:Choice xmlns:v="urn:schemas-microsoft-com:vml" Requires="v">
                <p:oleObj name="数式" r:id="rId6" imgW="164957" imgH="241091" progId="Equation.3">
                  <p:embed/>
                </p:oleObj>
              </mc:Choice>
              <mc:Fallback>
                <p:oleObj name="数式" r:id="rId6" imgW="164957" imgH="241091" progId="Equation.3">
                  <p:embed/>
                  <p:pic>
                    <p:nvPicPr>
                      <p:cNvPr id="0" name="Object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3475" y="3101975"/>
                        <a:ext cx="393700" cy="5762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付プレースホルダー 1">
            <a:extLst>
              <a:ext uri="{FF2B5EF4-FFF2-40B4-BE49-F238E27FC236}">
                <a16:creationId xmlns:a16="http://schemas.microsoft.com/office/drawing/2014/main" id="{26FECE3E-1788-E9AF-229A-10C2DF80A053}"/>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4275" name="フッター プレースホルダー 2">
            <a:extLst>
              <a:ext uri="{FF2B5EF4-FFF2-40B4-BE49-F238E27FC236}">
                <a16:creationId xmlns:a16="http://schemas.microsoft.com/office/drawing/2014/main" id="{27574CCD-1E39-D6F5-FD77-4D9629E8959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4276" name="スライド番号プレースホルダー 3">
            <a:extLst>
              <a:ext uri="{FF2B5EF4-FFF2-40B4-BE49-F238E27FC236}">
                <a16:creationId xmlns:a16="http://schemas.microsoft.com/office/drawing/2014/main" id="{3B3867DC-5304-77DA-60F7-CAF6A6B5C07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B3E31606-C60A-4D78-AA14-31D48E3CB29B}" type="slidenum">
              <a:rPr lang="en-US" altLang="ja-JP" smtClean="0"/>
              <a:pPr/>
              <a:t>51</a:t>
            </a:fld>
            <a:endParaRPr lang="en-US" altLang="ja-JP"/>
          </a:p>
        </p:txBody>
      </p:sp>
      <p:sp>
        <p:nvSpPr>
          <p:cNvPr id="54277" name="Rectangle 4">
            <a:extLst>
              <a:ext uri="{FF2B5EF4-FFF2-40B4-BE49-F238E27FC236}">
                <a16:creationId xmlns:a16="http://schemas.microsoft.com/office/drawing/2014/main" id="{766F7480-0D24-9908-64E1-F06F441342F9}"/>
              </a:ext>
            </a:extLst>
          </p:cNvPr>
          <p:cNvSpPr>
            <a:spLocks noChangeArrowheads="1"/>
          </p:cNvSpPr>
          <p:nvPr/>
        </p:nvSpPr>
        <p:spPr bwMode="auto">
          <a:xfrm>
            <a:off x="862013" y="755650"/>
            <a:ext cx="7315200" cy="946150"/>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spcBef>
                <a:spcPct val="50000"/>
              </a:spcBef>
            </a:pPr>
            <a:r>
              <a:rPr lang="en-US" altLang="ja-JP" sz="2800" u="sng">
                <a:solidFill>
                  <a:srgbClr val="FFFF00"/>
                </a:solidFill>
                <a:latin typeface="Arial" panose="020B0604020202020204" pitchFamily="34" charset="0"/>
                <a:ea typeface="ＭＳ Ｐゴシック" panose="020B0600070205080204" pitchFamily="50" charset="-128"/>
              </a:rPr>
              <a:t>Designing method of optimized SSA-UWB wavelets using PSWF (cont.)</a:t>
            </a:r>
          </a:p>
        </p:txBody>
      </p:sp>
      <p:graphicFrame>
        <p:nvGraphicFramePr>
          <p:cNvPr id="54278" name="Object 5">
            <a:extLst>
              <a:ext uri="{FF2B5EF4-FFF2-40B4-BE49-F238E27FC236}">
                <a16:creationId xmlns:a16="http://schemas.microsoft.com/office/drawing/2014/main" id="{A88C2B10-5453-5494-D023-A7B480B091C7}"/>
              </a:ext>
            </a:extLst>
          </p:cNvPr>
          <p:cNvGraphicFramePr>
            <a:graphicFrameLocks noChangeAspect="1"/>
          </p:cNvGraphicFramePr>
          <p:nvPr/>
        </p:nvGraphicFramePr>
        <p:xfrm>
          <a:off x="604838" y="3619500"/>
          <a:ext cx="7908925" cy="1058863"/>
        </p:xfrm>
        <a:graphic>
          <a:graphicData uri="http://schemas.openxmlformats.org/presentationml/2006/ole">
            <mc:AlternateContent xmlns:mc="http://schemas.openxmlformats.org/markup-compatibility/2006">
              <mc:Choice xmlns:v="urn:schemas-microsoft-com:vml" Requires="v">
                <p:oleObj name="数式" r:id="rId2" imgW="1663700" imgH="254000" progId="Equation.3">
                  <p:embed/>
                </p:oleObj>
              </mc:Choice>
              <mc:Fallback>
                <p:oleObj name="数式" r:id="rId2" imgW="1663700" imgH="2540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3619500"/>
                        <a:ext cx="7908925" cy="10588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9" name="Object 6">
            <a:extLst>
              <a:ext uri="{FF2B5EF4-FFF2-40B4-BE49-F238E27FC236}">
                <a16:creationId xmlns:a16="http://schemas.microsoft.com/office/drawing/2014/main" id="{E0C81105-EC14-1166-C5C3-7CB6C4DED963}"/>
              </a:ext>
            </a:extLst>
          </p:cNvPr>
          <p:cNvGraphicFramePr>
            <a:graphicFrameLocks noChangeAspect="1"/>
          </p:cNvGraphicFramePr>
          <p:nvPr/>
        </p:nvGraphicFramePr>
        <p:xfrm>
          <a:off x="1835150" y="1989138"/>
          <a:ext cx="5688013" cy="1349375"/>
        </p:xfrm>
        <a:graphic>
          <a:graphicData uri="http://schemas.openxmlformats.org/presentationml/2006/ole">
            <mc:AlternateContent xmlns:mc="http://schemas.openxmlformats.org/markup-compatibility/2006">
              <mc:Choice xmlns:v="urn:schemas-microsoft-com:vml" Requires="v">
                <p:oleObj name="数式" r:id="rId4" imgW="1473200" imgH="431800" progId="Equation.3">
                  <p:embed/>
                </p:oleObj>
              </mc:Choice>
              <mc:Fallback>
                <p:oleObj name="数式" r:id="rId4" imgW="14732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989138"/>
                        <a:ext cx="5688013" cy="13493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0" name="Object 7">
            <a:extLst>
              <a:ext uri="{FF2B5EF4-FFF2-40B4-BE49-F238E27FC236}">
                <a16:creationId xmlns:a16="http://schemas.microsoft.com/office/drawing/2014/main" id="{F1D8B4F4-C75E-81EC-5745-918F11686F02}"/>
              </a:ext>
            </a:extLst>
          </p:cNvPr>
          <p:cNvGraphicFramePr>
            <a:graphicFrameLocks noChangeAspect="1"/>
          </p:cNvGraphicFramePr>
          <p:nvPr/>
        </p:nvGraphicFramePr>
        <p:xfrm>
          <a:off x="2940050" y="4959350"/>
          <a:ext cx="3311525" cy="1317625"/>
        </p:xfrm>
        <a:graphic>
          <a:graphicData uri="http://schemas.openxmlformats.org/presentationml/2006/ole">
            <mc:AlternateContent xmlns:mc="http://schemas.openxmlformats.org/markup-compatibility/2006">
              <mc:Choice xmlns:v="urn:schemas-microsoft-com:vml" Requires="v">
                <p:oleObj name="数式" r:id="rId6" imgW="990170" imgH="444307" progId="Equation.3">
                  <p:embed/>
                </p:oleObj>
              </mc:Choice>
              <mc:Fallback>
                <p:oleObj name="数式" r:id="rId6" imgW="990170" imgH="444307"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0050" y="4959350"/>
                        <a:ext cx="3311525" cy="1317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日付プレースホルダー 1">
            <a:extLst>
              <a:ext uri="{FF2B5EF4-FFF2-40B4-BE49-F238E27FC236}">
                <a16:creationId xmlns:a16="http://schemas.microsoft.com/office/drawing/2014/main" id="{ABB7CDC3-A45F-3AD2-F728-9994CCC92E4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5299" name="フッター プレースホルダー 2">
            <a:extLst>
              <a:ext uri="{FF2B5EF4-FFF2-40B4-BE49-F238E27FC236}">
                <a16:creationId xmlns:a16="http://schemas.microsoft.com/office/drawing/2014/main" id="{D0203756-17D9-D8D2-25D3-5140D3B8E44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5300" name="スライド番号プレースホルダー 3">
            <a:extLst>
              <a:ext uri="{FF2B5EF4-FFF2-40B4-BE49-F238E27FC236}">
                <a16:creationId xmlns:a16="http://schemas.microsoft.com/office/drawing/2014/main" id="{14D6CB7C-7AE3-BF33-F829-F5DC134C051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487B90FF-1693-4782-BD21-92F724556740}" type="slidenum">
              <a:rPr lang="en-US" altLang="ja-JP" smtClean="0"/>
              <a:pPr/>
              <a:t>52</a:t>
            </a:fld>
            <a:endParaRPr lang="en-US" altLang="ja-JP"/>
          </a:p>
        </p:txBody>
      </p:sp>
      <p:sp>
        <p:nvSpPr>
          <p:cNvPr id="55301" name="Rectangle 4">
            <a:extLst>
              <a:ext uri="{FF2B5EF4-FFF2-40B4-BE49-F238E27FC236}">
                <a16:creationId xmlns:a16="http://schemas.microsoft.com/office/drawing/2014/main" id="{7FFF4BA7-AFFB-1996-4EE0-F00552575967}"/>
              </a:ext>
            </a:extLst>
          </p:cNvPr>
          <p:cNvSpPr>
            <a:spLocks noChangeArrowheads="1"/>
          </p:cNvSpPr>
          <p:nvPr/>
        </p:nvSpPr>
        <p:spPr bwMode="auto">
          <a:xfrm>
            <a:off x="611188" y="765175"/>
            <a:ext cx="7921625" cy="946150"/>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800" u="sng">
                <a:solidFill>
                  <a:srgbClr val="FFFF00"/>
                </a:solidFill>
                <a:latin typeface="Arial" panose="020B0604020202020204" pitchFamily="34" charset="0"/>
                <a:ea typeface="ＭＳ Ｐゴシック" panose="020B0600070205080204" pitchFamily="50" charset="-128"/>
              </a:rPr>
              <a:t>What’s Prolate Spheroidal Wave Functions (PSWF)?</a:t>
            </a:r>
            <a:endParaRPr lang="ja-JP" altLang="en-US" sz="2800" u="sng">
              <a:solidFill>
                <a:srgbClr val="FFFF00"/>
              </a:solidFill>
              <a:latin typeface="Arial" panose="020B0604020202020204" pitchFamily="34" charset="0"/>
              <a:ea typeface="ＭＳ Ｐゴシック" panose="020B0600070205080204" pitchFamily="50" charset="-128"/>
            </a:endParaRPr>
          </a:p>
        </p:txBody>
      </p:sp>
      <p:graphicFrame>
        <p:nvGraphicFramePr>
          <p:cNvPr id="55302" name="Object 5">
            <a:extLst>
              <a:ext uri="{FF2B5EF4-FFF2-40B4-BE49-F238E27FC236}">
                <a16:creationId xmlns:a16="http://schemas.microsoft.com/office/drawing/2014/main" id="{4317E8AB-44AC-CAA4-BFEE-FCA8D5175E31}"/>
              </a:ext>
            </a:extLst>
          </p:cNvPr>
          <p:cNvGraphicFramePr>
            <a:graphicFrameLocks noChangeAspect="1"/>
          </p:cNvGraphicFramePr>
          <p:nvPr/>
        </p:nvGraphicFramePr>
        <p:xfrm>
          <a:off x="827088" y="3500438"/>
          <a:ext cx="7272337" cy="1390650"/>
        </p:xfrm>
        <a:graphic>
          <a:graphicData uri="http://schemas.openxmlformats.org/presentationml/2006/ole">
            <mc:AlternateContent xmlns:mc="http://schemas.openxmlformats.org/markup-compatibility/2006">
              <mc:Choice xmlns:v="urn:schemas-microsoft-com:vml" Requires="v">
                <p:oleObj name="数式" r:id="rId2" imgW="2235200" imgH="431800" progId="Equation.3">
                  <p:embed/>
                </p:oleObj>
              </mc:Choice>
              <mc:Fallback>
                <p:oleObj name="数式" r:id="rId2" imgW="2235200" imgH="4318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500438"/>
                        <a:ext cx="7272337" cy="13906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3" name="Object 6">
            <a:extLst>
              <a:ext uri="{FF2B5EF4-FFF2-40B4-BE49-F238E27FC236}">
                <a16:creationId xmlns:a16="http://schemas.microsoft.com/office/drawing/2014/main" id="{DE279306-DC6C-83A5-4EF6-9ADCACDC8C88}"/>
              </a:ext>
            </a:extLst>
          </p:cNvPr>
          <p:cNvGraphicFramePr>
            <a:graphicFrameLocks noChangeAspect="1"/>
          </p:cNvGraphicFramePr>
          <p:nvPr/>
        </p:nvGraphicFramePr>
        <p:xfrm>
          <a:off x="1979613" y="5157788"/>
          <a:ext cx="5334000" cy="1190625"/>
        </p:xfrm>
        <a:graphic>
          <a:graphicData uri="http://schemas.openxmlformats.org/presentationml/2006/ole">
            <mc:AlternateContent xmlns:mc="http://schemas.openxmlformats.org/markup-compatibility/2006">
              <mc:Choice xmlns:v="urn:schemas-microsoft-com:vml" Requires="v">
                <p:oleObj r:id="rId4" imgW="2222500" imgH="647700" progId="Equation.3">
                  <p:embed/>
                </p:oleObj>
              </mc:Choice>
              <mc:Fallback>
                <p:oleObj r:id="rId4" imgW="2222500" imgH="647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5157788"/>
                        <a:ext cx="5334000" cy="1190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4" name="Object 7">
            <a:extLst>
              <a:ext uri="{FF2B5EF4-FFF2-40B4-BE49-F238E27FC236}">
                <a16:creationId xmlns:a16="http://schemas.microsoft.com/office/drawing/2014/main" id="{22A42D03-49F2-3ED5-35FB-9460AB8A0562}"/>
              </a:ext>
            </a:extLst>
          </p:cNvPr>
          <p:cNvGraphicFramePr>
            <a:graphicFrameLocks noChangeAspect="1"/>
          </p:cNvGraphicFramePr>
          <p:nvPr/>
        </p:nvGraphicFramePr>
        <p:xfrm>
          <a:off x="971550" y="1987550"/>
          <a:ext cx="6911975" cy="1311275"/>
        </p:xfrm>
        <a:graphic>
          <a:graphicData uri="http://schemas.openxmlformats.org/presentationml/2006/ole">
            <mc:AlternateContent xmlns:mc="http://schemas.openxmlformats.org/markup-compatibility/2006">
              <mc:Choice xmlns:v="urn:schemas-microsoft-com:vml" Requires="v">
                <p:oleObj name="数式" r:id="rId6" imgW="2057400" imgH="393700" progId="Equation.3">
                  <p:embed/>
                </p:oleObj>
              </mc:Choice>
              <mc:Fallback>
                <p:oleObj name="数式" r:id="rId6" imgW="2057400" imgH="3937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1987550"/>
                        <a:ext cx="6911975" cy="1311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日付プレースホルダー 1">
            <a:extLst>
              <a:ext uri="{FF2B5EF4-FFF2-40B4-BE49-F238E27FC236}">
                <a16:creationId xmlns:a16="http://schemas.microsoft.com/office/drawing/2014/main" id="{3D6B54A1-0960-ACC4-A8EC-F4F38239463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6323" name="フッター プレースホルダー 2">
            <a:extLst>
              <a:ext uri="{FF2B5EF4-FFF2-40B4-BE49-F238E27FC236}">
                <a16:creationId xmlns:a16="http://schemas.microsoft.com/office/drawing/2014/main" id="{B73099D4-0CBE-FF81-9A00-29EE14FA699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6324" name="スライド番号プレースホルダー 3">
            <a:extLst>
              <a:ext uri="{FF2B5EF4-FFF2-40B4-BE49-F238E27FC236}">
                <a16:creationId xmlns:a16="http://schemas.microsoft.com/office/drawing/2014/main" id="{12425AA4-5355-0A5E-4A1F-B0F986D971E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A586ED05-0A62-43A9-8F36-71B948A03279}" type="slidenum">
              <a:rPr lang="en-US" altLang="ja-JP" smtClean="0"/>
              <a:pPr/>
              <a:t>53</a:t>
            </a:fld>
            <a:endParaRPr lang="en-US" altLang="ja-JP"/>
          </a:p>
        </p:txBody>
      </p:sp>
      <p:graphicFrame>
        <p:nvGraphicFramePr>
          <p:cNvPr id="56325" name="Object 4">
            <a:extLst>
              <a:ext uri="{FF2B5EF4-FFF2-40B4-BE49-F238E27FC236}">
                <a16:creationId xmlns:a16="http://schemas.microsoft.com/office/drawing/2014/main" id="{D41893C3-AA0D-5009-EB82-8D23101D160B}"/>
              </a:ext>
            </a:extLst>
          </p:cNvPr>
          <p:cNvGraphicFramePr>
            <a:graphicFrameLocks noChangeAspect="1"/>
          </p:cNvGraphicFramePr>
          <p:nvPr/>
        </p:nvGraphicFramePr>
        <p:xfrm>
          <a:off x="252413" y="5300663"/>
          <a:ext cx="4191000" cy="1076325"/>
        </p:xfrm>
        <a:graphic>
          <a:graphicData uri="http://schemas.openxmlformats.org/presentationml/2006/ole">
            <mc:AlternateContent xmlns:mc="http://schemas.openxmlformats.org/markup-compatibility/2006">
              <mc:Choice xmlns:v="urn:schemas-microsoft-com:vml" Requires="v">
                <p:oleObj name="数式" r:id="rId2" imgW="1548728" imgH="393529" progId="Equation.3">
                  <p:embed/>
                </p:oleObj>
              </mc:Choice>
              <mc:Fallback>
                <p:oleObj name="数式" r:id="rId2" imgW="1548728" imgH="39352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5300663"/>
                        <a:ext cx="4191000" cy="1076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6" name="Object 5">
            <a:extLst>
              <a:ext uri="{FF2B5EF4-FFF2-40B4-BE49-F238E27FC236}">
                <a16:creationId xmlns:a16="http://schemas.microsoft.com/office/drawing/2014/main" id="{87745D46-F923-E91F-4A58-D77DBA7921C9}"/>
              </a:ext>
            </a:extLst>
          </p:cNvPr>
          <p:cNvGraphicFramePr>
            <a:graphicFrameLocks noChangeAspect="1"/>
          </p:cNvGraphicFramePr>
          <p:nvPr/>
        </p:nvGraphicFramePr>
        <p:xfrm>
          <a:off x="4572000" y="5300663"/>
          <a:ext cx="4343400" cy="1098550"/>
        </p:xfrm>
        <a:graphic>
          <a:graphicData uri="http://schemas.openxmlformats.org/presentationml/2006/ole">
            <mc:AlternateContent xmlns:mc="http://schemas.openxmlformats.org/markup-compatibility/2006">
              <mc:Choice xmlns:v="urn:schemas-microsoft-com:vml" Requires="v">
                <p:oleObj r:id="rId4" imgW="1358310" imgH="342751" progId="Equation.3">
                  <p:embed/>
                </p:oleObj>
              </mc:Choice>
              <mc:Fallback>
                <p:oleObj r:id="rId4" imgW="1358310" imgH="342751"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00663"/>
                        <a:ext cx="4343400" cy="10985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7" name="Rectangle 6">
            <a:extLst>
              <a:ext uri="{FF2B5EF4-FFF2-40B4-BE49-F238E27FC236}">
                <a16:creationId xmlns:a16="http://schemas.microsoft.com/office/drawing/2014/main" id="{D764BC24-45FF-D38C-9D2D-5C7A60B5266E}"/>
              </a:ext>
            </a:extLst>
          </p:cNvPr>
          <p:cNvSpPr>
            <a:spLocks noChangeArrowheads="1"/>
          </p:cNvSpPr>
          <p:nvPr/>
        </p:nvSpPr>
        <p:spPr bwMode="auto">
          <a:xfrm>
            <a:off x="539750" y="1700213"/>
            <a:ext cx="7993063" cy="3457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FFFF00"/>
              </a:buClr>
              <a:buFont typeface="Wingdings" panose="05000000000000000000" pitchFamily="2" charset="2"/>
              <a:buChar char="ü"/>
            </a:pPr>
            <a:r>
              <a:rPr kumimoji="1" lang="en-US" altLang="ja-JP" sz="2200">
                <a:solidFill>
                  <a:srgbClr val="FFFF00"/>
                </a:solidFill>
                <a:ea typeface="Arial Unicode MS" pitchFamily="50" charset="-128"/>
              </a:rPr>
              <a:t>Pulse waveforms are doubly </a:t>
            </a:r>
            <a:r>
              <a:rPr kumimoji="1" lang="en-US" altLang="ja-JP" sz="2200" u="sng">
                <a:solidFill>
                  <a:srgbClr val="FFFF00"/>
                </a:solidFill>
                <a:ea typeface="Arial Unicode MS" pitchFamily="50" charset="-128"/>
              </a:rPr>
              <a:t>orthogonal</a:t>
            </a:r>
            <a:r>
              <a:rPr kumimoji="1" lang="en-US" altLang="ja-JP" sz="2200">
                <a:solidFill>
                  <a:srgbClr val="FFFF00"/>
                </a:solidFill>
                <a:ea typeface="Arial Unicode MS" pitchFamily="50" charset="-128"/>
              </a:rPr>
              <a:t> to each other.</a:t>
            </a:r>
          </a:p>
          <a:p>
            <a:pPr>
              <a:buClr>
                <a:srgbClr val="FFFF00"/>
              </a:buClr>
              <a:buFont typeface="Wingdings" panose="05000000000000000000" pitchFamily="2" charset="2"/>
              <a:buChar char="ü"/>
            </a:pPr>
            <a:r>
              <a:rPr kumimoji="1" lang="en-US" altLang="ja-JP" sz="2200">
                <a:solidFill>
                  <a:srgbClr val="FFFF00"/>
                </a:solidFill>
                <a:ea typeface="Arial Unicode MS" pitchFamily="50" charset="-128"/>
              </a:rPr>
              <a:t>Pulse-width and bandwidth can be </a:t>
            </a:r>
            <a:r>
              <a:rPr kumimoji="1" lang="en-US" altLang="ja-JP" sz="2200" u="sng">
                <a:solidFill>
                  <a:srgbClr val="FFFF00"/>
                </a:solidFill>
                <a:ea typeface="Arial Unicode MS" pitchFamily="50" charset="-128"/>
              </a:rPr>
              <a:t>simultaneously controlled</a:t>
            </a:r>
            <a:r>
              <a:rPr kumimoji="1" lang="en-US" altLang="ja-JP" sz="2200">
                <a:solidFill>
                  <a:srgbClr val="FFFF00"/>
                </a:solidFill>
                <a:ea typeface="Arial Unicode MS" pitchFamily="50" charset="-128"/>
              </a:rPr>
              <a:t> to match with arbitrary spectral mask adaptively.</a:t>
            </a:r>
          </a:p>
          <a:p>
            <a:pPr>
              <a:buClr>
                <a:srgbClr val="FFFF00"/>
              </a:buClr>
              <a:buFont typeface="Wingdings" panose="05000000000000000000" pitchFamily="2" charset="2"/>
              <a:buChar char="ü"/>
            </a:pPr>
            <a:r>
              <a:rPr kumimoji="1" lang="en-US" altLang="ja-JP" sz="2200">
                <a:solidFill>
                  <a:srgbClr val="FFFF00"/>
                </a:solidFill>
                <a:ea typeface="Arial Unicode MS" pitchFamily="50" charset="-128"/>
              </a:rPr>
              <a:t>Pulse-width can be kept same for </a:t>
            </a:r>
            <a:r>
              <a:rPr kumimoji="1" lang="en-US" altLang="ja-JP" sz="2200" u="sng">
                <a:solidFill>
                  <a:srgbClr val="FFFF00"/>
                </a:solidFill>
                <a:ea typeface="Arial Unicode MS" pitchFamily="50" charset="-128"/>
              </a:rPr>
              <a:t>all orders of </a:t>
            </a:r>
            <a:r>
              <a:rPr kumimoji="1" lang="en-US" altLang="ja-JP" sz="2200" i="1" u="sng">
                <a:solidFill>
                  <a:srgbClr val="FFFF00"/>
                </a:solidFill>
                <a:ea typeface="Arial Unicode MS" pitchFamily="50" charset="-128"/>
              </a:rPr>
              <a:t>m</a:t>
            </a:r>
            <a:r>
              <a:rPr kumimoji="1" lang="en-US" altLang="ja-JP" sz="2200" i="1">
                <a:solidFill>
                  <a:srgbClr val="FFFF00"/>
                </a:solidFill>
                <a:ea typeface="Arial Unicode MS" pitchFamily="50" charset="-128"/>
              </a:rPr>
              <a:t>.</a:t>
            </a:r>
            <a:endParaRPr kumimoji="1" lang="en-US" altLang="ja-JP" sz="2200">
              <a:solidFill>
                <a:srgbClr val="FFFF00"/>
              </a:solidFill>
              <a:ea typeface="Arial Unicode MS" pitchFamily="50" charset="-128"/>
            </a:endParaRPr>
          </a:p>
          <a:p>
            <a:pPr>
              <a:buClr>
                <a:srgbClr val="FFFF00"/>
              </a:buClr>
              <a:buFont typeface="Wingdings" panose="05000000000000000000" pitchFamily="2" charset="2"/>
              <a:buChar char="ü"/>
            </a:pPr>
            <a:r>
              <a:rPr kumimoji="1" lang="en-US" altLang="ja-JP" sz="2200">
                <a:solidFill>
                  <a:srgbClr val="FFFF00"/>
                </a:solidFill>
                <a:ea typeface="Arial Unicode MS" pitchFamily="50" charset="-128"/>
              </a:rPr>
              <a:t>Pulse bandwidth is same for </a:t>
            </a:r>
            <a:r>
              <a:rPr kumimoji="1" lang="en-US" altLang="ja-JP" sz="2200" u="sng">
                <a:solidFill>
                  <a:srgbClr val="FFFF00"/>
                </a:solidFill>
                <a:ea typeface="Arial Unicode MS" pitchFamily="50" charset="-128"/>
              </a:rPr>
              <a:t>all orders of </a:t>
            </a:r>
            <a:r>
              <a:rPr kumimoji="1" lang="en-US" altLang="ja-JP" sz="2200" i="1" u="sng">
                <a:solidFill>
                  <a:srgbClr val="FFFF00"/>
                </a:solidFill>
                <a:ea typeface="Arial Unicode MS" pitchFamily="50" charset="-128"/>
              </a:rPr>
              <a:t>m</a:t>
            </a:r>
            <a:r>
              <a:rPr kumimoji="1" lang="en-US" altLang="ja-JP" sz="2200">
                <a:solidFill>
                  <a:srgbClr val="FFFF00"/>
                </a:solidFill>
                <a:ea typeface="Arial Unicode MS" pitchFamily="50" charset="-128"/>
              </a:rPr>
              <a:t>.</a:t>
            </a:r>
          </a:p>
          <a:p>
            <a:pPr>
              <a:buClr>
                <a:srgbClr val="FFFF00"/>
              </a:buClr>
              <a:buFont typeface="Wingdings" panose="05000000000000000000" pitchFamily="2" charset="2"/>
              <a:buChar char="ü"/>
            </a:pPr>
            <a:r>
              <a:rPr kumimoji="1" lang="en-US" altLang="ja-JP" sz="2200">
                <a:solidFill>
                  <a:srgbClr val="FFFF00"/>
                </a:solidFill>
                <a:ea typeface="Arial Unicode MS" pitchFamily="50" charset="-128"/>
              </a:rPr>
              <a:t>They can be utilized for simple transceiver implementation since </a:t>
            </a:r>
            <a:r>
              <a:rPr kumimoji="1" lang="en-US" altLang="ja-JP" sz="2200" u="sng">
                <a:solidFill>
                  <a:srgbClr val="FFFF00"/>
                </a:solidFill>
                <a:ea typeface="Arial Unicode MS" pitchFamily="50" charset="-128"/>
              </a:rPr>
              <a:t>frequency shift</a:t>
            </a:r>
            <a:r>
              <a:rPr kumimoji="1" lang="en-US" altLang="ja-JP" sz="2200">
                <a:solidFill>
                  <a:srgbClr val="FFFF00"/>
                </a:solidFill>
                <a:ea typeface="Arial Unicode MS" pitchFamily="50" charset="-128"/>
              </a:rPr>
              <a:t>, e.g., up-conversion or down-conversion with mixer as in MB-OFDM and DS-UWB of IEEE 802.15.3a is no longer necessary.</a:t>
            </a:r>
            <a:endParaRPr kumimoji="1" lang="ja-JP" altLang="en-US" sz="2200">
              <a:solidFill>
                <a:srgbClr val="FFFF00"/>
              </a:solidFill>
              <a:ea typeface="Arial Unicode MS" pitchFamily="50" charset="-128"/>
            </a:endParaRPr>
          </a:p>
        </p:txBody>
      </p:sp>
      <p:sp>
        <p:nvSpPr>
          <p:cNvPr id="56328" name="Rectangle 7">
            <a:extLst>
              <a:ext uri="{FF2B5EF4-FFF2-40B4-BE49-F238E27FC236}">
                <a16:creationId xmlns:a16="http://schemas.microsoft.com/office/drawing/2014/main" id="{C7B70FA5-C339-6726-0FAC-379B51193C48}"/>
              </a:ext>
            </a:extLst>
          </p:cNvPr>
          <p:cNvSpPr>
            <a:spLocks noChangeArrowheads="1"/>
          </p:cNvSpPr>
          <p:nvPr/>
        </p:nvSpPr>
        <p:spPr bwMode="auto">
          <a:xfrm>
            <a:off x="468313" y="981075"/>
            <a:ext cx="8064500" cy="519113"/>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2800" u="sng">
                <a:solidFill>
                  <a:srgbClr val="FFFF00"/>
                </a:solidFill>
                <a:latin typeface="Arial" panose="020B0604020202020204" pitchFamily="34" charset="0"/>
                <a:ea typeface="ＭＳ Ｐゴシック" panose="020B0600070205080204" pitchFamily="50" charset="-128"/>
              </a:rPr>
              <a:t>Characteristics of PSWF-based pulse wavelets</a:t>
            </a:r>
            <a:endParaRPr lang="ja-JP" altLang="en-US" sz="2800" u="sng">
              <a:solidFill>
                <a:srgbClr val="FFFF00"/>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日付プレースホルダー 1">
            <a:extLst>
              <a:ext uri="{FF2B5EF4-FFF2-40B4-BE49-F238E27FC236}">
                <a16:creationId xmlns:a16="http://schemas.microsoft.com/office/drawing/2014/main" id="{269F57F3-6146-B3E0-8E3E-6C70AC03A0D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7347" name="フッター プレースホルダー 2">
            <a:extLst>
              <a:ext uri="{FF2B5EF4-FFF2-40B4-BE49-F238E27FC236}">
                <a16:creationId xmlns:a16="http://schemas.microsoft.com/office/drawing/2014/main" id="{E32A26D2-9979-3707-4941-CEB7BF9875F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7348" name="スライド番号プレースホルダー 3">
            <a:extLst>
              <a:ext uri="{FF2B5EF4-FFF2-40B4-BE49-F238E27FC236}">
                <a16:creationId xmlns:a16="http://schemas.microsoft.com/office/drawing/2014/main" id="{7A266370-4D46-565A-0C96-92B75E49595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48516811-9A6D-435A-B497-A6ABA1DE93A6}" type="slidenum">
              <a:rPr lang="en-US" altLang="ja-JP" smtClean="0"/>
              <a:pPr/>
              <a:t>54</a:t>
            </a:fld>
            <a:endParaRPr lang="en-US" altLang="ja-JP"/>
          </a:p>
        </p:txBody>
      </p:sp>
      <p:pic>
        <p:nvPicPr>
          <p:cNvPr id="57349" name="Picture 4">
            <a:extLst>
              <a:ext uri="{FF2B5EF4-FFF2-40B4-BE49-F238E27FC236}">
                <a16:creationId xmlns:a16="http://schemas.microsoft.com/office/drawing/2014/main" id="{F559EA3A-7636-D832-3C58-06D7C761D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429000"/>
            <a:ext cx="45720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5">
            <a:extLst>
              <a:ext uri="{FF2B5EF4-FFF2-40B4-BE49-F238E27FC236}">
                <a16:creationId xmlns:a16="http://schemas.microsoft.com/office/drawing/2014/main" id="{E1BEB001-4664-BAC8-BD52-41CD3F063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5084763"/>
            <a:ext cx="5715000"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Rectangle 6">
            <a:extLst>
              <a:ext uri="{FF2B5EF4-FFF2-40B4-BE49-F238E27FC236}">
                <a16:creationId xmlns:a16="http://schemas.microsoft.com/office/drawing/2014/main" id="{B100AFA9-4E61-D410-68A3-B3B80DAECE6E}"/>
              </a:ext>
            </a:extLst>
          </p:cNvPr>
          <p:cNvSpPr>
            <a:spLocks noChangeArrowheads="1"/>
          </p:cNvSpPr>
          <p:nvPr/>
        </p:nvSpPr>
        <p:spPr bwMode="auto">
          <a:xfrm>
            <a:off x="1476375" y="981075"/>
            <a:ext cx="6121400" cy="530225"/>
          </a:xfrm>
          <a:prstGeom prst="rect">
            <a:avLst/>
          </a:prstGeom>
          <a:solidFill>
            <a:schemeClr val="accent2"/>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lnSpc>
                <a:spcPct val="90000"/>
              </a:lnSpc>
              <a:spcBef>
                <a:spcPct val="20000"/>
              </a:spcBef>
              <a:buFont typeface="Wingdings" panose="05000000000000000000" pitchFamily="2" charset="2"/>
              <a:buNone/>
            </a:pPr>
            <a:r>
              <a:rPr lang="en-US" altLang="ja-JP" sz="3200" u="sng">
                <a:solidFill>
                  <a:srgbClr val="FFFF00"/>
                </a:solidFill>
                <a:latin typeface="Arial" panose="020B0604020202020204" pitchFamily="34" charset="0"/>
                <a:ea typeface="ＭＳ Ｐゴシック" panose="020B0600070205080204" pitchFamily="50" charset="-128"/>
              </a:rPr>
              <a:t>Numerical solution of PSWF</a:t>
            </a:r>
          </a:p>
        </p:txBody>
      </p:sp>
      <p:graphicFrame>
        <p:nvGraphicFramePr>
          <p:cNvPr id="57352" name="Object 7">
            <a:extLst>
              <a:ext uri="{FF2B5EF4-FFF2-40B4-BE49-F238E27FC236}">
                <a16:creationId xmlns:a16="http://schemas.microsoft.com/office/drawing/2014/main" id="{0E3B5B08-9F45-FE83-0098-F3D3E5C66495}"/>
              </a:ext>
            </a:extLst>
          </p:cNvPr>
          <p:cNvGraphicFramePr>
            <a:graphicFrameLocks noChangeAspect="1"/>
          </p:cNvGraphicFramePr>
          <p:nvPr/>
        </p:nvGraphicFramePr>
        <p:xfrm>
          <a:off x="1450975" y="1828800"/>
          <a:ext cx="6350000" cy="1435100"/>
        </p:xfrm>
        <a:graphic>
          <a:graphicData uri="http://schemas.openxmlformats.org/presentationml/2006/ole">
            <mc:AlternateContent xmlns:mc="http://schemas.openxmlformats.org/markup-compatibility/2006">
              <mc:Choice xmlns:v="urn:schemas-microsoft-com:vml" Requires="v">
                <p:oleObj name="数式" r:id="rId4" imgW="1586811" imgH="393529" progId="Equation.3">
                  <p:embed/>
                </p:oleObj>
              </mc:Choice>
              <mc:Fallback>
                <p:oleObj name="数式" r:id="rId4" imgW="1586811" imgH="393529"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1828800"/>
                        <a:ext cx="6350000" cy="14351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日付プレースホルダー 1">
            <a:extLst>
              <a:ext uri="{FF2B5EF4-FFF2-40B4-BE49-F238E27FC236}">
                <a16:creationId xmlns:a16="http://schemas.microsoft.com/office/drawing/2014/main" id="{69AB5E16-C54D-562A-ADC8-6971F4D315F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8371" name="フッター プレースホルダー 2">
            <a:extLst>
              <a:ext uri="{FF2B5EF4-FFF2-40B4-BE49-F238E27FC236}">
                <a16:creationId xmlns:a16="http://schemas.microsoft.com/office/drawing/2014/main" id="{6C152D89-E633-96C0-7FF8-5F4FF7FD991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8372" name="スライド番号プレースホルダー 3">
            <a:extLst>
              <a:ext uri="{FF2B5EF4-FFF2-40B4-BE49-F238E27FC236}">
                <a16:creationId xmlns:a16="http://schemas.microsoft.com/office/drawing/2014/main" id="{FDBFB56B-A3A9-CBD9-2392-85C22C226E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82F0CDE2-E882-4A7B-A690-0DE68077F224}" type="slidenum">
              <a:rPr lang="en-US" altLang="ja-JP" smtClean="0"/>
              <a:pPr/>
              <a:t>55</a:t>
            </a:fld>
            <a:endParaRPr lang="en-US" altLang="ja-JP"/>
          </a:p>
        </p:txBody>
      </p:sp>
      <p:grpSp>
        <p:nvGrpSpPr>
          <p:cNvPr id="58373" name="Group 4">
            <a:extLst>
              <a:ext uri="{FF2B5EF4-FFF2-40B4-BE49-F238E27FC236}">
                <a16:creationId xmlns:a16="http://schemas.microsoft.com/office/drawing/2014/main" id="{3DB7B81F-D904-DA40-4184-E3218022463A}"/>
              </a:ext>
            </a:extLst>
          </p:cNvPr>
          <p:cNvGrpSpPr>
            <a:grpSpLocks/>
          </p:cNvGrpSpPr>
          <p:nvPr/>
        </p:nvGrpSpPr>
        <p:grpSpPr bwMode="auto">
          <a:xfrm>
            <a:off x="912813" y="5773738"/>
            <a:ext cx="7467600" cy="630237"/>
            <a:chOff x="576" y="3360"/>
            <a:chExt cx="4704" cy="445"/>
          </a:xfrm>
        </p:grpSpPr>
        <p:pic>
          <p:nvPicPr>
            <p:cNvPr id="58377" name="Picture 5">
              <a:extLst>
                <a:ext uri="{FF2B5EF4-FFF2-40B4-BE49-F238E27FC236}">
                  <a16:creationId xmlns:a16="http://schemas.microsoft.com/office/drawing/2014/main" id="{7635C37E-4D19-40C0-97E2-DBC74AD4A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360"/>
              <a:ext cx="2011"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8" name="Picture 6">
              <a:extLst>
                <a:ext uri="{FF2B5EF4-FFF2-40B4-BE49-F238E27FC236}">
                  <a16:creationId xmlns:a16="http://schemas.microsoft.com/office/drawing/2014/main" id="{6A94B886-4ED6-44D7-954C-EAEE10587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3360"/>
              <a:ext cx="2448" cy="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8374" name="Picture 7">
            <a:extLst>
              <a:ext uri="{FF2B5EF4-FFF2-40B4-BE49-F238E27FC236}">
                <a16:creationId xmlns:a16="http://schemas.microsoft.com/office/drawing/2014/main" id="{FD141F9C-95EE-6E60-F5A7-B91E02AFF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565400"/>
            <a:ext cx="7764462"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5" name="Rectangle 8">
            <a:extLst>
              <a:ext uri="{FF2B5EF4-FFF2-40B4-BE49-F238E27FC236}">
                <a16:creationId xmlns:a16="http://schemas.microsoft.com/office/drawing/2014/main" id="{D03701E7-EE9E-7405-C746-75397BC3B867}"/>
              </a:ext>
            </a:extLst>
          </p:cNvPr>
          <p:cNvSpPr>
            <a:spLocks noChangeArrowheads="1"/>
          </p:cNvSpPr>
          <p:nvPr/>
        </p:nvSpPr>
        <p:spPr bwMode="auto">
          <a:xfrm>
            <a:off x="900113" y="1557338"/>
            <a:ext cx="7315200" cy="762000"/>
          </a:xfrm>
          <a:prstGeom prst="rect">
            <a:avLst/>
          </a:prstGeom>
          <a:solidFill>
            <a:schemeClr val="accent2"/>
          </a:solidFill>
          <a:ln w="12699">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lnSpc>
                <a:spcPct val="90000"/>
              </a:lnSpc>
              <a:spcBef>
                <a:spcPct val="20000"/>
              </a:spcBef>
              <a:buFont typeface="Wingdings" panose="05000000000000000000" pitchFamily="2" charset="2"/>
              <a:buNone/>
            </a:pPr>
            <a:r>
              <a:rPr lang="en-US" altLang="ja-JP" sz="2400">
                <a:solidFill>
                  <a:srgbClr val="FFFF00"/>
                </a:solidFill>
                <a:latin typeface="Arial" panose="020B0604020202020204" pitchFamily="34" charset="0"/>
                <a:ea typeface="ＭＳ Ｐゴシック" panose="020B0600070205080204" pitchFamily="50" charset="-128"/>
              </a:rPr>
              <a:t>Discrete-time solution of  Prolate Spheroidal Wave Functions (PSWF) with eigenvalue decomposition</a:t>
            </a:r>
          </a:p>
        </p:txBody>
      </p:sp>
      <p:sp>
        <p:nvSpPr>
          <p:cNvPr id="58376" name="Rectangle 9">
            <a:extLst>
              <a:ext uri="{FF2B5EF4-FFF2-40B4-BE49-F238E27FC236}">
                <a16:creationId xmlns:a16="http://schemas.microsoft.com/office/drawing/2014/main" id="{6AFCA930-094A-66BA-C58B-87F9DF96A039}"/>
              </a:ext>
            </a:extLst>
          </p:cNvPr>
          <p:cNvSpPr>
            <a:spLocks noChangeArrowheads="1"/>
          </p:cNvSpPr>
          <p:nvPr/>
        </p:nvSpPr>
        <p:spPr bwMode="auto">
          <a:xfrm>
            <a:off x="1258888" y="836613"/>
            <a:ext cx="6553200" cy="530225"/>
          </a:xfrm>
          <a:prstGeom prst="rect">
            <a:avLst/>
          </a:prstGeom>
          <a:solidFill>
            <a:schemeClr val="accent2"/>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lnSpc>
                <a:spcPct val="90000"/>
              </a:lnSpc>
              <a:spcBef>
                <a:spcPct val="20000"/>
              </a:spcBef>
              <a:buFont typeface="Wingdings" panose="05000000000000000000" pitchFamily="2" charset="2"/>
              <a:buNone/>
            </a:pPr>
            <a:r>
              <a:rPr lang="en-US" altLang="ja-JP" sz="3200" u="sng">
                <a:solidFill>
                  <a:srgbClr val="FFFF00"/>
                </a:solidFill>
                <a:latin typeface="Arial" panose="020B0604020202020204" pitchFamily="34" charset="0"/>
                <a:ea typeface="ＭＳ Ｐゴシック" panose="020B0600070205080204" pitchFamily="50" charset="-128"/>
              </a:rPr>
              <a:t>Numerical solution of PSWF (cont.)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日付プレースホルダー 1">
            <a:extLst>
              <a:ext uri="{FF2B5EF4-FFF2-40B4-BE49-F238E27FC236}">
                <a16:creationId xmlns:a16="http://schemas.microsoft.com/office/drawing/2014/main" id="{6E38B4C6-9552-D49D-C1A5-3D56E1DB412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59395" name="フッター プレースホルダー 2">
            <a:extLst>
              <a:ext uri="{FF2B5EF4-FFF2-40B4-BE49-F238E27FC236}">
                <a16:creationId xmlns:a16="http://schemas.microsoft.com/office/drawing/2014/main" id="{E773BDF8-B7E7-FEB3-D991-BB292952387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59396" name="スライド番号プレースホルダー 3">
            <a:extLst>
              <a:ext uri="{FF2B5EF4-FFF2-40B4-BE49-F238E27FC236}">
                <a16:creationId xmlns:a16="http://schemas.microsoft.com/office/drawing/2014/main" id="{1C311323-A9F2-2869-DFB5-101FC99381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4EA03C86-1682-40BB-846F-87E8545C0AD4}" type="slidenum">
              <a:rPr lang="en-US" altLang="ja-JP" smtClean="0"/>
              <a:pPr/>
              <a:t>56</a:t>
            </a:fld>
            <a:endParaRPr lang="en-US" altLang="ja-JP"/>
          </a:p>
        </p:txBody>
      </p:sp>
      <p:grpSp>
        <p:nvGrpSpPr>
          <p:cNvPr id="59397" name="Group 4">
            <a:extLst>
              <a:ext uri="{FF2B5EF4-FFF2-40B4-BE49-F238E27FC236}">
                <a16:creationId xmlns:a16="http://schemas.microsoft.com/office/drawing/2014/main" id="{75DF9812-F481-A283-508B-10E6DFE5805D}"/>
              </a:ext>
            </a:extLst>
          </p:cNvPr>
          <p:cNvGrpSpPr>
            <a:grpSpLocks/>
          </p:cNvGrpSpPr>
          <p:nvPr/>
        </p:nvGrpSpPr>
        <p:grpSpPr bwMode="auto">
          <a:xfrm>
            <a:off x="3419475" y="2060848"/>
            <a:ext cx="5184775" cy="4292600"/>
            <a:chOff x="1338" y="1616"/>
            <a:chExt cx="3084" cy="2450"/>
          </a:xfrm>
        </p:grpSpPr>
        <p:sp>
          <p:nvSpPr>
            <p:cNvPr id="59435" name="AutoShape 5">
              <a:extLst>
                <a:ext uri="{FF2B5EF4-FFF2-40B4-BE49-F238E27FC236}">
                  <a16:creationId xmlns:a16="http://schemas.microsoft.com/office/drawing/2014/main" id="{4945EB63-F1D0-1857-282E-DE8B77F179E7}"/>
                </a:ext>
              </a:extLst>
            </p:cNvPr>
            <p:cNvSpPr>
              <a:spLocks noChangeAspect="1" noChangeArrowheads="1" noTextEdit="1"/>
            </p:cNvSpPr>
            <p:nvPr/>
          </p:nvSpPr>
          <p:spPr bwMode="auto">
            <a:xfrm>
              <a:off x="1338" y="1616"/>
              <a:ext cx="3084" cy="2450"/>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9436" name="Rectangle 6">
              <a:extLst>
                <a:ext uri="{FF2B5EF4-FFF2-40B4-BE49-F238E27FC236}">
                  <a16:creationId xmlns:a16="http://schemas.microsoft.com/office/drawing/2014/main" id="{FA58BB07-B1E5-4EF3-994E-7D2CE848D874}"/>
                </a:ext>
              </a:extLst>
            </p:cNvPr>
            <p:cNvSpPr>
              <a:spLocks noChangeArrowheads="1"/>
            </p:cNvSpPr>
            <p:nvPr/>
          </p:nvSpPr>
          <p:spPr bwMode="auto">
            <a:xfrm>
              <a:off x="1737" y="1802"/>
              <a:ext cx="2388" cy="1991"/>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009999"/>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59437" name="Rectangle 7">
              <a:extLst>
                <a:ext uri="{FF2B5EF4-FFF2-40B4-BE49-F238E27FC236}">
                  <a16:creationId xmlns:a16="http://schemas.microsoft.com/office/drawing/2014/main" id="{9FA306F1-3754-9721-DEE1-48DDB678747E}"/>
                </a:ext>
              </a:extLst>
            </p:cNvPr>
            <p:cNvSpPr>
              <a:spLocks noChangeArrowheads="1"/>
            </p:cNvSpPr>
            <p:nvPr/>
          </p:nvSpPr>
          <p:spPr bwMode="auto">
            <a:xfrm>
              <a:off x="1737" y="1802"/>
              <a:ext cx="2388" cy="1991"/>
            </a:xfrm>
            <a:prstGeom prst="rect">
              <a:avLst/>
            </a:prstGeom>
            <a:noFill/>
            <a:ln w="0">
              <a:solidFill>
                <a:srgbClr val="FFFFFF"/>
              </a:solidFill>
              <a:miter lim="800000"/>
              <a:headEnd/>
              <a:tailEnd/>
            </a:ln>
            <a:extLst>
              <a:ext uri="{909E8E84-426E-40DD-AFC4-6F175D3DCCD1}">
                <a14:hiddenFill xmlns:a14="http://schemas.microsoft.com/office/drawing/2010/main">
                  <a:solidFill>
                    <a:srgbClr val="009999"/>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59438" name="Freeform 8">
              <a:extLst>
                <a:ext uri="{FF2B5EF4-FFF2-40B4-BE49-F238E27FC236}">
                  <a16:creationId xmlns:a16="http://schemas.microsoft.com/office/drawing/2014/main" id="{1D5B3597-68E0-448A-0E45-E882E78FF574}"/>
                </a:ext>
              </a:extLst>
            </p:cNvPr>
            <p:cNvSpPr>
              <a:spLocks/>
            </p:cNvSpPr>
            <p:nvPr/>
          </p:nvSpPr>
          <p:spPr bwMode="auto">
            <a:xfrm>
              <a:off x="1737" y="1802"/>
              <a:ext cx="2" cy="1991"/>
            </a:xfrm>
            <a:custGeom>
              <a:avLst/>
              <a:gdLst>
                <a:gd name="T0" fmla="*/ 0 w 2"/>
                <a:gd name="T1" fmla="*/ 1991 h 396"/>
                <a:gd name="T2" fmla="*/ 0 w 2"/>
                <a:gd name="T3" fmla="*/ 0 h 396"/>
                <a:gd name="T4" fmla="*/ 0 w 2"/>
                <a:gd name="T5" fmla="*/ 0 h 396"/>
                <a:gd name="T6" fmla="*/ 0 60000 65536"/>
                <a:gd name="T7" fmla="*/ 0 60000 65536"/>
                <a:gd name="T8" fmla="*/ 0 60000 65536"/>
              </a:gdLst>
              <a:ahLst/>
              <a:cxnLst>
                <a:cxn ang="T6">
                  <a:pos x="T0" y="T1"/>
                </a:cxn>
                <a:cxn ang="T7">
                  <a:pos x="T2" y="T3"/>
                </a:cxn>
                <a:cxn ang="T8">
                  <a:pos x="T4" y="T5"/>
                </a:cxn>
              </a:cxnLst>
              <a:rect l="0" t="0" r="r" b="b"/>
              <a:pathLst>
                <a:path w="2"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39" name="Freeform 9">
              <a:extLst>
                <a:ext uri="{FF2B5EF4-FFF2-40B4-BE49-F238E27FC236}">
                  <a16:creationId xmlns:a16="http://schemas.microsoft.com/office/drawing/2014/main" id="{F86CCEC2-7114-8ABB-EF05-E45F75982C66}"/>
                </a:ext>
              </a:extLst>
            </p:cNvPr>
            <p:cNvSpPr>
              <a:spLocks/>
            </p:cNvSpPr>
            <p:nvPr/>
          </p:nvSpPr>
          <p:spPr bwMode="auto">
            <a:xfrm>
              <a:off x="1973" y="1802"/>
              <a:ext cx="2" cy="1991"/>
            </a:xfrm>
            <a:custGeom>
              <a:avLst/>
              <a:gdLst>
                <a:gd name="T0" fmla="*/ 0 w 2"/>
                <a:gd name="T1" fmla="*/ 1991 h 396"/>
                <a:gd name="T2" fmla="*/ 0 w 2"/>
                <a:gd name="T3" fmla="*/ 0 h 396"/>
                <a:gd name="T4" fmla="*/ 0 w 2"/>
                <a:gd name="T5" fmla="*/ 0 h 396"/>
                <a:gd name="T6" fmla="*/ 0 60000 65536"/>
                <a:gd name="T7" fmla="*/ 0 60000 65536"/>
                <a:gd name="T8" fmla="*/ 0 60000 65536"/>
              </a:gdLst>
              <a:ahLst/>
              <a:cxnLst>
                <a:cxn ang="T6">
                  <a:pos x="T0" y="T1"/>
                </a:cxn>
                <a:cxn ang="T7">
                  <a:pos x="T2" y="T3"/>
                </a:cxn>
                <a:cxn ang="T8">
                  <a:pos x="T4" y="T5"/>
                </a:cxn>
              </a:cxnLst>
              <a:rect l="0" t="0" r="r" b="b"/>
              <a:pathLst>
                <a:path w="2"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0" name="Freeform 10">
              <a:extLst>
                <a:ext uri="{FF2B5EF4-FFF2-40B4-BE49-F238E27FC236}">
                  <a16:creationId xmlns:a16="http://schemas.microsoft.com/office/drawing/2014/main" id="{4AE5B44D-6605-9847-D2F1-37E1A3D6C64E}"/>
                </a:ext>
              </a:extLst>
            </p:cNvPr>
            <p:cNvSpPr>
              <a:spLocks/>
            </p:cNvSpPr>
            <p:nvPr/>
          </p:nvSpPr>
          <p:spPr bwMode="auto">
            <a:xfrm>
              <a:off x="2211" y="1802"/>
              <a:ext cx="2" cy="1991"/>
            </a:xfrm>
            <a:custGeom>
              <a:avLst/>
              <a:gdLst>
                <a:gd name="T0" fmla="*/ 0 w 2"/>
                <a:gd name="T1" fmla="*/ 1991 h 396"/>
                <a:gd name="T2" fmla="*/ 0 w 2"/>
                <a:gd name="T3" fmla="*/ 0 h 396"/>
                <a:gd name="T4" fmla="*/ 0 w 2"/>
                <a:gd name="T5" fmla="*/ 0 h 396"/>
                <a:gd name="T6" fmla="*/ 0 60000 65536"/>
                <a:gd name="T7" fmla="*/ 0 60000 65536"/>
                <a:gd name="T8" fmla="*/ 0 60000 65536"/>
              </a:gdLst>
              <a:ahLst/>
              <a:cxnLst>
                <a:cxn ang="T6">
                  <a:pos x="T0" y="T1"/>
                </a:cxn>
                <a:cxn ang="T7">
                  <a:pos x="T2" y="T3"/>
                </a:cxn>
                <a:cxn ang="T8">
                  <a:pos x="T4" y="T5"/>
                </a:cxn>
              </a:cxnLst>
              <a:rect l="0" t="0" r="r" b="b"/>
              <a:pathLst>
                <a:path w="2"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1" name="Freeform 11">
              <a:extLst>
                <a:ext uri="{FF2B5EF4-FFF2-40B4-BE49-F238E27FC236}">
                  <a16:creationId xmlns:a16="http://schemas.microsoft.com/office/drawing/2014/main" id="{5BD73CF3-A4BE-3CDF-2E45-81B82E7589B4}"/>
                </a:ext>
              </a:extLst>
            </p:cNvPr>
            <p:cNvSpPr>
              <a:spLocks/>
            </p:cNvSpPr>
            <p:nvPr/>
          </p:nvSpPr>
          <p:spPr bwMode="auto">
            <a:xfrm>
              <a:off x="2449" y="1802"/>
              <a:ext cx="1" cy="1991"/>
            </a:xfrm>
            <a:custGeom>
              <a:avLst/>
              <a:gdLst>
                <a:gd name="T0" fmla="*/ 0 w 1"/>
                <a:gd name="T1" fmla="*/ 1991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2" name="Freeform 12">
              <a:extLst>
                <a:ext uri="{FF2B5EF4-FFF2-40B4-BE49-F238E27FC236}">
                  <a16:creationId xmlns:a16="http://schemas.microsoft.com/office/drawing/2014/main" id="{72602ACB-7022-563F-C147-93EB7C4FAF55}"/>
                </a:ext>
              </a:extLst>
            </p:cNvPr>
            <p:cNvSpPr>
              <a:spLocks/>
            </p:cNvSpPr>
            <p:nvPr/>
          </p:nvSpPr>
          <p:spPr bwMode="auto">
            <a:xfrm>
              <a:off x="2691" y="1802"/>
              <a:ext cx="1" cy="1991"/>
            </a:xfrm>
            <a:custGeom>
              <a:avLst/>
              <a:gdLst>
                <a:gd name="T0" fmla="*/ 0 w 1"/>
                <a:gd name="T1" fmla="*/ 1991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3" name="Freeform 13">
              <a:extLst>
                <a:ext uri="{FF2B5EF4-FFF2-40B4-BE49-F238E27FC236}">
                  <a16:creationId xmlns:a16="http://schemas.microsoft.com/office/drawing/2014/main" id="{760102D5-4D4D-DD25-40EE-BF8D907B60E5}"/>
                </a:ext>
              </a:extLst>
            </p:cNvPr>
            <p:cNvSpPr>
              <a:spLocks/>
            </p:cNvSpPr>
            <p:nvPr/>
          </p:nvSpPr>
          <p:spPr bwMode="auto">
            <a:xfrm>
              <a:off x="2928" y="1802"/>
              <a:ext cx="1" cy="1991"/>
            </a:xfrm>
            <a:custGeom>
              <a:avLst/>
              <a:gdLst>
                <a:gd name="T0" fmla="*/ 0 w 1"/>
                <a:gd name="T1" fmla="*/ 1991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4" name="Freeform 14">
              <a:extLst>
                <a:ext uri="{FF2B5EF4-FFF2-40B4-BE49-F238E27FC236}">
                  <a16:creationId xmlns:a16="http://schemas.microsoft.com/office/drawing/2014/main" id="{9834239A-0EDB-3932-78F2-F1BC1270CA3D}"/>
                </a:ext>
              </a:extLst>
            </p:cNvPr>
            <p:cNvSpPr>
              <a:spLocks/>
            </p:cNvSpPr>
            <p:nvPr/>
          </p:nvSpPr>
          <p:spPr bwMode="auto">
            <a:xfrm>
              <a:off x="3165" y="1802"/>
              <a:ext cx="2" cy="1991"/>
            </a:xfrm>
            <a:custGeom>
              <a:avLst/>
              <a:gdLst>
                <a:gd name="T0" fmla="*/ 0 w 2"/>
                <a:gd name="T1" fmla="*/ 1991 h 396"/>
                <a:gd name="T2" fmla="*/ 0 w 2"/>
                <a:gd name="T3" fmla="*/ 0 h 396"/>
                <a:gd name="T4" fmla="*/ 0 w 2"/>
                <a:gd name="T5" fmla="*/ 0 h 396"/>
                <a:gd name="T6" fmla="*/ 0 60000 65536"/>
                <a:gd name="T7" fmla="*/ 0 60000 65536"/>
                <a:gd name="T8" fmla="*/ 0 60000 65536"/>
              </a:gdLst>
              <a:ahLst/>
              <a:cxnLst>
                <a:cxn ang="T6">
                  <a:pos x="T0" y="T1"/>
                </a:cxn>
                <a:cxn ang="T7">
                  <a:pos x="T2" y="T3"/>
                </a:cxn>
                <a:cxn ang="T8">
                  <a:pos x="T4" y="T5"/>
                </a:cxn>
              </a:cxnLst>
              <a:rect l="0" t="0" r="r" b="b"/>
              <a:pathLst>
                <a:path w="2"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5" name="Freeform 15">
              <a:extLst>
                <a:ext uri="{FF2B5EF4-FFF2-40B4-BE49-F238E27FC236}">
                  <a16:creationId xmlns:a16="http://schemas.microsoft.com/office/drawing/2014/main" id="{334CDA4E-9FA4-EB26-B667-EF2BE159D6A3}"/>
                </a:ext>
              </a:extLst>
            </p:cNvPr>
            <p:cNvSpPr>
              <a:spLocks/>
            </p:cNvSpPr>
            <p:nvPr/>
          </p:nvSpPr>
          <p:spPr bwMode="auto">
            <a:xfrm>
              <a:off x="3407" y="1802"/>
              <a:ext cx="2" cy="1991"/>
            </a:xfrm>
            <a:custGeom>
              <a:avLst/>
              <a:gdLst>
                <a:gd name="T0" fmla="*/ 0 w 2"/>
                <a:gd name="T1" fmla="*/ 1991 h 396"/>
                <a:gd name="T2" fmla="*/ 0 w 2"/>
                <a:gd name="T3" fmla="*/ 0 h 396"/>
                <a:gd name="T4" fmla="*/ 0 w 2"/>
                <a:gd name="T5" fmla="*/ 0 h 396"/>
                <a:gd name="T6" fmla="*/ 0 60000 65536"/>
                <a:gd name="T7" fmla="*/ 0 60000 65536"/>
                <a:gd name="T8" fmla="*/ 0 60000 65536"/>
              </a:gdLst>
              <a:ahLst/>
              <a:cxnLst>
                <a:cxn ang="T6">
                  <a:pos x="T0" y="T1"/>
                </a:cxn>
                <a:cxn ang="T7">
                  <a:pos x="T2" y="T3"/>
                </a:cxn>
                <a:cxn ang="T8">
                  <a:pos x="T4" y="T5"/>
                </a:cxn>
              </a:cxnLst>
              <a:rect l="0" t="0" r="r" b="b"/>
              <a:pathLst>
                <a:path w="2"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6" name="Freeform 16">
              <a:extLst>
                <a:ext uri="{FF2B5EF4-FFF2-40B4-BE49-F238E27FC236}">
                  <a16:creationId xmlns:a16="http://schemas.microsoft.com/office/drawing/2014/main" id="{2786E0BE-B76E-A64E-AB2C-CF8D1834A4B5}"/>
                </a:ext>
              </a:extLst>
            </p:cNvPr>
            <p:cNvSpPr>
              <a:spLocks/>
            </p:cNvSpPr>
            <p:nvPr/>
          </p:nvSpPr>
          <p:spPr bwMode="auto">
            <a:xfrm>
              <a:off x="3645" y="1802"/>
              <a:ext cx="1" cy="1991"/>
            </a:xfrm>
            <a:custGeom>
              <a:avLst/>
              <a:gdLst>
                <a:gd name="T0" fmla="*/ 0 w 1"/>
                <a:gd name="T1" fmla="*/ 1991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7" name="Freeform 17">
              <a:extLst>
                <a:ext uri="{FF2B5EF4-FFF2-40B4-BE49-F238E27FC236}">
                  <a16:creationId xmlns:a16="http://schemas.microsoft.com/office/drawing/2014/main" id="{41C10D7F-1906-1FA5-7016-314D322DBBDE}"/>
                </a:ext>
              </a:extLst>
            </p:cNvPr>
            <p:cNvSpPr>
              <a:spLocks/>
            </p:cNvSpPr>
            <p:nvPr/>
          </p:nvSpPr>
          <p:spPr bwMode="auto">
            <a:xfrm>
              <a:off x="3883" y="1802"/>
              <a:ext cx="1" cy="1991"/>
            </a:xfrm>
            <a:custGeom>
              <a:avLst/>
              <a:gdLst>
                <a:gd name="T0" fmla="*/ 0 w 1"/>
                <a:gd name="T1" fmla="*/ 1991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8" name="Freeform 18">
              <a:extLst>
                <a:ext uri="{FF2B5EF4-FFF2-40B4-BE49-F238E27FC236}">
                  <a16:creationId xmlns:a16="http://schemas.microsoft.com/office/drawing/2014/main" id="{617232A4-18D0-AD5A-6BD4-83A31FF23E55}"/>
                </a:ext>
              </a:extLst>
            </p:cNvPr>
            <p:cNvSpPr>
              <a:spLocks/>
            </p:cNvSpPr>
            <p:nvPr/>
          </p:nvSpPr>
          <p:spPr bwMode="auto">
            <a:xfrm>
              <a:off x="4125" y="1802"/>
              <a:ext cx="2" cy="1991"/>
            </a:xfrm>
            <a:custGeom>
              <a:avLst/>
              <a:gdLst>
                <a:gd name="T0" fmla="*/ 0 w 2"/>
                <a:gd name="T1" fmla="*/ 1991 h 396"/>
                <a:gd name="T2" fmla="*/ 0 w 2"/>
                <a:gd name="T3" fmla="*/ 0 h 396"/>
                <a:gd name="T4" fmla="*/ 0 w 2"/>
                <a:gd name="T5" fmla="*/ 0 h 396"/>
                <a:gd name="T6" fmla="*/ 0 60000 65536"/>
                <a:gd name="T7" fmla="*/ 0 60000 65536"/>
                <a:gd name="T8" fmla="*/ 0 60000 65536"/>
              </a:gdLst>
              <a:ahLst/>
              <a:cxnLst>
                <a:cxn ang="T6">
                  <a:pos x="T0" y="T1"/>
                </a:cxn>
                <a:cxn ang="T7">
                  <a:pos x="T2" y="T3"/>
                </a:cxn>
                <a:cxn ang="T8">
                  <a:pos x="T4" y="T5"/>
                </a:cxn>
              </a:cxnLst>
              <a:rect l="0" t="0" r="r" b="b"/>
              <a:pathLst>
                <a:path w="2"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49" name="Freeform 19">
              <a:extLst>
                <a:ext uri="{FF2B5EF4-FFF2-40B4-BE49-F238E27FC236}">
                  <a16:creationId xmlns:a16="http://schemas.microsoft.com/office/drawing/2014/main" id="{259CADEB-D653-73E7-29E1-36E1E3DFC294}"/>
                </a:ext>
              </a:extLst>
            </p:cNvPr>
            <p:cNvSpPr>
              <a:spLocks/>
            </p:cNvSpPr>
            <p:nvPr/>
          </p:nvSpPr>
          <p:spPr bwMode="auto">
            <a:xfrm>
              <a:off x="1737" y="3793"/>
              <a:ext cx="2388" cy="1"/>
            </a:xfrm>
            <a:custGeom>
              <a:avLst/>
              <a:gdLst>
                <a:gd name="T0" fmla="*/ 0 w 503"/>
                <a:gd name="T1" fmla="*/ 0 h 1"/>
                <a:gd name="T2" fmla="*/ 2388 w 503"/>
                <a:gd name="T3" fmla="*/ 0 h 1"/>
                <a:gd name="T4" fmla="*/ 2388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0" name="Freeform 20">
              <a:extLst>
                <a:ext uri="{FF2B5EF4-FFF2-40B4-BE49-F238E27FC236}">
                  <a16:creationId xmlns:a16="http://schemas.microsoft.com/office/drawing/2014/main" id="{611CA73A-6DD1-A249-3BDF-9D294079535E}"/>
                </a:ext>
              </a:extLst>
            </p:cNvPr>
            <p:cNvSpPr>
              <a:spLocks/>
            </p:cNvSpPr>
            <p:nvPr/>
          </p:nvSpPr>
          <p:spPr bwMode="auto">
            <a:xfrm>
              <a:off x="1737" y="3542"/>
              <a:ext cx="2388" cy="1"/>
            </a:xfrm>
            <a:custGeom>
              <a:avLst/>
              <a:gdLst>
                <a:gd name="T0" fmla="*/ 0 w 503"/>
                <a:gd name="T1" fmla="*/ 0 h 1"/>
                <a:gd name="T2" fmla="*/ 2388 w 503"/>
                <a:gd name="T3" fmla="*/ 0 h 1"/>
                <a:gd name="T4" fmla="*/ 2388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1" name="Freeform 21">
              <a:extLst>
                <a:ext uri="{FF2B5EF4-FFF2-40B4-BE49-F238E27FC236}">
                  <a16:creationId xmlns:a16="http://schemas.microsoft.com/office/drawing/2014/main" id="{FBF9DC46-9B07-DB23-B0EB-9E78D441AF43}"/>
                </a:ext>
              </a:extLst>
            </p:cNvPr>
            <p:cNvSpPr>
              <a:spLocks/>
            </p:cNvSpPr>
            <p:nvPr/>
          </p:nvSpPr>
          <p:spPr bwMode="auto">
            <a:xfrm>
              <a:off x="1737" y="3296"/>
              <a:ext cx="2388" cy="1"/>
            </a:xfrm>
            <a:custGeom>
              <a:avLst/>
              <a:gdLst>
                <a:gd name="T0" fmla="*/ 0 w 503"/>
                <a:gd name="T1" fmla="*/ 0 h 1"/>
                <a:gd name="T2" fmla="*/ 2388 w 503"/>
                <a:gd name="T3" fmla="*/ 0 h 1"/>
                <a:gd name="T4" fmla="*/ 2388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2" name="Freeform 22">
              <a:extLst>
                <a:ext uri="{FF2B5EF4-FFF2-40B4-BE49-F238E27FC236}">
                  <a16:creationId xmlns:a16="http://schemas.microsoft.com/office/drawing/2014/main" id="{40507717-E08E-0E71-3221-016CED8E2804}"/>
                </a:ext>
              </a:extLst>
            </p:cNvPr>
            <p:cNvSpPr>
              <a:spLocks/>
            </p:cNvSpPr>
            <p:nvPr/>
          </p:nvSpPr>
          <p:spPr bwMode="auto">
            <a:xfrm>
              <a:off x="1737" y="3044"/>
              <a:ext cx="2388" cy="1"/>
            </a:xfrm>
            <a:custGeom>
              <a:avLst/>
              <a:gdLst>
                <a:gd name="T0" fmla="*/ 0 w 503"/>
                <a:gd name="T1" fmla="*/ 0 h 1"/>
                <a:gd name="T2" fmla="*/ 2388 w 503"/>
                <a:gd name="T3" fmla="*/ 0 h 1"/>
                <a:gd name="T4" fmla="*/ 2388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3" name="Freeform 23">
              <a:extLst>
                <a:ext uri="{FF2B5EF4-FFF2-40B4-BE49-F238E27FC236}">
                  <a16:creationId xmlns:a16="http://schemas.microsoft.com/office/drawing/2014/main" id="{E5694393-48EA-42AB-8377-0D1A6A533366}"/>
                </a:ext>
              </a:extLst>
            </p:cNvPr>
            <p:cNvSpPr>
              <a:spLocks/>
            </p:cNvSpPr>
            <p:nvPr/>
          </p:nvSpPr>
          <p:spPr bwMode="auto">
            <a:xfrm>
              <a:off x="1737" y="2797"/>
              <a:ext cx="2388" cy="1"/>
            </a:xfrm>
            <a:custGeom>
              <a:avLst/>
              <a:gdLst>
                <a:gd name="T0" fmla="*/ 0 w 503"/>
                <a:gd name="T1" fmla="*/ 0 h 1"/>
                <a:gd name="T2" fmla="*/ 2388 w 503"/>
                <a:gd name="T3" fmla="*/ 0 h 1"/>
                <a:gd name="T4" fmla="*/ 2388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4" name="Freeform 24">
              <a:extLst>
                <a:ext uri="{FF2B5EF4-FFF2-40B4-BE49-F238E27FC236}">
                  <a16:creationId xmlns:a16="http://schemas.microsoft.com/office/drawing/2014/main" id="{6CAA4709-F1DE-7DA1-B95D-9128880E47C1}"/>
                </a:ext>
              </a:extLst>
            </p:cNvPr>
            <p:cNvSpPr>
              <a:spLocks/>
            </p:cNvSpPr>
            <p:nvPr/>
          </p:nvSpPr>
          <p:spPr bwMode="auto">
            <a:xfrm>
              <a:off x="1737" y="2546"/>
              <a:ext cx="2388" cy="1"/>
            </a:xfrm>
            <a:custGeom>
              <a:avLst/>
              <a:gdLst>
                <a:gd name="T0" fmla="*/ 0 w 503"/>
                <a:gd name="T1" fmla="*/ 0 h 1"/>
                <a:gd name="T2" fmla="*/ 2388 w 503"/>
                <a:gd name="T3" fmla="*/ 0 h 1"/>
                <a:gd name="T4" fmla="*/ 2388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5" name="Freeform 25">
              <a:extLst>
                <a:ext uri="{FF2B5EF4-FFF2-40B4-BE49-F238E27FC236}">
                  <a16:creationId xmlns:a16="http://schemas.microsoft.com/office/drawing/2014/main" id="{BDC0A6AD-BAFA-72D8-E4BC-AA6FB3E1040E}"/>
                </a:ext>
              </a:extLst>
            </p:cNvPr>
            <p:cNvSpPr>
              <a:spLocks/>
            </p:cNvSpPr>
            <p:nvPr/>
          </p:nvSpPr>
          <p:spPr bwMode="auto">
            <a:xfrm>
              <a:off x="1737" y="2294"/>
              <a:ext cx="2388" cy="1"/>
            </a:xfrm>
            <a:custGeom>
              <a:avLst/>
              <a:gdLst>
                <a:gd name="T0" fmla="*/ 0 w 503"/>
                <a:gd name="T1" fmla="*/ 0 h 1"/>
                <a:gd name="T2" fmla="*/ 2388 w 503"/>
                <a:gd name="T3" fmla="*/ 0 h 1"/>
                <a:gd name="T4" fmla="*/ 2388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6" name="Freeform 26">
              <a:extLst>
                <a:ext uri="{FF2B5EF4-FFF2-40B4-BE49-F238E27FC236}">
                  <a16:creationId xmlns:a16="http://schemas.microsoft.com/office/drawing/2014/main" id="{0CAE54B9-A163-94FA-7BC8-ADF10493416B}"/>
                </a:ext>
              </a:extLst>
            </p:cNvPr>
            <p:cNvSpPr>
              <a:spLocks/>
            </p:cNvSpPr>
            <p:nvPr/>
          </p:nvSpPr>
          <p:spPr bwMode="auto">
            <a:xfrm>
              <a:off x="1737" y="2048"/>
              <a:ext cx="2388" cy="1"/>
            </a:xfrm>
            <a:custGeom>
              <a:avLst/>
              <a:gdLst>
                <a:gd name="T0" fmla="*/ 0 w 503"/>
                <a:gd name="T1" fmla="*/ 0 h 1"/>
                <a:gd name="T2" fmla="*/ 2388 w 503"/>
                <a:gd name="T3" fmla="*/ 0 h 1"/>
                <a:gd name="T4" fmla="*/ 2388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7" name="Freeform 27">
              <a:extLst>
                <a:ext uri="{FF2B5EF4-FFF2-40B4-BE49-F238E27FC236}">
                  <a16:creationId xmlns:a16="http://schemas.microsoft.com/office/drawing/2014/main" id="{919D1041-1BE3-8362-E526-747EB70D299A}"/>
                </a:ext>
              </a:extLst>
            </p:cNvPr>
            <p:cNvSpPr>
              <a:spLocks/>
            </p:cNvSpPr>
            <p:nvPr/>
          </p:nvSpPr>
          <p:spPr bwMode="auto">
            <a:xfrm>
              <a:off x="1737" y="1802"/>
              <a:ext cx="2388" cy="2"/>
            </a:xfrm>
            <a:custGeom>
              <a:avLst/>
              <a:gdLst>
                <a:gd name="T0" fmla="*/ 0 w 503"/>
                <a:gd name="T1" fmla="*/ 0 h 2"/>
                <a:gd name="T2" fmla="*/ 2388 w 503"/>
                <a:gd name="T3" fmla="*/ 0 h 2"/>
                <a:gd name="T4" fmla="*/ 2388 w 503"/>
                <a:gd name="T5" fmla="*/ 0 h 2"/>
                <a:gd name="T6" fmla="*/ 0 60000 65536"/>
                <a:gd name="T7" fmla="*/ 0 60000 65536"/>
                <a:gd name="T8" fmla="*/ 0 60000 65536"/>
              </a:gdLst>
              <a:ahLst/>
              <a:cxnLst>
                <a:cxn ang="T6">
                  <a:pos x="T0" y="T1"/>
                </a:cxn>
                <a:cxn ang="T7">
                  <a:pos x="T2" y="T3"/>
                </a:cxn>
                <a:cxn ang="T8">
                  <a:pos x="T4" y="T5"/>
                </a:cxn>
              </a:cxnLst>
              <a:rect l="0" t="0" r="r" b="b"/>
              <a:pathLst>
                <a:path w="503" h="2">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458" name="Line 28">
              <a:extLst>
                <a:ext uri="{FF2B5EF4-FFF2-40B4-BE49-F238E27FC236}">
                  <a16:creationId xmlns:a16="http://schemas.microsoft.com/office/drawing/2014/main" id="{9F555102-2944-58D9-9E2B-C0E346D47FAA}"/>
                </a:ext>
              </a:extLst>
            </p:cNvPr>
            <p:cNvSpPr>
              <a:spLocks noChangeShapeType="1"/>
            </p:cNvSpPr>
            <p:nvPr/>
          </p:nvSpPr>
          <p:spPr bwMode="auto">
            <a:xfrm>
              <a:off x="1737" y="1802"/>
              <a:ext cx="23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59" name="Line 29">
              <a:extLst>
                <a:ext uri="{FF2B5EF4-FFF2-40B4-BE49-F238E27FC236}">
                  <a16:creationId xmlns:a16="http://schemas.microsoft.com/office/drawing/2014/main" id="{C9B37FE2-CBA5-499D-5FC7-9E8BF0A40C18}"/>
                </a:ext>
              </a:extLst>
            </p:cNvPr>
            <p:cNvSpPr>
              <a:spLocks noChangeShapeType="1"/>
            </p:cNvSpPr>
            <p:nvPr/>
          </p:nvSpPr>
          <p:spPr bwMode="auto">
            <a:xfrm>
              <a:off x="1737" y="3793"/>
              <a:ext cx="23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0" name="Line 30">
              <a:extLst>
                <a:ext uri="{FF2B5EF4-FFF2-40B4-BE49-F238E27FC236}">
                  <a16:creationId xmlns:a16="http://schemas.microsoft.com/office/drawing/2014/main" id="{0E84B18B-8901-2CC0-8BD1-7F2FA9B1C033}"/>
                </a:ext>
              </a:extLst>
            </p:cNvPr>
            <p:cNvSpPr>
              <a:spLocks noChangeShapeType="1"/>
            </p:cNvSpPr>
            <p:nvPr/>
          </p:nvSpPr>
          <p:spPr bwMode="auto">
            <a:xfrm flipV="1">
              <a:off x="4125" y="1802"/>
              <a:ext cx="2" cy="19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1" name="Line 31">
              <a:extLst>
                <a:ext uri="{FF2B5EF4-FFF2-40B4-BE49-F238E27FC236}">
                  <a16:creationId xmlns:a16="http://schemas.microsoft.com/office/drawing/2014/main" id="{38F7E324-1C42-92F9-2E49-92A613789525}"/>
                </a:ext>
              </a:extLst>
            </p:cNvPr>
            <p:cNvSpPr>
              <a:spLocks noChangeShapeType="1"/>
            </p:cNvSpPr>
            <p:nvPr/>
          </p:nvSpPr>
          <p:spPr bwMode="auto">
            <a:xfrm flipV="1">
              <a:off x="1737" y="1802"/>
              <a:ext cx="2" cy="19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2" name="Line 32">
              <a:extLst>
                <a:ext uri="{FF2B5EF4-FFF2-40B4-BE49-F238E27FC236}">
                  <a16:creationId xmlns:a16="http://schemas.microsoft.com/office/drawing/2014/main" id="{9CBBD374-758D-2A43-CEAD-3AEEE3A75214}"/>
                </a:ext>
              </a:extLst>
            </p:cNvPr>
            <p:cNvSpPr>
              <a:spLocks noChangeShapeType="1"/>
            </p:cNvSpPr>
            <p:nvPr/>
          </p:nvSpPr>
          <p:spPr bwMode="auto">
            <a:xfrm>
              <a:off x="1737" y="3793"/>
              <a:ext cx="23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3" name="Line 33">
              <a:extLst>
                <a:ext uri="{FF2B5EF4-FFF2-40B4-BE49-F238E27FC236}">
                  <a16:creationId xmlns:a16="http://schemas.microsoft.com/office/drawing/2014/main" id="{DE51CBC0-3E46-DE65-81E6-89DC2F63DEFC}"/>
                </a:ext>
              </a:extLst>
            </p:cNvPr>
            <p:cNvSpPr>
              <a:spLocks noChangeShapeType="1"/>
            </p:cNvSpPr>
            <p:nvPr/>
          </p:nvSpPr>
          <p:spPr bwMode="auto">
            <a:xfrm flipV="1">
              <a:off x="1737" y="1802"/>
              <a:ext cx="2" cy="19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4" name="Line 34">
              <a:extLst>
                <a:ext uri="{FF2B5EF4-FFF2-40B4-BE49-F238E27FC236}">
                  <a16:creationId xmlns:a16="http://schemas.microsoft.com/office/drawing/2014/main" id="{5FA3FCC8-D0C5-C9E2-3FD2-0AF749BD075D}"/>
                </a:ext>
              </a:extLst>
            </p:cNvPr>
            <p:cNvSpPr>
              <a:spLocks noChangeShapeType="1"/>
            </p:cNvSpPr>
            <p:nvPr/>
          </p:nvSpPr>
          <p:spPr bwMode="auto">
            <a:xfrm flipV="1">
              <a:off x="1737" y="3763"/>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5" name="Line 35">
              <a:extLst>
                <a:ext uri="{FF2B5EF4-FFF2-40B4-BE49-F238E27FC236}">
                  <a16:creationId xmlns:a16="http://schemas.microsoft.com/office/drawing/2014/main" id="{8193F990-A96F-B945-3C22-B4739E38F85B}"/>
                </a:ext>
              </a:extLst>
            </p:cNvPr>
            <p:cNvSpPr>
              <a:spLocks noChangeShapeType="1"/>
            </p:cNvSpPr>
            <p:nvPr/>
          </p:nvSpPr>
          <p:spPr bwMode="auto">
            <a:xfrm>
              <a:off x="1737" y="1802"/>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6" name="Rectangle 36">
              <a:extLst>
                <a:ext uri="{FF2B5EF4-FFF2-40B4-BE49-F238E27FC236}">
                  <a16:creationId xmlns:a16="http://schemas.microsoft.com/office/drawing/2014/main" id="{94A23264-CDBF-9B72-98FF-C55E50E8DA99}"/>
                </a:ext>
              </a:extLst>
            </p:cNvPr>
            <p:cNvSpPr>
              <a:spLocks noChangeArrowheads="1"/>
            </p:cNvSpPr>
            <p:nvPr/>
          </p:nvSpPr>
          <p:spPr bwMode="auto">
            <a:xfrm>
              <a:off x="1680" y="3813"/>
              <a:ext cx="67"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-5</a:t>
              </a:r>
            </a:p>
          </p:txBody>
        </p:sp>
        <p:sp>
          <p:nvSpPr>
            <p:cNvPr id="59467" name="Line 37">
              <a:extLst>
                <a:ext uri="{FF2B5EF4-FFF2-40B4-BE49-F238E27FC236}">
                  <a16:creationId xmlns:a16="http://schemas.microsoft.com/office/drawing/2014/main" id="{E607879E-84D2-26BC-0190-510E462E968A}"/>
                </a:ext>
              </a:extLst>
            </p:cNvPr>
            <p:cNvSpPr>
              <a:spLocks noChangeShapeType="1"/>
            </p:cNvSpPr>
            <p:nvPr/>
          </p:nvSpPr>
          <p:spPr bwMode="auto">
            <a:xfrm flipV="1">
              <a:off x="1973" y="3763"/>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8" name="Line 38">
              <a:extLst>
                <a:ext uri="{FF2B5EF4-FFF2-40B4-BE49-F238E27FC236}">
                  <a16:creationId xmlns:a16="http://schemas.microsoft.com/office/drawing/2014/main" id="{3AA9C8B5-0A05-1D1A-316E-51BD13000E17}"/>
                </a:ext>
              </a:extLst>
            </p:cNvPr>
            <p:cNvSpPr>
              <a:spLocks noChangeShapeType="1"/>
            </p:cNvSpPr>
            <p:nvPr/>
          </p:nvSpPr>
          <p:spPr bwMode="auto">
            <a:xfrm>
              <a:off x="1973" y="1802"/>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69" name="Rectangle 39">
              <a:extLst>
                <a:ext uri="{FF2B5EF4-FFF2-40B4-BE49-F238E27FC236}">
                  <a16:creationId xmlns:a16="http://schemas.microsoft.com/office/drawing/2014/main" id="{D127CF66-71C9-2772-A566-AA82A1D7E387}"/>
                </a:ext>
              </a:extLst>
            </p:cNvPr>
            <p:cNvSpPr>
              <a:spLocks noChangeArrowheads="1"/>
            </p:cNvSpPr>
            <p:nvPr/>
          </p:nvSpPr>
          <p:spPr bwMode="auto">
            <a:xfrm>
              <a:off x="1917" y="3813"/>
              <a:ext cx="67"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-4</a:t>
              </a:r>
            </a:p>
          </p:txBody>
        </p:sp>
        <p:sp>
          <p:nvSpPr>
            <p:cNvPr id="59470" name="Line 40">
              <a:extLst>
                <a:ext uri="{FF2B5EF4-FFF2-40B4-BE49-F238E27FC236}">
                  <a16:creationId xmlns:a16="http://schemas.microsoft.com/office/drawing/2014/main" id="{A315E43F-486D-024B-2487-1B56D09678C9}"/>
                </a:ext>
              </a:extLst>
            </p:cNvPr>
            <p:cNvSpPr>
              <a:spLocks noChangeShapeType="1"/>
            </p:cNvSpPr>
            <p:nvPr/>
          </p:nvSpPr>
          <p:spPr bwMode="auto">
            <a:xfrm flipV="1">
              <a:off x="2211" y="3763"/>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71" name="Line 41">
              <a:extLst>
                <a:ext uri="{FF2B5EF4-FFF2-40B4-BE49-F238E27FC236}">
                  <a16:creationId xmlns:a16="http://schemas.microsoft.com/office/drawing/2014/main" id="{9B6C694A-BA3B-9F2C-E1C6-085D139F7E40}"/>
                </a:ext>
              </a:extLst>
            </p:cNvPr>
            <p:cNvSpPr>
              <a:spLocks noChangeShapeType="1"/>
            </p:cNvSpPr>
            <p:nvPr/>
          </p:nvSpPr>
          <p:spPr bwMode="auto">
            <a:xfrm>
              <a:off x="2211" y="1802"/>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72" name="Rectangle 42">
              <a:extLst>
                <a:ext uri="{FF2B5EF4-FFF2-40B4-BE49-F238E27FC236}">
                  <a16:creationId xmlns:a16="http://schemas.microsoft.com/office/drawing/2014/main" id="{7C66FB0E-748E-D19F-11A5-0B394FB39055}"/>
                </a:ext>
              </a:extLst>
            </p:cNvPr>
            <p:cNvSpPr>
              <a:spLocks noChangeArrowheads="1"/>
            </p:cNvSpPr>
            <p:nvPr/>
          </p:nvSpPr>
          <p:spPr bwMode="auto">
            <a:xfrm>
              <a:off x="2155" y="3813"/>
              <a:ext cx="67"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-3</a:t>
              </a:r>
            </a:p>
          </p:txBody>
        </p:sp>
        <p:sp>
          <p:nvSpPr>
            <p:cNvPr id="59473" name="Line 43">
              <a:extLst>
                <a:ext uri="{FF2B5EF4-FFF2-40B4-BE49-F238E27FC236}">
                  <a16:creationId xmlns:a16="http://schemas.microsoft.com/office/drawing/2014/main" id="{533F932B-DA39-3DB9-999C-D477670453B7}"/>
                </a:ext>
              </a:extLst>
            </p:cNvPr>
            <p:cNvSpPr>
              <a:spLocks noChangeShapeType="1"/>
            </p:cNvSpPr>
            <p:nvPr/>
          </p:nvSpPr>
          <p:spPr bwMode="auto">
            <a:xfrm flipV="1">
              <a:off x="2449" y="3763"/>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74" name="Line 44">
              <a:extLst>
                <a:ext uri="{FF2B5EF4-FFF2-40B4-BE49-F238E27FC236}">
                  <a16:creationId xmlns:a16="http://schemas.microsoft.com/office/drawing/2014/main" id="{2B86B344-FD32-C7AF-F0B4-EDE6C398EAAE}"/>
                </a:ext>
              </a:extLst>
            </p:cNvPr>
            <p:cNvSpPr>
              <a:spLocks noChangeShapeType="1"/>
            </p:cNvSpPr>
            <p:nvPr/>
          </p:nvSpPr>
          <p:spPr bwMode="auto">
            <a:xfrm>
              <a:off x="2449" y="180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75" name="Rectangle 45">
              <a:extLst>
                <a:ext uri="{FF2B5EF4-FFF2-40B4-BE49-F238E27FC236}">
                  <a16:creationId xmlns:a16="http://schemas.microsoft.com/office/drawing/2014/main" id="{394298B9-60A7-3B3B-5435-93E7FA50A812}"/>
                </a:ext>
              </a:extLst>
            </p:cNvPr>
            <p:cNvSpPr>
              <a:spLocks noChangeArrowheads="1"/>
            </p:cNvSpPr>
            <p:nvPr/>
          </p:nvSpPr>
          <p:spPr bwMode="auto">
            <a:xfrm>
              <a:off x="2392" y="3813"/>
              <a:ext cx="67"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-2</a:t>
              </a:r>
            </a:p>
          </p:txBody>
        </p:sp>
        <p:sp>
          <p:nvSpPr>
            <p:cNvPr id="59476" name="Line 46">
              <a:extLst>
                <a:ext uri="{FF2B5EF4-FFF2-40B4-BE49-F238E27FC236}">
                  <a16:creationId xmlns:a16="http://schemas.microsoft.com/office/drawing/2014/main" id="{38869B62-7178-9EBD-6A89-27D305B45C44}"/>
                </a:ext>
              </a:extLst>
            </p:cNvPr>
            <p:cNvSpPr>
              <a:spLocks noChangeShapeType="1"/>
            </p:cNvSpPr>
            <p:nvPr/>
          </p:nvSpPr>
          <p:spPr bwMode="auto">
            <a:xfrm flipV="1">
              <a:off x="2691" y="3763"/>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77" name="Line 47">
              <a:extLst>
                <a:ext uri="{FF2B5EF4-FFF2-40B4-BE49-F238E27FC236}">
                  <a16:creationId xmlns:a16="http://schemas.microsoft.com/office/drawing/2014/main" id="{2FB5BD73-9900-2852-0941-70BAFC8301BB}"/>
                </a:ext>
              </a:extLst>
            </p:cNvPr>
            <p:cNvSpPr>
              <a:spLocks noChangeShapeType="1"/>
            </p:cNvSpPr>
            <p:nvPr/>
          </p:nvSpPr>
          <p:spPr bwMode="auto">
            <a:xfrm>
              <a:off x="2691" y="180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78" name="Rectangle 48">
              <a:extLst>
                <a:ext uri="{FF2B5EF4-FFF2-40B4-BE49-F238E27FC236}">
                  <a16:creationId xmlns:a16="http://schemas.microsoft.com/office/drawing/2014/main" id="{6546DFE2-586D-2122-34B9-4CBA1CEE3813}"/>
                </a:ext>
              </a:extLst>
            </p:cNvPr>
            <p:cNvSpPr>
              <a:spLocks noChangeArrowheads="1"/>
            </p:cNvSpPr>
            <p:nvPr/>
          </p:nvSpPr>
          <p:spPr bwMode="auto">
            <a:xfrm>
              <a:off x="2634" y="3813"/>
              <a:ext cx="67"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-1</a:t>
              </a:r>
            </a:p>
          </p:txBody>
        </p:sp>
        <p:sp>
          <p:nvSpPr>
            <p:cNvPr id="59479" name="Line 49">
              <a:extLst>
                <a:ext uri="{FF2B5EF4-FFF2-40B4-BE49-F238E27FC236}">
                  <a16:creationId xmlns:a16="http://schemas.microsoft.com/office/drawing/2014/main" id="{EA5D14F3-7E0D-AFC1-FB29-50B5F93B13AB}"/>
                </a:ext>
              </a:extLst>
            </p:cNvPr>
            <p:cNvSpPr>
              <a:spLocks noChangeShapeType="1"/>
            </p:cNvSpPr>
            <p:nvPr/>
          </p:nvSpPr>
          <p:spPr bwMode="auto">
            <a:xfrm flipV="1">
              <a:off x="2928" y="3763"/>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80" name="Line 50">
              <a:extLst>
                <a:ext uri="{FF2B5EF4-FFF2-40B4-BE49-F238E27FC236}">
                  <a16:creationId xmlns:a16="http://schemas.microsoft.com/office/drawing/2014/main" id="{085F491C-0C47-3D1F-111C-D38BC903CE71}"/>
                </a:ext>
              </a:extLst>
            </p:cNvPr>
            <p:cNvSpPr>
              <a:spLocks noChangeShapeType="1"/>
            </p:cNvSpPr>
            <p:nvPr/>
          </p:nvSpPr>
          <p:spPr bwMode="auto">
            <a:xfrm>
              <a:off x="2928" y="180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81" name="Rectangle 51">
              <a:extLst>
                <a:ext uri="{FF2B5EF4-FFF2-40B4-BE49-F238E27FC236}">
                  <a16:creationId xmlns:a16="http://schemas.microsoft.com/office/drawing/2014/main" id="{FB30E77E-DC80-3E31-60C0-1197C953FBD3}"/>
                </a:ext>
              </a:extLst>
            </p:cNvPr>
            <p:cNvSpPr>
              <a:spLocks noChangeArrowheads="1"/>
            </p:cNvSpPr>
            <p:nvPr/>
          </p:nvSpPr>
          <p:spPr bwMode="auto">
            <a:xfrm>
              <a:off x="2909" y="3813"/>
              <a:ext cx="42"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a:t>
              </a:r>
            </a:p>
          </p:txBody>
        </p:sp>
        <p:sp>
          <p:nvSpPr>
            <p:cNvPr id="59482" name="Line 52">
              <a:extLst>
                <a:ext uri="{FF2B5EF4-FFF2-40B4-BE49-F238E27FC236}">
                  <a16:creationId xmlns:a16="http://schemas.microsoft.com/office/drawing/2014/main" id="{25CBFFF4-5F45-20CE-9A37-1381AB6963FB}"/>
                </a:ext>
              </a:extLst>
            </p:cNvPr>
            <p:cNvSpPr>
              <a:spLocks noChangeShapeType="1"/>
            </p:cNvSpPr>
            <p:nvPr/>
          </p:nvSpPr>
          <p:spPr bwMode="auto">
            <a:xfrm flipV="1">
              <a:off x="3165" y="3763"/>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83" name="Line 53">
              <a:extLst>
                <a:ext uri="{FF2B5EF4-FFF2-40B4-BE49-F238E27FC236}">
                  <a16:creationId xmlns:a16="http://schemas.microsoft.com/office/drawing/2014/main" id="{4FB47D04-C712-36F8-6CA6-9C27A472ACC8}"/>
                </a:ext>
              </a:extLst>
            </p:cNvPr>
            <p:cNvSpPr>
              <a:spLocks noChangeShapeType="1"/>
            </p:cNvSpPr>
            <p:nvPr/>
          </p:nvSpPr>
          <p:spPr bwMode="auto">
            <a:xfrm>
              <a:off x="3165" y="1802"/>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84" name="Rectangle 54">
              <a:extLst>
                <a:ext uri="{FF2B5EF4-FFF2-40B4-BE49-F238E27FC236}">
                  <a16:creationId xmlns:a16="http://schemas.microsoft.com/office/drawing/2014/main" id="{F70DA1EF-DBFF-0553-3DAE-5531616E8D3D}"/>
                </a:ext>
              </a:extLst>
            </p:cNvPr>
            <p:cNvSpPr>
              <a:spLocks noChangeArrowheads="1"/>
            </p:cNvSpPr>
            <p:nvPr/>
          </p:nvSpPr>
          <p:spPr bwMode="auto">
            <a:xfrm>
              <a:off x="3147" y="3813"/>
              <a:ext cx="42"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1</a:t>
              </a:r>
            </a:p>
          </p:txBody>
        </p:sp>
        <p:sp>
          <p:nvSpPr>
            <p:cNvPr id="59485" name="Line 55">
              <a:extLst>
                <a:ext uri="{FF2B5EF4-FFF2-40B4-BE49-F238E27FC236}">
                  <a16:creationId xmlns:a16="http://schemas.microsoft.com/office/drawing/2014/main" id="{04162990-18C5-963D-6142-EF2EDDBA3745}"/>
                </a:ext>
              </a:extLst>
            </p:cNvPr>
            <p:cNvSpPr>
              <a:spLocks noChangeShapeType="1"/>
            </p:cNvSpPr>
            <p:nvPr/>
          </p:nvSpPr>
          <p:spPr bwMode="auto">
            <a:xfrm flipV="1">
              <a:off x="3407" y="3763"/>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86" name="Line 56">
              <a:extLst>
                <a:ext uri="{FF2B5EF4-FFF2-40B4-BE49-F238E27FC236}">
                  <a16:creationId xmlns:a16="http://schemas.microsoft.com/office/drawing/2014/main" id="{2EFF8EED-F1CC-C116-2B01-AC94E2DAA5BC}"/>
                </a:ext>
              </a:extLst>
            </p:cNvPr>
            <p:cNvSpPr>
              <a:spLocks noChangeShapeType="1"/>
            </p:cNvSpPr>
            <p:nvPr/>
          </p:nvSpPr>
          <p:spPr bwMode="auto">
            <a:xfrm>
              <a:off x="3407" y="1802"/>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87" name="Rectangle 57">
              <a:extLst>
                <a:ext uri="{FF2B5EF4-FFF2-40B4-BE49-F238E27FC236}">
                  <a16:creationId xmlns:a16="http://schemas.microsoft.com/office/drawing/2014/main" id="{57383618-E9A0-9A7F-1134-3E131BF005E9}"/>
                </a:ext>
              </a:extLst>
            </p:cNvPr>
            <p:cNvSpPr>
              <a:spLocks noChangeArrowheads="1"/>
            </p:cNvSpPr>
            <p:nvPr/>
          </p:nvSpPr>
          <p:spPr bwMode="auto">
            <a:xfrm>
              <a:off x="3388" y="3813"/>
              <a:ext cx="42"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2</a:t>
              </a:r>
            </a:p>
          </p:txBody>
        </p:sp>
        <p:sp>
          <p:nvSpPr>
            <p:cNvPr id="59488" name="Line 58">
              <a:extLst>
                <a:ext uri="{FF2B5EF4-FFF2-40B4-BE49-F238E27FC236}">
                  <a16:creationId xmlns:a16="http://schemas.microsoft.com/office/drawing/2014/main" id="{3F846ACF-F26B-3E52-C136-D9EC0A64760A}"/>
                </a:ext>
              </a:extLst>
            </p:cNvPr>
            <p:cNvSpPr>
              <a:spLocks noChangeShapeType="1"/>
            </p:cNvSpPr>
            <p:nvPr/>
          </p:nvSpPr>
          <p:spPr bwMode="auto">
            <a:xfrm flipV="1">
              <a:off x="3645" y="3763"/>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89" name="Line 59">
              <a:extLst>
                <a:ext uri="{FF2B5EF4-FFF2-40B4-BE49-F238E27FC236}">
                  <a16:creationId xmlns:a16="http://schemas.microsoft.com/office/drawing/2014/main" id="{D3A4F8DE-BED7-7EFF-A39E-DD4DFD50A8A3}"/>
                </a:ext>
              </a:extLst>
            </p:cNvPr>
            <p:cNvSpPr>
              <a:spLocks noChangeShapeType="1"/>
            </p:cNvSpPr>
            <p:nvPr/>
          </p:nvSpPr>
          <p:spPr bwMode="auto">
            <a:xfrm>
              <a:off x="3645" y="180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90" name="Rectangle 60">
              <a:extLst>
                <a:ext uri="{FF2B5EF4-FFF2-40B4-BE49-F238E27FC236}">
                  <a16:creationId xmlns:a16="http://schemas.microsoft.com/office/drawing/2014/main" id="{37A9CB78-407F-942A-C10B-5A0CF7D89234}"/>
                </a:ext>
              </a:extLst>
            </p:cNvPr>
            <p:cNvSpPr>
              <a:spLocks noChangeArrowheads="1"/>
            </p:cNvSpPr>
            <p:nvPr/>
          </p:nvSpPr>
          <p:spPr bwMode="auto">
            <a:xfrm>
              <a:off x="3626" y="3813"/>
              <a:ext cx="42"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3</a:t>
              </a:r>
            </a:p>
          </p:txBody>
        </p:sp>
        <p:sp>
          <p:nvSpPr>
            <p:cNvPr id="59491" name="Line 61">
              <a:extLst>
                <a:ext uri="{FF2B5EF4-FFF2-40B4-BE49-F238E27FC236}">
                  <a16:creationId xmlns:a16="http://schemas.microsoft.com/office/drawing/2014/main" id="{DDC9EAEE-3788-296E-8D11-CAC09570E608}"/>
                </a:ext>
              </a:extLst>
            </p:cNvPr>
            <p:cNvSpPr>
              <a:spLocks noChangeShapeType="1"/>
            </p:cNvSpPr>
            <p:nvPr/>
          </p:nvSpPr>
          <p:spPr bwMode="auto">
            <a:xfrm flipV="1">
              <a:off x="3883" y="3763"/>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92" name="Line 62">
              <a:extLst>
                <a:ext uri="{FF2B5EF4-FFF2-40B4-BE49-F238E27FC236}">
                  <a16:creationId xmlns:a16="http://schemas.microsoft.com/office/drawing/2014/main" id="{656150C6-6AAA-9773-49A4-58833ACCEE6B}"/>
                </a:ext>
              </a:extLst>
            </p:cNvPr>
            <p:cNvSpPr>
              <a:spLocks noChangeShapeType="1"/>
            </p:cNvSpPr>
            <p:nvPr/>
          </p:nvSpPr>
          <p:spPr bwMode="auto">
            <a:xfrm>
              <a:off x="3883" y="180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93" name="Rectangle 63">
              <a:extLst>
                <a:ext uri="{FF2B5EF4-FFF2-40B4-BE49-F238E27FC236}">
                  <a16:creationId xmlns:a16="http://schemas.microsoft.com/office/drawing/2014/main" id="{42645BAD-1EFA-D6E7-8543-5FD6EE2828B1}"/>
                </a:ext>
              </a:extLst>
            </p:cNvPr>
            <p:cNvSpPr>
              <a:spLocks noChangeArrowheads="1"/>
            </p:cNvSpPr>
            <p:nvPr/>
          </p:nvSpPr>
          <p:spPr bwMode="auto">
            <a:xfrm>
              <a:off x="3863" y="3813"/>
              <a:ext cx="42"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4</a:t>
              </a:r>
            </a:p>
          </p:txBody>
        </p:sp>
        <p:sp>
          <p:nvSpPr>
            <p:cNvPr id="59494" name="Line 64">
              <a:extLst>
                <a:ext uri="{FF2B5EF4-FFF2-40B4-BE49-F238E27FC236}">
                  <a16:creationId xmlns:a16="http://schemas.microsoft.com/office/drawing/2014/main" id="{BE553719-D9EE-B4A2-7A5D-49D982D23B29}"/>
                </a:ext>
              </a:extLst>
            </p:cNvPr>
            <p:cNvSpPr>
              <a:spLocks noChangeShapeType="1"/>
            </p:cNvSpPr>
            <p:nvPr/>
          </p:nvSpPr>
          <p:spPr bwMode="auto">
            <a:xfrm flipV="1">
              <a:off x="4125" y="3763"/>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95" name="Line 65">
              <a:extLst>
                <a:ext uri="{FF2B5EF4-FFF2-40B4-BE49-F238E27FC236}">
                  <a16:creationId xmlns:a16="http://schemas.microsoft.com/office/drawing/2014/main" id="{3F30E051-29A3-A750-48E4-727A96D1A6B8}"/>
                </a:ext>
              </a:extLst>
            </p:cNvPr>
            <p:cNvSpPr>
              <a:spLocks noChangeShapeType="1"/>
            </p:cNvSpPr>
            <p:nvPr/>
          </p:nvSpPr>
          <p:spPr bwMode="auto">
            <a:xfrm>
              <a:off x="4125" y="1802"/>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96" name="Rectangle 66">
              <a:extLst>
                <a:ext uri="{FF2B5EF4-FFF2-40B4-BE49-F238E27FC236}">
                  <a16:creationId xmlns:a16="http://schemas.microsoft.com/office/drawing/2014/main" id="{369D0509-93E8-2F21-2070-C91E8D80A752}"/>
                </a:ext>
              </a:extLst>
            </p:cNvPr>
            <p:cNvSpPr>
              <a:spLocks noChangeArrowheads="1"/>
            </p:cNvSpPr>
            <p:nvPr/>
          </p:nvSpPr>
          <p:spPr bwMode="auto">
            <a:xfrm>
              <a:off x="4106" y="3813"/>
              <a:ext cx="41"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5</a:t>
              </a:r>
            </a:p>
          </p:txBody>
        </p:sp>
        <p:sp>
          <p:nvSpPr>
            <p:cNvPr id="59497" name="Rectangle 67">
              <a:extLst>
                <a:ext uri="{FF2B5EF4-FFF2-40B4-BE49-F238E27FC236}">
                  <a16:creationId xmlns:a16="http://schemas.microsoft.com/office/drawing/2014/main" id="{9737332F-77B7-AFE6-BDA6-2A764238655C}"/>
                </a:ext>
              </a:extLst>
            </p:cNvPr>
            <p:cNvSpPr>
              <a:spLocks noChangeArrowheads="1"/>
            </p:cNvSpPr>
            <p:nvPr/>
          </p:nvSpPr>
          <p:spPr bwMode="auto">
            <a:xfrm>
              <a:off x="3921" y="3939"/>
              <a:ext cx="141"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x 10</a:t>
              </a:r>
            </a:p>
          </p:txBody>
        </p:sp>
        <p:sp>
          <p:nvSpPr>
            <p:cNvPr id="59498" name="Rectangle 68">
              <a:extLst>
                <a:ext uri="{FF2B5EF4-FFF2-40B4-BE49-F238E27FC236}">
                  <a16:creationId xmlns:a16="http://schemas.microsoft.com/office/drawing/2014/main" id="{EC4C3DBC-5BC9-608C-6544-ED13E180ABD6}"/>
                </a:ext>
              </a:extLst>
            </p:cNvPr>
            <p:cNvSpPr>
              <a:spLocks noChangeArrowheads="1"/>
            </p:cNvSpPr>
            <p:nvPr/>
          </p:nvSpPr>
          <p:spPr bwMode="auto">
            <a:xfrm>
              <a:off x="4053" y="3914"/>
              <a:ext cx="108"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-10</a:t>
              </a:r>
            </a:p>
          </p:txBody>
        </p:sp>
        <p:sp>
          <p:nvSpPr>
            <p:cNvPr id="59499" name="Line 69">
              <a:extLst>
                <a:ext uri="{FF2B5EF4-FFF2-40B4-BE49-F238E27FC236}">
                  <a16:creationId xmlns:a16="http://schemas.microsoft.com/office/drawing/2014/main" id="{62B5D298-96A6-860F-41DC-C12106513D61}"/>
                </a:ext>
              </a:extLst>
            </p:cNvPr>
            <p:cNvSpPr>
              <a:spLocks noChangeShapeType="1"/>
            </p:cNvSpPr>
            <p:nvPr/>
          </p:nvSpPr>
          <p:spPr bwMode="auto">
            <a:xfrm>
              <a:off x="1737" y="379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00" name="Line 70">
              <a:extLst>
                <a:ext uri="{FF2B5EF4-FFF2-40B4-BE49-F238E27FC236}">
                  <a16:creationId xmlns:a16="http://schemas.microsoft.com/office/drawing/2014/main" id="{10B0010C-BE56-21AB-E576-8ACBFFB17DD9}"/>
                </a:ext>
              </a:extLst>
            </p:cNvPr>
            <p:cNvSpPr>
              <a:spLocks noChangeShapeType="1"/>
            </p:cNvSpPr>
            <p:nvPr/>
          </p:nvSpPr>
          <p:spPr bwMode="auto">
            <a:xfrm flipH="1">
              <a:off x="4096" y="3793"/>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01" name="Rectangle 71">
              <a:extLst>
                <a:ext uri="{FF2B5EF4-FFF2-40B4-BE49-F238E27FC236}">
                  <a16:creationId xmlns:a16="http://schemas.microsoft.com/office/drawing/2014/main" id="{C46CE215-985E-F152-99D9-A11C6432EC8E}"/>
                </a:ext>
              </a:extLst>
            </p:cNvPr>
            <p:cNvSpPr>
              <a:spLocks noChangeArrowheads="1"/>
            </p:cNvSpPr>
            <p:nvPr/>
          </p:nvSpPr>
          <p:spPr bwMode="auto">
            <a:xfrm>
              <a:off x="1584" y="3754"/>
              <a:ext cx="130"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-0.4</a:t>
              </a:r>
            </a:p>
          </p:txBody>
        </p:sp>
        <p:sp>
          <p:nvSpPr>
            <p:cNvPr id="59502" name="Line 72">
              <a:extLst>
                <a:ext uri="{FF2B5EF4-FFF2-40B4-BE49-F238E27FC236}">
                  <a16:creationId xmlns:a16="http://schemas.microsoft.com/office/drawing/2014/main" id="{916E83E6-B85C-0346-A84E-35A6A9AF5034}"/>
                </a:ext>
              </a:extLst>
            </p:cNvPr>
            <p:cNvSpPr>
              <a:spLocks noChangeShapeType="1"/>
            </p:cNvSpPr>
            <p:nvPr/>
          </p:nvSpPr>
          <p:spPr bwMode="auto">
            <a:xfrm>
              <a:off x="1737" y="3542"/>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03" name="Line 73">
              <a:extLst>
                <a:ext uri="{FF2B5EF4-FFF2-40B4-BE49-F238E27FC236}">
                  <a16:creationId xmlns:a16="http://schemas.microsoft.com/office/drawing/2014/main" id="{CEBE0C80-FA15-44AE-73E1-F2F5FC5B0197}"/>
                </a:ext>
              </a:extLst>
            </p:cNvPr>
            <p:cNvSpPr>
              <a:spLocks noChangeShapeType="1"/>
            </p:cNvSpPr>
            <p:nvPr/>
          </p:nvSpPr>
          <p:spPr bwMode="auto">
            <a:xfrm flipH="1">
              <a:off x="4096" y="3542"/>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04" name="Rectangle 74">
              <a:extLst>
                <a:ext uri="{FF2B5EF4-FFF2-40B4-BE49-F238E27FC236}">
                  <a16:creationId xmlns:a16="http://schemas.microsoft.com/office/drawing/2014/main" id="{E4A2C7BF-5FA6-12ED-B8CA-B3F015ABA430}"/>
                </a:ext>
              </a:extLst>
            </p:cNvPr>
            <p:cNvSpPr>
              <a:spLocks noChangeArrowheads="1"/>
            </p:cNvSpPr>
            <p:nvPr/>
          </p:nvSpPr>
          <p:spPr bwMode="auto">
            <a:xfrm>
              <a:off x="1584" y="3502"/>
              <a:ext cx="130"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-0.3</a:t>
              </a:r>
            </a:p>
          </p:txBody>
        </p:sp>
        <p:sp>
          <p:nvSpPr>
            <p:cNvPr id="59505" name="Line 75">
              <a:extLst>
                <a:ext uri="{FF2B5EF4-FFF2-40B4-BE49-F238E27FC236}">
                  <a16:creationId xmlns:a16="http://schemas.microsoft.com/office/drawing/2014/main" id="{5A4AD331-CB1A-A301-7DD9-E39DB0B35224}"/>
                </a:ext>
              </a:extLst>
            </p:cNvPr>
            <p:cNvSpPr>
              <a:spLocks noChangeShapeType="1"/>
            </p:cNvSpPr>
            <p:nvPr/>
          </p:nvSpPr>
          <p:spPr bwMode="auto">
            <a:xfrm>
              <a:off x="1737" y="329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06" name="Line 76">
              <a:extLst>
                <a:ext uri="{FF2B5EF4-FFF2-40B4-BE49-F238E27FC236}">
                  <a16:creationId xmlns:a16="http://schemas.microsoft.com/office/drawing/2014/main" id="{400DEBA5-0119-8D86-3714-E73E1A39752A}"/>
                </a:ext>
              </a:extLst>
            </p:cNvPr>
            <p:cNvSpPr>
              <a:spLocks noChangeShapeType="1"/>
            </p:cNvSpPr>
            <p:nvPr/>
          </p:nvSpPr>
          <p:spPr bwMode="auto">
            <a:xfrm flipH="1">
              <a:off x="4096" y="3296"/>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07" name="Rectangle 77">
              <a:extLst>
                <a:ext uri="{FF2B5EF4-FFF2-40B4-BE49-F238E27FC236}">
                  <a16:creationId xmlns:a16="http://schemas.microsoft.com/office/drawing/2014/main" id="{25B14D2B-F414-C1F3-3107-F215064EFEDB}"/>
                </a:ext>
              </a:extLst>
            </p:cNvPr>
            <p:cNvSpPr>
              <a:spLocks noChangeArrowheads="1"/>
            </p:cNvSpPr>
            <p:nvPr/>
          </p:nvSpPr>
          <p:spPr bwMode="auto">
            <a:xfrm>
              <a:off x="1584" y="3256"/>
              <a:ext cx="130"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-0.2</a:t>
              </a:r>
            </a:p>
          </p:txBody>
        </p:sp>
        <p:sp>
          <p:nvSpPr>
            <p:cNvPr id="59508" name="Line 78">
              <a:extLst>
                <a:ext uri="{FF2B5EF4-FFF2-40B4-BE49-F238E27FC236}">
                  <a16:creationId xmlns:a16="http://schemas.microsoft.com/office/drawing/2014/main" id="{9B1F0E34-5746-D6C2-801D-3D5465824FD5}"/>
                </a:ext>
              </a:extLst>
            </p:cNvPr>
            <p:cNvSpPr>
              <a:spLocks noChangeShapeType="1"/>
            </p:cNvSpPr>
            <p:nvPr/>
          </p:nvSpPr>
          <p:spPr bwMode="auto">
            <a:xfrm>
              <a:off x="1737" y="3044"/>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09" name="Line 79">
              <a:extLst>
                <a:ext uri="{FF2B5EF4-FFF2-40B4-BE49-F238E27FC236}">
                  <a16:creationId xmlns:a16="http://schemas.microsoft.com/office/drawing/2014/main" id="{1D97B3D4-CFF2-416D-BF67-03861E7E243D}"/>
                </a:ext>
              </a:extLst>
            </p:cNvPr>
            <p:cNvSpPr>
              <a:spLocks noChangeShapeType="1"/>
            </p:cNvSpPr>
            <p:nvPr/>
          </p:nvSpPr>
          <p:spPr bwMode="auto">
            <a:xfrm flipH="1">
              <a:off x="4096" y="3044"/>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10" name="Rectangle 80">
              <a:extLst>
                <a:ext uri="{FF2B5EF4-FFF2-40B4-BE49-F238E27FC236}">
                  <a16:creationId xmlns:a16="http://schemas.microsoft.com/office/drawing/2014/main" id="{BDEF2B17-F8EF-00A2-AA90-4BEC6247525B}"/>
                </a:ext>
              </a:extLst>
            </p:cNvPr>
            <p:cNvSpPr>
              <a:spLocks noChangeArrowheads="1"/>
            </p:cNvSpPr>
            <p:nvPr/>
          </p:nvSpPr>
          <p:spPr bwMode="auto">
            <a:xfrm>
              <a:off x="1584" y="3004"/>
              <a:ext cx="130"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-0.1</a:t>
              </a:r>
            </a:p>
          </p:txBody>
        </p:sp>
        <p:sp>
          <p:nvSpPr>
            <p:cNvPr id="59511" name="Line 81">
              <a:extLst>
                <a:ext uri="{FF2B5EF4-FFF2-40B4-BE49-F238E27FC236}">
                  <a16:creationId xmlns:a16="http://schemas.microsoft.com/office/drawing/2014/main" id="{2C08799C-D323-53FF-0EC8-A945C6366990}"/>
                </a:ext>
              </a:extLst>
            </p:cNvPr>
            <p:cNvSpPr>
              <a:spLocks noChangeShapeType="1"/>
            </p:cNvSpPr>
            <p:nvPr/>
          </p:nvSpPr>
          <p:spPr bwMode="auto">
            <a:xfrm>
              <a:off x="1737" y="2797"/>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12" name="Line 82">
              <a:extLst>
                <a:ext uri="{FF2B5EF4-FFF2-40B4-BE49-F238E27FC236}">
                  <a16:creationId xmlns:a16="http://schemas.microsoft.com/office/drawing/2014/main" id="{6658B17A-9572-6B50-D58D-A865A1B600C1}"/>
                </a:ext>
              </a:extLst>
            </p:cNvPr>
            <p:cNvSpPr>
              <a:spLocks noChangeShapeType="1"/>
            </p:cNvSpPr>
            <p:nvPr/>
          </p:nvSpPr>
          <p:spPr bwMode="auto">
            <a:xfrm flipH="1">
              <a:off x="4096" y="279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13" name="Rectangle 83">
              <a:extLst>
                <a:ext uri="{FF2B5EF4-FFF2-40B4-BE49-F238E27FC236}">
                  <a16:creationId xmlns:a16="http://schemas.microsoft.com/office/drawing/2014/main" id="{5E8B42FE-E5E6-6E85-0F36-BF736F0378E6}"/>
                </a:ext>
              </a:extLst>
            </p:cNvPr>
            <p:cNvSpPr>
              <a:spLocks noChangeArrowheads="1"/>
            </p:cNvSpPr>
            <p:nvPr/>
          </p:nvSpPr>
          <p:spPr bwMode="auto">
            <a:xfrm>
              <a:off x="1676" y="2757"/>
              <a:ext cx="42"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a:t>
              </a:r>
            </a:p>
          </p:txBody>
        </p:sp>
        <p:sp>
          <p:nvSpPr>
            <p:cNvPr id="59514" name="Line 84">
              <a:extLst>
                <a:ext uri="{FF2B5EF4-FFF2-40B4-BE49-F238E27FC236}">
                  <a16:creationId xmlns:a16="http://schemas.microsoft.com/office/drawing/2014/main" id="{6DB189E8-DB21-0594-07C5-D920D0D972DD}"/>
                </a:ext>
              </a:extLst>
            </p:cNvPr>
            <p:cNvSpPr>
              <a:spLocks noChangeShapeType="1"/>
            </p:cNvSpPr>
            <p:nvPr/>
          </p:nvSpPr>
          <p:spPr bwMode="auto">
            <a:xfrm>
              <a:off x="1737" y="25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15" name="Line 85">
              <a:extLst>
                <a:ext uri="{FF2B5EF4-FFF2-40B4-BE49-F238E27FC236}">
                  <a16:creationId xmlns:a16="http://schemas.microsoft.com/office/drawing/2014/main" id="{F8A8DADD-A825-47AA-0E22-613AA1E64603}"/>
                </a:ext>
              </a:extLst>
            </p:cNvPr>
            <p:cNvSpPr>
              <a:spLocks noChangeShapeType="1"/>
            </p:cNvSpPr>
            <p:nvPr/>
          </p:nvSpPr>
          <p:spPr bwMode="auto">
            <a:xfrm flipH="1">
              <a:off x="4096" y="2546"/>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16" name="Rectangle 86">
              <a:extLst>
                <a:ext uri="{FF2B5EF4-FFF2-40B4-BE49-F238E27FC236}">
                  <a16:creationId xmlns:a16="http://schemas.microsoft.com/office/drawing/2014/main" id="{5B963155-CAE7-BE27-0D50-BFC010309F72}"/>
                </a:ext>
              </a:extLst>
            </p:cNvPr>
            <p:cNvSpPr>
              <a:spLocks noChangeArrowheads="1"/>
            </p:cNvSpPr>
            <p:nvPr/>
          </p:nvSpPr>
          <p:spPr bwMode="auto">
            <a:xfrm>
              <a:off x="1623" y="2505"/>
              <a:ext cx="104"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0.1</a:t>
              </a:r>
            </a:p>
          </p:txBody>
        </p:sp>
        <p:sp>
          <p:nvSpPr>
            <p:cNvPr id="59517" name="Line 87">
              <a:extLst>
                <a:ext uri="{FF2B5EF4-FFF2-40B4-BE49-F238E27FC236}">
                  <a16:creationId xmlns:a16="http://schemas.microsoft.com/office/drawing/2014/main" id="{15C3E996-ECE6-8744-136E-9FA12BC2238B}"/>
                </a:ext>
              </a:extLst>
            </p:cNvPr>
            <p:cNvSpPr>
              <a:spLocks noChangeShapeType="1"/>
            </p:cNvSpPr>
            <p:nvPr/>
          </p:nvSpPr>
          <p:spPr bwMode="auto">
            <a:xfrm>
              <a:off x="1737" y="2294"/>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18" name="Line 88">
              <a:extLst>
                <a:ext uri="{FF2B5EF4-FFF2-40B4-BE49-F238E27FC236}">
                  <a16:creationId xmlns:a16="http://schemas.microsoft.com/office/drawing/2014/main" id="{0968113D-2D30-0895-C9B3-99D792038AE3}"/>
                </a:ext>
              </a:extLst>
            </p:cNvPr>
            <p:cNvSpPr>
              <a:spLocks noChangeShapeType="1"/>
            </p:cNvSpPr>
            <p:nvPr/>
          </p:nvSpPr>
          <p:spPr bwMode="auto">
            <a:xfrm flipH="1">
              <a:off x="4096" y="2294"/>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19" name="Rectangle 89">
              <a:extLst>
                <a:ext uri="{FF2B5EF4-FFF2-40B4-BE49-F238E27FC236}">
                  <a16:creationId xmlns:a16="http://schemas.microsoft.com/office/drawing/2014/main" id="{24C9A434-6CC2-FE71-3ABB-73470686BA2F}"/>
                </a:ext>
              </a:extLst>
            </p:cNvPr>
            <p:cNvSpPr>
              <a:spLocks noChangeArrowheads="1"/>
            </p:cNvSpPr>
            <p:nvPr/>
          </p:nvSpPr>
          <p:spPr bwMode="auto">
            <a:xfrm>
              <a:off x="1623" y="2255"/>
              <a:ext cx="104"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0.2</a:t>
              </a:r>
            </a:p>
          </p:txBody>
        </p:sp>
        <p:sp>
          <p:nvSpPr>
            <p:cNvPr id="59520" name="Line 90">
              <a:extLst>
                <a:ext uri="{FF2B5EF4-FFF2-40B4-BE49-F238E27FC236}">
                  <a16:creationId xmlns:a16="http://schemas.microsoft.com/office/drawing/2014/main" id="{0FBA8CA8-D275-0C51-7C40-F4CFE5CC8998}"/>
                </a:ext>
              </a:extLst>
            </p:cNvPr>
            <p:cNvSpPr>
              <a:spLocks noChangeShapeType="1"/>
            </p:cNvSpPr>
            <p:nvPr/>
          </p:nvSpPr>
          <p:spPr bwMode="auto">
            <a:xfrm>
              <a:off x="1737" y="204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21" name="Line 91">
              <a:extLst>
                <a:ext uri="{FF2B5EF4-FFF2-40B4-BE49-F238E27FC236}">
                  <a16:creationId xmlns:a16="http://schemas.microsoft.com/office/drawing/2014/main" id="{030CDDF6-1BA4-8176-C656-897005F1D634}"/>
                </a:ext>
              </a:extLst>
            </p:cNvPr>
            <p:cNvSpPr>
              <a:spLocks noChangeShapeType="1"/>
            </p:cNvSpPr>
            <p:nvPr/>
          </p:nvSpPr>
          <p:spPr bwMode="auto">
            <a:xfrm flipH="1">
              <a:off x="4096" y="2048"/>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22" name="Rectangle 92">
              <a:extLst>
                <a:ext uri="{FF2B5EF4-FFF2-40B4-BE49-F238E27FC236}">
                  <a16:creationId xmlns:a16="http://schemas.microsoft.com/office/drawing/2014/main" id="{D139431F-F971-1F1E-4272-4F8EB3EB3FD3}"/>
                </a:ext>
              </a:extLst>
            </p:cNvPr>
            <p:cNvSpPr>
              <a:spLocks noChangeArrowheads="1"/>
            </p:cNvSpPr>
            <p:nvPr/>
          </p:nvSpPr>
          <p:spPr bwMode="auto">
            <a:xfrm>
              <a:off x="1623" y="2008"/>
              <a:ext cx="104"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0.3</a:t>
              </a:r>
            </a:p>
          </p:txBody>
        </p:sp>
        <p:sp>
          <p:nvSpPr>
            <p:cNvPr id="59523" name="Line 93">
              <a:extLst>
                <a:ext uri="{FF2B5EF4-FFF2-40B4-BE49-F238E27FC236}">
                  <a16:creationId xmlns:a16="http://schemas.microsoft.com/office/drawing/2014/main" id="{727F7390-2E87-2630-8068-F5AE2707C729}"/>
                </a:ext>
              </a:extLst>
            </p:cNvPr>
            <p:cNvSpPr>
              <a:spLocks noChangeShapeType="1"/>
            </p:cNvSpPr>
            <p:nvPr/>
          </p:nvSpPr>
          <p:spPr bwMode="auto">
            <a:xfrm>
              <a:off x="1737" y="1802"/>
              <a:ext cx="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24" name="Line 94">
              <a:extLst>
                <a:ext uri="{FF2B5EF4-FFF2-40B4-BE49-F238E27FC236}">
                  <a16:creationId xmlns:a16="http://schemas.microsoft.com/office/drawing/2014/main" id="{BB59039F-3578-45E2-E956-501497826309}"/>
                </a:ext>
              </a:extLst>
            </p:cNvPr>
            <p:cNvSpPr>
              <a:spLocks noChangeShapeType="1"/>
            </p:cNvSpPr>
            <p:nvPr/>
          </p:nvSpPr>
          <p:spPr bwMode="auto">
            <a:xfrm flipH="1">
              <a:off x="4096" y="1802"/>
              <a:ext cx="29"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25" name="Rectangle 95">
              <a:extLst>
                <a:ext uri="{FF2B5EF4-FFF2-40B4-BE49-F238E27FC236}">
                  <a16:creationId xmlns:a16="http://schemas.microsoft.com/office/drawing/2014/main" id="{F7AFD27A-3FAD-6D63-976A-771F13174434}"/>
                </a:ext>
              </a:extLst>
            </p:cNvPr>
            <p:cNvSpPr>
              <a:spLocks noChangeArrowheads="1"/>
            </p:cNvSpPr>
            <p:nvPr/>
          </p:nvSpPr>
          <p:spPr bwMode="auto">
            <a:xfrm>
              <a:off x="1623" y="1762"/>
              <a:ext cx="104"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0.4</a:t>
              </a:r>
            </a:p>
          </p:txBody>
        </p:sp>
        <p:sp>
          <p:nvSpPr>
            <p:cNvPr id="59526" name="Line 96">
              <a:extLst>
                <a:ext uri="{FF2B5EF4-FFF2-40B4-BE49-F238E27FC236}">
                  <a16:creationId xmlns:a16="http://schemas.microsoft.com/office/drawing/2014/main" id="{EDF0BAC7-814F-2FF6-7AE5-DDB1F9DAAC19}"/>
                </a:ext>
              </a:extLst>
            </p:cNvPr>
            <p:cNvSpPr>
              <a:spLocks noChangeShapeType="1"/>
            </p:cNvSpPr>
            <p:nvPr/>
          </p:nvSpPr>
          <p:spPr bwMode="auto">
            <a:xfrm>
              <a:off x="1737" y="1802"/>
              <a:ext cx="23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27" name="Line 97">
              <a:extLst>
                <a:ext uri="{FF2B5EF4-FFF2-40B4-BE49-F238E27FC236}">
                  <a16:creationId xmlns:a16="http://schemas.microsoft.com/office/drawing/2014/main" id="{9692D9DC-D39F-A6EE-9DED-99ABF3255554}"/>
                </a:ext>
              </a:extLst>
            </p:cNvPr>
            <p:cNvSpPr>
              <a:spLocks noChangeShapeType="1"/>
            </p:cNvSpPr>
            <p:nvPr/>
          </p:nvSpPr>
          <p:spPr bwMode="auto">
            <a:xfrm>
              <a:off x="1737" y="3793"/>
              <a:ext cx="23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28" name="Line 98">
              <a:extLst>
                <a:ext uri="{FF2B5EF4-FFF2-40B4-BE49-F238E27FC236}">
                  <a16:creationId xmlns:a16="http://schemas.microsoft.com/office/drawing/2014/main" id="{FC026EC7-FA0F-CD15-4247-2E706D8840F2}"/>
                </a:ext>
              </a:extLst>
            </p:cNvPr>
            <p:cNvSpPr>
              <a:spLocks noChangeShapeType="1"/>
            </p:cNvSpPr>
            <p:nvPr/>
          </p:nvSpPr>
          <p:spPr bwMode="auto">
            <a:xfrm flipV="1">
              <a:off x="4125" y="1802"/>
              <a:ext cx="2" cy="19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29" name="Line 99">
              <a:extLst>
                <a:ext uri="{FF2B5EF4-FFF2-40B4-BE49-F238E27FC236}">
                  <a16:creationId xmlns:a16="http://schemas.microsoft.com/office/drawing/2014/main" id="{E85443DD-9875-6B4A-8B06-EB970171B7EB}"/>
                </a:ext>
              </a:extLst>
            </p:cNvPr>
            <p:cNvSpPr>
              <a:spLocks noChangeShapeType="1"/>
            </p:cNvSpPr>
            <p:nvPr/>
          </p:nvSpPr>
          <p:spPr bwMode="auto">
            <a:xfrm flipV="1">
              <a:off x="1737" y="1802"/>
              <a:ext cx="2" cy="19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30" name="Freeform 100">
              <a:extLst>
                <a:ext uri="{FF2B5EF4-FFF2-40B4-BE49-F238E27FC236}">
                  <a16:creationId xmlns:a16="http://schemas.microsoft.com/office/drawing/2014/main" id="{128B261C-2953-F920-0D09-C29D23D603F3}"/>
                </a:ext>
              </a:extLst>
            </p:cNvPr>
            <p:cNvSpPr>
              <a:spLocks/>
            </p:cNvSpPr>
            <p:nvPr/>
          </p:nvSpPr>
          <p:spPr bwMode="auto">
            <a:xfrm>
              <a:off x="1737" y="1948"/>
              <a:ext cx="2388" cy="1584"/>
            </a:xfrm>
            <a:custGeom>
              <a:avLst/>
              <a:gdLst>
                <a:gd name="T0" fmla="*/ 33 w 1897"/>
                <a:gd name="T1" fmla="*/ 845 h 1190"/>
                <a:gd name="T2" fmla="*/ 110 w 1897"/>
                <a:gd name="T3" fmla="*/ 845 h 1190"/>
                <a:gd name="T4" fmla="*/ 185 w 1897"/>
                <a:gd name="T5" fmla="*/ 845 h 1190"/>
                <a:gd name="T6" fmla="*/ 261 w 1897"/>
                <a:gd name="T7" fmla="*/ 865 h 1190"/>
                <a:gd name="T8" fmla="*/ 332 w 1897"/>
                <a:gd name="T9" fmla="*/ 880 h 1190"/>
                <a:gd name="T10" fmla="*/ 408 w 1897"/>
                <a:gd name="T11" fmla="*/ 825 h 1190"/>
                <a:gd name="T12" fmla="*/ 485 w 1897"/>
                <a:gd name="T13" fmla="*/ 735 h 1190"/>
                <a:gd name="T14" fmla="*/ 555 w 1897"/>
                <a:gd name="T15" fmla="*/ 815 h 1190"/>
                <a:gd name="T16" fmla="*/ 631 w 1897"/>
                <a:gd name="T17" fmla="*/ 1077 h 1190"/>
                <a:gd name="T18" fmla="*/ 707 w 1897"/>
                <a:gd name="T19" fmla="*/ 1077 h 1190"/>
                <a:gd name="T20" fmla="*/ 783 w 1897"/>
                <a:gd name="T21" fmla="*/ 594 h 1190"/>
                <a:gd name="T22" fmla="*/ 855 w 1897"/>
                <a:gd name="T23" fmla="*/ 322 h 1190"/>
                <a:gd name="T24" fmla="*/ 930 w 1897"/>
                <a:gd name="T25" fmla="*/ 905 h 1190"/>
                <a:gd name="T26" fmla="*/ 1006 w 1897"/>
                <a:gd name="T27" fmla="*/ 1584 h 1190"/>
                <a:gd name="T28" fmla="*/ 1078 w 1897"/>
                <a:gd name="T29" fmla="*/ 1171 h 1190"/>
                <a:gd name="T30" fmla="*/ 1153 w 1897"/>
                <a:gd name="T31" fmla="*/ 181 h 1190"/>
                <a:gd name="T32" fmla="*/ 1230 w 1897"/>
                <a:gd name="T33" fmla="*/ 181 h 1190"/>
                <a:gd name="T34" fmla="*/ 1305 w 1897"/>
                <a:gd name="T35" fmla="*/ 1171 h 1190"/>
                <a:gd name="T36" fmla="*/ 1377 w 1897"/>
                <a:gd name="T37" fmla="*/ 1584 h 1190"/>
                <a:gd name="T38" fmla="*/ 1453 w 1897"/>
                <a:gd name="T39" fmla="*/ 905 h 1190"/>
                <a:gd name="T40" fmla="*/ 1528 w 1897"/>
                <a:gd name="T41" fmla="*/ 322 h 1190"/>
                <a:gd name="T42" fmla="*/ 1600 w 1897"/>
                <a:gd name="T43" fmla="*/ 594 h 1190"/>
                <a:gd name="T44" fmla="*/ 1676 w 1897"/>
                <a:gd name="T45" fmla="*/ 1077 h 1190"/>
                <a:gd name="T46" fmla="*/ 1752 w 1897"/>
                <a:gd name="T47" fmla="*/ 1077 h 1190"/>
                <a:gd name="T48" fmla="*/ 1828 w 1897"/>
                <a:gd name="T49" fmla="*/ 815 h 1190"/>
                <a:gd name="T50" fmla="*/ 1898 w 1897"/>
                <a:gd name="T51" fmla="*/ 735 h 1190"/>
                <a:gd name="T52" fmla="*/ 1975 w 1897"/>
                <a:gd name="T53" fmla="*/ 825 h 1190"/>
                <a:gd name="T54" fmla="*/ 2051 w 1897"/>
                <a:gd name="T55" fmla="*/ 880 h 1190"/>
                <a:gd name="T56" fmla="*/ 2122 w 1897"/>
                <a:gd name="T57" fmla="*/ 865 h 1190"/>
                <a:gd name="T58" fmla="*/ 2198 w 1897"/>
                <a:gd name="T59" fmla="*/ 845 h 1190"/>
                <a:gd name="T60" fmla="*/ 2273 w 1897"/>
                <a:gd name="T61" fmla="*/ 845 h 1190"/>
                <a:gd name="T62" fmla="*/ 2350 w 1897"/>
                <a:gd name="T63" fmla="*/ 845 h 1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7" h="1190">
                  <a:moveTo>
                    <a:pt x="0" y="635"/>
                  </a:moveTo>
                  <a:lnTo>
                    <a:pt x="26" y="635"/>
                  </a:lnTo>
                  <a:lnTo>
                    <a:pt x="56" y="635"/>
                  </a:lnTo>
                  <a:lnTo>
                    <a:pt x="87" y="635"/>
                  </a:lnTo>
                  <a:lnTo>
                    <a:pt x="117" y="635"/>
                  </a:lnTo>
                  <a:lnTo>
                    <a:pt x="147" y="635"/>
                  </a:lnTo>
                  <a:lnTo>
                    <a:pt x="177" y="638"/>
                  </a:lnTo>
                  <a:lnTo>
                    <a:pt x="207" y="650"/>
                  </a:lnTo>
                  <a:lnTo>
                    <a:pt x="234" y="657"/>
                  </a:lnTo>
                  <a:lnTo>
                    <a:pt x="264" y="661"/>
                  </a:lnTo>
                  <a:lnTo>
                    <a:pt x="294" y="650"/>
                  </a:lnTo>
                  <a:lnTo>
                    <a:pt x="324" y="620"/>
                  </a:lnTo>
                  <a:lnTo>
                    <a:pt x="354" y="578"/>
                  </a:lnTo>
                  <a:lnTo>
                    <a:pt x="385" y="552"/>
                  </a:lnTo>
                  <a:lnTo>
                    <a:pt x="415" y="555"/>
                  </a:lnTo>
                  <a:lnTo>
                    <a:pt x="441" y="612"/>
                  </a:lnTo>
                  <a:lnTo>
                    <a:pt x="471" y="707"/>
                  </a:lnTo>
                  <a:lnTo>
                    <a:pt x="501" y="809"/>
                  </a:lnTo>
                  <a:lnTo>
                    <a:pt x="532" y="858"/>
                  </a:lnTo>
                  <a:lnTo>
                    <a:pt x="562" y="809"/>
                  </a:lnTo>
                  <a:lnTo>
                    <a:pt x="592" y="654"/>
                  </a:lnTo>
                  <a:lnTo>
                    <a:pt x="622" y="446"/>
                  </a:lnTo>
                  <a:lnTo>
                    <a:pt x="649" y="276"/>
                  </a:lnTo>
                  <a:lnTo>
                    <a:pt x="679" y="242"/>
                  </a:lnTo>
                  <a:lnTo>
                    <a:pt x="709" y="389"/>
                  </a:lnTo>
                  <a:lnTo>
                    <a:pt x="739" y="680"/>
                  </a:lnTo>
                  <a:lnTo>
                    <a:pt x="769" y="998"/>
                  </a:lnTo>
                  <a:lnTo>
                    <a:pt x="799" y="1190"/>
                  </a:lnTo>
                  <a:lnTo>
                    <a:pt x="830" y="1153"/>
                  </a:lnTo>
                  <a:lnTo>
                    <a:pt x="856" y="880"/>
                  </a:lnTo>
                  <a:lnTo>
                    <a:pt x="886" y="483"/>
                  </a:lnTo>
                  <a:lnTo>
                    <a:pt x="916" y="136"/>
                  </a:lnTo>
                  <a:lnTo>
                    <a:pt x="946" y="0"/>
                  </a:lnTo>
                  <a:lnTo>
                    <a:pt x="977" y="136"/>
                  </a:lnTo>
                  <a:lnTo>
                    <a:pt x="1007" y="483"/>
                  </a:lnTo>
                  <a:lnTo>
                    <a:pt x="1037" y="880"/>
                  </a:lnTo>
                  <a:lnTo>
                    <a:pt x="1063" y="1153"/>
                  </a:lnTo>
                  <a:lnTo>
                    <a:pt x="1094" y="1190"/>
                  </a:lnTo>
                  <a:lnTo>
                    <a:pt x="1124" y="998"/>
                  </a:lnTo>
                  <a:lnTo>
                    <a:pt x="1154" y="680"/>
                  </a:lnTo>
                  <a:lnTo>
                    <a:pt x="1184" y="389"/>
                  </a:lnTo>
                  <a:lnTo>
                    <a:pt x="1214" y="242"/>
                  </a:lnTo>
                  <a:lnTo>
                    <a:pt x="1244" y="276"/>
                  </a:lnTo>
                  <a:lnTo>
                    <a:pt x="1271" y="446"/>
                  </a:lnTo>
                  <a:lnTo>
                    <a:pt x="1301" y="654"/>
                  </a:lnTo>
                  <a:lnTo>
                    <a:pt x="1331" y="809"/>
                  </a:lnTo>
                  <a:lnTo>
                    <a:pt x="1361" y="858"/>
                  </a:lnTo>
                  <a:lnTo>
                    <a:pt x="1392" y="809"/>
                  </a:lnTo>
                  <a:lnTo>
                    <a:pt x="1422" y="707"/>
                  </a:lnTo>
                  <a:lnTo>
                    <a:pt x="1452" y="612"/>
                  </a:lnTo>
                  <a:lnTo>
                    <a:pt x="1478" y="555"/>
                  </a:lnTo>
                  <a:lnTo>
                    <a:pt x="1508" y="552"/>
                  </a:lnTo>
                  <a:lnTo>
                    <a:pt x="1539" y="578"/>
                  </a:lnTo>
                  <a:lnTo>
                    <a:pt x="1569" y="620"/>
                  </a:lnTo>
                  <a:lnTo>
                    <a:pt x="1599" y="650"/>
                  </a:lnTo>
                  <a:lnTo>
                    <a:pt x="1629" y="661"/>
                  </a:lnTo>
                  <a:lnTo>
                    <a:pt x="1659" y="657"/>
                  </a:lnTo>
                  <a:lnTo>
                    <a:pt x="1686" y="650"/>
                  </a:lnTo>
                  <a:lnTo>
                    <a:pt x="1716" y="638"/>
                  </a:lnTo>
                  <a:lnTo>
                    <a:pt x="1746" y="635"/>
                  </a:lnTo>
                  <a:lnTo>
                    <a:pt x="1776" y="635"/>
                  </a:lnTo>
                  <a:lnTo>
                    <a:pt x="1806" y="635"/>
                  </a:lnTo>
                  <a:lnTo>
                    <a:pt x="1837" y="635"/>
                  </a:lnTo>
                  <a:lnTo>
                    <a:pt x="1867" y="635"/>
                  </a:lnTo>
                  <a:lnTo>
                    <a:pt x="1897" y="635"/>
                  </a:lnTo>
                </a:path>
              </a:pathLst>
            </a:custGeom>
            <a:noFill/>
            <a:ln w="0">
              <a:solidFill>
                <a:srgbClr val="0000FF"/>
              </a:solidFill>
              <a:prstDash val="solid"/>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531" name="Freeform 101">
              <a:extLst>
                <a:ext uri="{FF2B5EF4-FFF2-40B4-BE49-F238E27FC236}">
                  <a16:creationId xmlns:a16="http://schemas.microsoft.com/office/drawing/2014/main" id="{FD3A4226-3370-112E-A9FD-9D254251D38F}"/>
                </a:ext>
              </a:extLst>
            </p:cNvPr>
            <p:cNvSpPr>
              <a:spLocks/>
            </p:cNvSpPr>
            <p:nvPr/>
          </p:nvSpPr>
          <p:spPr bwMode="auto">
            <a:xfrm>
              <a:off x="1737" y="1989"/>
              <a:ext cx="2388" cy="1613"/>
            </a:xfrm>
            <a:custGeom>
              <a:avLst/>
              <a:gdLst>
                <a:gd name="T0" fmla="*/ 33 w 1897"/>
                <a:gd name="T1" fmla="*/ 808 h 1213"/>
                <a:gd name="T2" fmla="*/ 110 w 1897"/>
                <a:gd name="T3" fmla="*/ 808 h 1213"/>
                <a:gd name="T4" fmla="*/ 185 w 1897"/>
                <a:gd name="T5" fmla="*/ 799 h 1213"/>
                <a:gd name="T6" fmla="*/ 261 w 1897"/>
                <a:gd name="T7" fmla="*/ 789 h 1213"/>
                <a:gd name="T8" fmla="*/ 332 w 1897"/>
                <a:gd name="T9" fmla="*/ 814 h 1213"/>
                <a:gd name="T10" fmla="*/ 408 w 1897"/>
                <a:gd name="T11" fmla="*/ 879 h 1213"/>
                <a:gd name="T12" fmla="*/ 485 w 1897"/>
                <a:gd name="T13" fmla="*/ 839 h 1213"/>
                <a:gd name="T14" fmla="*/ 555 w 1897"/>
                <a:gd name="T15" fmla="*/ 648 h 1213"/>
                <a:gd name="T16" fmla="*/ 631 w 1897"/>
                <a:gd name="T17" fmla="*/ 633 h 1213"/>
                <a:gd name="T18" fmla="*/ 707 w 1897"/>
                <a:gd name="T19" fmla="*/ 1011 h 1213"/>
                <a:gd name="T20" fmla="*/ 783 w 1897"/>
                <a:gd name="T21" fmla="*/ 1222 h 1213"/>
                <a:gd name="T22" fmla="*/ 855 w 1897"/>
                <a:gd name="T23" fmla="*/ 703 h 1213"/>
                <a:gd name="T24" fmla="*/ 930 w 1897"/>
                <a:gd name="T25" fmla="*/ 150 h 1213"/>
                <a:gd name="T26" fmla="*/ 1006 w 1897"/>
                <a:gd name="T27" fmla="*/ 628 h 1213"/>
                <a:gd name="T28" fmla="*/ 1078 w 1897"/>
                <a:gd name="T29" fmla="*/ 1528 h 1213"/>
                <a:gd name="T30" fmla="*/ 1153 w 1897"/>
                <a:gd name="T31" fmla="*/ 1332 h 1213"/>
                <a:gd name="T32" fmla="*/ 1230 w 1897"/>
                <a:gd name="T33" fmla="*/ 282 h 1213"/>
                <a:gd name="T34" fmla="*/ 1305 w 1897"/>
                <a:gd name="T35" fmla="*/ 85 h 1213"/>
                <a:gd name="T36" fmla="*/ 1377 w 1897"/>
                <a:gd name="T37" fmla="*/ 985 h 1213"/>
                <a:gd name="T38" fmla="*/ 1453 w 1897"/>
                <a:gd name="T39" fmla="*/ 1463 h 1213"/>
                <a:gd name="T40" fmla="*/ 1528 w 1897"/>
                <a:gd name="T41" fmla="*/ 910 h 1213"/>
                <a:gd name="T42" fmla="*/ 1600 w 1897"/>
                <a:gd name="T43" fmla="*/ 392 h 1213"/>
                <a:gd name="T44" fmla="*/ 1676 w 1897"/>
                <a:gd name="T45" fmla="*/ 602 h 1213"/>
                <a:gd name="T46" fmla="*/ 1752 w 1897"/>
                <a:gd name="T47" fmla="*/ 980 h 1213"/>
                <a:gd name="T48" fmla="*/ 1828 w 1897"/>
                <a:gd name="T49" fmla="*/ 965 h 1213"/>
                <a:gd name="T50" fmla="*/ 1898 w 1897"/>
                <a:gd name="T51" fmla="*/ 774 h 1213"/>
                <a:gd name="T52" fmla="*/ 1975 w 1897"/>
                <a:gd name="T53" fmla="*/ 734 h 1213"/>
                <a:gd name="T54" fmla="*/ 2051 w 1897"/>
                <a:gd name="T55" fmla="*/ 799 h 1213"/>
                <a:gd name="T56" fmla="*/ 2122 w 1897"/>
                <a:gd name="T57" fmla="*/ 824 h 1213"/>
                <a:gd name="T58" fmla="*/ 2198 w 1897"/>
                <a:gd name="T59" fmla="*/ 814 h 1213"/>
                <a:gd name="T60" fmla="*/ 2273 w 1897"/>
                <a:gd name="T61" fmla="*/ 805 h 1213"/>
                <a:gd name="T62" fmla="*/ 2350 w 1897"/>
                <a:gd name="T63" fmla="*/ 805 h 1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7" h="1213">
                  <a:moveTo>
                    <a:pt x="0" y="608"/>
                  </a:moveTo>
                  <a:lnTo>
                    <a:pt x="26" y="608"/>
                  </a:lnTo>
                  <a:lnTo>
                    <a:pt x="56" y="608"/>
                  </a:lnTo>
                  <a:lnTo>
                    <a:pt x="87" y="608"/>
                  </a:lnTo>
                  <a:lnTo>
                    <a:pt x="117" y="608"/>
                  </a:lnTo>
                  <a:lnTo>
                    <a:pt x="147" y="601"/>
                  </a:lnTo>
                  <a:lnTo>
                    <a:pt x="177" y="597"/>
                  </a:lnTo>
                  <a:lnTo>
                    <a:pt x="207" y="593"/>
                  </a:lnTo>
                  <a:lnTo>
                    <a:pt x="234" y="593"/>
                  </a:lnTo>
                  <a:lnTo>
                    <a:pt x="264" y="612"/>
                  </a:lnTo>
                  <a:lnTo>
                    <a:pt x="294" y="639"/>
                  </a:lnTo>
                  <a:lnTo>
                    <a:pt x="324" y="661"/>
                  </a:lnTo>
                  <a:lnTo>
                    <a:pt x="354" y="665"/>
                  </a:lnTo>
                  <a:lnTo>
                    <a:pt x="385" y="631"/>
                  </a:lnTo>
                  <a:lnTo>
                    <a:pt x="415" y="567"/>
                  </a:lnTo>
                  <a:lnTo>
                    <a:pt x="441" y="487"/>
                  </a:lnTo>
                  <a:lnTo>
                    <a:pt x="471" y="446"/>
                  </a:lnTo>
                  <a:lnTo>
                    <a:pt x="501" y="476"/>
                  </a:lnTo>
                  <a:lnTo>
                    <a:pt x="532" y="593"/>
                  </a:lnTo>
                  <a:lnTo>
                    <a:pt x="562" y="760"/>
                  </a:lnTo>
                  <a:lnTo>
                    <a:pt x="592" y="896"/>
                  </a:lnTo>
                  <a:lnTo>
                    <a:pt x="622" y="919"/>
                  </a:lnTo>
                  <a:lnTo>
                    <a:pt x="649" y="786"/>
                  </a:lnTo>
                  <a:lnTo>
                    <a:pt x="679" y="529"/>
                  </a:lnTo>
                  <a:lnTo>
                    <a:pt x="709" y="257"/>
                  </a:lnTo>
                  <a:lnTo>
                    <a:pt x="739" y="113"/>
                  </a:lnTo>
                  <a:lnTo>
                    <a:pt x="769" y="185"/>
                  </a:lnTo>
                  <a:lnTo>
                    <a:pt x="799" y="472"/>
                  </a:lnTo>
                  <a:lnTo>
                    <a:pt x="830" y="850"/>
                  </a:lnTo>
                  <a:lnTo>
                    <a:pt x="856" y="1149"/>
                  </a:lnTo>
                  <a:lnTo>
                    <a:pt x="886" y="1213"/>
                  </a:lnTo>
                  <a:lnTo>
                    <a:pt x="916" y="1002"/>
                  </a:lnTo>
                  <a:lnTo>
                    <a:pt x="946" y="608"/>
                  </a:lnTo>
                  <a:lnTo>
                    <a:pt x="977" y="212"/>
                  </a:lnTo>
                  <a:lnTo>
                    <a:pt x="1007" y="0"/>
                  </a:lnTo>
                  <a:lnTo>
                    <a:pt x="1037" y="64"/>
                  </a:lnTo>
                  <a:lnTo>
                    <a:pt x="1063" y="363"/>
                  </a:lnTo>
                  <a:lnTo>
                    <a:pt x="1094" y="741"/>
                  </a:lnTo>
                  <a:lnTo>
                    <a:pt x="1124" y="1028"/>
                  </a:lnTo>
                  <a:lnTo>
                    <a:pt x="1154" y="1100"/>
                  </a:lnTo>
                  <a:lnTo>
                    <a:pt x="1184" y="956"/>
                  </a:lnTo>
                  <a:lnTo>
                    <a:pt x="1214" y="684"/>
                  </a:lnTo>
                  <a:lnTo>
                    <a:pt x="1244" y="427"/>
                  </a:lnTo>
                  <a:lnTo>
                    <a:pt x="1271" y="295"/>
                  </a:lnTo>
                  <a:lnTo>
                    <a:pt x="1301" y="317"/>
                  </a:lnTo>
                  <a:lnTo>
                    <a:pt x="1331" y="453"/>
                  </a:lnTo>
                  <a:lnTo>
                    <a:pt x="1361" y="620"/>
                  </a:lnTo>
                  <a:lnTo>
                    <a:pt x="1392" y="737"/>
                  </a:lnTo>
                  <a:lnTo>
                    <a:pt x="1422" y="767"/>
                  </a:lnTo>
                  <a:lnTo>
                    <a:pt x="1452" y="726"/>
                  </a:lnTo>
                  <a:lnTo>
                    <a:pt x="1478" y="646"/>
                  </a:lnTo>
                  <a:lnTo>
                    <a:pt x="1508" y="582"/>
                  </a:lnTo>
                  <a:lnTo>
                    <a:pt x="1539" y="548"/>
                  </a:lnTo>
                  <a:lnTo>
                    <a:pt x="1569" y="552"/>
                  </a:lnTo>
                  <a:lnTo>
                    <a:pt x="1599" y="574"/>
                  </a:lnTo>
                  <a:lnTo>
                    <a:pt x="1629" y="601"/>
                  </a:lnTo>
                  <a:lnTo>
                    <a:pt x="1659" y="620"/>
                  </a:lnTo>
                  <a:lnTo>
                    <a:pt x="1686" y="620"/>
                  </a:lnTo>
                  <a:lnTo>
                    <a:pt x="1716" y="616"/>
                  </a:lnTo>
                  <a:lnTo>
                    <a:pt x="1746" y="612"/>
                  </a:lnTo>
                  <a:lnTo>
                    <a:pt x="1776" y="605"/>
                  </a:lnTo>
                  <a:lnTo>
                    <a:pt x="1806" y="605"/>
                  </a:lnTo>
                  <a:lnTo>
                    <a:pt x="1837" y="605"/>
                  </a:lnTo>
                  <a:lnTo>
                    <a:pt x="1867" y="605"/>
                  </a:lnTo>
                  <a:lnTo>
                    <a:pt x="1897" y="605"/>
                  </a:lnTo>
                </a:path>
              </a:pathLst>
            </a:custGeom>
            <a:noFill/>
            <a:ln w="28575" cmpd="sng">
              <a:solidFill>
                <a:schemeClr val="folHlink"/>
              </a:solidFill>
              <a:prstDash val="sysDash"/>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532" name="Freeform 102">
              <a:extLst>
                <a:ext uri="{FF2B5EF4-FFF2-40B4-BE49-F238E27FC236}">
                  <a16:creationId xmlns:a16="http://schemas.microsoft.com/office/drawing/2014/main" id="{72D89FD8-5BAD-C853-F27D-7FE8906FE94D}"/>
                </a:ext>
              </a:extLst>
            </p:cNvPr>
            <p:cNvSpPr>
              <a:spLocks/>
            </p:cNvSpPr>
            <p:nvPr/>
          </p:nvSpPr>
          <p:spPr bwMode="auto">
            <a:xfrm>
              <a:off x="1737" y="2109"/>
              <a:ext cx="2388" cy="1343"/>
            </a:xfrm>
            <a:custGeom>
              <a:avLst/>
              <a:gdLst>
                <a:gd name="T0" fmla="*/ 33 w 1897"/>
                <a:gd name="T1" fmla="*/ 679 h 1009"/>
                <a:gd name="T2" fmla="*/ 110 w 1897"/>
                <a:gd name="T3" fmla="*/ 673 h 1009"/>
                <a:gd name="T4" fmla="*/ 185 w 1897"/>
                <a:gd name="T5" fmla="*/ 713 h 1009"/>
                <a:gd name="T6" fmla="*/ 261 w 1897"/>
                <a:gd name="T7" fmla="*/ 769 h 1009"/>
                <a:gd name="T8" fmla="*/ 332 w 1897"/>
                <a:gd name="T9" fmla="*/ 654 h 1009"/>
                <a:gd name="T10" fmla="*/ 408 w 1897"/>
                <a:gd name="T11" fmla="*/ 447 h 1009"/>
                <a:gd name="T12" fmla="*/ 485 w 1897"/>
                <a:gd name="T13" fmla="*/ 608 h 1009"/>
                <a:gd name="T14" fmla="*/ 555 w 1897"/>
                <a:gd name="T15" fmla="*/ 1102 h 1009"/>
                <a:gd name="T16" fmla="*/ 631 w 1897"/>
                <a:gd name="T17" fmla="*/ 1041 h 1009"/>
                <a:gd name="T18" fmla="*/ 707 w 1897"/>
                <a:gd name="T19" fmla="*/ 256 h 1009"/>
                <a:gd name="T20" fmla="*/ 783 w 1897"/>
                <a:gd name="T21" fmla="*/ 49 h 1009"/>
                <a:gd name="T22" fmla="*/ 855 w 1897"/>
                <a:gd name="T23" fmla="*/ 890 h 1009"/>
                <a:gd name="T24" fmla="*/ 930 w 1897"/>
                <a:gd name="T25" fmla="*/ 1343 h 1009"/>
                <a:gd name="T26" fmla="*/ 1006 w 1897"/>
                <a:gd name="T27" fmla="*/ 729 h 1009"/>
                <a:gd name="T28" fmla="*/ 1078 w 1897"/>
                <a:gd name="T29" fmla="*/ 342 h 1009"/>
                <a:gd name="T30" fmla="*/ 1153 w 1897"/>
                <a:gd name="T31" fmla="*/ 684 h 1009"/>
                <a:gd name="T32" fmla="*/ 1230 w 1897"/>
                <a:gd name="T33" fmla="*/ 684 h 1009"/>
                <a:gd name="T34" fmla="*/ 1305 w 1897"/>
                <a:gd name="T35" fmla="*/ 342 h 1009"/>
                <a:gd name="T36" fmla="*/ 1377 w 1897"/>
                <a:gd name="T37" fmla="*/ 729 h 1009"/>
                <a:gd name="T38" fmla="*/ 1453 w 1897"/>
                <a:gd name="T39" fmla="*/ 1343 h 1009"/>
                <a:gd name="T40" fmla="*/ 1528 w 1897"/>
                <a:gd name="T41" fmla="*/ 890 h 1009"/>
                <a:gd name="T42" fmla="*/ 1600 w 1897"/>
                <a:gd name="T43" fmla="*/ 49 h 1009"/>
                <a:gd name="T44" fmla="*/ 1676 w 1897"/>
                <a:gd name="T45" fmla="*/ 256 h 1009"/>
                <a:gd name="T46" fmla="*/ 1752 w 1897"/>
                <a:gd name="T47" fmla="*/ 1041 h 1009"/>
                <a:gd name="T48" fmla="*/ 1828 w 1897"/>
                <a:gd name="T49" fmla="*/ 1102 h 1009"/>
                <a:gd name="T50" fmla="*/ 1898 w 1897"/>
                <a:gd name="T51" fmla="*/ 608 h 1009"/>
                <a:gd name="T52" fmla="*/ 1975 w 1897"/>
                <a:gd name="T53" fmla="*/ 447 h 1009"/>
                <a:gd name="T54" fmla="*/ 2051 w 1897"/>
                <a:gd name="T55" fmla="*/ 654 h 1009"/>
                <a:gd name="T56" fmla="*/ 2122 w 1897"/>
                <a:gd name="T57" fmla="*/ 769 h 1009"/>
                <a:gd name="T58" fmla="*/ 2198 w 1897"/>
                <a:gd name="T59" fmla="*/ 713 h 1009"/>
                <a:gd name="T60" fmla="*/ 2273 w 1897"/>
                <a:gd name="T61" fmla="*/ 673 h 1009"/>
                <a:gd name="T62" fmla="*/ 2350 w 1897"/>
                <a:gd name="T63" fmla="*/ 679 h 10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7" h="1009">
                  <a:moveTo>
                    <a:pt x="0" y="514"/>
                  </a:moveTo>
                  <a:lnTo>
                    <a:pt x="26" y="510"/>
                  </a:lnTo>
                  <a:lnTo>
                    <a:pt x="56" y="506"/>
                  </a:lnTo>
                  <a:lnTo>
                    <a:pt x="87" y="506"/>
                  </a:lnTo>
                  <a:lnTo>
                    <a:pt x="117" y="514"/>
                  </a:lnTo>
                  <a:lnTo>
                    <a:pt x="147" y="536"/>
                  </a:lnTo>
                  <a:lnTo>
                    <a:pt x="177" y="563"/>
                  </a:lnTo>
                  <a:lnTo>
                    <a:pt x="207" y="578"/>
                  </a:lnTo>
                  <a:lnTo>
                    <a:pt x="234" y="555"/>
                  </a:lnTo>
                  <a:lnTo>
                    <a:pt x="264" y="491"/>
                  </a:lnTo>
                  <a:lnTo>
                    <a:pt x="294" y="404"/>
                  </a:lnTo>
                  <a:lnTo>
                    <a:pt x="324" y="336"/>
                  </a:lnTo>
                  <a:lnTo>
                    <a:pt x="354" y="344"/>
                  </a:lnTo>
                  <a:lnTo>
                    <a:pt x="385" y="457"/>
                  </a:lnTo>
                  <a:lnTo>
                    <a:pt x="415" y="646"/>
                  </a:lnTo>
                  <a:lnTo>
                    <a:pt x="441" y="828"/>
                  </a:lnTo>
                  <a:lnTo>
                    <a:pt x="471" y="896"/>
                  </a:lnTo>
                  <a:lnTo>
                    <a:pt x="501" y="782"/>
                  </a:lnTo>
                  <a:lnTo>
                    <a:pt x="532" y="506"/>
                  </a:lnTo>
                  <a:lnTo>
                    <a:pt x="562" y="192"/>
                  </a:lnTo>
                  <a:lnTo>
                    <a:pt x="592" y="0"/>
                  </a:lnTo>
                  <a:lnTo>
                    <a:pt x="622" y="37"/>
                  </a:lnTo>
                  <a:lnTo>
                    <a:pt x="649" y="302"/>
                  </a:lnTo>
                  <a:lnTo>
                    <a:pt x="679" y="669"/>
                  </a:lnTo>
                  <a:lnTo>
                    <a:pt x="709" y="948"/>
                  </a:lnTo>
                  <a:lnTo>
                    <a:pt x="739" y="1009"/>
                  </a:lnTo>
                  <a:lnTo>
                    <a:pt x="769" y="835"/>
                  </a:lnTo>
                  <a:lnTo>
                    <a:pt x="799" y="548"/>
                  </a:lnTo>
                  <a:lnTo>
                    <a:pt x="830" y="317"/>
                  </a:lnTo>
                  <a:lnTo>
                    <a:pt x="856" y="257"/>
                  </a:lnTo>
                  <a:lnTo>
                    <a:pt x="886" y="359"/>
                  </a:lnTo>
                  <a:lnTo>
                    <a:pt x="916" y="514"/>
                  </a:lnTo>
                  <a:lnTo>
                    <a:pt x="946" y="586"/>
                  </a:lnTo>
                  <a:lnTo>
                    <a:pt x="977" y="514"/>
                  </a:lnTo>
                  <a:lnTo>
                    <a:pt x="1007" y="359"/>
                  </a:lnTo>
                  <a:lnTo>
                    <a:pt x="1037" y="257"/>
                  </a:lnTo>
                  <a:lnTo>
                    <a:pt x="1063" y="317"/>
                  </a:lnTo>
                  <a:lnTo>
                    <a:pt x="1094" y="548"/>
                  </a:lnTo>
                  <a:lnTo>
                    <a:pt x="1124" y="835"/>
                  </a:lnTo>
                  <a:lnTo>
                    <a:pt x="1154" y="1009"/>
                  </a:lnTo>
                  <a:lnTo>
                    <a:pt x="1184" y="948"/>
                  </a:lnTo>
                  <a:lnTo>
                    <a:pt x="1214" y="669"/>
                  </a:lnTo>
                  <a:lnTo>
                    <a:pt x="1244" y="302"/>
                  </a:lnTo>
                  <a:lnTo>
                    <a:pt x="1271" y="37"/>
                  </a:lnTo>
                  <a:lnTo>
                    <a:pt x="1301" y="0"/>
                  </a:lnTo>
                  <a:lnTo>
                    <a:pt x="1331" y="192"/>
                  </a:lnTo>
                  <a:lnTo>
                    <a:pt x="1361" y="506"/>
                  </a:lnTo>
                  <a:lnTo>
                    <a:pt x="1392" y="782"/>
                  </a:lnTo>
                  <a:lnTo>
                    <a:pt x="1422" y="896"/>
                  </a:lnTo>
                  <a:lnTo>
                    <a:pt x="1452" y="828"/>
                  </a:lnTo>
                  <a:lnTo>
                    <a:pt x="1478" y="646"/>
                  </a:lnTo>
                  <a:lnTo>
                    <a:pt x="1508" y="457"/>
                  </a:lnTo>
                  <a:lnTo>
                    <a:pt x="1539" y="344"/>
                  </a:lnTo>
                  <a:lnTo>
                    <a:pt x="1569" y="336"/>
                  </a:lnTo>
                  <a:lnTo>
                    <a:pt x="1599" y="404"/>
                  </a:lnTo>
                  <a:lnTo>
                    <a:pt x="1629" y="491"/>
                  </a:lnTo>
                  <a:lnTo>
                    <a:pt x="1659" y="555"/>
                  </a:lnTo>
                  <a:lnTo>
                    <a:pt x="1686" y="578"/>
                  </a:lnTo>
                  <a:lnTo>
                    <a:pt x="1716" y="563"/>
                  </a:lnTo>
                  <a:lnTo>
                    <a:pt x="1746" y="536"/>
                  </a:lnTo>
                  <a:lnTo>
                    <a:pt x="1776" y="514"/>
                  </a:lnTo>
                  <a:lnTo>
                    <a:pt x="1806" y="506"/>
                  </a:lnTo>
                  <a:lnTo>
                    <a:pt x="1837" y="506"/>
                  </a:lnTo>
                  <a:lnTo>
                    <a:pt x="1867" y="510"/>
                  </a:lnTo>
                  <a:lnTo>
                    <a:pt x="1897" y="514"/>
                  </a:lnTo>
                </a:path>
              </a:pathLst>
            </a:custGeom>
            <a:noFill/>
            <a:ln w="28575" cmpd="sng">
              <a:solidFill>
                <a:srgbClr val="000000"/>
              </a:solidFill>
              <a:prstDash val="sysDot"/>
              <a:round/>
              <a:headEnd/>
              <a:tailEnd/>
            </a:ln>
            <a:extLst>
              <a:ext uri="{909E8E84-426E-40DD-AFC4-6F175D3DCCD1}">
                <a14:hiddenFill xmlns:a14="http://schemas.microsoft.com/office/drawing/2010/main">
                  <a:solidFill>
                    <a:srgbClr val="009999"/>
                  </a:solidFill>
                </a14:hiddenFill>
              </a:ext>
            </a:extLst>
          </p:spPr>
          <p:txBody>
            <a:bodyPr/>
            <a:lstStyle/>
            <a:p>
              <a:endParaRPr lang="ja-JP" altLang="en-US"/>
            </a:p>
          </p:txBody>
        </p:sp>
        <p:sp>
          <p:nvSpPr>
            <p:cNvPr id="59533" name="Rectangle 103">
              <a:extLst>
                <a:ext uri="{FF2B5EF4-FFF2-40B4-BE49-F238E27FC236}">
                  <a16:creationId xmlns:a16="http://schemas.microsoft.com/office/drawing/2014/main" id="{67747915-F644-6C2B-6F64-ED40DFFD25C6}"/>
                </a:ext>
              </a:extLst>
            </p:cNvPr>
            <p:cNvSpPr>
              <a:spLocks noChangeArrowheads="1"/>
            </p:cNvSpPr>
            <p:nvPr/>
          </p:nvSpPr>
          <p:spPr bwMode="auto">
            <a:xfrm>
              <a:off x="1868" y="1616"/>
              <a:ext cx="1891"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   Optimized pulse waveform generation based on PSWF</a:t>
              </a:r>
            </a:p>
          </p:txBody>
        </p:sp>
        <p:sp>
          <p:nvSpPr>
            <p:cNvPr id="59534" name="Rectangle 104">
              <a:extLst>
                <a:ext uri="{FF2B5EF4-FFF2-40B4-BE49-F238E27FC236}">
                  <a16:creationId xmlns:a16="http://schemas.microsoft.com/office/drawing/2014/main" id="{E1881C51-1A2A-FAD0-E21A-2EBF83B24BF3}"/>
                </a:ext>
              </a:extLst>
            </p:cNvPr>
            <p:cNvSpPr>
              <a:spLocks noChangeArrowheads="1"/>
            </p:cNvSpPr>
            <p:nvPr/>
          </p:nvSpPr>
          <p:spPr bwMode="auto">
            <a:xfrm>
              <a:off x="2758" y="3920"/>
              <a:ext cx="357" cy="87"/>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Time (sec)</a:t>
              </a:r>
            </a:p>
          </p:txBody>
        </p:sp>
        <p:sp>
          <p:nvSpPr>
            <p:cNvPr id="59535" name="Rectangle 105">
              <a:extLst>
                <a:ext uri="{FF2B5EF4-FFF2-40B4-BE49-F238E27FC236}">
                  <a16:creationId xmlns:a16="http://schemas.microsoft.com/office/drawing/2014/main" id="{264F9F3F-82B0-6B3D-B53C-863FF7230817}"/>
                </a:ext>
              </a:extLst>
            </p:cNvPr>
            <p:cNvSpPr>
              <a:spLocks noChangeArrowheads="1"/>
            </p:cNvSpPr>
            <p:nvPr/>
          </p:nvSpPr>
          <p:spPr bwMode="auto">
            <a:xfrm rot="-5400000">
              <a:off x="1222" y="2741"/>
              <a:ext cx="602" cy="90"/>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solidFill>
                    <a:schemeClr val="tx2"/>
                  </a:solidFill>
                  <a:latin typeface="Arial" panose="020B0604020202020204" pitchFamily="34" charset="0"/>
                  <a:ea typeface="MS UI Gothic" panose="020B0600070205080204" pitchFamily="50" charset="-128"/>
                  <a:cs typeface="Times New Roman" panose="02020603050405020304" pitchFamily="18" charset="0"/>
                </a:rPr>
                <a:t>Relative Amplitude</a:t>
              </a:r>
            </a:p>
          </p:txBody>
        </p:sp>
        <p:sp>
          <p:nvSpPr>
            <p:cNvPr id="59536" name="Text Box 106">
              <a:extLst>
                <a:ext uri="{FF2B5EF4-FFF2-40B4-BE49-F238E27FC236}">
                  <a16:creationId xmlns:a16="http://schemas.microsoft.com/office/drawing/2014/main" id="{F5C27275-CF33-DCF6-CF49-AD69BAAFEB57}"/>
                </a:ext>
              </a:extLst>
            </p:cNvPr>
            <p:cNvSpPr txBox="1">
              <a:spLocks noChangeArrowheads="1"/>
            </p:cNvSpPr>
            <p:nvPr/>
          </p:nvSpPr>
          <p:spPr bwMode="auto">
            <a:xfrm>
              <a:off x="3334" y="3385"/>
              <a:ext cx="725" cy="36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009999"/>
                  </a:solidFill>
                </a14:hiddenFill>
              </a:ext>
            </a:extLst>
          </p:spPr>
          <p:txBody>
            <a:bodyPr lIns="74295" tIns="8890" rIns="74295" bIns="8890"/>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eaLnBrk="1" hangingPunct="1"/>
              <a:r>
                <a:rPr lang="en-US" altLang="ja-JP" sz="1000">
                  <a:solidFill>
                    <a:srgbClr val="0000FF"/>
                  </a:solidFill>
                  <a:latin typeface="Arial" panose="020B0604020202020204" pitchFamily="34" charset="0"/>
                  <a:ea typeface="ＭＳ 明朝" panose="02020609040205080304" pitchFamily="17" charset="-128"/>
                  <a:cs typeface="Times New Roman" panose="02020603050405020304" pitchFamily="18" charset="0"/>
                </a:rPr>
                <a:t>____  order of 1</a:t>
              </a:r>
            </a:p>
            <a:p>
              <a:pPr algn="just" eaLnBrk="1" hangingPunct="1"/>
              <a:r>
                <a:rPr lang="en-US" altLang="ja-JP" sz="1000">
                  <a:solidFill>
                    <a:srgbClr val="0000FF"/>
                  </a:solidFill>
                  <a:latin typeface="Arial" panose="020B0604020202020204" pitchFamily="34" charset="0"/>
                  <a:ea typeface="ＭＳ 明朝" panose="02020609040205080304" pitchFamily="17" charset="-128"/>
                  <a:cs typeface="Times New Roman" panose="02020603050405020304" pitchFamily="18" charset="0"/>
                </a:rPr>
                <a:t>_ _ _  order of 2</a:t>
              </a:r>
            </a:p>
            <a:p>
              <a:pPr algn="just" eaLnBrk="1" hangingPunct="1"/>
              <a:r>
                <a:rPr lang="en-US" altLang="ja-JP" sz="1000">
                  <a:solidFill>
                    <a:srgbClr val="0000FF"/>
                  </a:solidFill>
                  <a:latin typeface="Arial" panose="020B0604020202020204" pitchFamily="34" charset="0"/>
                  <a:ea typeface="ＭＳ 明朝" panose="02020609040205080304" pitchFamily="17" charset="-128"/>
                  <a:cs typeface="Times New Roman" panose="02020603050405020304" pitchFamily="18" charset="0"/>
                </a:rPr>
                <a:t>........  order of 3</a:t>
              </a:r>
            </a:p>
          </p:txBody>
        </p:sp>
      </p:grpSp>
      <p:grpSp>
        <p:nvGrpSpPr>
          <p:cNvPr id="59398" name="Group 107">
            <a:extLst>
              <a:ext uri="{FF2B5EF4-FFF2-40B4-BE49-F238E27FC236}">
                <a16:creationId xmlns:a16="http://schemas.microsoft.com/office/drawing/2014/main" id="{E472A2D0-615E-4E0C-6B06-FE49558E16CA}"/>
              </a:ext>
            </a:extLst>
          </p:cNvPr>
          <p:cNvGrpSpPr>
            <a:grpSpLocks/>
          </p:cNvGrpSpPr>
          <p:nvPr/>
        </p:nvGrpSpPr>
        <p:grpSpPr bwMode="auto">
          <a:xfrm>
            <a:off x="250825" y="3429000"/>
            <a:ext cx="3241675" cy="1774825"/>
            <a:chOff x="1927" y="663"/>
            <a:chExt cx="1968" cy="921"/>
          </a:xfrm>
        </p:grpSpPr>
        <p:sp>
          <p:nvSpPr>
            <p:cNvPr id="59400" name="Rectangle 108">
              <a:extLst>
                <a:ext uri="{FF2B5EF4-FFF2-40B4-BE49-F238E27FC236}">
                  <a16:creationId xmlns:a16="http://schemas.microsoft.com/office/drawing/2014/main" id="{8500A871-72FD-0427-7654-A13FF56C977C}"/>
                </a:ext>
              </a:extLst>
            </p:cNvPr>
            <p:cNvSpPr>
              <a:spLocks noChangeArrowheads="1"/>
            </p:cNvSpPr>
            <p:nvPr/>
          </p:nvSpPr>
          <p:spPr bwMode="auto">
            <a:xfrm>
              <a:off x="1927" y="663"/>
              <a:ext cx="1968" cy="91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59401" name="Rectangle 109">
              <a:extLst>
                <a:ext uri="{FF2B5EF4-FFF2-40B4-BE49-F238E27FC236}">
                  <a16:creationId xmlns:a16="http://schemas.microsoft.com/office/drawing/2014/main" id="{4246430C-D672-6E4B-31A9-7ED910BB5340}"/>
                </a:ext>
              </a:extLst>
            </p:cNvPr>
            <p:cNvSpPr>
              <a:spLocks noChangeArrowheads="1"/>
            </p:cNvSpPr>
            <p:nvPr/>
          </p:nvSpPr>
          <p:spPr bwMode="auto">
            <a:xfrm rot="5341551" flipH="1" flipV="1">
              <a:off x="1759" y="1010"/>
              <a:ext cx="59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800">
                  <a:solidFill>
                    <a:srgbClr val="000000"/>
                  </a:solidFill>
                  <a:latin typeface="Arial" panose="020B0604020202020204" pitchFamily="34" charset="0"/>
                  <a:ea typeface="ＭＳ Ｐゴシック" panose="020B0600070205080204" pitchFamily="50" charset="-128"/>
                </a:rPr>
                <a:t>Power 　Spectrum</a:t>
              </a:r>
            </a:p>
          </p:txBody>
        </p:sp>
        <p:sp>
          <p:nvSpPr>
            <p:cNvPr id="59402" name="Rectangle 110">
              <a:extLst>
                <a:ext uri="{FF2B5EF4-FFF2-40B4-BE49-F238E27FC236}">
                  <a16:creationId xmlns:a16="http://schemas.microsoft.com/office/drawing/2014/main" id="{9FC281A7-3D73-7FD5-93C5-F32459CC6A70}"/>
                </a:ext>
              </a:extLst>
            </p:cNvPr>
            <p:cNvSpPr>
              <a:spLocks noChangeArrowheads="1"/>
            </p:cNvSpPr>
            <p:nvPr/>
          </p:nvSpPr>
          <p:spPr bwMode="auto">
            <a:xfrm>
              <a:off x="2764" y="823"/>
              <a:ext cx="61" cy="632"/>
            </a:xfrm>
            <a:prstGeom prst="rect">
              <a:avLst/>
            </a:prstGeom>
            <a:noFill/>
            <a:ln w="14288">
              <a:solidFill>
                <a:srgbClr val="C0C0C0"/>
              </a:solidFill>
              <a:miter lim="800000"/>
              <a:headEnd/>
              <a:tailEnd/>
            </a:ln>
            <a:extLst>
              <a:ext uri="{909E8E84-426E-40DD-AFC4-6F175D3DCCD1}">
                <a14:hiddenFill xmlns:a14="http://schemas.microsoft.com/office/drawing/2010/main">
                  <a:solidFill>
                    <a:srgbClr val="C0C0C0"/>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59403" name="Line 111">
              <a:extLst>
                <a:ext uri="{FF2B5EF4-FFF2-40B4-BE49-F238E27FC236}">
                  <a16:creationId xmlns:a16="http://schemas.microsoft.com/office/drawing/2014/main" id="{FB9ADE43-E970-9EDE-DB85-18998DD215E6}"/>
                </a:ext>
              </a:extLst>
            </p:cNvPr>
            <p:cNvSpPr>
              <a:spLocks noChangeShapeType="1"/>
            </p:cNvSpPr>
            <p:nvPr/>
          </p:nvSpPr>
          <p:spPr bwMode="auto">
            <a:xfrm flipV="1">
              <a:off x="2159" y="778"/>
              <a:ext cx="0" cy="67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4" name="Line 112">
              <a:extLst>
                <a:ext uri="{FF2B5EF4-FFF2-40B4-BE49-F238E27FC236}">
                  <a16:creationId xmlns:a16="http://schemas.microsoft.com/office/drawing/2014/main" id="{46EEB41F-2E5C-5F37-3A31-F5B762CF8C45}"/>
                </a:ext>
              </a:extLst>
            </p:cNvPr>
            <p:cNvSpPr>
              <a:spLocks noChangeShapeType="1"/>
            </p:cNvSpPr>
            <p:nvPr/>
          </p:nvSpPr>
          <p:spPr bwMode="auto">
            <a:xfrm>
              <a:off x="2159" y="1455"/>
              <a:ext cx="1584"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59405" name="Group 113">
              <a:extLst>
                <a:ext uri="{FF2B5EF4-FFF2-40B4-BE49-F238E27FC236}">
                  <a16:creationId xmlns:a16="http://schemas.microsoft.com/office/drawing/2014/main" id="{643D006A-67DF-949B-D9F8-F902D8C53D5C}"/>
                </a:ext>
              </a:extLst>
            </p:cNvPr>
            <p:cNvGrpSpPr>
              <a:grpSpLocks/>
            </p:cNvGrpSpPr>
            <p:nvPr/>
          </p:nvGrpSpPr>
          <p:grpSpPr bwMode="auto">
            <a:xfrm>
              <a:off x="2282" y="1418"/>
              <a:ext cx="1235" cy="37"/>
              <a:chOff x="710" y="2703"/>
              <a:chExt cx="1189" cy="80"/>
            </a:xfrm>
          </p:grpSpPr>
          <p:sp>
            <p:nvSpPr>
              <p:cNvPr id="59424" name="Line 114">
                <a:extLst>
                  <a:ext uri="{FF2B5EF4-FFF2-40B4-BE49-F238E27FC236}">
                    <a16:creationId xmlns:a16="http://schemas.microsoft.com/office/drawing/2014/main" id="{8D6F7C0F-DA7B-C48B-9ED9-5EE3206D527F}"/>
                  </a:ext>
                </a:extLst>
              </p:cNvPr>
              <p:cNvSpPr>
                <a:spLocks noChangeShapeType="1"/>
              </p:cNvSpPr>
              <p:nvPr/>
            </p:nvSpPr>
            <p:spPr bwMode="auto">
              <a:xfrm>
                <a:off x="710"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25" name="Line 115">
                <a:extLst>
                  <a:ext uri="{FF2B5EF4-FFF2-40B4-BE49-F238E27FC236}">
                    <a16:creationId xmlns:a16="http://schemas.microsoft.com/office/drawing/2014/main" id="{1979451A-3784-D944-7A47-DBEF3847496C}"/>
                  </a:ext>
                </a:extLst>
              </p:cNvPr>
              <p:cNvSpPr>
                <a:spLocks noChangeShapeType="1"/>
              </p:cNvSpPr>
              <p:nvPr/>
            </p:nvSpPr>
            <p:spPr bwMode="auto">
              <a:xfrm>
                <a:off x="829"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26" name="Line 116">
                <a:extLst>
                  <a:ext uri="{FF2B5EF4-FFF2-40B4-BE49-F238E27FC236}">
                    <a16:creationId xmlns:a16="http://schemas.microsoft.com/office/drawing/2014/main" id="{37FF1C07-805A-7667-AD4E-B1DC76F3C055}"/>
                  </a:ext>
                </a:extLst>
              </p:cNvPr>
              <p:cNvSpPr>
                <a:spLocks noChangeShapeType="1"/>
              </p:cNvSpPr>
              <p:nvPr/>
            </p:nvSpPr>
            <p:spPr bwMode="auto">
              <a:xfrm>
                <a:off x="948"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27" name="Line 117">
                <a:extLst>
                  <a:ext uri="{FF2B5EF4-FFF2-40B4-BE49-F238E27FC236}">
                    <a16:creationId xmlns:a16="http://schemas.microsoft.com/office/drawing/2014/main" id="{F338F06E-91E1-5551-5354-8E8F96D44EEF}"/>
                  </a:ext>
                </a:extLst>
              </p:cNvPr>
              <p:cNvSpPr>
                <a:spLocks noChangeShapeType="1"/>
              </p:cNvSpPr>
              <p:nvPr/>
            </p:nvSpPr>
            <p:spPr bwMode="auto">
              <a:xfrm>
                <a:off x="1067"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28" name="Line 118">
                <a:extLst>
                  <a:ext uri="{FF2B5EF4-FFF2-40B4-BE49-F238E27FC236}">
                    <a16:creationId xmlns:a16="http://schemas.microsoft.com/office/drawing/2014/main" id="{83E4776A-A1FC-A593-E200-FAD055BC5A2B}"/>
                  </a:ext>
                </a:extLst>
              </p:cNvPr>
              <p:cNvSpPr>
                <a:spLocks noChangeShapeType="1"/>
              </p:cNvSpPr>
              <p:nvPr/>
            </p:nvSpPr>
            <p:spPr bwMode="auto">
              <a:xfrm>
                <a:off x="1186"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29" name="Line 119">
                <a:extLst>
                  <a:ext uri="{FF2B5EF4-FFF2-40B4-BE49-F238E27FC236}">
                    <a16:creationId xmlns:a16="http://schemas.microsoft.com/office/drawing/2014/main" id="{56D26CE5-F287-5A0E-C97B-FB11FD243E86}"/>
                  </a:ext>
                </a:extLst>
              </p:cNvPr>
              <p:cNvSpPr>
                <a:spLocks noChangeShapeType="1"/>
              </p:cNvSpPr>
              <p:nvPr/>
            </p:nvSpPr>
            <p:spPr bwMode="auto">
              <a:xfrm>
                <a:off x="1304"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30" name="Line 120">
                <a:extLst>
                  <a:ext uri="{FF2B5EF4-FFF2-40B4-BE49-F238E27FC236}">
                    <a16:creationId xmlns:a16="http://schemas.microsoft.com/office/drawing/2014/main" id="{39475BBD-5C7C-964B-8067-D6CCA7BD506E}"/>
                  </a:ext>
                </a:extLst>
              </p:cNvPr>
              <p:cNvSpPr>
                <a:spLocks noChangeShapeType="1"/>
              </p:cNvSpPr>
              <p:nvPr/>
            </p:nvSpPr>
            <p:spPr bwMode="auto">
              <a:xfrm>
                <a:off x="1423"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31" name="Line 121">
                <a:extLst>
                  <a:ext uri="{FF2B5EF4-FFF2-40B4-BE49-F238E27FC236}">
                    <a16:creationId xmlns:a16="http://schemas.microsoft.com/office/drawing/2014/main" id="{BA349549-01D3-C232-35EB-A257950B88E8}"/>
                  </a:ext>
                </a:extLst>
              </p:cNvPr>
              <p:cNvSpPr>
                <a:spLocks noChangeShapeType="1"/>
              </p:cNvSpPr>
              <p:nvPr/>
            </p:nvSpPr>
            <p:spPr bwMode="auto">
              <a:xfrm>
                <a:off x="1542"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32" name="Line 122">
                <a:extLst>
                  <a:ext uri="{FF2B5EF4-FFF2-40B4-BE49-F238E27FC236}">
                    <a16:creationId xmlns:a16="http://schemas.microsoft.com/office/drawing/2014/main" id="{9397EB35-E708-52ED-21B1-A3F63133829A}"/>
                  </a:ext>
                </a:extLst>
              </p:cNvPr>
              <p:cNvSpPr>
                <a:spLocks noChangeShapeType="1"/>
              </p:cNvSpPr>
              <p:nvPr/>
            </p:nvSpPr>
            <p:spPr bwMode="auto">
              <a:xfrm>
                <a:off x="1661"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33" name="Line 123">
                <a:extLst>
                  <a:ext uri="{FF2B5EF4-FFF2-40B4-BE49-F238E27FC236}">
                    <a16:creationId xmlns:a16="http://schemas.microsoft.com/office/drawing/2014/main" id="{01789A1A-F260-7DEF-FE57-AAC11FE9F52A}"/>
                  </a:ext>
                </a:extLst>
              </p:cNvPr>
              <p:cNvSpPr>
                <a:spLocks noChangeShapeType="1"/>
              </p:cNvSpPr>
              <p:nvPr/>
            </p:nvSpPr>
            <p:spPr bwMode="auto">
              <a:xfrm>
                <a:off x="1780"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34" name="Line 124">
                <a:extLst>
                  <a:ext uri="{FF2B5EF4-FFF2-40B4-BE49-F238E27FC236}">
                    <a16:creationId xmlns:a16="http://schemas.microsoft.com/office/drawing/2014/main" id="{DB13DA2E-BB9A-BFD5-A4E8-CF1B139592F4}"/>
                  </a:ext>
                </a:extLst>
              </p:cNvPr>
              <p:cNvSpPr>
                <a:spLocks noChangeShapeType="1"/>
              </p:cNvSpPr>
              <p:nvPr/>
            </p:nvSpPr>
            <p:spPr bwMode="auto">
              <a:xfrm>
                <a:off x="1899"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59406" name="Freeform 125">
              <a:extLst>
                <a:ext uri="{FF2B5EF4-FFF2-40B4-BE49-F238E27FC236}">
                  <a16:creationId xmlns:a16="http://schemas.microsoft.com/office/drawing/2014/main" id="{8AE29464-4D9F-2BD8-867F-16AE183EA396}"/>
                </a:ext>
              </a:extLst>
            </p:cNvPr>
            <p:cNvSpPr>
              <a:spLocks/>
            </p:cNvSpPr>
            <p:nvPr/>
          </p:nvSpPr>
          <p:spPr bwMode="auto">
            <a:xfrm>
              <a:off x="2418" y="815"/>
              <a:ext cx="1135" cy="474"/>
            </a:xfrm>
            <a:custGeom>
              <a:avLst/>
              <a:gdLst>
                <a:gd name="T0" fmla="*/ 1135 w 3342"/>
                <a:gd name="T1" fmla="*/ 474 h 604"/>
                <a:gd name="T2" fmla="*/ 1049 w 3342"/>
                <a:gd name="T3" fmla="*/ 474 h 604"/>
                <a:gd name="T4" fmla="*/ 1049 w 3342"/>
                <a:gd name="T5" fmla="*/ 0 h 604"/>
                <a:gd name="T6" fmla="*/ 123 w 3342"/>
                <a:gd name="T7" fmla="*/ 0 h 604"/>
                <a:gd name="T8" fmla="*/ 123 w 3342"/>
                <a:gd name="T9" fmla="*/ 474 h 604"/>
                <a:gd name="T10" fmla="*/ 0 w 3342"/>
                <a:gd name="T11" fmla="*/ 474 h 6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42" h="604">
                  <a:moveTo>
                    <a:pt x="3342" y="604"/>
                  </a:moveTo>
                  <a:lnTo>
                    <a:pt x="3088" y="604"/>
                  </a:lnTo>
                  <a:lnTo>
                    <a:pt x="3088" y="0"/>
                  </a:lnTo>
                  <a:lnTo>
                    <a:pt x="363" y="0"/>
                  </a:lnTo>
                  <a:lnTo>
                    <a:pt x="363" y="604"/>
                  </a:lnTo>
                  <a:lnTo>
                    <a:pt x="0" y="604"/>
                  </a:lnTo>
                </a:path>
              </a:pathLst>
            </a:custGeom>
            <a:noFill/>
            <a:ln w="12700"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407" name="Rectangle 126">
              <a:extLst>
                <a:ext uri="{FF2B5EF4-FFF2-40B4-BE49-F238E27FC236}">
                  <a16:creationId xmlns:a16="http://schemas.microsoft.com/office/drawing/2014/main" id="{F3F8F533-B606-3446-DDC8-16E3E48BA01F}"/>
                </a:ext>
              </a:extLst>
            </p:cNvPr>
            <p:cNvSpPr>
              <a:spLocks noChangeArrowheads="1"/>
            </p:cNvSpPr>
            <p:nvPr/>
          </p:nvSpPr>
          <p:spPr bwMode="auto">
            <a:xfrm>
              <a:off x="2518" y="1505"/>
              <a:ext cx="3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3</a:t>
              </a:r>
              <a:endParaRPr lang="ja-JP" altLang="en-US" sz="800" b="1">
                <a:ea typeface="ＭＳ Ｐゴシック" panose="020B0600070205080204" pitchFamily="50" charset="-128"/>
              </a:endParaRPr>
            </a:p>
          </p:txBody>
        </p:sp>
        <p:sp>
          <p:nvSpPr>
            <p:cNvPr id="59408" name="Rectangle 127">
              <a:extLst>
                <a:ext uri="{FF2B5EF4-FFF2-40B4-BE49-F238E27FC236}">
                  <a16:creationId xmlns:a16="http://schemas.microsoft.com/office/drawing/2014/main" id="{4D9311C7-292D-C5CE-52F6-114CBAD6ADBF}"/>
                </a:ext>
              </a:extLst>
            </p:cNvPr>
            <p:cNvSpPr>
              <a:spLocks noChangeArrowheads="1"/>
            </p:cNvSpPr>
            <p:nvPr/>
          </p:nvSpPr>
          <p:spPr bwMode="auto">
            <a:xfrm>
              <a:off x="2242" y="1493"/>
              <a:ext cx="5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a:t>
              </a:r>
              <a:endParaRPr lang="ja-JP" altLang="en-US" sz="800" b="1">
                <a:ea typeface="ＭＳ Ｐゴシック" panose="020B0600070205080204" pitchFamily="50" charset="-128"/>
              </a:endParaRPr>
            </a:p>
          </p:txBody>
        </p:sp>
        <p:sp>
          <p:nvSpPr>
            <p:cNvPr id="59409" name="Rectangle 128">
              <a:extLst>
                <a:ext uri="{FF2B5EF4-FFF2-40B4-BE49-F238E27FC236}">
                  <a16:creationId xmlns:a16="http://schemas.microsoft.com/office/drawing/2014/main" id="{5A0D81A1-0AB1-0B81-C382-D7399BAF10B0}"/>
                </a:ext>
              </a:extLst>
            </p:cNvPr>
            <p:cNvSpPr>
              <a:spLocks noChangeArrowheads="1"/>
            </p:cNvSpPr>
            <p:nvPr/>
          </p:nvSpPr>
          <p:spPr bwMode="auto">
            <a:xfrm>
              <a:off x="2400" y="1505"/>
              <a:ext cx="3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2</a:t>
              </a:r>
              <a:endParaRPr lang="ja-JP" altLang="en-US" sz="800" b="1">
                <a:ea typeface="ＭＳ Ｐゴシック" panose="020B0600070205080204" pitchFamily="50" charset="-128"/>
              </a:endParaRPr>
            </a:p>
          </p:txBody>
        </p:sp>
        <p:sp>
          <p:nvSpPr>
            <p:cNvPr id="59410" name="Rectangle 129">
              <a:extLst>
                <a:ext uri="{FF2B5EF4-FFF2-40B4-BE49-F238E27FC236}">
                  <a16:creationId xmlns:a16="http://schemas.microsoft.com/office/drawing/2014/main" id="{7EA36D18-4F97-D72E-A083-09B46E3B1F93}"/>
                </a:ext>
              </a:extLst>
            </p:cNvPr>
            <p:cNvSpPr>
              <a:spLocks noChangeArrowheads="1"/>
            </p:cNvSpPr>
            <p:nvPr/>
          </p:nvSpPr>
          <p:spPr bwMode="auto">
            <a:xfrm>
              <a:off x="2641" y="1504"/>
              <a:ext cx="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4</a:t>
              </a:r>
              <a:endParaRPr lang="ja-JP" altLang="en-US" sz="800" b="1">
                <a:ea typeface="ＭＳ Ｐゴシック" panose="020B0600070205080204" pitchFamily="50" charset="-128"/>
              </a:endParaRPr>
            </a:p>
          </p:txBody>
        </p:sp>
        <p:sp>
          <p:nvSpPr>
            <p:cNvPr id="59411" name="Rectangle 130">
              <a:extLst>
                <a:ext uri="{FF2B5EF4-FFF2-40B4-BE49-F238E27FC236}">
                  <a16:creationId xmlns:a16="http://schemas.microsoft.com/office/drawing/2014/main" id="{A9697716-0C2D-7F89-EA6E-F28D49BFEB4A}"/>
                </a:ext>
              </a:extLst>
            </p:cNvPr>
            <p:cNvSpPr>
              <a:spLocks noChangeArrowheads="1"/>
            </p:cNvSpPr>
            <p:nvPr/>
          </p:nvSpPr>
          <p:spPr bwMode="auto">
            <a:xfrm>
              <a:off x="2764" y="1504"/>
              <a:ext cx="3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5</a:t>
              </a:r>
              <a:endParaRPr lang="ja-JP" altLang="en-US" sz="800" b="1">
                <a:ea typeface="ＭＳ Ｐゴシック" panose="020B0600070205080204" pitchFamily="50" charset="-128"/>
              </a:endParaRPr>
            </a:p>
          </p:txBody>
        </p:sp>
        <p:sp>
          <p:nvSpPr>
            <p:cNvPr id="59412" name="Rectangle 131">
              <a:extLst>
                <a:ext uri="{FF2B5EF4-FFF2-40B4-BE49-F238E27FC236}">
                  <a16:creationId xmlns:a16="http://schemas.microsoft.com/office/drawing/2014/main" id="{09894FC2-F5E9-4B91-2FB0-94BB512EA587}"/>
                </a:ext>
              </a:extLst>
            </p:cNvPr>
            <p:cNvSpPr>
              <a:spLocks noChangeArrowheads="1"/>
            </p:cNvSpPr>
            <p:nvPr/>
          </p:nvSpPr>
          <p:spPr bwMode="auto">
            <a:xfrm>
              <a:off x="2889" y="1504"/>
              <a:ext cx="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6</a:t>
              </a:r>
              <a:endParaRPr lang="ja-JP" altLang="en-US" sz="800" b="1">
                <a:ea typeface="ＭＳ Ｐゴシック" panose="020B0600070205080204" pitchFamily="50" charset="-128"/>
              </a:endParaRPr>
            </a:p>
          </p:txBody>
        </p:sp>
        <p:sp>
          <p:nvSpPr>
            <p:cNvPr id="59413" name="Rectangle 132">
              <a:extLst>
                <a:ext uri="{FF2B5EF4-FFF2-40B4-BE49-F238E27FC236}">
                  <a16:creationId xmlns:a16="http://schemas.microsoft.com/office/drawing/2014/main" id="{9F203CAD-5A6B-DBDE-DC91-93C0D3213E76}"/>
                </a:ext>
              </a:extLst>
            </p:cNvPr>
            <p:cNvSpPr>
              <a:spLocks noChangeArrowheads="1"/>
            </p:cNvSpPr>
            <p:nvPr/>
          </p:nvSpPr>
          <p:spPr bwMode="auto">
            <a:xfrm>
              <a:off x="3010" y="1505"/>
              <a:ext cx="3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7</a:t>
              </a:r>
              <a:endParaRPr lang="ja-JP" altLang="en-US" sz="800" b="1">
                <a:ea typeface="ＭＳ Ｐゴシック" panose="020B0600070205080204" pitchFamily="50" charset="-128"/>
              </a:endParaRPr>
            </a:p>
          </p:txBody>
        </p:sp>
        <p:sp>
          <p:nvSpPr>
            <p:cNvPr id="59414" name="Rectangle 133">
              <a:extLst>
                <a:ext uri="{FF2B5EF4-FFF2-40B4-BE49-F238E27FC236}">
                  <a16:creationId xmlns:a16="http://schemas.microsoft.com/office/drawing/2014/main" id="{8B76CCD7-D204-B00C-EC38-A1F327A78A27}"/>
                </a:ext>
              </a:extLst>
            </p:cNvPr>
            <p:cNvSpPr>
              <a:spLocks noChangeArrowheads="1"/>
            </p:cNvSpPr>
            <p:nvPr/>
          </p:nvSpPr>
          <p:spPr bwMode="auto">
            <a:xfrm>
              <a:off x="3135" y="1504"/>
              <a:ext cx="3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8</a:t>
              </a:r>
              <a:endParaRPr lang="ja-JP" altLang="en-US" sz="800" b="1">
                <a:ea typeface="ＭＳ Ｐゴシック" panose="020B0600070205080204" pitchFamily="50" charset="-128"/>
              </a:endParaRPr>
            </a:p>
          </p:txBody>
        </p:sp>
        <p:sp>
          <p:nvSpPr>
            <p:cNvPr id="59415" name="Rectangle 134">
              <a:extLst>
                <a:ext uri="{FF2B5EF4-FFF2-40B4-BE49-F238E27FC236}">
                  <a16:creationId xmlns:a16="http://schemas.microsoft.com/office/drawing/2014/main" id="{5F5E8DD6-1912-2E6C-576D-B22E8950E790}"/>
                </a:ext>
              </a:extLst>
            </p:cNvPr>
            <p:cNvSpPr>
              <a:spLocks noChangeArrowheads="1"/>
            </p:cNvSpPr>
            <p:nvPr/>
          </p:nvSpPr>
          <p:spPr bwMode="auto">
            <a:xfrm>
              <a:off x="3259" y="1504"/>
              <a:ext cx="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9</a:t>
              </a:r>
              <a:endParaRPr lang="ja-JP" altLang="en-US" sz="800" b="1">
                <a:ea typeface="ＭＳ Ｐゴシック" panose="020B0600070205080204" pitchFamily="50" charset="-128"/>
              </a:endParaRPr>
            </a:p>
          </p:txBody>
        </p:sp>
        <p:sp>
          <p:nvSpPr>
            <p:cNvPr id="59416" name="Rectangle 135">
              <a:extLst>
                <a:ext uri="{FF2B5EF4-FFF2-40B4-BE49-F238E27FC236}">
                  <a16:creationId xmlns:a16="http://schemas.microsoft.com/office/drawing/2014/main" id="{31D622A8-FF16-DEBE-EB8B-8EE47D9DEB49}"/>
                </a:ext>
              </a:extLst>
            </p:cNvPr>
            <p:cNvSpPr>
              <a:spLocks noChangeArrowheads="1"/>
            </p:cNvSpPr>
            <p:nvPr/>
          </p:nvSpPr>
          <p:spPr bwMode="auto">
            <a:xfrm>
              <a:off x="3371" y="1504"/>
              <a:ext cx="6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10</a:t>
              </a:r>
              <a:endParaRPr lang="ja-JP" altLang="en-US" sz="800" b="1">
                <a:ea typeface="ＭＳ Ｐゴシック" panose="020B0600070205080204" pitchFamily="50" charset="-128"/>
              </a:endParaRPr>
            </a:p>
          </p:txBody>
        </p:sp>
        <p:sp>
          <p:nvSpPr>
            <p:cNvPr id="59417" name="Rectangle 136">
              <a:extLst>
                <a:ext uri="{FF2B5EF4-FFF2-40B4-BE49-F238E27FC236}">
                  <a16:creationId xmlns:a16="http://schemas.microsoft.com/office/drawing/2014/main" id="{0B252C59-6227-5BB9-2C90-83BC0905851E}"/>
                </a:ext>
              </a:extLst>
            </p:cNvPr>
            <p:cNvSpPr>
              <a:spLocks noChangeArrowheads="1"/>
            </p:cNvSpPr>
            <p:nvPr/>
          </p:nvSpPr>
          <p:spPr bwMode="auto">
            <a:xfrm>
              <a:off x="3489" y="1504"/>
              <a:ext cx="7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11</a:t>
              </a:r>
              <a:endParaRPr lang="ja-JP" altLang="en-US" sz="800" b="1">
                <a:ea typeface="ＭＳ Ｐゴシック" panose="020B0600070205080204" pitchFamily="50" charset="-128"/>
              </a:endParaRPr>
            </a:p>
          </p:txBody>
        </p:sp>
        <p:sp>
          <p:nvSpPr>
            <p:cNvPr id="59418" name="Freeform 137">
              <a:extLst>
                <a:ext uri="{FF2B5EF4-FFF2-40B4-BE49-F238E27FC236}">
                  <a16:creationId xmlns:a16="http://schemas.microsoft.com/office/drawing/2014/main" id="{6556BC40-77BA-D809-FEC2-7F2AD8A7C855}"/>
                </a:ext>
              </a:extLst>
            </p:cNvPr>
            <p:cNvSpPr>
              <a:spLocks/>
            </p:cNvSpPr>
            <p:nvPr/>
          </p:nvSpPr>
          <p:spPr bwMode="auto">
            <a:xfrm>
              <a:off x="2541" y="815"/>
              <a:ext cx="223" cy="640"/>
            </a:xfrm>
            <a:custGeom>
              <a:avLst/>
              <a:gdLst>
                <a:gd name="T0" fmla="*/ 2 w 654"/>
                <a:gd name="T1" fmla="*/ 602 h 813"/>
                <a:gd name="T2" fmla="*/ 5 w 654"/>
                <a:gd name="T3" fmla="*/ 534 h 813"/>
                <a:gd name="T4" fmla="*/ 6 w 654"/>
                <a:gd name="T5" fmla="*/ 469 h 813"/>
                <a:gd name="T6" fmla="*/ 8 w 654"/>
                <a:gd name="T7" fmla="*/ 405 h 813"/>
                <a:gd name="T8" fmla="*/ 11 w 654"/>
                <a:gd name="T9" fmla="*/ 335 h 813"/>
                <a:gd name="T10" fmla="*/ 15 w 654"/>
                <a:gd name="T11" fmla="*/ 257 h 813"/>
                <a:gd name="T12" fmla="*/ 20 w 654"/>
                <a:gd name="T13" fmla="*/ 188 h 813"/>
                <a:gd name="T14" fmla="*/ 23 w 654"/>
                <a:gd name="T15" fmla="*/ 162 h 813"/>
                <a:gd name="T16" fmla="*/ 25 w 654"/>
                <a:gd name="T17" fmla="*/ 137 h 813"/>
                <a:gd name="T18" fmla="*/ 29 w 654"/>
                <a:gd name="T19" fmla="*/ 112 h 813"/>
                <a:gd name="T20" fmla="*/ 34 w 654"/>
                <a:gd name="T21" fmla="*/ 87 h 813"/>
                <a:gd name="T22" fmla="*/ 41 w 654"/>
                <a:gd name="T23" fmla="*/ 66 h 813"/>
                <a:gd name="T24" fmla="*/ 49 w 654"/>
                <a:gd name="T25" fmla="*/ 47 h 813"/>
                <a:gd name="T26" fmla="*/ 63 w 654"/>
                <a:gd name="T27" fmla="*/ 24 h 813"/>
                <a:gd name="T28" fmla="*/ 73 w 654"/>
                <a:gd name="T29" fmla="*/ 15 h 813"/>
                <a:gd name="T30" fmla="*/ 83 w 654"/>
                <a:gd name="T31" fmla="*/ 9 h 813"/>
                <a:gd name="T32" fmla="*/ 94 w 654"/>
                <a:gd name="T33" fmla="*/ 4 h 813"/>
                <a:gd name="T34" fmla="*/ 105 w 654"/>
                <a:gd name="T35" fmla="*/ 0 h 813"/>
                <a:gd name="T36" fmla="*/ 116 w 654"/>
                <a:gd name="T37" fmla="*/ 0 h 813"/>
                <a:gd name="T38" fmla="*/ 127 w 654"/>
                <a:gd name="T39" fmla="*/ 2 h 813"/>
                <a:gd name="T40" fmla="*/ 137 w 654"/>
                <a:gd name="T41" fmla="*/ 6 h 813"/>
                <a:gd name="T42" fmla="*/ 156 w 654"/>
                <a:gd name="T43" fmla="*/ 19 h 813"/>
                <a:gd name="T44" fmla="*/ 171 w 654"/>
                <a:gd name="T45" fmla="*/ 39 h 813"/>
                <a:gd name="T46" fmla="*/ 183 w 654"/>
                <a:gd name="T47" fmla="*/ 67 h 813"/>
                <a:gd name="T48" fmla="*/ 192 w 654"/>
                <a:gd name="T49" fmla="*/ 99 h 813"/>
                <a:gd name="T50" fmla="*/ 199 w 654"/>
                <a:gd name="T51" fmla="*/ 135 h 813"/>
                <a:gd name="T52" fmla="*/ 204 w 654"/>
                <a:gd name="T53" fmla="*/ 173 h 813"/>
                <a:gd name="T54" fmla="*/ 207 w 654"/>
                <a:gd name="T55" fmla="*/ 212 h 813"/>
                <a:gd name="T56" fmla="*/ 209 w 654"/>
                <a:gd name="T57" fmla="*/ 251 h 813"/>
                <a:gd name="T58" fmla="*/ 211 w 654"/>
                <a:gd name="T59" fmla="*/ 318 h 813"/>
                <a:gd name="T60" fmla="*/ 213 w 654"/>
                <a:gd name="T61" fmla="*/ 373 h 813"/>
                <a:gd name="T62" fmla="*/ 214 w 654"/>
                <a:gd name="T63" fmla="*/ 423 h 813"/>
                <a:gd name="T64" fmla="*/ 215 w 654"/>
                <a:gd name="T65" fmla="*/ 469 h 813"/>
                <a:gd name="T66" fmla="*/ 217 w 654"/>
                <a:gd name="T67" fmla="*/ 519 h 813"/>
                <a:gd name="T68" fmla="*/ 220 w 654"/>
                <a:gd name="T69" fmla="*/ 574 h 813"/>
                <a:gd name="T70" fmla="*/ 223 w 654"/>
                <a:gd name="T71" fmla="*/ 640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4" h="813">
                  <a:moveTo>
                    <a:pt x="0" y="813"/>
                  </a:moveTo>
                  <a:lnTo>
                    <a:pt x="6" y="765"/>
                  </a:lnTo>
                  <a:lnTo>
                    <a:pt x="11" y="721"/>
                  </a:lnTo>
                  <a:lnTo>
                    <a:pt x="14" y="678"/>
                  </a:lnTo>
                  <a:lnTo>
                    <a:pt x="17" y="637"/>
                  </a:lnTo>
                  <a:lnTo>
                    <a:pt x="18" y="596"/>
                  </a:lnTo>
                  <a:lnTo>
                    <a:pt x="21" y="556"/>
                  </a:lnTo>
                  <a:lnTo>
                    <a:pt x="23" y="515"/>
                  </a:lnTo>
                  <a:lnTo>
                    <a:pt x="28" y="472"/>
                  </a:lnTo>
                  <a:lnTo>
                    <a:pt x="31" y="426"/>
                  </a:lnTo>
                  <a:lnTo>
                    <a:pt x="37" y="378"/>
                  </a:lnTo>
                  <a:lnTo>
                    <a:pt x="43" y="327"/>
                  </a:lnTo>
                  <a:lnTo>
                    <a:pt x="55" y="254"/>
                  </a:lnTo>
                  <a:lnTo>
                    <a:pt x="58" y="239"/>
                  </a:lnTo>
                  <a:lnTo>
                    <a:pt x="61" y="222"/>
                  </a:lnTo>
                  <a:lnTo>
                    <a:pt x="66" y="206"/>
                  </a:lnTo>
                  <a:lnTo>
                    <a:pt x="69" y="189"/>
                  </a:lnTo>
                  <a:lnTo>
                    <a:pt x="74" y="174"/>
                  </a:lnTo>
                  <a:lnTo>
                    <a:pt x="80" y="157"/>
                  </a:lnTo>
                  <a:lnTo>
                    <a:pt x="86" y="142"/>
                  </a:lnTo>
                  <a:lnTo>
                    <a:pt x="94" y="126"/>
                  </a:lnTo>
                  <a:lnTo>
                    <a:pt x="101" y="111"/>
                  </a:lnTo>
                  <a:lnTo>
                    <a:pt x="111" y="97"/>
                  </a:lnTo>
                  <a:lnTo>
                    <a:pt x="120" y="84"/>
                  </a:lnTo>
                  <a:lnTo>
                    <a:pt x="131" y="72"/>
                  </a:lnTo>
                  <a:lnTo>
                    <a:pt x="144" y="60"/>
                  </a:lnTo>
                  <a:lnTo>
                    <a:pt x="158" y="48"/>
                  </a:lnTo>
                  <a:lnTo>
                    <a:pt x="186" y="31"/>
                  </a:lnTo>
                  <a:lnTo>
                    <a:pt x="198" y="26"/>
                  </a:lnTo>
                  <a:lnTo>
                    <a:pt x="214" y="19"/>
                  </a:lnTo>
                  <a:lnTo>
                    <a:pt x="228" y="16"/>
                  </a:lnTo>
                  <a:lnTo>
                    <a:pt x="243" y="11"/>
                  </a:lnTo>
                  <a:lnTo>
                    <a:pt x="258" y="7"/>
                  </a:lnTo>
                  <a:lnTo>
                    <a:pt x="275" y="5"/>
                  </a:lnTo>
                  <a:lnTo>
                    <a:pt x="291" y="2"/>
                  </a:lnTo>
                  <a:lnTo>
                    <a:pt x="308" y="0"/>
                  </a:lnTo>
                  <a:lnTo>
                    <a:pt x="323" y="0"/>
                  </a:lnTo>
                  <a:lnTo>
                    <a:pt x="340" y="0"/>
                  </a:lnTo>
                  <a:lnTo>
                    <a:pt x="357" y="0"/>
                  </a:lnTo>
                  <a:lnTo>
                    <a:pt x="372" y="2"/>
                  </a:lnTo>
                  <a:lnTo>
                    <a:pt x="387" y="4"/>
                  </a:lnTo>
                  <a:lnTo>
                    <a:pt x="403" y="7"/>
                  </a:lnTo>
                  <a:lnTo>
                    <a:pt x="418" y="11"/>
                  </a:lnTo>
                  <a:lnTo>
                    <a:pt x="457" y="24"/>
                  </a:lnTo>
                  <a:lnTo>
                    <a:pt x="481" y="36"/>
                  </a:lnTo>
                  <a:lnTo>
                    <a:pt x="501" y="50"/>
                  </a:lnTo>
                  <a:lnTo>
                    <a:pt x="520" y="67"/>
                  </a:lnTo>
                  <a:lnTo>
                    <a:pt x="537" y="85"/>
                  </a:lnTo>
                  <a:lnTo>
                    <a:pt x="551" y="106"/>
                  </a:lnTo>
                  <a:lnTo>
                    <a:pt x="563" y="126"/>
                  </a:lnTo>
                  <a:lnTo>
                    <a:pt x="574" y="148"/>
                  </a:lnTo>
                  <a:lnTo>
                    <a:pt x="583" y="172"/>
                  </a:lnTo>
                  <a:lnTo>
                    <a:pt x="590" y="196"/>
                  </a:lnTo>
                  <a:lnTo>
                    <a:pt x="597" y="220"/>
                  </a:lnTo>
                  <a:lnTo>
                    <a:pt x="601" y="246"/>
                  </a:lnTo>
                  <a:lnTo>
                    <a:pt x="606" y="269"/>
                  </a:lnTo>
                  <a:lnTo>
                    <a:pt x="609" y="293"/>
                  </a:lnTo>
                  <a:lnTo>
                    <a:pt x="612" y="319"/>
                  </a:lnTo>
                  <a:lnTo>
                    <a:pt x="615" y="341"/>
                  </a:lnTo>
                  <a:lnTo>
                    <a:pt x="620" y="404"/>
                  </a:lnTo>
                  <a:lnTo>
                    <a:pt x="623" y="440"/>
                  </a:lnTo>
                  <a:lnTo>
                    <a:pt x="624" y="474"/>
                  </a:lnTo>
                  <a:lnTo>
                    <a:pt x="627" y="506"/>
                  </a:lnTo>
                  <a:lnTo>
                    <a:pt x="629" y="537"/>
                  </a:lnTo>
                  <a:lnTo>
                    <a:pt x="630" y="567"/>
                  </a:lnTo>
                  <a:lnTo>
                    <a:pt x="632" y="596"/>
                  </a:lnTo>
                  <a:lnTo>
                    <a:pt x="635" y="627"/>
                  </a:lnTo>
                  <a:lnTo>
                    <a:pt x="637" y="659"/>
                  </a:lnTo>
                  <a:lnTo>
                    <a:pt x="640" y="693"/>
                  </a:lnTo>
                  <a:lnTo>
                    <a:pt x="644" y="729"/>
                  </a:lnTo>
                  <a:lnTo>
                    <a:pt x="649" y="770"/>
                  </a:lnTo>
                  <a:lnTo>
                    <a:pt x="654" y="813"/>
                  </a:lnTo>
                </a:path>
              </a:pathLst>
            </a:custGeom>
            <a:noFill/>
            <a:ln w="1905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419" name="Rectangle 138">
              <a:extLst>
                <a:ext uri="{FF2B5EF4-FFF2-40B4-BE49-F238E27FC236}">
                  <a16:creationId xmlns:a16="http://schemas.microsoft.com/office/drawing/2014/main" id="{DC3B490A-36F5-9BCD-3DC2-F981F8DA62AE}"/>
                </a:ext>
              </a:extLst>
            </p:cNvPr>
            <p:cNvSpPr>
              <a:spLocks noChangeArrowheads="1"/>
            </p:cNvSpPr>
            <p:nvPr/>
          </p:nvSpPr>
          <p:spPr bwMode="auto">
            <a:xfrm>
              <a:off x="3645" y="1520"/>
              <a:ext cx="19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800">
                  <a:solidFill>
                    <a:srgbClr val="000000"/>
                  </a:solidFill>
                  <a:latin typeface="Arial" panose="020B0604020202020204" pitchFamily="34" charset="0"/>
                  <a:ea typeface="ＭＳ Ｐゴシック" panose="020B0600070205080204" pitchFamily="50" charset="-128"/>
                </a:rPr>
                <a:t>f [GHz]</a:t>
              </a:r>
            </a:p>
          </p:txBody>
        </p:sp>
        <p:sp>
          <p:nvSpPr>
            <p:cNvPr id="59420" name="Freeform 139">
              <a:extLst>
                <a:ext uri="{FF2B5EF4-FFF2-40B4-BE49-F238E27FC236}">
                  <a16:creationId xmlns:a16="http://schemas.microsoft.com/office/drawing/2014/main" id="{78B6A7E0-EF35-2F20-FAFF-9D1B52657681}"/>
                </a:ext>
              </a:extLst>
            </p:cNvPr>
            <p:cNvSpPr>
              <a:spLocks/>
            </p:cNvSpPr>
            <p:nvPr/>
          </p:nvSpPr>
          <p:spPr bwMode="auto">
            <a:xfrm>
              <a:off x="2911" y="815"/>
              <a:ext cx="223" cy="640"/>
            </a:xfrm>
            <a:custGeom>
              <a:avLst/>
              <a:gdLst>
                <a:gd name="T0" fmla="*/ 2 w 654"/>
                <a:gd name="T1" fmla="*/ 602 h 813"/>
                <a:gd name="T2" fmla="*/ 5 w 654"/>
                <a:gd name="T3" fmla="*/ 534 h 813"/>
                <a:gd name="T4" fmla="*/ 6 w 654"/>
                <a:gd name="T5" fmla="*/ 469 h 813"/>
                <a:gd name="T6" fmla="*/ 8 w 654"/>
                <a:gd name="T7" fmla="*/ 405 h 813"/>
                <a:gd name="T8" fmla="*/ 11 w 654"/>
                <a:gd name="T9" fmla="*/ 335 h 813"/>
                <a:gd name="T10" fmla="*/ 15 w 654"/>
                <a:gd name="T11" fmla="*/ 257 h 813"/>
                <a:gd name="T12" fmla="*/ 20 w 654"/>
                <a:gd name="T13" fmla="*/ 188 h 813"/>
                <a:gd name="T14" fmla="*/ 22 w 654"/>
                <a:gd name="T15" fmla="*/ 162 h 813"/>
                <a:gd name="T16" fmla="*/ 25 w 654"/>
                <a:gd name="T17" fmla="*/ 137 h 813"/>
                <a:gd name="T18" fmla="*/ 29 w 654"/>
                <a:gd name="T19" fmla="*/ 112 h 813"/>
                <a:gd name="T20" fmla="*/ 35 w 654"/>
                <a:gd name="T21" fmla="*/ 87 h 813"/>
                <a:gd name="T22" fmla="*/ 41 w 654"/>
                <a:gd name="T23" fmla="*/ 66 h 813"/>
                <a:gd name="T24" fmla="*/ 49 w 654"/>
                <a:gd name="T25" fmla="*/ 47 h 813"/>
                <a:gd name="T26" fmla="*/ 63 w 654"/>
                <a:gd name="T27" fmla="*/ 24 h 813"/>
                <a:gd name="T28" fmla="*/ 73 w 654"/>
                <a:gd name="T29" fmla="*/ 15 h 813"/>
                <a:gd name="T30" fmla="*/ 83 w 654"/>
                <a:gd name="T31" fmla="*/ 9 h 813"/>
                <a:gd name="T32" fmla="*/ 93 w 654"/>
                <a:gd name="T33" fmla="*/ 4 h 813"/>
                <a:gd name="T34" fmla="*/ 105 w 654"/>
                <a:gd name="T35" fmla="*/ 0 h 813"/>
                <a:gd name="T36" fmla="*/ 116 w 654"/>
                <a:gd name="T37" fmla="*/ 0 h 813"/>
                <a:gd name="T38" fmla="*/ 127 w 654"/>
                <a:gd name="T39" fmla="*/ 2 h 813"/>
                <a:gd name="T40" fmla="*/ 137 w 654"/>
                <a:gd name="T41" fmla="*/ 6 h 813"/>
                <a:gd name="T42" fmla="*/ 156 w 654"/>
                <a:gd name="T43" fmla="*/ 19 h 813"/>
                <a:gd name="T44" fmla="*/ 171 w 654"/>
                <a:gd name="T45" fmla="*/ 39 h 813"/>
                <a:gd name="T46" fmla="*/ 183 w 654"/>
                <a:gd name="T47" fmla="*/ 67 h 813"/>
                <a:gd name="T48" fmla="*/ 192 w 654"/>
                <a:gd name="T49" fmla="*/ 99 h 813"/>
                <a:gd name="T50" fmla="*/ 199 w 654"/>
                <a:gd name="T51" fmla="*/ 135 h 813"/>
                <a:gd name="T52" fmla="*/ 204 w 654"/>
                <a:gd name="T53" fmla="*/ 173 h 813"/>
                <a:gd name="T54" fmla="*/ 207 w 654"/>
                <a:gd name="T55" fmla="*/ 212 h 813"/>
                <a:gd name="T56" fmla="*/ 209 w 654"/>
                <a:gd name="T57" fmla="*/ 251 h 813"/>
                <a:gd name="T58" fmla="*/ 211 w 654"/>
                <a:gd name="T59" fmla="*/ 318 h 813"/>
                <a:gd name="T60" fmla="*/ 213 w 654"/>
                <a:gd name="T61" fmla="*/ 373 h 813"/>
                <a:gd name="T62" fmla="*/ 214 w 654"/>
                <a:gd name="T63" fmla="*/ 423 h 813"/>
                <a:gd name="T64" fmla="*/ 215 w 654"/>
                <a:gd name="T65" fmla="*/ 469 h 813"/>
                <a:gd name="T66" fmla="*/ 217 w 654"/>
                <a:gd name="T67" fmla="*/ 519 h 813"/>
                <a:gd name="T68" fmla="*/ 220 w 654"/>
                <a:gd name="T69" fmla="*/ 574 h 813"/>
                <a:gd name="T70" fmla="*/ 223 w 654"/>
                <a:gd name="T71" fmla="*/ 640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4" h="813">
                  <a:moveTo>
                    <a:pt x="0" y="813"/>
                  </a:moveTo>
                  <a:lnTo>
                    <a:pt x="6" y="765"/>
                  </a:lnTo>
                  <a:lnTo>
                    <a:pt x="11" y="721"/>
                  </a:lnTo>
                  <a:lnTo>
                    <a:pt x="14" y="678"/>
                  </a:lnTo>
                  <a:lnTo>
                    <a:pt x="17" y="637"/>
                  </a:lnTo>
                  <a:lnTo>
                    <a:pt x="19" y="596"/>
                  </a:lnTo>
                  <a:lnTo>
                    <a:pt x="22" y="556"/>
                  </a:lnTo>
                  <a:lnTo>
                    <a:pt x="23" y="515"/>
                  </a:lnTo>
                  <a:lnTo>
                    <a:pt x="26" y="472"/>
                  </a:lnTo>
                  <a:lnTo>
                    <a:pt x="31" y="426"/>
                  </a:lnTo>
                  <a:lnTo>
                    <a:pt x="37" y="378"/>
                  </a:lnTo>
                  <a:lnTo>
                    <a:pt x="43" y="327"/>
                  </a:lnTo>
                  <a:lnTo>
                    <a:pt x="56" y="254"/>
                  </a:lnTo>
                  <a:lnTo>
                    <a:pt x="59" y="239"/>
                  </a:lnTo>
                  <a:lnTo>
                    <a:pt x="62" y="222"/>
                  </a:lnTo>
                  <a:lnTo>
                    <a:pt x="65" y="206"/>
                  </a:lnTo>
                  <a:lnTo>
                    <a:pt x="70" y="189"/>
                  </a:lnTo>
                  <a:lnTo>
                    <a:pt x="74" y="174"/>
                  </a:lnTo>
                  <a:lnTo>
                    <a:pt x="80" y="157"/>
                  </a:lnTo>
                  <a:lnTo>
                    <a:pt x="86" y="142"/>
                  </a:lnTo>
                  <a:lnTo>
                    <a:pt x="93" y="126"/>
                  </a:lnTo>
                  <a:lnTo>
                    <a:pt x="102" y="111"/>
                  </a:lnTo>
                  <a:lnTo>
                    <a:pt x="110" y="97"/>
                  </a:lnTo>
                  <a:lnTo>
                    <a:pt x="120" y="84"/>
                  </a:lnTo>
                  <a:lnTo>
                    <a:pt x="131" y="72"/>
                  </a:lnTo>
                  <a:lnTo>
                    <a:pt x="143" y="60"/>
                  </a:lnTo>
                  <a:lnTo>
                    <a:pt x="157" y="48"/>
                  </a:lnTo>
                  <a:lnTo>
                    <a:pt x="185" y="31"/>
                  </a:lnTo>
                  <a:lnTo>
                    <a:pt x="199" y="26"/>
                  </a:lnTo>
                  <a:lnTo>
                    <a:pt x="213" y="19"/>
                  </a:lnTo>
                  <a:lnTo>
                    <a:pt x="228" y="16"/>
                  </a:lnTo>
                  <a:lnTo>
                    <a:pt x="243" y="11"/>
                  </a:lnTo>
                  <a:lnTo>
                    <a:pt x="259" y="7"/>
                  </a:lnTo>
                  <a:lnTo>
                    <a:pt x="274" y="5"/>
                  </a:lnTo>
                  <a:lnTo>
                    <a:pt x="291" y="2"/>
                  </a:lnTo>
                  <a:lnTo>
                    <a:pt x="308" y="0"/>
                  </a:lnTo>
                  <a:lnTo>
                    <a:pt x="323" y="0"/>
                  </a:lnTo>
                  <a:lnTo>
                    <a:pt x="340" y="0"/>
                  </a:lnTo>
                  <a:lnTo>
                    <a:pt x="356" y="0"/>
                  </a:lnTo>
                  <a:lnTo>
                    <a:pt x="373" y="2"/>
                  </a:lnTo>
                  <a:lnTo>
                    <a:pt x="388" y="4"/>
                  </a:lnTo>
                  <a:lnTo>
                    <a:pt x="403" y="7"/>
                  </a:lnTo>
                  <a:lnTo>
                    <a:pt x="417" y="11"/>
                  </a:lnTo>
                  <a:lnTo>
                    <a:pt x="457" y="24"/>
                  </a:lnTo>
                  <a:lnTo>
                    <a:pt x="480" y="36"/>
                  </a:lnTo>
                  <a:lnTo>
                    <a:pt x="502" y="50"/>
                  </a:lnTo>
                  <a:lnTo>
                    <a:pt x="520" y="67"/>
                  </a:lnTo>
                  <a:lnTo>
                    <a:pt x="536" y="85"/>
                  </a:lnTo>
                  <a:lnTo>
                    <a:pt x="551" y="106"/>
                  </a:lnTo>
                  <a:lnTo>
                    <a:pt x="563" y="126"/>
                  </a:lnTo>
                  <a:lnTo>
                    <a:pt x="574" y="148"/>
                  </a:lnTo>
                  <a:lnTo>
                    <a:pt x="583" y="172"/>
                  </a:lnTo>
                  <a:lnTo>
                    <a:pt x="591" y="196"/>
                  </a:lnTo>
                  <a:lnTo>
                    <a:pt x="597" y="220"/>
                  </a:lnTo>
                  <a:lnTo>
                    <a:pt x="602" y="246"/>
                  </a:lnTo>
                  <a:lnTo>
                    <a:pt x="606" y="269"/>
                  </a:lnTo>
                  <a:lnTo>
                    <a:pt x="609" y="293"/>
                  </a:lnTo>
                  <a:lnTo>
                    <a:pt x="612" y="319"/>
                  </a:lnTo>
                  <a:lnTo>
                    <a:pt x="616" y="341"/>
                  </a:lnTo>
                  <a:lnTo>
                    <a:pt x="620" y="404"/>
                  </a:lnTo>
                  <a:lnTo>
                    <a:pt x="623" y="440"/>
                  </a:lnTo>
                  <a:lnTo>
                    <a:pt x="625" y="474"/>
                  </a:lnTo>
                  <a:lnTo>
                    <a:pt x="628" y="506"/>
                  </a:lnTo>
                  <a:lnTo>
                    <a:pt x="629" y="537"/>
                  </a:lnTo>
                  <a:lnTo>
                    <a:pt x="631" y="567"/>
                  </a:lnTo>
                  <a:lnTo>
                    <a:pt x="632" y="596"/>
                  </a:lnTo>
                  <a:lnTo>
                    <a:pt x="636" y="627"/>
                  </a:lnTo>
                  <a:lnTo>
                    <a:pt x="637" y="659"/>
                  </a:lnTo>
                  <a:lnTo>
                    <a:pt x="640" y="693"/>
                  </a:lnTo>
                  <a:lnTo>
                    <a:pt x="645" y="729"/>
                  </a:lnTo>
                  <a:lnTo>
                    <a:pt x="649" y="770"/>
                  </a:lnTo>
                  <a:lnTo>
                    <a:pt x="654" y="813"/>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421" name="Freeform 140">
              <a:extLst>
                <a:ext uri="{FF2B5EF4-FFF2-40B4-BE49-F238E27FC236}">
                  <a16:creationId xmlns:a16="http://schemas.microsoft.com/office/drawing/2014/main" id="{C30C9A81-2FAE-ACB4-0F75-529EFDC10891}"/>
                </a:ext>
              </a:extLst>
            </p:cNvPr>
            <p:cNvSpPr>
              <a:spLocks/>
            </p:cNvSpPr>
            <p:nvPr/>
          </p:nvSpPr>
          <p:spPr bwMode="auto">
            <a:xfrm>
              <a:off x="3158" y="815"/>
              <a:ext cx="223" cy="640"/>
            </a:xfrm>
            <a:custGeom>
              <a:avLst/>
              <a:gdLst>
                <a:gd name="T0" fmla="*/ 2 w 655"/>
                <a:gd name="T1" fmla="*/ 602 h 813"/>
                <a:gd name="T2" fmla="*/ 5 w 655"/>
                <a:gd name="T3" fmla="*/ 534 h 813"/>
                <a:gd name="T4" fmla="*/ 7 w 655"/>
                <a:gd name="T5" fmla="*/ 469 h 813"/>
                <a:gd name="T6" fmla="*/ 9 w 655"/>
                <a:gd name="T7" fmla="*/ 405 h 813"/>
                <a:gd name="T8" fmla="*/ 11 w 655"/>
                <a:gd name="T9" fmla="*/ 335 h 813"/>
                <a:gd name="T10" fmla="*/ 15 w 655"/>
                <a:gd name="T11" fmla="*/ 257 h 813"/>
                <a:gd name="T12" fmla="*/ 20 w 655"/>
                <a:gd name="T13" fmla="*/ 188 h 813"/>
                <a:gd name="T14" fmla="*/ 22 w 655"/>
                <a:gd name="T15" fmla="*/ 162 h 813"/>
                <a:gd name="T16" fmla="*/ 26 w 655"/>
                <a:gd name="T17" fmla="*/ 137 h 813"/>
                <a:gd name="T18" fmla="*/ 29 w 655"/>
                <a:gd name="T19" fmla="*/ 112 h 813"/>
                <a:gd name="T20" fmla="*/ 35 w 655"/>
                <a:gd name="T21" fmla="*/ 87 h 813"/>
                <a:gd name="T22" fmla="*/ 42 w 655"/>
                <a:gd name="T23" fmla="*/ 66 h 813"/>
                <a:gd name="T24" fmla="*/ 49 w 655"/>
                <a:gd name="T25" fmla="*/ 47 h 813"/>
                <a:gd name="T26" fmla="*/ 63 w 655"/>
                <a:gd name="T27" fmla="*/ 24 h 813"/>
                <a:gd name="T28" fmla="*/ 73 w 655"/>
                <a:gd name="T29" fmla="*/ 15 h 813"/>
                <a:gd name="T30" fmla="*/ 83 w 655"/>
                <a:gd name="T31" fmla="*/ 9 h 813"/>
                <a:gd name="T32" fmla="*/ 94 w 655"/>
                <a:gd name="T33" fmla="*/ 4 h 813"/>
                <a:gd name="T34" fmla="*/ 105 w 655"/>
                <a:gd name="T35" fmla="*/ 0 h 813"/>
                <a:gd name="T36" fmla="*/ 116 w 655"/>
                <a:gd name="T37" fmla="*/ 0 h 813"/>
                <a:gd name="T38" fmla="*/ 127 w 655"/>
                <a:gd name="T39" fmla="*/ 2 h 813"/>
                <a:gd name="T40" fmla="*/ 137 w 655"/>
                <a:gd name="T41" fmla="*/ 6 h 813"/>
                <a:gd name="T42" fmla="*/ 156 w 655"/>
                <a:gd name="T43" fmla="*/ 19 h 813"/>
                <a:gd name="T44" fmla="*/ 171 w 655"/>
                <a:gd name="T45" fmla="*/ 39 h 813"/>
                <a:gd name="T46" fmla="*/ 183 w 655"/>
                <a:gd name="T47" fmla="*/ 67 h 813"/>
                <a:gd name="T48" fmla="*/ 192 w 655"/>
                <a:gd name="T49" fmla="*/ 99 h 813"/>
                <a:gd name="T50" fmla="*/ 198 w 655"/>
                <a:gd name="T51" fmla="*/ 135 h 813"/>
                <a:gd name="T52" fmla="*/ 203 w 655"/>
                <a:gd name="T53" fmla="*/ 173 h 813"/>
                <a:gd name="T54" fmla="*/ 206 w 655"/>
                <a:gd name="T55" fmla="*/ 212 h 813"/>
                <a:gd name="T56" fmla="*/ 209 w 655"/>
                <a:gd name="T57" fmla="*/ 251 h 813"/>
                <a:gd name="T58" fmla="*/ 212 w 655"/>
                <a:gd name="T59" fmla="*/ 318 h 813"/>
                <a:gd name="T60" fmla="*/ 213 w 655"/>
                <a:gd name="T61" fmla="*/ 373 h 813"/>
                <a:gd name="T62" fmla="*/ 214 w 655"/>
                <a:gd name="T63" fmla="*/ 423 h 813"/>
                <a:gd name="T64" fmla="*/ 216 w 655"/>
                <a:gd name="T65" fmla="*/ 469 h 813"/>
                <a:gd name="T66" fmla="*/ 218 w 655"/>
                <a:gd name="T67" fmla="*/ 519 h 813"/>
                <a:gd name="T68" fmla="*/ 220 w 655"/>
                <a:gd name="T69" fmla="*/ 574 h 813"/>
                <a:gd name="T70" fmla="*/ 223 w 655"/>
                <a:gd name="T71" fmla="*/ 640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5" h="813">
                  <a:moveTo>
                    <a:pt x="0" y="813"/>
                  </a:moveTo>
                  <a:lnTo>
                    <a:pt x="6" y="765"/>
                  </a:lnTo>
                  <a:lnTo>
                    <a:pt x="11" y="721"/>
                  </a:lnTo>
                  <a:lnTo>
                    <a:pt x="14" y="678"/>
                  </a:lnTo>
                  <a:lnTo>
                    <a:pt x="17" y="637"/>
                  </a:lnTo>
                  <a:lnTo>
                    <a:pt x="20" y="596"/>
                  </a:lnTo>
                  <a:lnTo>
                    <a:pt x="22" y="556"/>
                  </a:lnTo>
                  <a:lnTo>
                    <a:pt x="25" y="515"/>
                  </a:lnTo>
                  <a:lnTo>
                    <a:pt x="28" y="472"/>
                  </a:lnTo>
                  <a:lnTo>
                    <a:pt x="33" y="426"/>
                  </a:lnTo>
                  <a:lnTo>
                    <a:pt x="37" y="378"/>
                  </a:lnTo>
                  <a:lnTo>
                    <a:pt x="45" y="327"/>
                  </a:lnTo>
                  <a:lnTo>
                    <a:pt x="56" y="254"/>
                  </a:lnTo>
                  <a:lnTo>
                    <a:pt x="59" y="239"/>
                  </a:lnTo>
                  <a:lnTo>
                    <a:pt x="62" y="222"/>
                  </a:lnTo>
                  <a:lnTo>
                    <a:pt x="66" y="206"/>
                  </a:lnTo>
                  <a:lnTo>
                    <a:pt x="71" y="189"/>
                  </a:lnTo>
                  <a:lnTo>
                    <a:pt x="76" y="174"/>
                  </a:lnTo>
                  <a:lnTo>
                    <a:pt x="80" y="157"/>
                  </a:lnTo>
                  <a:lnTo>
                    <a:pt x="86" y="142"/>
                  </a:lnTo>
                  <a:lnTo>
                    <a:pt x="94" y="126"/>
                  </a:lnTo>
                  <a:lnTo>
                    <a:pt x="102" y="111"/>
                  </a:lnTo>
                  <a:lnTo>
                    <a:pt x="111" y="97"/>
                  </a:lnTo>
                  <a:lnTo>
                    <a:pt x="122" y="84"/>
                  </a:lnTo>
                  <a:lnTo>
                    <a:pt x="133" y="72"/>
                  </a:lnTo>
                  <a:lnTo>
                    <a:pt x="145" y="60"/>
                  </a:lnTo>
                  <a:lnTo>
                    <a:pt x="159" y="48"/>
                  </a:lnTo>
                  <a:lnTo>
                    <a:pt x="186" y="31"/>
                  </a:lnTo>
                  <a:lnTo>
                    <a:pt x="200" y="26"/>
                  </a:lnTo>
                  <a:lnTo>
                    <a:pt x="214" y="19"/>
                  </a:lnTo>
                  <a:lnTo>
                    <a:pt x="228" y="16"/>
                  </a:lnTo>
                  <a:lnTo>
                    <a:pt x="243" y="11"/>
                  </a:lnTo>
                  <a:lnTo>
                    <a:pt x="260" y="7"/>
                  </a:lnTo>
                  <a:lnTo>
                    <a:pt x="276" y="5"/>
                  </a:lnTo>
                  <a:lnTo>
                    <a:pt x="291" y="2"/>
                  </a:lnTo>
                  <a:lnTo>
                    <a:pt x="308" y="0"/>
                  </a:lnTo>
                  <a:lnTo>
                    <a:pt x="325" y="0"/>
                  </a:lnTo>
                  <a:lnTo>
                    <a:pt x="340" y="0"/>
                  </a:lnTo>
                  <a:lnTo>
                    <a:pt x="357" y="0"/>
                  </a:lnTo>
                  <a:lnTo>
                    <a:pt x="372" y="2"/>
                  </a:lnTo>
                  <a:lnTo>
                    <a:pt x="388" y="4"/>
                  </a:lnTo>
                  <a:lnTo>
                    <a:pt x="403" y="7"/>
                  </a:lnTo>
                  <a:lnTo>
                    <a:pt x="419" y="11"/>
                  </a:lnTo>
                  <a:lnTo>
                    <a:pt x="459" y="24"/>
                  </a:lnTo>
                  <a:lnTo>
                    <a:pt x="482" y="36"/>
                  </a:lnTo>
                  <a:lnTo>
                    <a:pt x="502" y="50"/>
                  </a:lnTo>
                  <a:lnTo>
                    <a:pt x="520" y="67"/>
                  </a:lnTo>
                  <a:lnTo>
                    <a:pt x="537" y="85"/>
                  </a:lnTo>
                  <a:lnTo>
                    <a:pt x="551" y="106"/>
                  </a:lnTo>
                  <a:lnTo>
                    <a:pt x="563" y="126"/>
                  </a:lnTo>
                  <a:lnTo>
                    <a:pt x="574" y="148"/>
                  </a:lnTo>
                  <a:lnTo>
                    <a:pt x="583" y="172"/>
                  </a:lnTo>
                  <a:lnTo>
                    <a:pt x="591" y="196"/>
                  </a:lnTo>
                  <a:lnTo>
                    <a:pt x="597" y="220"/>
                  </a:lnTo>
                  <a:lnTo>
                    <a:pt x="603" y="246"/>
                  </a:lnTo>
                  <a:lnTo>
                    <a:pt x="606" y="269"/>
                  </a:lnTo>
                  <a:lnTo>
                    <a:pt x="611" y="293"/>
                  </a:lnTo>
                  <a:lnTo>
                    <a:pt x="614" y="319"/>
                  </a:lnTo>
                  <a:lnTo>
                    <a:pt x="615" y="341"/>
                  </a:lnTo>
                  <a:lnTo>
                    <a:pt x="622" y="404"/>
                  </a:lnTo>
                  <a:lnTo>
                    <a:pt x="623" y="440"/>
                  </a:lnTo>
                  <a:lnTo>
                    <a:pt x="626" y="474"/>
                  </a:lnTo>
                  <a:lnTo>
                    <a:pt x="628" y="506"/>
                  </a:lnTo>
                  <a:lnTo>
                    <a:pt x="629" y="537"/>
                  </a:lnTo>
                  <a:lnTo>
                    <a:pt x="631" y="567"/>
                  </a:lnTo>
                  <a:lnTo>
                    <a:pt x="634" y="596"/>
                  </a:lnTo>
                  <a:lnTo>
                    <a:pt x="635" y="627"/>
                  </a:lnTo>
                  <a:lnTo>
                    <a:pt x="639" y="659"/>
                  </a:lnTo>
                  <a:lnTo>
                    <a:pt x="642" y="693"/>
                  </a:lnTo>
                  <a:lnTo>
                    <a:pt x="645" y="729"/>
                  </a:lnTo>
                  <a:lnTo>
                    <a:pt x="649" y="770"/>
                  </a:lnTo>
                  <a:lnTo>
                    <a:pt x="655" y="813"/>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422" name="Rectangle 141">
              <a:extLst>
                <a:ext uri="{FF2B5EF4-FFF2-40B4-BE49-F238E27FC236}">
                  <a16:creationId xmlns:a16="http://schemas.microsoft.com/office/drawing/2014/main" id="{9F902A74-D34D-812C-0E6D-87DCF6663718}"/>
                </a:ext>
              </a:extLst>
            </p:cNvPr>
            <p:cNvSpPr>
              <a:spLocks noChangeArrowheads="1"/>
            </p:cNvSpPr>
            <p:nvPr/>
          </p:nvSpPr>
          <p:spPr bwMode="auto">
            <a:xfrm>
              <a:off x="2691" y="663"/>
              <a:ext cx="19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5 </a:t>
              </a:r>
              <a:r>
                <a:rPr lang="en-US" altLang="ja-JP" sz="800">
                  <a:solidFill>
                    <a:srgbClr val="000000"/>
                  </a:solidFill>
                  <a:latin typeface="Arial" panose="020B0604020202020204" pitchFamily="34" charset="0"/>
                  <a:ea typeface="ＭＳ Ｐゴシック" panose="020B0600070205080204" pitchFamily="50" charset="-128"/>
                </a:rPr>
                <a:t>GHz </a:t>
              </a:r>
            </a:p>
            <a:p>
              <a:pPr eaLnBrk="1" hangingPunct="1"/>
              <a:r>
                <a:rPr lang="en-US" altLang="ja-JP" sz="800">
                  <a:solidFill>
                    <a:srgbClr val="000000"/>
                  </a:solidFill>
                  <a:latin typeface="Arial" panose="020B0604020202020204" pitchFamily="34" charset="0"/>
                  <a:ea typeface="ＭＳ Ｐゴシック" panose="020B0600070205080204" pitchFamily="50" charset="-128"/>
                </a:rPr>
                <a:t>W-LAN</a:t>
              </a:r>
            </a:p>
          </p:txBody>
        </p:sp>
        <p:sp>
          <p:nvSpPr>
            <p:cNvPr id="59423" name="Freeform 142">
              <a:extLst>
                <a:ext uri="{FF2B5EF4-FFF2-40B4-BE49-F238E27FC236}">
                  <a16:creationId xmlns:a16="http://schemas.microsoft.com/office/drawing/2014/main" id="{8A78FED5-9150-AB29-0B23-EA0FCF6C584D}"/>
                </a:ext>
              </a:extLst>
            </p:cNvPr>
            <p:cNvSpPr>
              <a:spLocks/>
            </p:cNvSpPr>
            <p:nvPr/>
          </p:nvSpPr>
          <p:spPr bwMode="auto">
            <a:xfrm flipH="1">
              <a:off x="2562" y="814"/>
              <a:ext cx="909" cy="639"/>
            </a:xfrm>
            <a:custGeom>
              <a:avLst/>
              <a:gdLst>
                <a:gd name="T0" fmla="*/ 8 w 655"/>
                <a:gd name="T1" fmla="*/ 601 h 813"/>
                <a:gd name="T2" fmla="*/ 19 w 655"/>
                <a:gd name="T3" fmla="*/ 533 h 813"/>
                <a:gd name="T4" fmla="*/ 28 w 655"/>
                <a:gd name="T5" fmla="*/ 468 h 813"/>
                <a:gd name="T6" fmla="*/ 35 w 655"/>
                <a:gd name="T7" fmla="*/ 405 h 813"/>
                <a:gd name="T8" fmla="*/ 46 w 655"/>
                <a:gd name="T9" fmla="*/ 335 h 813"/>
                <a:gd name="T10" fmla="*/ 62 w 655"/>
                <a:gd name="T11" fmla="*/ 257 h 813"/>
                <a:gd name="T12" fmla="*/ 82 w 655"/>
                <a:gd name="T13" fmla="*/ 188 h 813"/>
                <a:gd name="T14" fmla="*/ 92 w 655"/>
                <a:gd name="T15" fmla="*/ 162 h 813"/>
                <a:gd name="T16" fmla="*/ 105 w 655"/>
                <a:gd name="T17" fmla="*/ 137 h 813"/>
                <a:gd name="T18" fmla="*/ 119 w 655"/>
                <a:gd name="T19" fmla="*/ 112 h 813"/>
                <a:gd name="T20" fmla="*/ 142 w 655"/>
                <a:gd name="T21" fmla="*/ 87 h 813"/>
                <a:gd name="T22" fmla="*/ 169 w 655"/>
                <a:gd name="T23" fmla="*/ 66 h 813"/>
                <a:gd name="T24" fmla="*/ 201 w 655"/>
                <a:gd name="T25" fmla="*/ 47 h 813"/>
                <a:gd name="T26" fmla="*/ 258 w 655"/>
                <a:gd name="T27" fmla="*/ 24 h 813"/>
                <a:gd name="T28" fmla="*/ 297 w 655"/>
                <a:gd name="T29" fmla="*/ 15 h 813"/>
                <a:gd name="T30" fmla="*/ 337 w 655"/>
                <a:gd name="T31" fmla="*/ 9 h 813"/>
                <a:gd name="T32" fmla="*/ 383 w 655"/>
                <a:gd name="T33" fmla="*/ 4 h 813"/>
                <a:gd name="T34" fmla="*/ 427 w 655"/>
                <a:gd name="T35" fmla="*/ 0 h 813"/>
                <a:gd name="T36" fmla="*/ 472 w 655"/>
                <a:gd name="T37" fmla="*/ 0 h 813"/>
                <a:gd name="T38" fmla="*/ 516 w 655"/>
                <a:gd name="T39" fmla="*/ 2 h 813"/>
                <a:gd name="T40" fmla="*/ 559 w 655"/>
                <a:gd name="T41" fmla="*/ 6 h 813"/>
                <a:gd name="T42" fmla="*/ 637 w 655"/>
                <a:gd name="T43" fmla="*/ 19 h 813"/>
                <a:gd name="T44" fmla="*/ 697 w 655"/>
                <a:gd name="T45" fmla="*/ 39 h 813"/>
                <a:gd name="T46" fmla="*/ 745 w 655"/>
                <a:gd name="T47" fmla="*/ 67 h 813"/>
                <a:gd name="T48" fmla="*/ 781 w 655"/>
                <a:gd name="T49" fmla="*/ 99 h 813"/>
                <a:gd name="T50" fmla="*/ 809 w 655"/>
                <a:gd name="T51" fmla="*/ 135 h 813"/>
                <a:gd name="T52" fmla="*/ 829 w 655"/>
                <a:gd name="T53" fmla="*/ 173 h 813"/>
                <a:gd name="T54" fmla="*/ 841 w 655"/>
                <a:gd name="T55" fmla="*/ 211 h 813"/>
                <a:gd name="T56" fmla="*/ 852 w 655"/>
                <a:gd name="T57" fmla="*/ 251 h 813"/>
                <a:gd name="T58" fmla="*/ 863 w 655"/>
                <a:gd name="T59" fmla="*/ 318 h 813"/>
                <a:gd name="T60" fmla="*/ 869 w 655"/>
                <a:gd name="T61" fmla="*/ 373 h 813"/>
                <a:gd name="T62" fmla="*/ 873 w 655"/>
                <a:gd name="T63" fmla="*/ 422 h 813"/>
                <a:gd name="T64" fmla="*/ 880 w 655"/>
                <a:gd name="T65" fmla="*/ 468 h 813"/>
                <a:gd name="T66" fmla="*/ 887 w 655"/>
                <a:gd name="T67" fmla="*/ 518 h 813"/>
                <a:gd name="T68" fmla="*/ 895 w 655"/>
                <a:gd name="T69" fmla="*/ 573 h 813"/>
                <a:gd name="T70" fmla="*/ 909 w 655"/>
                <a:gd name="T71" fmla="*/ 639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5" h="813">
                  <a:moveTo>
                    <a:pt x="0" y="813"/>
                  </a:moveTo>
                  <a:lnTo>
                    <a:pt x="6" y="765"/>
                  </a:lnTo>
                  <a:lnTo>
                    <a:pt x="11" y="721"/>
                  </a:lnTo>
                  <a:lnTo>
                    <a:pt x="14" y="678"/>
                  </a:lnTo>
                  <a:lnTo>
                    <a:pt x="17" y="637"/>
                  </a:lnTo>
                  <a:lnTo>
                    <a:pt x="20" y="596"/>
                  </a:lnTo>
                  <a:lnTo>
                    <a:pt x="22" y="556"/>
                  </a:lnTo>
                  <a:lnTo>
                    <a:pt x="25" y="515"/>
                  </a:lnTo>
                  <a:lnTo>
                    <a:pt x="28" y="472"/>
                  </a:lnTo>
                  <a:lnTo>
                    <a:pt x="33" y="426"/>
                  </a:lnTo>
                  <a:lnTo>
                    <a:pt x="37" y="378"/>
                  </a:lnTo>
                  <a:lnTo>
                    <a:pt x="45" y="327"/>
                  </a:lnTo>
                  <a:lnTo>
                    <a:pt x="56" y="254"/>
                  </a:lnTo>
                  <a:lnTo>
                    <a:pt x="59" y="239"/>
                  </a:lnTo>
                  <a:lnTo>
                    <a:pt x="62" y="222"/>
                  </a:lnTo>
                  <a:lnTo>
                    <a:pt x="66" y="206"/>
                  </a:lnTo>
                  <a:lnTo>
                    <a:pt x="71" y="189"/>
                  </a:lnTo>
                  <a:lnTo>
                    <a:pt x="76" y="174"/>
                  </a:lnTo>
                  <a:lnTo>
                    <a:pt x="80" y="157"/>
                  </a:lnTo>
                  <a:lnTo>
                    <a:pt x="86" y="142"/>
                  </a:lnTo>
                  <a:lnTo>
                    <a:pt x="94" y="126"/>
                  </a:lnTo>
                  <a:lnTo>
                    <a:pt x="102" y="111"/>
                  </a:lnTo>
                  <a:lnTo>
                    <a:pt x="111" y="97"/>
                  </a:lnTo>
                  <a:lnTo>
                    <a:pt x="122" y="84"/>
                  </a:lnTo>
                  <a:lnTo>
                    <a:pt x="133" y="72"/>
                  </a:lnTo>
                  <a:lnTo>
                    <a:pt x="145" y="60"/>
                  </a:lnTo>
                  <a:lnTo>
                    <a:pt x="159" y="48"/>
                  </a:lnTo>
                  <a:lnTo>
                    <a:pt x="186" y="31"/>
                  </a:lnTo>
                  <a:lnTo>
                    <a:pt x="200" y="26"/>
                  </a:lnTo>
                  <a:lnTo>
                    <a:pt x="214" y="19"/>
                  </a:lnTo>
                  <a:lnTo>
                    <a:pt x="228" y="16"/>
                  </a:lnTo>
                  <a:lnTo>
                    <a:pt x="243" y="11"/>
                  </a:lnTo>
                  <a:lnTo>
                    <a:pt x="260" y="7"/>
                  </a:lnTo>
                  <a:lnTo>
                    <a:pt x="276" y="5"/>
                  </a:lnTo>
                  <a:lnTo>
                    <a:pt x="291" y="2"/>
                  </a:lnTo>
                  <a:lnTo>
                    <a:pt x="308" y="0"/>
                  </a:lnTo>
                  <a:lnTo>
                    <a:pt x="325" y="0"/>
                  </a:lnTo>
                  <a:lnTo>
                    <a:pt x="340" y="0"/>
                  </a:lnTo>
                  <a:lnTo>
                    <a:pt x="357" y="0"/>
                  </a:lnTo>
                  <a:lnTo>
                    <a:pt x="372" y="2"/>
                  </a:lnTo>
                  <a:lnTo>
                    <a:pt x="388" y="4"/>
                  </a:lnTo>
                  <a:lnTo>
                    <a:pt x="403" y="7"/>
                  </a:lnTo>
                  <a:lnTo>
                    <a:pt x="419" y="11"/>
                  </a:lnTo>
                  <a:lnTo>
                    <a:pt x="459" y="24"/>
                  </a:lnTo>
                  <a:lnTo>
                    <a:pt x="482" y="36"/>
                  </a:lnTo>
                  <a:lnTo>
                    <a:pt x="502" y="50"/>
                  </a:lnTo>
                  <a:lnTo>
                    <a:pt x="520" y="67"/>
                  </a:lnTo>
                  <a:lnTo>
                    <a:pt x="537" y="85"/>
                  </a:lnTo>
                  <a:lnTo>
                    <a:pt x="551" y="106"/>
                  </a:lnTo>
                  <a:lnTo>
                    <a:pt x="563" y="126"/>
                  </a:lnTo>
                  <a:lnTo>
                    <a:pt x="574" y="148"/>
                  </a:lnTo>
                  <a:lnTo>
                    <a:pt x="583" y="172"/>
                  </a:lnTo>
                  <a:lnTo>
                    <a:pt x="591" y="196"/>
                  </a:lnTo>
                  <a:lnTo>
                    <a:pt x="597" y="220"/>
                  </a:lnTo>
                  <a:lnTo>
                    <a:pt x="603" y="246"/>
                  </a:lnTo>
                  <a:lnTo>
                    <a:pt x="606" y="269"/>
                  </a:lnTo>
                  <a:lnTo>
                    <a:pt x="611" y="293"/>
                  </a:lnTo>
                  <a:lnTo>
                    <a:pt x="614" y="319"/>
                  </a:lnTo>
                  <a:lnTo>
                    <a:pt x="615" y="341"/>
                  </a:lnTo>
                  <a:lnTo>
                    <a:pt x="622" y="404"/>
                  </a:lnTo>
                  <a:lnTo>
                    <a:pt x="623" y="440"/>
                  </a:lnTo>
                  <a:lnTo>
                    <a:pt x="626" y="474"/>
                  </a:lnTo>
                  <a:lnTo>
                    <a:pt x="628" y="506"/>
                  </a:lnTo>
                  <a:lnTo>
                    <a:pt x="629" y="537"/>
                  </a:lnTo>
                  <a:lnTo>
                    <a:pt x="631" y="567"/>
                  </a:lnTo>
                  <a:lnTo>
                    <a:pt x="634" y="596"/>
                  </a:lnTo>
                  <a:lnTo>
                    <a:pt x="635" y="627"/>
                  </a:lnTo>
                  <a:lnTo>
                    <a:pt x="639" y="659"/>
                  </a:lnTo>
                  <a:lnTo>
                    <a:pt x="642" y="693"/>
                  </a:lnTo>
                  <a:lnTo>
                    <a:pt x="645" y="729"/>
                  </a:lnTo>
                  <a:lnTo>
                    <a:pt x="649" y="770"/>
                  </a:lnTo>
                  <a:lnTo>
                    <a:pt x="655" y="813"/>
                  </a:lnTo>
                </a:path>
              </a:pathLst>
            </a:custGeom>
            <a:noFill/>
            <a:ln w="1270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9399" name="Rectangle 143">
            <a:extLst>
              <a:ext uri="{FF2B5EF4-FFF2-40B4-BE49-F238E27FC236}">
                <a16:creationId xmlns:a16="http://schemas.microsoft.com/office/drawing/2014/main" id="{4BCFDF2F-5F93-CFBC-0759-63844D1549A4}"/>
              </a:ext>
            </a:extLst>
          </p:cNvPr>
          <p:cNvSpPr>
            <a:spLocks noChangeArrowheads="1"/>
          </p:cNvSpPr>
          <p:nvPr/>
        </p:nvSpPr>
        <p:spPr bwMode="auto">
          <a:xfrm>
            <a:off x="1187450" y="836613"/>
            <a:ext cx="6969125" cy="822325"/>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FFFF66"/>
                </a:solidFill>
                <a:latin typeface="Arial" panose="020B0604020202020204" pitchFamily="34" charset="0"/>
                <a:ea typeface="ＭＳ Ｐゴシック" panose="020B0600070205080204" pitchFamily="50" charset="-128"/>
                <a:cs typeface="Times New Roman" panose="02020603050405020304" pitchFamily="18" charset="0"/>
              </a:rPr>
              <a:t>Orthogonal pulse waveform generation based on PSWF (3.1-10.6 GHz, order of 1, 2 and 3).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日付プレースホルダー 1">
            <a:extLst>
              <a:ext uri="{FF2B5EF4-FFF2-40B4-BE49-F238E27FC236}">
                <a16:creationId xmlns:a16="http://schemas.microsoft.com/office/drawing/2014/main" id="{29A6A5F5-327C-884F-D7F2-678740B09E0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60419" name="フッター プレースホルダー 2">
            <a:extLst>
              <a:ext uri="{FF2B5EF4-FFF2-40B4-BE49-F238E27FC236}">
                <a16:creationId xmlns:a16="http://schemas.microsoft.com/office/drawing/2014/main" id="{59D03B57-6A2D-FB75-0F6D-7ED8EFF7E41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60420" name="スライド番号プレースホルダー 3">
            <a:extLst>
              <a:ext uri="{FF2B5EF4-FFF2-40B4-BE49-F238E27FC236}">
                <a16:creationId xmlns:a16="http://schemas.microsoft.com/office/drawing/2014/main" id="{C117AEBB-3822-9B3C-088B-79F8872095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F38C9135-186B-48ED-81C3-A0998EB09F61}" type="slidenum">
              <a:rPr lang="en-US" altLang="ja-JP" smtClean="0"/>
              <a:pPr/>
              <a:t>57</a:t>
            </a:fld>
            <a:endParaRPr lang="en-US" altLang="ja-JP"/>
          </a:p>
        </p:txBody>
      </p:sp>
      <p:sp>
        <p:nvSpPr>
          <p:cNvPr id="60421" name="Rectangle 40">
            <a:extLst>
              <a:ext uri="{FF2B5EF4-FFF2-40B4-BE49-F238E27FC236}">
                <a16:creationId xmlns:a16="http://schemas.microsoft.com/office/drawing/2014/main" id="{70BEAE93-8D4F-E372-7D4F-876B636F33E1}"/>
              </a:ext>
            </a:extLst>
          </p:cNvPr>
          <p:cNvSpPr>
            <a:spLocks noChangeArrowheads="1"/>
          </p:cNvSpPr>
          <p:nvPr/>
        </p:nvSpPr>
        <p:spPr bwMode="auto">
          <a:xfrm>
            <a:off x="1116013" y="908050"/>
            <a:ext cx="6969125" cy="822325"/>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2400" u="sng">
                <a:solidFill>
                  <a:srgbClr val="FFFF66"/>
                </a:solidFill>
                <a:latin typeface="Arial" panose="020B0604020202020204" pitchFamily="34" charset="0"/>
                <a:ea typeface="ＭＳ Ｐゴシック" panose="020B0600070205080204" pitchFamily="50" charset="-128"/>
                <a:cs typeface="Times New Roman" panose="02020603050405020304" pitchFamily="18" charset="0"/>
              </a:rPr>
              <a:t>Orthogonal pulse waveform generation based on PSWF (3.1-5.6 GHz, order of 1, 2, 3 and 4). </a:t>
            </a:r>
          </a:p>
        </p:txBody>
      </p:sp>
      <p:grpSp>
        <p:nvGrpSpPr>
          <p:cNvPr id="60422" name="Group 41">
            <a:extLst>
              <a:ext uri="{FF2B5EF4-FFF2-40B4-BE49-F238E27FC236}">
                <a16:creationId xmlns:a16="http://schemas.microsoft.com/office/drawing/2014/main" id="{4F94FCFF-E69E-449D-CF67-319C44498FD7}"/>
              </a:ext>
            </a:extLst>
          </p:cNvPr>
          <p:cNvGrpSpPr>
            <a:grpSpLocks/>
          </p:cNvGrpSpPr>
          <p:nvPr/>
        </p:nvGrpSpPr>
        <p:grpSpPr bwMode="auto">
          <a:xfrm>
            <a:off x="179388" y="2349500"/>
            <a:ext cx="8964612" cy="3736975"/>
            <a:chOff x="113" y="1616"/>
            <a:chExt cx="5647" cy="2354"/>
          </a:xfrm>
        </p:grpSpPr>
        <p:sp>
          <p:nvSpPr>
            <p:cNvPr id="60423" name="AutoShape 42">
              <a:extLst>
                <a:ext uri="{FF2B5EF4-FFF2-40B4-BE49-F238E27FC236}">
                  <a16:creationId xmlns:a16="http://schemas.microsoft.com/office/drawing/2014/main" id="{B1631B14-2506-0AC3-55C7-92C3AD28868B}"/>
                </a:ext>
              </a:extLst>
            </p:cNvPr>
            <p:cNvSpPr>
              <a:spLocks noChangeAspect="1" noChangeArrowheads="1" noTextEdit="1"/>
            </p:cNvSpPr>
            <p:nvPr/>
          </p:nvSpPr>
          <p:spPr bwMode="auto">
            <a:xfrm>
              <a:off x="113" y="1661"/>
              <a:ext cx="2971" cy="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0424" name="Rectangle 43">
              <a:extLst>
                <a:ext uri="{FF2B5EF4-FFF2-40B4-BE49-F238E27FC236}">
                  <a16:creationId xmlns:a16="http://schemas.microsoft.com/office/drawing/2014/main" id="{F8B8987F-2531-3C69-5B38-31092A357FDF}"/>
                </a:ext>
              </a:extLst>
            </p:cNvPr>
            <p:cNvSpPr>
              <a:spLocks noChangeArrowheads="1"/>
            </p:cNvSpPr>
            <p:nvPr/>
          </p:nvSpPr>
          <p:spPr bwMode="auto">
            <a:xfrm>
              <a:off x="498" y="1832"/>
              <a:ext cx="2299" cy="1845"/>
            </a:xfrm>
            <a:prstGeom prst="rect">
              <a:avLst/>
            </a:prstGeom>
            <a:solidFill>
              <a:srgbClr val="FFFFFF"/>
            </a:solidFill>
            <a:ln w="9525">
              <a:solidFill>
                <a:schemeClr val="folHlink"/>
              </a:solidFill>
              <a:miter lim="800000"/>
              <a:headEnd/>
              <a:tailEnd/>
            </a:ln>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60425" name="Rectangle 44">
              <a:extLst>
                <a:ext uri="{FF2B5EF4-FFF2-40B4-BE49-F238E27FC236}">
                  <a16:creationId xmlns:a16="http://schemas.microsoft.com/office/drawing/2014/main" id="{DCDD54FA-B7FD-A5A6-09FC-9C96ECE2E05D}"/>
                </a:ext>
              </a:extLst>
            </p:cNvPr>
            <p:cNvSpPr>
              <a:spLocks noChangeArrowheads="1"/>
            </p:cNvSpPr>
            <p:nvPr/>
          </p:nvSpPr>
          <p:spPr bwMode="auto">
            <a:xfrm>
              <a:off x="498" y="1832"/>
              <a:ext cx="2299" cy="184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60426" name="Freeform 45">
              <a:extLst>
                <a:ext uri="{FF2B5EF4-FFF2-40B4-BE49-F238E27FC236}">
                  <a16:creationId xmlns:a16="http://schemas.microsoft.com/office/drawing/2014/main" id="{355F8039-F4E9-7807-5480-527699BFE084}"/>
                </a:ext>
              </a:extLst>
            </p:cNvPr>
            <p:cNvSpPr>
              <a:spLocks/>
            </p:cNvSpPr>
            <p:nvPr/>
          </p:nvSpPr>
          <p:spPr bwMode="auto">
            <a:xfrm>
              <a:off x="498" y="1832"/>
              <a:ext cx="1" cy="1845"/>
            </a:xfrm>
            <a:custGeom>
              <a:avLst/>
              <a:gdLst>
                <a:gd name="T0" fmla="*/ 0 w 1"/>
                <a:gd name="T1" fmla="*/ 184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27" name="Freeform 46">
              <a:extLst>
                <a:ext uri="{FF2B5EF4-FFF2-40B4-BE49-F238E27FC236}">
                  <a16:creationId xmlns:a16="http://schemas.microsoft.com/office/drawing/2014/main" id="{AB7CF936-3E07-D25D-3F4A-9CA18BCF20DC}"/>
                </a:ext>
              </a:extLst>
            </p:cNvPr>
            <p:cNvSpPr>
              <a:spLocks/>
            </p:cNvSpPr>
            <p:nvPr/>
          </p:nvSpPr>
          <p:spPr bwMode="auto">
            <a:xfrm>
              <a:off x="877" y="1832"/>
              <a:ext cx="2" cy="1845"/>
            </a:xfrm>
            <a:custGeom>
              <a:avLst/>
              <a:gdLst>
                <a:gd name="T0" fmla="*/ 0 w 2"/>
                <a:gd name="T1" fmla="*/ 1845 h 396"/>
                <a:gd name="T2" fmla="*/ 0 w 2"/>
                <a:gd name="T3" fmla="*/ 0 h 396"/>
                <a:gd name="T4" fmla="*/ 0 w 2"/>
                <a:gd name="T5" fmla="*/ 0 h 396"/>
                <a:gd name="T6" fmla="*/ 0 60000 65536"/>
                <a:gd name="T7" fmla="*/ 0 60000 65536"/>
                <a:gd name="T8" fmla="*/ 0 60000 65536"/>
              </a:gdLst>
              <a:ahLst/>
              <a:cxnLst>
                <a:cxn ang="T6">
                  <a:pos x="T0" y="T1"/>
                </a:cxn>
                <a:cxn ang="T7">
                  <a:pos x="T2" y="T3"/>
                </a:cxn>
                <a:cxn ang="T8">
                  <a:pos x="T4" y="T5"/>
                </a:cxn>
              </a:cxnLst>
              <a:rect l="0" t="0" r="r" b="b"/>
              <a:pathLst>
                <a:path w="2"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28" name="Freeform 47">
              <a:extLst>
                <a:ext uri="{FF2B5EF4-FFF2-40B4-BE49-F238E27FC236}">
                  <a16:creationId xmlns:a16="http://schemas.microsoft.com/office/drawing/2014/main" id="{8C4F1044-0481-FB27-DE90-10AFFACCB338}"/>
                </a:ext>
              </a:extLst>
            </p:cNvPr>
            <p:cNvSpPr>
              <a:spLocks/>
            </p:cNvSpPr>
            <p:nvPr/>
          </p:nvSpPr>
          <p:spPr bwMode="auto">
            <a:xfrm>
              <a:off x="1260" y="1832"/>
              <a:ext cx="1" cy="1845"/>
            </a:xfrm>
            <a:custGeom>
              <a:avLst/>
              <a:gdLst>
                <a:gd name="T0" fmla="*/ 0 w 1"/>
                <a:gd name="T1" fmla="*/ 184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29" name="Freeform 48">
              <a:extLst>
                <a:ext uri="{FF2B5EF4-FFF2-40B4-BE49-F238E27FC236}">
                  <a16:creationId xmlns:a16="http://schemas.microsoft.com/office/drawing/2014/main" id="{B09D831E-1908-C681-4E0B-CDF6E288491A}"/>
                </a:ext>
              </a:extLst>
            </p:cNvPr>
            <p:cNvSpPr>
              <a:spLocks/>
            </p:cNvSpPr>
            <p:nvPr/>
          </p:nvSpPr>
          <p:spPr bwMode="auto">
            <a:xfrm>
              <a:off x="1645" y="1832"/>
              <a:ext cx="1" cy="1845"/>
            </a:xfrm>
            <a:custGeom>
              <a:avLst/>
              <a:gdLst>
                <a:gd name="T0" fmla="*/ 0 w 1"/>
                <a:gd name="T1" fmla="*/ 184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0" name="Freeform 49">
              <a:extLst>
                <a:ext uri="{FF2B5EF4-FFF2-40B4-BE49-F238E27FC236}">
                  <a16:creationId xmlns:a16="http://schemas.microsoft.com/office/drawing/2014/main" id="{576582C7-7F24-46F1-F06D-D034D9B2A998}"/>
                </a:ext>
              </a:extLst>
            </p:cNvPr>
            <p:cNvSpPr>
              <a:spLocks/>
            </p:cNvSpPr>
            <p:nvPr/>
          </p:nvSpPr>
          <p:spPr bwMode="auto">
            <a:xfrm>
              <a:off x="2029" y="1832"/>
              <a:ext cx="1" cy="1845"/>
            </a:xfrm>
            <a:custGeom>
              <a:avLst/>
              <a:gdLst>
                <a:gd name="T0" fmla="*/ 0 w 1"/>
                <a:gd name="T1" fmla="*/ 184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1" name="Freeform 50">
              <a:extLst>
                <a:ext uri="{FF2B5EF4-FFF2-40B4-BE49-F238E27FC236}">
                  <a16:creationId xmlns:a16="http://schemas.microsoft.com/office/drawing/2014/main" id="{3EBF48AC-2D62-8F4C-4222-5A86FE0DBB66}"/>
                </a:ext>
              </a:extLst>
            </p:cNvPr>
            <p:cNvSpPr>
              <a:spLocks/>
            </p:cNvSpPr>
            <p:nvPr/>
          </p:nvSpPr>
          <p:spPr bwMode="auto">
            <a:xfrm>
              <a:off x="2414" y="1832"/>
              <a:ext cx="1" cy="1845"/>
            </a:xfrm>
            <a:custGeom>
              <a:avLst/>
              <a:gdLst>
                <a:gd name="T0" fmla="*/ 0 w 1"/>
                <a:gd name="T1" fmla="*/ 184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2" name="Freeform 51">
              <a:extLst>
                <a:ext uri="{FF2B5EF4-FFF2-40B4-BE49-F238E27FC236}">
                  <a16:creationId xmlns:a16="http://schemas.microsoft.com/office/drawing/2014/main" id="{B21A6B46-8555-EFF5-2D15-DD245E49DE1C}"/>
                </a:ext>
              </a:extLst>
            </p:cNvPr>
            <p:cNvSpPr>
              <a:spLocks/>
            </p:cNvSpPr>
            <p:nvPr/>
          </p:nvSpPr>
          <p:spPr bwMode="auto">
            <a:xfrm>
              <a:off x="2797" y="1832"/>
              <a:ext cx="2" cy="1845"/>
            </a:xfrm>
            <a:custGeom>
              <a:avLst/>
              <a:gdLst>
                <a:gd name="T0" fmla="*/ 0 w 2"/>
                <a:gd name="T1" fmla="*/ 1845 h 396"/>
                <a:gd name="T2" fmla="*/ 0 w 2"/>
                <a:gd name="T3" fmla="*/ 0 h 396"/>
                <a:gd name="T4" fmla="*/ 0 w 2"/>
                <a:gd name="T5" fmla="*/ 0 h 396"/>
                <a:gd name="T6" fmla="*/ 0 60000 65536"/>
                <a:gd name="T7" fmla="*/ 0 60000 65536"/>
                <a:gd name="T8" fmla="*/ 0 60000 65536"/>
              </a:gdLst>
              <a:ahLst/>
              <a:cxnLst>
                <a:cxn ang="T6">
                  <a:pos x="T0" y="T1"/>
                </a:cxn>
                <a:cxn ang="T7">
                  <a:pos x="T2" y="T3"/>
                </a:cxn>
                <a:cxn ang="T8">
                  <a:pos x="T4" y="T5"/>
                </a:cxn>
              </a:cxnLst>
              <a:rect l="0" t="0" r="r" b="b"/>
              <a:pathLst>
                <a:path w="2"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3" name="Freeform 52">
              <a:extLst>
                <a:ext uri="{FF2B5EF4-FFF2-40B4-BE49-F238E27FC236}">
                  <a16:creationId xmlns:a16="http://schemas.microsoft.com/office/drawing/2014/main" id="{AEA35F3E-B13F-08B2-DA5F-6CE14037EF4C}"/>
                </a:ext>
              </a:extLst>
            </p:cNvPr>
            <p:cNvSpPr>
              <a:spLocks/>
            </p:cNvSpPr>
            <p:nvPr/>
          </p:nvSpPr>
          <p:spPr bwMode="auto">
            <a:xfrm>
              <a:off x="498" y="3677"/>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4" name="Freeform 53">
              <a:extLst>
                <a:ext uri="{FF2B5EF4-FFF2-40B4-BE49-F238E27FC236}">
                  <a16:creationId xmlns:a16="http://schemas.microsoft.com/office/drawing/2014/main" id="{FAE85ADE-19F0-CD35-F402-0A821E803F54}"/>
                </a:ext>
              </a:extLst>
            </p:cNvPr>
            <p:cNvSpPr>
              <a:spLocks/>
            </p:cNvSpPr>
            <p:nvPr/>
          </p:nvSpPr>
          <p:spPr bwMode="auto">
            <a:xfrm>
              <a:off x="498" y="3444"/>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5" name="Freeform 54">
              <a:extLst>
                <a:ext uri="{FF2B5EF4-FFF2-40B4-BE49-F238E27FC236}">
                  <a16:creationId xmlns:a16="http://schemas.microsoft.com/office/drawing/2014/main" id="{118D2CAE-644E-15F5-E408-CBE1D99382B1}"/>
                </a:ext>
              </a:extLst>
            </p:cNvPr>
            <p:cNvSpPr>
              <a:spLocks/>
            </p:cNvSpPr>
            <p:nvPr/>
          </p:nvSpPr>
          <p:spPr bwMode="auto">
            <a:xfrm>
              <a:off x="498" y="3216"/>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6" name="Freeform 55">
              <a:extLst>
                <a:ext uri="{FF2B5EF4-FFF2-40B4-BE49-F238E27FC236}">
                  <a16:creationId xmlns:a16="http://schemas.microsoft.com/office/drawing/2014/main" id="{17C30C21-88DB-A342-0694-FDF470BE6F55}"/>
                </a:ext>
              </a:extLst>
            </p:cNvPr>
            <p:cNvSpPr>
              <a:spLocks/>
            </p:cNvSpPr>
            <p:nvPr/>
          </p:nvSpPr>
          <p:spPr bwMode="auto">
            <a:xfrm>
              <a:off x="498" y="2984"/>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7" name="Freeform 56">
              <a:extLst>
                <a:ext uri="{FF2B5EF4-FFF2-40B4-BE49-F238E27FC236}">
                  <a16:creationId xmlns:a16="http://schemas.microsoft.com/office/drawing/2014/main" id="{4DC24BAD-3F61-9001-AC54-0A4F0CDE19B0}"/>
                </a:ext>
              </a:extLst>
            </p:cNvPr>
            <p:cNvSpPr>
              <a:spLocks/>
            </p:cNvSpPr>
            <p:nvPr/>
          </p:nvSpPr>
          <p:spPr bwMode="auto">
            <a:xfrm>
              <a:off x="498" y="2755"/>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8" name="Freeform 57">
              <a:extLst>
                <a:ext uri="{FF2B5EF4-FFF2-40B4-BE49-F238E27FC236}">
                  <a16:creationId xmlns:a16="http://schemas.microsoft.com/office/drawing/2014/main" id="{188DC04E-71D0-75E1-68EC-025E1ED63648}"/>
                </a:ext>
              </a:extLst>
            </p:cNvPr>
            <p:cNvSpPr>
              <a:spLocks/>
            </p:cNvSpPr>
            <p:nvPr/>
          </p:nvSpPr>
          <p:spPr bwMode="auto">
            <a:xfrm>
              <a:off x="498" y="2522"/>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39" name="Freeform 58">
              <a:extLst>
                <a:ext uri="{FF2B5EF4-FFF2-40B4-BE49-F238E27FC236}">
                  <a16:creationId xmlns:a16="http://schemas.microsoft.com/office/drawing/2014/main" id="{65CD184D-03B5-F263-15AD-3238CC9F6E2E}"/>
                </a:ext>
              </a:extLst>
            </p:cNvPr>
            <p:cNvSpPr>
              <a:spLocks/>
            </p:cNvSpPr>
            <p:nvPr/>
          </p:nvSpPr>
          <p:spPr bwMode="auto">
            <a:xfrm>
              <a:off x="498" y="2290"/>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40" name="Freeform 59">
              <a:extLst>
                <a:ext uri="{FF2B5EF4-FFF2-40B4-BE49-F238E27FC236}">
                  <a16:creationId xmlns:a16="http://schemas.microsoft.com/office/drawing/2014/main" id="{39714FC3-51C6-6F10-D3FD-8643F8368A49}"/>
                </a:ext>
              </a:extLst>
            </p:cNvPr>
            <p:cNvSpPr>
              <a:spLocks/>
            </p:cNvSpPr>
            <p:nvPr/>
          </p:nvSpPr>
          <p:spPr bwMode="auto">
            <a:xfrm>
              <a:off x="498" y="2061"/>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41" name="Freeform 60">
              <a:extLst>
                <a:ext uri="{FF2B5EF4-FFF2-40B4-BE49-F238E27FC236}">
                  <a16:creationId xmlns:a16="http://schemas.microsoft.com/office/drawing/2014/main" id="{C50FC33C-4B03-CA35-CF9F-4F7C370F9D71}"/>
                </a:ext>
              </a:extLst>
            </p:cNvPr>
            <p:cNvSpPr>
              <a:spLocks/>
            </p:cNvSpPr>
            <p:nvPr/>
          </p:nvSpPr>
          <p:spPr bwMode="auto">
            <a:xfrm>
              <a:off x="498" y="1832"/>
              <a:ext cx="2299" cy="1"/>
            </a:xfrm>
            <a:custGeom>
              <a:avLst/>
              <a:gdLst>
                <a:gd name="T0" fmla="*/ 0 w 503"/>
                <a:gd name="T1" fmla="*/ 0 h 1"/>
                <a:gd name="T2" fmla="*/ 2299 w 503"/>
                <a:gd name="T3" fmla="*/ 0 h 1"/>
                <a:gd name="T4" fmla="*/ 2299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42" name="Line 61">
              <a:extLst>
                <a:ext uri="{FF2B5EF4-FFF2-40B4-BE49-F238E27FC236}">
                  <a16:creationId xmlns:a16="http://schemas.microsoft.com/office/drawing/2014/main" id="{5007692B-6CAC-D237-A6BF-8E2E5619FCEF}"/>
                </a:ext>
              </a:extLst>
            </p:cNvPr>
            <p:cNvSpPr>
              <a:spLocks noChangeShapeType="1"/>
            </p:cNvSpPr>
            <p:nvPr/>
          </p:nvSpPr>
          <p:spPr bwMode="auto">
            <a:xfrm>
              <a:off x="498" y="1832"/>
              <a:ext cx="22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3" name="Line 62">
              <a:extLst>
                <a:ext uri="{FF2B5EF4-FFF2-40B4-BE49-F238E27FC236}">
                  <a16:creationId xmlns:a16="http://schemas.microsoft.com/office/drawing/2014/main" id="{74940D67-E279-C8D8-D6AF-DA9718C18392}"/>
                </a:ext>
              </a:extLst>
            </p:cNvPr>
            <p:cNvSpPr>
              <a:spLocks noChangeShapeType="1"/>
            </p:cNvSpPr>
            <p:nvPr/>
          </p:nvSpPr>
          <p:spPr bwMode="auto">
            <a:xfrm>
              <a:off x="498" y="3677"/>
              <a:ext cx="22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4" name="Line 63">
              <a:extLst>
                <a:ext uri="{FF2B5EF4-FFF2-40B4-BE49-F238E27FC236}">
                  <a16:creationId xmlns:a16="http://schemas.microsoft.com/office/drawing/2014/main" id="{61F34AEE-E2F4-F899-CFC5-392A9F22B6DC}"/>
                </a:ext>
              </a:extLst>
            </p:cNvPr>
            <p:cNvSpPr>
              <a:spLocks noChangeShapeType="1"/>
            </p:cNvSpPr>
            <p:nvPr/>
          </p:nvSpPr>
          <p:spPr bwMode="auto">
            <a:xfrm flipV="1">
              <a:off x="2797" y="1832"/>
              <a:ext cx="2" cy="18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5" name="Line 64">
              <a:extLst>
                <a:ext uri="{FF2B5EF4-FFF2-40B4-BE49-F238E27FC236}">
                  <a16:creationId xmlns:a16="http://schemas.microsoft.com/office/drawing/2014/main" id="{D0B4EF40-4008-B10F-C255-1E0A18009958}"/>
                </a:ext>
              </a:extLst>
            </p:cNvPr>
            <p:cNvSpPr>
              <a:spLocks noChangeShapeType="1"/>
            </p:cNvSpPr>
            <p:nvPr/>
          </p:nvSpPr>
          <p:spPr bwMode="auto">
            <a:xfrm flipV="1">
              <a:off x="498" y="1832"/>
              <a:ext cx="1" cy="18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6" name="Line 65">
              <a:extLst>
                <a:ext uri="{FF2B5EF4-FFF2-40B4-BE49-F238E27FC236}">
                  <a16:creationId xmlns:a16="http://schemas.microsoft.com/office/drawing/2014/main" id="{826ECC32-9118-FB14-B484-85E3FD0E2BE8}"/>
                </a:ext>
              </a:extLst>
            </p:cNvPr>
            <p:cNvSpPr>
              <a:spLocks noChangeShapeType="1"/>
            </p:cNvSpPr>
            <p:nvPr/>
          </p:nvSpPr>
          <p:spPr bwMode="auto">
            <a:xfrm>
              <a:off x="498" y="3677"/>
              <a:ext cx="22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7" name="Line 66">
              <a:extLst>
                <a:ext uri="{FF2B5EF4-FFF2-40B4-BE49-F238E27FC236}">
                  <a16:creationId xmlns:a16="http://schemas.microsoft.com/office/drawing/2014/main" id="{BA41B3CD-5C48-25B6-B09A-0338B2C9A498}"/>
                </a:ext>
              </a:extLst>
            </p:cNvPr>
            <p:cNvSpPr>
              <a:spLocks noChangeShapeType="1"/>
            </p:cNvSpPr>
            <p:nvPr/>
          </p:nvSpPr>
          <p:spPr bwMode="auto">
            <a:xfrm flipV="1">
              <a:off x="498" y="1832"/>
              <a:ext cx="1" cy="18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8" name="Line 67">
              <a:extLst>
                <a:ext uri="{FF2B5EF4-FFF2-40B4-BE49-F238E27FC236}">
                  <a16:creationId xmlns:a16="http://schemas.microsoft.com/office/drawing/2014/main" id="{8D498110-520D-920E-C9A2-D65E2977A6AD}"/>
                </a:ext>
              </a:extLst>
            </p:cNvPr>
            <p:cNvSpPr>
              <a:spLocks noChangeShapeType="1"/>
            </p:cNvSpPr>
            <p:nvPr/>
          </p:nvSpPr>
          <p:spPr bwMode="auto">
            <a:xfrm flipV="1">
              <a:off x="498" y="3648"/>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9" name="Line 68">
              <a:extLst>
                <a:ext uri="{FF2B5EF4-FFF2-40B4-BE49-F238E27FC236}">
                  <a16:creationId xmlns:a16="http://schemas.microsoft.com/office/drawing/2014/main" id="{E8F1B36E-09F5-4458-3F8B-604ECF11BBAD}"/>
                </a:ext>
              </a:extLst>
            </p:cNvPr>
            <p:cNvSpPr>
              <a:spLocks noChangeShapeType="1"/>
            </p:cNvSpPr>
            <p:nvPr/>
          </p:nvSpPr>
          <p:spPr bwMode="auto">
            <a:xfrm>
              <a:off x="498" y="1832"/>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0" name="Rectangle 69">
              <a:extLst>
                <a:ext uri="{FF2B5EF4-FFF2-40B4-BE49-F238E27FC236}">
                  <a16:creationId xmlns:a16="http://schemas.microsoft.com/office/drawing/2014/main" id="{8A4DDC57-BA18-C9DD-40B6-5AEE27F4655B}"/>
                </a:ext>
              </a:extLst>
            </p:cNvPr>
            <p:cNvSpPr>
              <a:spLocks noChangeArrowheads="1"/>
            </p:cNvSpPr>
            <p:nvPr/>
          </p:nvSpPr>
          <p:spPr bwMode="auto">
            <a:xfrm>
              <a:off x="420" y="369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-1.5</a:t>
              </a:r>
            </a:p>
          </p:txBody>
        </p:sp>
        <p:sp>
          <p:nvSpPr>
            <p:cNvPr id="60451" name="Line 70">
              <a:extLst>
                <a:ext uri="{FF2B5EF4-FFF2-40B4-BE49-F238E27FC236}">
                  <a16:creationId xmlns:a16="http://schemas.microsoft.com/office/drawing/2014/main" id="{76E18B35-5D6A-C2E1-8F6A-9F5749E09232}"/>
                </a:ext>
              </a:extLst>
            </p:cNvPr>
            <p:cNvSpPr>
              <a:spLocks noChangeShapeType="1"/>
            </p:cNvSpPr>
            <p:nvPr/>
          </p:nvSpPr>
          <p:spPr bwMode="auto">
            <a:xfrm flipV="1">
              <a:off x="877" y="3648"/>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2" name="Line 71">
              <a:extLst>
                <a:ext uri="{FF2B5EF4-FFF2-40B4-BE49-F238E27FC236}">
                  <a16:creationId xmlns:a16="http://schemas.microsoft.com/office/drawing/2014/main" id="{38FF32EF-ED49-1ECA-A678-30643B1280EE}"/>
                </a:ext>
              </a:extLst>
            </p:cNvPr>
            <p:cNvSpPr>
              <a:spLocks noChangeShapeType="1"/>
            </p:cNvSpPr>
            <p:nvPr/>
          </p:nvSpPr>
          <p:spPr bwMode="auto">
            <a:xfrm>
              <a:off x="877" y="1832"/>
              <a:ext cx="2"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3" name="Rectangle 72">
              <a:extLst>
                <a:ext uri="{FF2B5EF4-FFF2-40B4-BE49-F238E27FC236}">
                  <a16:creationId xmlns:a16="http://schemas.microsoft.com/office/drawing/2014/main" id="{C332F5E6-2F9F-58B9-A1CB-F18FB2D0A46A}"/>
                </a:ext>
              </a:extLst>
            </p:cNvPr>
            <p:cNvSpPr>
              <a:spLocks noChangeArrowheads="1"/>
            </p:cNvSpPr>
            <p:nvPr/>
          </p:nvSpPr>
          <p:spPr bwMode="auto">
            <a:xfrm>
              <a:off x="821" y="3695"/>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-1</a:t>
              </a:r>
            </a:p>
          </p:txBody>
        </p:sp>
        <p:sp>
          <p:nvSpPr>
            <p:cNvPr id="60454" name="Line 73">
              <a:extLst>
                <a:ext uri="{FF2B5EF4-FFF2-40B4-BE49-F238E27FC236}">
                  <a16:creationId xmlns:a16="http://schemas.microsoft.com/office/drawing/2014/main" id="{14B500B7-85A3-1F13-65F8-57E33E9ECFD9}"/>
                </a:ext>
              </a:extLst>
            </p:cNvPr>
            <p:cNvSpPr>
              <a:spLocks noChangeShapeType="1"/>
            </p:cNvSpPr>
            <p:nvPr/>
          </p:nvSpPr>
          <p:spPr bwMode="auto">
            <a:xfrm flipV="1">
              <a:off x="1260" y="3648"/>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5" name="Line 74">
              <a:extLst>
                <a:ext uri="{FF2B5EF4-FFF2-40B4-BE49-F238E27FC236}">
                  <a16:creationId xmlns:a16="http://schemas.microsoft.com/office/drawing/2014/main" id="{A80F10B0-2A75-6745-60CB-C7FDD44D71B3}"/>
                </a:ext>
              </a:extLst>
            </p:cNvPr>
            <p:cNvSpPr>
              <a:spLocks noChangeShapeType="1"/>
            </p:cNvSpPr>
            <p:nvPr/>
          </p:nvSpPr>
          <p:spPr bwMode="auto">
            <a:xfrm>
              <a:off x="1260" y="1832"/>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6" name="Rectangle 75">
              <a:extLst>
                <a:ext uri="{FF2B5EF4-FFF2-40B4-BE49-F238E27FC236}">
                  <a16:creationId xmlns:a16="http://schemas.microsoft.com/office/drawing/2014/main" id="{FE830C8C-AAE0-22FD-DBC3-516843DA3E62}"/>
                </a:ext>
              </a:extLst>
            </p:cNvPr>
            <p:cNvSpPr>
              <a:spLocks noChangeArrowheads="1"/>
            </p:cNvSpPr>
            <p:nvPr/>
          </p:nvSpPr>
          <p:spPr bwMode="auto">
            <a:xfrm>
              <a:off x="1184" y="369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-0.5</a:t>
              </a:r>
            </a:p>
          </p:txBody>
        </p:sp>
        <p:sp>
          <p:nvSpPr>
            <p:cNvPr id="60457" name="Line 76">
              <a:extLst>
                <a:ext uri="{FF2B5EF4-FFF2-40B4-BE49-F238E27FC236}">
                  <a16:creationId xmlns:a16="http://schemas.microsoft.com/office/drawing/2014/main" id="{3FD8C61D-D817-9540-9AFF-FDB8F23BF66F}"/>
                </a:ext>
              </a:extLst>
            </p:cNvPr>
            <p:cNvSpPr>
              <a:spLocks noChangeShapeType="1"/>
            </p:cNvSpPr>
            <p:nvPr/>
          </p:nvSpPr>
          <p:spPr bwMode="auto">
            <a:xfrm flipV="1">
              <a:off x="1645" y="3648"/>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8" name="Line 77">
              <a:extLst>
                <a:ext uri="{FF2B5EF4-FFF2-40B4-BE49-F238E27FC236}">
                  <a16:creationId xmlns:a16="http://schemas.microsoft.com/office/drawing/2014/main" id="{7ABCCB42-A806-C892-6374-293002C2C82B}"/>
                </a:ext>
              </a:extLst>
            </p:cNvPr>
            <p:cNvSpPr>
              <a:spLocks noChangeShapeType="1"/>
            </p:cNvSpPr>
            <p:nvPr/>
          </p:nvSpPr>
          <p:spPr bwMode="auto">
            <a:xfrm>
              <a:off x="1645" y="1832"/>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9" name="Rectangle 78">
              <a:extLst>
                <a:ext uri="{FF2B5EF4-FFF2-40B4-BE49-F238E27FC236}">
                  <a16:creationId xmlns:a16="http://schemas.microsoft.com/office/drawing/2014/main" id="{29B2BFB8-FEDE-0013-3E94-DB871E9DFCCB}"/>
                </a:ext>
              </a:extLst>
            </p:cNvPr>
            <p:cNvSpPr>
              <a:spLocks noChangeArrowheads="1"/>
            </p:cNvSpPr>
            <p:nvPr/>
          </p:nvSpPr>
          <p:spPr bwMode="auto">
            <a:xfrm>
              <a:off x="1627" y="369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a:t>
              </a:r>
            </a:p>
          </p:txBody>
        </p:sp>
        <p:sp>
          <p:nvSpPr>
            <p:cNvPr id="60460" name="Line 79">
              <a:extLst>
                <a:ext uri="{FF2B5EF4-FFF2-40B4-BE49-F238E27FC236}">
                  <a16:creationId xmlns:a16="http://schemas.microsoft.com/office/drawing/2014/main" id="{FFD8D1CE-86B9-5B63-A404-B6C3B77E12D6}"/>
                </a:ext>
              </a:extLst>
            </p:cNvPr>
            <p:cNvSpPr>
              <a:spLocks noChangeShapeType="1"/>
            </p:cNvSpPr>
            <p:nvPr/>
          </p:nvSpPr>
          <p:spPr bwMode="auto">
            <a:xfrm flipV="1">
              <a:off x="2029" y="3648"/>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61" name="Line 80">
              <a:extLst>
                <a:ext uri="{FF2B5EF4-FFF2-40B4-BE49-F238E27FC236}">
                  <a16:creationId xmlns:a16="http://schemas.microsoft.com/office/drawing/2014/main" id="{07A93E6E-4C73-8214-2016-02AD89DA65A3}"/>
                </a:ext>
              </a:extLst>
            </p:cNvPr>
            <p:cNvSpPr>
              <a:spLocks noChangeShapeType="1"/>
            </p:cNvSpPr>
            <p:nvPr/>
          </p:nvSpPr>
          <p:spPr bwMode="auto">
            <a:xfrm>
              <a:off x="2029" y="1832"/>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62" name="Rectangle 81">
              <a:extLst>
                <a:ext uri="{FF2B5EF4-FFF2-40B4-BE49-F238E27FC236}">
                  <a16:creationId xmlns:a16="http://schemas.microsoft.com/office/drawing/2014/main" id="{A8D0B58A-BF51-36D5-1A5D-646F0927D6AB}"/>
                </a:ext>
              </a:extLst>
            </p:cNvPr>
            <p:cNvSpPr>
              <a:spLocks noChangeArrowheads="1"/>
            </p:cNvSpPr>
            <p:nvPr/>
          </p:nvSpPr>
          <p:spPr bwMode="auto">
            <a:xfrm>
              <a:off x="1988" y="3695"/>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0.5</a:t>
              </a:r>
            </a:p>
          </p:txBody>
        </p:sp>
        <p:sp>
          <p:nvSpPr>
            <p:cNvPr id="60463" name="Line 82">
              <a:extLst>
                <a:ext uri="{FF2B5EF4-FFF2-40B4-BE49-F238E27FC236}">
                  <a16:creationId xmlns:a16="http://schemas.microsoft.com/office/drawing/2014/main" id="{3F3F2860-E066-1B60-05EF-678778F75A83}"/>
                </a:ext>
              </a:extLst>
            </p:cNvPr>
            <p:cNvSpPr>
              <a:spLocks noChangeShapeType="1"/>
            </p:cNvSpPr>
            <p:nvPr/>
          </p:nvSpPr>
          <p:spPr bwMode="auto">
            <a:xfrm flipV="1">
              <a:off x="2414" y="3648"/>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64" name="Line 83">
              <a:extLst>
                <a:ext uri="{FF2B5EF4-FFF2-40B4-BE49-F238E27FC236}">
                  <a16:creationId xmlns:a16="http://schemas.microsoft.com/office/drawing/2014/main" id="{7BA0D7AC-68FF-3619-66EE-8A4D8FC2BEDB}"/>
                </a:ext>
              </a:extLst>
            </p:cNvPr>
            <p:cNvSpPr>
              <a:spLocks noChangeShapeType="1"/>
            </p:cNvSpPr>
            <p:nvPr/>
          </p:nvSpPr>
          <p:spPr bwMode="auto">
            <a:xfrm>
              <a:off x="2414" y="1832"/>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65" name="Rectangle 84">
              <a:extLst>
                <a:ext uri="{FF2B5EF4-FFF2-40B4-BE49-F238E27FC236}">
                  <a16:creationId xmlns:a16="http://schemas.microsoft.com/office/drawing/2014/main" id="{AB651D45-EB58-3450-FEA3-9DAD596610BC}"/>
                </a:ext>
              </a:extLst>
            </p:cNvPr>
            <p:cNvSpPr>
              <a:spLocks noChangeArrowheads="1"/>
            </p:cNvSpPr>
            <p:nvPr/>
          </p:nvSpPr>
          <p:spPr bwMode="auto">
            <a:xfrm>
              <a:off x="2395" y="369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1</a:t>
              </a:r>
            </a:p>
          </p:txBody>
        </p:sp>
        <p:sp>
          <p:nvSpPr>
            <p:cNvPr id="60466" name="Line 85">
              <a:extLst>
                <a:ext uri="{FF2B5EF4-FFF2-40B4-BE49-F238E27FC236}">
                  <a16:creationId xmlns:a16="http://schemas.microsoft.com/office/drawing/2014/main" id="{3FEE7D22-DADB-FD0D-0E3A-BEB0D18C56AF}"/>
                </a:ext>
              </a:extLst>
            </p:cNvPr>
            <p:cNvSpPr>
              <a:spLocks noChangeShapeType="1"/>
            </p:cNvSpPr>
            <p:nvPr/>
          </p:nvSpPr>
          <p:spPr bwMode="auto">
            <a:xfrm flipV="1">
              <a:off x="2797" y="3648"/>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67" name="Line 86">
              <a:extLst>
                <a:ext uri="{FF2B5EF4-FFF2-40B4-BE49-F238E27FC236}">
                  <a16:creationId xmlns:a16="http://schemas.microsoft.com/office/drawing/2014/main" id="{AA48D4FD-3CB9-82B7-FFAC-5CCF1CA9D07D}"/>
                </a:ext>
              </a:extLst>
            </p:cNvPr>
            <p:cNvSpPr>
              <a:spLocks noChangeShapeType="1"/>
            </p:cNvSpPr>
            <p:nvPr/>
          </p:nvSpPr>
          <p:spPr bwMode="auto">
            <a:xfrm>
              <a:off x="2797" y="1832"/>
              <a:ext cx="2"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68" name="Rectangle 87">
              <a:extLst>
                <a:ext uri="{FF2B5EF4-FFF2-40B4-BE49-F238E27FC236}">
                  <a16:creationId xmlns:a16="http://schemas.microsoft.com/office/drawing/2014/main" id="{3018F260-EAB6-2D1C-2952-650BB1B00423}"/>
                </a:ext>
              </a:extLst>
            </p:cNvPr>
            <p:cNvSpPr>
              <a:spLocks noChangeArrowheads="1"/>
            </p:cNvSpPr>
            <p:nvPr/>
          </p:nvSpPr>
          <p:spPr bwMode="auto">
            <a:xfrm>
              <a:off x="2757" y="3695"/>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1.5</a:t>
              </a:r>
            </a:p>
          </p:txBody>
        </p:sp>
        <p:sp>
          <p:nvSpPr>
            <p:cNvPr id="60469" name="Rectangle 88">
              <a:extLst>
                <a:ext uri="{FF2B5EF4-FFF2-40B4-BE49-F238E27FC236}">
                  <a16:creationId xmlns:a16="http://schemas.microsoft.com/office/drawing/2014/main" id="{9F079865-3CFB-DB67-DD2C-EA0DB713F0FB}"/>
                </a:ext>
              </a:extLst>
            </p:cNvPr>
            <p:cNvSpPr>
              <a:spLocks noChangeArrowheads="1"/>
            </p:cNvSpPr>
            <p:nvPr/>
          </p:nvSpPr>
          <p:spPr bwMode="auto">
            <a:xfrm>
              <a:off x="2624" y="3812"/>
              <a:ext cx="1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x 10</a:t>
              </a:r>
            </a:p>
          </p:txBody>
        </p:sp>
        <p:sp>
          <p:nvSpPr>
            <p:cNvPr id="60470" name="Rectangle 89">
              <a:extLst>
                <a:ext uri="{FF2B5EF4-FFF2-40B4-BE49-F238E27FC236}">
                  <a16:creationId xmlns:a16="http://schemas.microsoft.com/office/drawing/2014/main" id="{5D69592E-E28E-F49A-0B6A-2D7481BCC916}"/>
                </a:ext>
              </a:extLst>
            </p:cNvPr>
            <p:cNvSpPr>
              <a:spLocks noChangeArrowheads="1"/>
            </p:cNvSpPr>
            <p:nvPr/>
          </p:nvSpPr>
          <p:spPr bwMode="auto">
            <a:xfrm>
              <a:off x="2806" y="3781"/>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-9</a:t>
              </a:r>
            </a:p>
          </p:txBody>
        </p:sp>
        <p:sp>
          <p:nvSpPr>
            <p:cNvPr id="60471" name="Line 90">
              <a:extLst>
                <a:ext uri="{FF2B5EF4-FFF2-40B4-BE49-F238E27FC236}">
                  <a16:creationId xmlns:a16="http://schemas.microsoft.com/office/drawing/2014/main" id="{9DD5BAB1-FD0C-E918-216C-19E457F1DD52}"/>
                </a:ext>
              </a:extLst>
            </p:cNvPr>
            <p:cNvSpPr>
              <a:spLocks noChangeShapeType="1"/>
            </p:cNvSpPr>
            <p:nvPr/>
          </p:nvSpPr>
          <p:spPr bwMode="auto">
            <a:xfrm>
              <a:off x="498" y="3677"/>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72" name="Line 91">
              <a:extLst>
                <a:ext uri="{FF2B5EF4-FFF2-40B4-BE49-F238E27FC236}">
                  <a16:creationId xmlns:a16="http://schemas.microsoft.com/office/drawing/2014/main" id="{93B9DA44-6981-3DEB-E9F3-8AE17E772B87}"/>
                </a:ext>
              </a:extLst>
            </p:cNvPr>
            <p:cNvSpPr>
              <a:spLocks noChangeShapeType="1"/>
            </p:cNvSpPr>
            <p:nvPr/>
          </p:nvSpPr>
          <p:spPr bwMode="auto">
            <a:xfrm flipH="1">
              <a:off x="2771" y="3677"/>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73" name="Rectangle 92">
              <a:extLst>
                <a:ext uri="{FF2B5EF4-FFF2-40B4-BE49-F238E27FC236}">
                  <a16:creationId xmlns:a16="http://schemas.microsoft.com/office/drawing/2014/main" id="{05873F4D-EC78-2405-4396-7463F973364A}"/>
                </a:ext>
              </a:extLst>
            </p:cNvPr>
            <p:cNvSpPr>
              <a:spLocks noChangeArrowheads="1"/>
            </p:cNvSpPr>
            <p:nvPr/>
          </p:nvSpPr>
          <p:spPr bwMode="auto">
            <a:xfrm>
              <a:off x="351" y="3640"/>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-0.4</a:t>
              </a:r>
            </a:p>
          </p:txBody>
        </p:sp>
        <p:sp>
          <p:nvSpPr>
            <p:cNvPr id="60474" name="Line 93">
              <a:extLst>
                <a:ext uri="{FF2B5EF4-FFF2-40B4-BE49-F238E27FC236}">
                  <a16:creationId xmlns:a16="http://schemas.microsoft.com/office/drawing/2014/main" id="{5587E9C7-DAE4-F695-5CA2-61E46DDBC135}"/>
                </a:ext>
              </a:extLst>
            </p:cNvPr>
            <p:cNvSpPr>
              <a:spLocks noChangeShapeType="1"/>
            </p:cNvSpPr>
            <p:nvPr/>
          </p:nvSpPr>
          <p:spPr bwMode="auto">
            <a:xfrm>
              <a:off x="498" y="3444"/>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75" name="Line 94">
              <a:extLst>
                <a:ext uri="{FF2B5EF4-FFF2-40B4-BE49-F238E27FC236}">
                  <a16:creationId xmlns:a16="http://schemas.microsoft.com/office/drawing/2014/main" id="{1A822A43-ED36-5700-02AF-D892B6A936A1}"/>
                </a:ext>
              </a:extLst>
            </p:cNvPr>
            <p:cNvSpPr>
              <a:spLocks noChangeShapeType="1"/>
            </p:cNvSpPr>
            <p:nvPr/>
          </p:nvSpPr>
          <p:spPr bwMode="auto">
            <a:xfrm flipH="1">
              <a:off x="2771" y="3444"/>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76" name="Rectangle 95">
              <a:extLst>
                <a:ext uri="{FF2B5EF4-FFF2-40B4-BE49-F238E27FC236}">
                  <a16:creationId xmlns:a16="http://schemas.microsoft.com/office/drawing/2014/main" id="{D3E11B15-5681-DE2B-2D47-B60D608889AD}"/>
                </a:ext>
              </a:extLst>
            </p:cNvPr>
            <p:cNvSpPr>
              <a:spLocks noChangeArrowheads="1"/>
            </p:cNvSpPr>
            <p:nvPr/>
          </p:nvSpPr>
          <p:spPr bwMode="auto">
            <a:xfrm>
              <a:off x="351" y="3406"/>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-0.3</a:t>
              </a:r>
            </a:p>
          </p:txBody>
        </p:sp>
        <p:sp>
          <p:nvSpPr>
            <p:cNvPr id="60477" name="Line 96">
              <a:extLst>
                <a:ext uri="{FF2B5EF4-FFF2-40B4-BE49-F238E27FC236}">
                  <a16:creationId xmlns:a16="http://schemas.microsoft.com/office/drawing/2014/main" id="{B99C03DF-0EC4-877B-B13D-C38C2AD2C6E6}"/>
                </a:ext>
              </a:extLst>
            </p:cNvPr>
            <p:cNvSpPr>
              <a:spLocks noChangeShapeType="1"/>
            </p:cNvSpPr>
            <p:nvPr/>
          </p:nvSpPr>
          <p:spPr bwMode="auto">
            <a:xfrm>
              <a:off x="498" y="321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78" name="Line 97">
              <a:extLst>
                <a:ext uri="{FF2B5EF4-FFF2-40B4-BE49-F238E27FC236}">
                  <a16:creationId xmlns:a16="http://schemas.microsoft.com/office/drawing/2014/main" id="{19B96BA2-DB77-83D8-5BD3-934F1FDC0D48}"/>
                </a:ext>
              </a:extLst>
            </p:cNvPr>
            <p:cNvSpPr>
              <a:spLocks noChangeShapeType="1"/>
            </p:cNvSpPr>
            <p:nvPr/>
          </p:nvSpPr>
          <p:spPr bwMode="auto">
            <a:xfrm flipH="1">
              <a:off x="2771" y="321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79" name="Rectangle 98">
              <a:extLst>
                <a:ext uri="{FF2B5EF4-FFF2-40B4-BE49-F238E27FC236}">
                  <a16:creationId xmlns:a16="http://schemas.microsoft.com/office/drawing/2014/main" id="{87AAB82C-FA87-E011-D759-A8BED1AC4412}"/>
                </a:ext>
              </a:extLst>
            </p:cNvPr>
            <p:cNvSpPr>
              <a:spLocks noChangeArrowheads="1"/>
            </p:cNvSpPr>
            <p:nvPr/>
          </p:nvSpPr>
          <p:spPr bwMode="auto">
            <a:xfrm>
              <a:off x="351" y="3179"/>
              <a:ext cx="13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-0.2</a:t>
              </a:r>
            </a:p>
          </p:txBody>
        </p:sp>
        <p:sp>
          <p:nvSpPr>
            <p:cNvPr id="60480" name="Line 99">
              <a:extLst>
                <a:ext uri="{FF2B5EF4-FFF2-40B4-BE49-F238E27FC236}">
                  <a16:creationId xmlns:a16="http://schemas.microsoft.com/office/drawing/2014/main" id="{2E7F7D3E-EB79-18C6-BFCE-B210DB9A8202}"/>
                </a:ext>
              </a:extLst>
            </p:cNvPr>
            <p:cNvSpPr>
              <a:spLocks noChangeShapeType="1"/>
            </p:cNvSpPr>
            <p:nvPr/>
          </p:nvSpPr>
          <p:spPr bwMode="auto">
            <a:xfrm>
              <a:off x="498" y="2984"/>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81" name="Line 100">
              <a:extLst>
                <a:ext uri="{FF2B5EF4-FFF2-40B4-BE49-F238E27FC236}">
                  <a16:creationId xmlns:a16="http://schemas.microsoft.com/office/drawing/2014/main" id="{E50BD021-F145-16AA-7149-1AFC3E3E6D52}"/>
                </a:ext>
              </a:extLst>
            </p:cNvPr>
            <p:cNvSpPr>
              <a:spLocks noChangeShapeType="1"/>
            </p:cNvSpPr>
            <p:nvPr/>
          </p:nvSpPr>
          <p:spPr bwMode="auto">
            <a:xfrm flipH="1">
              <a:off x="2771" y="2984"/>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82" name="Rectangle 101">
              <a:extLst>
                <a:ext uri="{FF2B5EF4-FFF2-40B4-BE49-F238E27FC236}">
                  <a16:creationId xmlns:a16="http://schemas.microsoft.com/office/drawing/2014/main" id="{85C2F871-3852-DDC4-6409-8BA9DF1483C6}"/>
                </a:ext>
              </a:extLst>
            </p:cNvPr>
            <p:cNvSpPr>
              <a:spLocks noChangeArrowheads="1"/>
            </p:cNvSpPr>
            <p:nvPr/>
          </p:nvSpPr>
          <p:spPr bwMode="auto">
            <a:xfrm>
              <a:off x="351" y="2946"/>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-0.1</a:t>
              </a:r>
            </a:p>
          </p:txBody>
        </p:sp>
        <p:sp>
          <p:nvSpPr>
            <p:cNvPr id="60483" name="Line 102">
              <a:extLst>
                <a:ext uri="{FF2B5EF4-FFF2-40B4-BE49-F238E27FC236}">
                  <a16:creationId xmlns:a16="http://schemas.microsoft.com/office/drawing/2014/main" id="{1247A832-9AC3-98B5-F624-CE0D4DF7EB4A}"/>
                </a:ext>
              </a:extLst>
            </p:cNvPr>
            <p:cNvSpPr>
              <a:spLocks noChangeShapeType="1"/>
            </p:cNvSpPr>
            <p:nvPr/>
          </p:nvSpPr>
          <p:spPr bwMode="auto">
            <a:xfrm>
              <a:off x="498" y="2755"/>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84" name="Line 103">
              <a:extLst>
                <a:ext uri="{FF2B5EF4-FFF2-40B4-BE49-F238E27FC236}">
                  <a16:creationId xmlns:a16="http://schemas.microsoft.com/office/drawing/2014/main" id="{63D49CC0-7FAF-60A7-69BA-B49C5F934124}"/>
                </a:ext>
              </a:extLst>
            </p:cNvPr>
            <p:cNvSpPr>
              <a:spLocks noChangeShapeType="1"/>
            </p:cNvSpPr>
            <p:nvPr/>
          </p:nvSpPr>
          <p:spPr bwMode="auto">
            <a:xfrm flipH="1">
              <a:off x="2771" y="2755"/>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85" name="Rectangle 104">
              <a:extLst>
                <a:ext uri="{FF2B5EF4-FFF2-40B4-BE49-F238E27FC236}">
                  <a16:creationId xmlns:a16="http://schemas.microsoft.com/office/drawing/2014/main" id="{D8E04D00-85BD-7737-47CA-AEE57FC9C8A9}"/>
                </a:ext>
              </a:extLst>
            </p:cNvPr>
            <p:cNvSpPr>
              <a:spLocks noChangeArrowheads="1"/>
            </p:cNvSpPr>
            <p:nvPr/>
          </p:nvSpPr>
          <p:spPr bwMode="auto">
            <a:xfrm>
              <a:off x="437" y="271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a:t>
              </a:r>
            </a:p>
          </p:txBody>
        </p:sp>
        <p:sp>
          <p:nvSpPr>
            <p:cNvPr id="60486" name="Line 105">
              <a:extLst>
                <a:ext uri="{FF2B5EF4-FFF2-40B4-BE49-F238E27FC236}">
                  <a16:creationId xmlns:a16="http://schemas.microsoft.com/office/drawing/2014/main" id="{06C196D1-4FE0-9D16-C775-7E7D22F2B3B1}"/>
                </a:ext>
              </a:extLst>
            </p:cNvPr>
            <p:cNvSpPr>
              <a:spLocks noChangeShapeType="1"/>
            </p:cNvSpPr>
            <p:nvPr/>
          </p:nvSpPr>
          <p:spPr bwMode="auto">
            <a:xfrm>
              <a:off x="498" y="2522"/>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87" name="Line 106">
              <a:extLst>
                <a:ext uri="{FF2B5EF4-FFF2-40B4-BE49-F238E27FC236}">
                  <a16:creationId xmlns:a16="http://schemas.microsoft.com/office/drawing/2014/main" id="{2871948C-FD31-9356-FE07-F0D168261C43}"/>
                </a:ext>
              </a:extLst>
            </p:cNvPr>
            <p:cNvSpPr>
              <a:spLocks noChangeShapeType="1"/>
            </p:cNvSpPr>
            <p:nvPr/>
          </p:nvSpPr>
          <p:spPr bwMode="auto">
            <a:xfrm flipH="1">
              <a:off x="2771" y="2522"/>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88" name="Rectangle 107">
              <a:extLst>
                <a:ext uri="{FF2B5EF4-FFF2-40B4-BE49-F238E27FC236}">
                  <a16:creationId xmlns:a16="http://schemas.microsoft.com/office/drawing/2014/main" id="{9CA6004A-E54B-0E46-D0C0-ECA01CE81A50}"/>
                </a:ext>
              </a:extLst>
            </p:cNvPr>
            <p:cNvSpPr>
              <a:spLocks noChangeArrowheads="1"/>
            </p:cNvSpPr>
            <p:nvPr/>
          </p:nvSpPr>
          <p:spPr bwMode="auto">
            <a:xfrm>
              <a:off x="387" y="2485"/>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0.1</a:t>
              </a:r>
            </a:p>
          </p:txBody>
        </p:sp>
        <p:sp>
          <p:nvSpPr>
            <p:cNvPr id="60489" name="Line 108">
              <a:extLst>
                <a:ext uri="{FF2B5EF4-FFF2-40B4-BE49-F238E27FC236}">
                  <a16:creationId xmlns:a16="http://schemas.microsoft.com/office/drawing/2014/main" id="{A0937206-112A-CBED-3D9B-40AC99E897DF}"/>
                </a:ext>
              </a:extLst>
            </p:cNvPr>
            <p:cNvSpPr>
              <a:spLocks noChangeShapeType="1"/>
            </p:cNvSpPr>
            <p:nvPr/>
          </p:nvSpPr>
          <p:spPr bwMode="auto">
            <a:xfrm>
              <a:off x="498" y="229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90" name="Line 109">
              <a:extLst>
                <a:ext uri="{FF2B5EF4-FFF2-40B4-BE49-F238E27FC236}">
                  <a16:creationId xmlns:a16="http://schemas.microsoft.com/office/drawing/2014/main" id="{6111CD85-BF0C-8618-C0B8-558691D381BC}"/>
                </a:ext>
              </a:extLst>
            </p:cNvPr>
            <p:cNvSpPr>
              <a:spLocks noChangeShapeType="1"/>
            </p:cNvSpPr>
            <p:nvPr/>
          </p:nvSpPr>
          <p:spPr bwMode="auto">
            <a:xfrm flipH="1">
              <a:off x="2771" y="2290"/>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91" name="Rectangle 110">
              <a:extLst>
                <a:ext uri="{FF2B5EF4-FFF2-40B4-BE49-F238E27FC236}">
                  <a16:creationId xmlns:a16="http://schemas.microsoft.com/office/drawing/2014/main" id="{E67A0225-568E-6056-6E3B-5CBF04C1C894}"/>
                </a:ext>
              </a:extLst>
            </p:cNvPr>
            <p:cNvSpPr>
              <a:spLocks noChangeArrowheads="1"/>
            </p:cNvSpPr>
            <p:nvPr/>
          </p:nvSpPr>
          <p:spPr bwMode="auto">
            <a:xfrm>
              <a:off x="387" y="2252"/>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0.2</a:t>
              </a:r>
            </a:p>
          </p:txBody>
        </p:sp>
        <p:sp>
          <p:nvSpPr>
            <p:cNvPr id="60492" name="Line 111">
              <a:extLst>
                <a:ext uri="{FF2B5EF4-FFF2-40B4-BE49-F238E27FC236}">
                  <a16:creationId xmlns:a16="http://schemas.microsoft.com/office/drawing/2014/main" id="{F8578623-FE72-A07B-1A42-363C596A1F07}"/>
                </a:ext>
              </a:extLst>
            </p:cNvPr>
            <p:cNvSpPr>
              <a:spLocks noChangeShapeType="1"/>
            </p:cNvSpPr>
            <p:nvPr/>
          </p:nvSpPr>
          <p:spPr bwMode="auto">
            <a:xfrm>
              <a:off x="498" y="2061"/>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93" name="Line 112">
              <a:extLst>
                <a:ext uri="{FF2B5EF4-FFF2-40B4-BE49-F238E27FC236}">
                  <a16:creationId xmlns:a16="http://schemas.microsoft.com/office/drawing/2014/main" id="{78EF7EBA-F2D6-3B4E-351E-D41436FC1B67}"/>
                </a:ext>
              </a:extLst>
            </p:cNvPr>
            <p:cNvSpPr>
              <a:spLocks noChangeShapeType="1"/>
            </p:cNvSpPr>
            <p:nvPr/>
          </p:nvSpPr>
          <p:spPr bwMode="auto">
            <a:xfrm flipH="1">
              <a:off x="2771" y="206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94" name="Rectangle 113">
              <a:extLst>
                <a:ext uri="{FF2B5EF4-FFF2-40B4-BE49-F238E27FC236}">
                  <a16:creationId xmlns:a16="http://schemas.microsoft.com/office/drawing/2014/main" id="{98EFA3F0-DF89-B341-4DD4-E84BBE8BB86D}"/>
                </a:ext>
              </a:extLst>
            </p:cNvPr>
            <p:cNvSpPr>
              <a:spLocks noChangeArrowheads="1"/>
            </p:cNvSpPr>
            <p:nvPr/>
          </p:nvSpPr>
          <p:spPr bwMode="auto">
            <a:xfrm>
              <a:off x="387" y="2025"/>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0.3</a:t>
              </a:r>
            </a:p>
          </p:txBody>
        </p:sp>
        <p:sp>
          <p:nvSpPr>
            <p:cNvPr id="60495" name="Line 114">
              <a:extLst>
                <a:ext uri="{FF2B5EF4-FFF2-40B4-BE49-F238E27FC236}">
                  <a16:creationId xmlns:a16="http://schemas.microsoft.com/office/drawing/2014/main" id="{180CCCF3-BD38-30E1-BA11-53D5D340A853}"/>
                </a:ext>
              </a:extLst>
            </p:cNvPr>
            <p:cNvSpPr>
              <a:spLocks noChangeShapeType="1"/>
            </p:cNvSpPr>
            <p:nvPr/>
          </p:nvSpPr>
          <p:spPr bwMode="auto">
            <a:xfrm>
              <a:off x="498" y="1832"/>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96" name="Line 115">
              <a:extLst>
                <a:ext uri="{FF2B5EF4-FFF2-40B4-BE49-F238E27FC236}">
                  <a16:creationId xmlns:a16="http://schemas.microsoft.com/office/drawing/2014/main" id="{4164C792-E6DC-9CA9-1784-88B7BCA8954B}"/>
                </a:ext>
              </a:extLst>
            </p:cNvPr>
            <p:cNvSpPr>
              <a:spLocks noChangeShapeType="1"/>
            </p:cNvSpPr>
            <p:nvPr/>
          </p:nvSpPr>
          <p:spPr bwMode="auto">
            <a:xfrm flipH="1">
              <a:off x="2771" y="1832"/>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97" name="Rectangle 116">
              <a:extLst>
                <a:ext uri="{FF2B5EF4-FFF2-40B4-BE49-F238E27FC236}">
                  <a16:creationId xmlns:a16="http://schemas.microsoft.com/office/drawing/2014/main" id="{11CDE7B9-CA71-D2B5-078A-4040C666E19C}"/>
                </a:ext>
              </a:extLst>
            </p:cNvPr>
            <p:cNvSpPr>
              <a:spLocks noChangeArrowheads="1"/>
            </p:cNvSpPr>
            <p:nvPr/>
          </p:nvSpPr>
          <p:spPr bwMode="auto">
            <a:xfrm>
              <a:off x="387" y="1796"/>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0.4</a:t>
              </a:r>
            </a:p>
          </p:txBody>
        </p:sp>
        <p:sp>
          <p:nvSpPr>
            <p:cNvPr id="60498" name="Line 117">
              <a:extLst>
                <a:ext uri="{FF2B5EF4-FFF2-40B4-BE49-F238E27FC236}">
                  <a16:creationId xmlns:a16="http://schemas.microsoft.com/office/drawing/2014/main" id="{7B0DC4C5-387F-20E5-002E-9E2AC109DEC3}"/>
                </a:ext>
              </a:extLst>
            </p:cNvPr>
            <p:cNvSpPr>
              <a:spLocks noChangeShapeType="1"/>
            </p:cNvSpPr>
            <p:nvPr/>
          </p:nvSpPr>
          <p:spPr bwMode="auto">
            <a:xfrm>
              <a:off x="498" y="1832"/>
              <a:ext cx="22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99" name="Line 118">
              <a:extLst>
                <a:ext uri="{FF2B5EF4-FFF2-40B4-BE49-F238E27FC236}">
                  <a16:creationId xmlns:a16="http://schemas.microsoft.com/office/drawing/2014/main" id="{8B5BC50B-85AA-DF2C-32D9-5623D71CDD1F}"/>
                </a:ext>
              </a:extLst>
            </p:cNvPr>
            <p:cNvSpPr>
              <a:spLocks noChangeShapeType="1"/>
            </p:cNvSpPr>
            <p:nvPr/>
          </p:nvSpPr>
          <p:spPr bwMode="auto">
            <a:xfrm>
              <a:off x="498" y="3677"/>
              <a:ext cx="22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00" name="Line 119">
              <a:extLst>
                <a:ext uri="{FF2B5EF4-FFF2-40B4-BE49-F238E27FC236}">
                  <a16:creationId xmlns:a16="http://schemas.microsoft.com/office/drawing/2014/main" id="{28C15810-DC06-2F00-2605-DA8C5A6FDAC1}"/>
                </a:ext>
              </a:extLst>
            </p:cNvPr>
            <p:cNvSpPr>
              <a:spLocks noChangeShapeType="1"/>
            </p:cNvSpPr>
            <p:nvPr/>
          </p:nvSpPr>
          <p:spPr bwMode="auto">
            <a:xfrm flipV="1">
              <a:off x="2797" y="1832"/>
              <a:ext cx="2" cy="18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01" name="Line 120">
              <a:extLst>
                <a:ext uri="{FF2B5EF4-FFF2-40B4-BE49-F238E27FC236}">
                  <a16:creationId xmlns:a16="http://schemas.microsoft.com/office/drawing/2014/main" id="{400C7D8D-AF65-BF89-2B9B-BFF219E76526}"/>
                </a:ext>
              </a:extLst>
            </p:cNvPr>
            <p:cNvSpPr>
              <a:spLocks noChangeShapeType="1"/>
            </p:cNvSpPr>
            <p:nvPr/>
          </p:nvSpPr>
          <p:spPr bwMode="auto">
            <a:xfrm flipV="1">
              <a:off x="498" y="1832"/>
              <a:ext cx="1" cy="18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02" name="Freeform 121">
              <a:extLst>
                <a:ext uri="{FF2B5EF4-FFF2-40B4-BE49-F238E27FC236}">
                  <a16:creationId xmlns:a16="http://schemas.microsoft.com/office/drawing/2014/main" id="{1A69C169-C138-8BD1-90AA-6D27D41399FC}"/>
                </a:ext>
              </a:extLst>
            </p:cNvPr>
            <p:cNvSpPr>
              <a:spLocks/>
            </p:cNvSpPr>
            <p:nvPr/>
          </p:nvSpPr>
          <p:spPr bwMode="auto">
            <a:xfrm>
              <a:off x="685" y="2098"/>
              <a:ext cx="1921" cy="1308"/>
            </a:xfrm>
            <a:custGeom>
              <a:avLst/>
              <a:gdLst>
                <a:gd name="T0" fmla="*/ 32 w 1759"/>
                <a:gd name="T1" fmla="*/ 656 h 1180"/>
                <a:gd name="T2" fmla="*/ 91 w 1759"/>
                <a:gd name="T3" fmla="*/ 652 h 1180"/>
                <a:gd name="T4" fmla="*/ 151 w 1759"/>
                <a:gd name="T5" fmla="*/ 646 h 1180"/>
                <a:gd name="T6" fmla="*/ 210 w 1759"/>
                <a:gd name="T7" fmla="*/ 684 h 1180"/>
                <a:gd name="T8" fmla="*/ 270 w 1759"/>
                <a:gd name="T9" fmla="*/ 619 h 1180"/>
                <a:gd name="T10" fmla="*/ 329 w 1759"/>
                <a:gd name="T11" fmla="*/ 623 h 1180"/>
                <a:gd name="T12" fmla="*/ 393 w 1759"/>
                <a:gd name="T13" fmla="*/ 791 h 1180"/>
                <a:gd name="T14" fmla="*/ 452 w 1759"/>
                <a:gd name="T15" fmla="*/ 512 h 1180"/>
                <a:gd name="T16" fmla="*/ 512 w 1759"/>
                <a:gd name="T17" fmla="*/ 591 h 1180"/>
                <a:gd name="T18" fmla="*/ 571 w 1759"/>
                <a:gd name="T19" fmla="*/ 991 h 1180"/>
                <a:gd name="T20" fmla="*/ 631 w 1759"/>
                <a:gd name="T21" fmla="*/ 316 h 1180"/>
                <a:gd name="T22" fmla="*/ 690 w 1759"/>
                <a:gd name="T23" fmla="*/ 576 h 1180"/>
                <a:gd name="T24" fmla="*/ 750 w 1759"/>
                <a:gd name="T25" fmla="*/ 1210 h 1180"/>
                <a:gd name="T26" fmla="*/ 809 w 1759"/>
                <a:gd name="T27" fmla="*/ 98 h 1180"/>
                <a:gd name="T28" fmla="*/ 868 w 1759"/>
                <a:gd name="T29" fmla="*/ 619 h 1180"/>
                <a:gd name="T30" fmla="*/ 928 w 1759"/>
                <a:gd name="T31" fmla="*/ 1308 h 1180"/>
                <a:gd name="T32" fmla="*/ 993 w 1759"/>
                <a:gd name="T33" fmla="*/ 0 h 1180"/>
                <a:gd name="T34" fmla="*/ 1052 w 1759"/>
                <a:gd name="T35" fmla="*/ 688 h 1180"/>
                <a:gd name="T36" fmla="*/ 1111 w 1759"/>
                <a:gd name="T37" fmla="*/ 1210 h 1180"/>
                <a:gd name="T38" fmla="*/ 1171 w 1759"/>
                <a:gd name="T39" fmla="*/ 98 h 1180"/>
                <a:gd name="T40" fmla="*/ 1230 w 1759"/>
                <a:gd name="T41" fmla="*/ 730 h 1180"/>
                <a:gd name="T42" fmla="*/ 1290 w 1759"/>
                <a:gd name="T43" fmla="*/ 991 h 1180"/>
                <a:gd name="T44" fmla="*/ 1349 w 1759"/>
                <a:gd name="T45" fmla="*/ 316 h 1180"/>
                <a:gd name="T46" fmla="*/ 1409 w 1759"/>
                <a:gd name="T47" fmla="*/ 716 h 1180"/>
                <a:gd name="T48" fmla="*/ 1468 w 1759"/>
                <a:gd name="T49" fmla="*/ 796 h 1180"/>
                <a:gd name="T50" fmla="*/ 1528 w 1759"/>
                <a:gd name="T51" fmla="*/ 517 h 1180"/>
                <a:gd name="T52" fmla="*/ 1591 w 1759"/>
                <a:gd name="T53" fmla="*/ 684 h 1180"/>
                <a:gd name="T54" fmla="*/ 1651 w 1759"/>
                <a:gd name="T55" fmla="*/ 688 h 1180"/>
                <a:gd name="T56" fmla="*/ 1710 w 1759"/>
                <a:gd name="T57" fmla="*/ 623 h 1180"/>
                <a:gd name="T58" fmla="*/ 1770 w 1759"/>
                <a:gd name="T59" fmla="*/ 661 h 1180"/>
                <a:gd name="T60" fmla="*/ 1829 w 1759"/>
                <a:gd name="T61" fmla="*/ 656 h 1180"/>
                <a:gd name="T62" fmla="*/ 1889 w 1759"/>
                <a:gd name="T63" fmla="*/ 652 h 1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9" h="1180">
                  <a:moveTo>
                    <a:pt x="0" y="592"/>
                  </a:moveTo>
                  <a:lnTo>
                    <a:pt x="29" y="592"/>
                  </a:lnTo>
                  <a:lnTo>
                    <a:pt x="58" y="592"/>
                  </a:lnTo>
                  <a:lnTo>
                    <a:pt x="83" y="588"/>
                  </a:lnTo>
                  <a:lnTo>
                    <a:pt x="113" y="579"/>
                  </a:lnTo>
                  <a:lnTo>
                    <a:pt x="138" y="583"/>
                  </a:lnTo>
                  <a:lnTo>
                    <a:pt x="167" y="604"/>
                  </a:lnTo>
                  <a:lnTo>
                    <a:pt x="192" y="617"/>
                  </a:lnTo>
                  <a:lnTo>
                    <a:pt x="222" y="604"/>
                  </a:lnTo>
                  <a:lnTo>
                    <a:pt x="247" y="558"/>
                  </a:lnTo>
                  <a:lnTo>
                    <a:pt x="276" y="525"/>
                  </a:lnTo>
                  <a:lnTo>
                    <a:pt x="301" y="562"/>
                  </a:lnTo>
                  <a:lnTo>
                    <a:pt x="331" y="659"/>
                  </a:lnTo>
                  <a:lnTo>
                    <a:pt x="360" y="714"/>
                  </a:lnTo>
                  <a:lnTo>
                    <a:pt x="385" y="630"/>
                  </a:lnTo>
                  <a:lnTo>
                    <a:pt x="414" y="462"/>
                  </a:lnTo>
                  <a:lnTo>
                    <a:pt x="439" y="386"/>
                  </a:lnTo>
                  <a:lnTo>
                    <a:pt x="469" y="533"/>
                  </a:lnTo>
                  <a:lnTo>
                    <a:pt x="494" y="798"/>
                  </a:lnTo>
                  <a:lnTo>
                    <a:pt x="523" y="894"/>
                  </a:lnTo>
                  <a:lnTo>
                    <a:pt x="548" y="659"/>
                  </a:lnTo>
                  <a:lnTo>
                    <a:pt x="578" y="285"/>
                  </a:lnTo>
                  <a:lnTo>
                    <a:pt x="607" y="180"/>
                  </a:lnTo>
                  <a:lnTo>
                    <a:pt x="632" y="520"/>
                  </a:lnTo>
                  <a:lnTo>
                    <a:pt x="661" y="999"/>
                  </a:lnTo>
                  <a:lnTo>
                    <a:pt x="687" y="1092"/>
                  </a:lnTo>
                  <a:lnTo>
                    <a:pt x="716" y="646"/>
                  </a:lnTo>
                  <a:lnTo>
                    <a:pt x="741" y="88"/>
                  </a:lnTo>
                  <a:lnTo>
                    <a:pt x="770" y="25"/>
                  </a:lnTo>
                  <a:lnTo>
                    <a:pt x="795" y="558"/>
                  </a:lnTo>
                  <a:lnTo>
                    <a:pt x="825" y="1155"/>
                  </a:lnTo>
                  <a:lnTo>
                    <a:pt x="850" y="1180"/>
                  </a:lnTo>
                  <a:lnTo>
                    <a:pt x="879" y="592"/>
                  </a:lnTo>
                  <a:lnTo>
                    <a:pt x="909" y="0"/>
                  </a:lnTo>
                  <a:lnTo>
                    <a:pt x="934" y="25"/>
                  </a:lnTo>
                  <a:lnTo>
                    <a:pt x="963" y="621"/>
                  </a:lnTo>
                  <a:lnTo>
                    <a:pt x="988" y="1155"/>
                  </a:lnTo>
                  <a:lnTo>
                    <a:pt x="1017" y="1092"/>
                  </a:lnTo>
                  <a:lnTo>
                    <a:pt x="1043" y="533"/>
                  </a:lnTo>
                  <a:lnTo>
                    <a:pt x="1072" y="88"/>
                  </a:lnTo>
                  <a:lnTo>
                    <a:pt x="1097" y="180"/>
                  </a:lnTo>
                  <a:lnTo>
                    <a:pt x="1126" y="659"/>
                  </a:lnTo>
                  <a:lnTo>
                    <a:pt x="1151" y="999"/>
                  </a:lnTo>
                  <a:lnTo>
                    <a:pt x="1181" y="894"/>
                  </a:lnTo>
                  <a:lnTo>
                    <a:pt x="1210" y="520"/>
                  </a:lnTo>
                  <a:lnTo>
                    <a:pt x="1235" y="285"/>
                  </a:lnTo>
                  <a:lnTo>
                    <a:pt x="1265" y="382"/>
                  </a:lnTo>
                  <a:lnTo>
                    <a:pt x="1290" y="646"/>
                  </a:lnTo>
                  <a:lnTo>
                    <a:pt x="1319" y="793"/>
                  </a:lnTo>
                  <a:lnTo>
                    <a:pt x="1344" y="718"/>
                  </a:lnTo>
                  <a:lnTo>
                    <a:pt x="1373" y="550"/>
                  </a:lnTo>
                  <a:lnTo>
                    <a:pt x="1399" y="466"/>
                  </a:lnTo>
                  <a:lnTo>
                    <a:pt x="1428" y="520"/>
                  </a:lnTo>
                  <a:lnTo>
                    <a:pt x="1457" y="617"/>
                  </a:lnTo>
                  <a:lnTo>
                    <a:pt x="1482" y="655"/>
                  </a:lnTo>
                  <a:lnTo>
                    <a:pt x="1512" y="621"/>
                  </a:lnTo>
                  <a:lnTo>
                    <a:pt x="1537" y="575"/>
                  </a:lnTo>
                  <a:lnTo>
                    <a:pt x="1566" y="562"/>
                  </a:lnTo>
                  <a:lnTo>
                    <a:pt x="1591" y="575"/>
                  </a:lnTo>
                  <a:lnTo>
                    <a:pt x="1621" y="596"/>
                  </a:lnTo>
                  <a:lnTo>
                    <a:pt x="1646" y="600"/>
                  </a:lnTo>
                  <a:lnTo>
                    <a:pt x="1675" y="592"/>
                  </a:lnTo>
                  <a:lnTo>
                    <a:pt x="1700" y="588"/>
                  </a:lnTo>
                  <a:lnTo>
                    <a:pt x="1730" y="588"/>
                  </a:lnTo>
                  <a:lnTo>
                    <a:pt x="1759" y="58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03" name="Freeform 122">
              <a:extLst>
                <a:ext uri="{FF2B5EF4-FFF2-40B4-BE49-F238E27FC236}">
                  <a16:creationId xmlns:a16="http://schemas.microsoft.com/office/drawing/2014/main" id="{E0415376-C5DD-C0FB-FA4B-E31A994D45D1}"/>
                </a:ext>
              </a:extLst>
            </p:cNvPr>
            <p:cNvSpPr>
              <a:spLocks/>
            </p:cNvSpPr>
            <p:nvPr/>
          </p:nvSpPr>
          <p:spPr bwMode="auto">
            <a:xfrm>
              <a:off x="685" y="2029"/>
              <a:ext cx="1921" cy="1475"/>
            </a:xfrm>
            <a:custGeom>
              <a:avLst/>
              <a:gdLst>
                <a:gd name="T0" fmla="*/ 32 w 1759"/>
                <a:gd name="T1" fmla="*/ 721 h 1331"/>
                <a:gd name="T2" fmla="*/ 91 w 1759"/>
                <a:gd name="T3" fmla="*/ 730 h 1331"/>
                <a:gd name="T4" fmla="*/ 151 w 1759"/>
                <a:gd name="T5" fmla="*/ 711 h 1331"/>
                <a:gd name="T6" fmla="*/ 210 w 1759"/>
                <a:gd name="T7" fmla="*/ 716 h 1331"/>
                <a:gd name="T8" fmla="*/ 270 w 1759"/>
                <a:gd name="T9" fmla="*/ 772 h 1331"/>
                <a:gd name="T10" fmla="*/ 329 w 1759"/>
                <a:gd name="T11" fmla="*/ 646 h 1331"/>
                <a:gd name="T12" fmla="*/ 393 w 1759"/>
                <a:gd name="T13" fmla="*/ 726 h 1331"/>
                <a:gd name="T14" fmla="*/ 452 w 1759"/>
                <a:gd name="T15" fmla="*/ 884 h 1331"/>
                <a:gd name="T16" fmla="*/ 512 w 1759"/>
                <a:gd name="T17" fmla="*/ 470 h 1331"/>
                <a:gd name="T18" fmla="*/ 571 w 1759"/>
                <a:gd name="T19" fmla="*/ 791 h 1331"/>
                <a:gd name="T20" fmla="*/ 631 w 1759"/>
                <a:gd name="T21" fmla="*/ 1042 h 1331"/>
                <a:gd name="T22" fmla="*/ 690 w 1759"/>
                <a:gd name="T23" fmla="*/ 209 h 1331"/>
                <a:gd name="T24" fmla="*/ 750 w 1759"/>
                <a:gd name="T25" fmla="*/ 931 h 1331"/>
                <a:gd name="T26" fmla="*/ 809 w 1759"/>
                <a:gd name="T27" fmla="*/ 1130 h 1331"/>
                <a:gd name="T28" fmla="*/ 868 w 1759"/>
                <a:gd name="T29" fmla="*/ 0 h 1331"/>
                <a:gd name="T30" fmla="*/ 928 w 1759"/>
                <a:gd name="T31" fmla="*/ 1079 h 1331"/>
                <a:gd name="T32" fmla="*/ 993 w 1759"/>
                <a:gd name="T33" fmla="*/ 1079 h 1331"/>
                <a:gd name="T34" fmla="*/ 1052 w 1759"/>
                <a:gd name="T35" fmla="*/ 0 h 1331"/>
                <a:gd name="T36" fmla="*/ 1111 w 1759"/>
                <a:gd name="T37" fmla="*/ 1130 h 1331"/>
                <a:gd name="T38" fmla="*/ 1171 w 1759"/>
                <a:gd name="T39" fmla="*/ 931 h 1331"/>
                <a:gd name="T40" fmla="*/ 1230 w 1759"/>
                <a:gd name="T41" fmla="*/ 209 h 1331"/>
                <a:gd name="T42" fmla="*/ 1290 w 1759"/>
                <a:gd name="T43" fmla="*/ 1042 h 1331"/>
                <a:gd name="T44" fmla="*/ 1349 w 1759"/>
                <a:gd name="T45" fmla="*/ 791 h 1331"/>
                <a:gd name="T46" fmla="*/ 1409 w 1759"/>
                <a:gd name="T47" fmla="*/ 470 h 1331"/>
                <a:gd name="T48" fmla="*/ 1468 w 1759"/>
                <a:gd name="T49" fmla="*/ 884 h 1331"/>
                <a:gd name="T50" fmla="*/ 1528 w 1759"/>
                <a:gd name="T51" fmla="*/ 726 h 1331"/>
                <a:gd name="T52" fmla="*/ 1591 w 1759"/>
                <a:gd name="T53" fmla="*/ 646 h 1331"/>
                <a:gd name="T54" fmla="*/ 1651 w 1759"/>
                <a:gd name="T55" fmla="*/ 772 h 1331"/>
                <a:gd name="T56" fmla="*/ 1710 w 1759"/>
                <a:gd name="T57" fmla="*/ 716 h 1331"/>
                <a:gd name="T58" fmla="*/ 1770 w 1759"/>
                <a:gd name="T59" fmla="*/ 711 h 1331"/>
                <a:gd name="T60" fmla="*/ 1829 w 1759"/>
                <a:gd name="T61" fmla="*/ 730 h 1331"/>
                <a:gd name="T62" fmla="*/ 1889 w 1759"/>
                <a:gd name="T63" fmla="*/ 721 h 1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9" h="1331">
                  <a:moveTo>
                    <a:pt x="0" y="651"/>
                  </a:moveTo>
                  <a:lnTo>
                    <a:pt x="29" y="651"/>
                  </a:lnTo>
                  <a:lnTo>
                    <a:pt x="58" y="655"/>
                  </a:lnTo>
                  <a:lnTo>
                    <a:pt x="83" y="659"/>
                  </a:lnTo>
                  <a:lnTo>
                    <a:pt x="113" y="655"/>
                  </a:lnTo>
                  <a:lnTo>
                    <a:pt x="138" y="642"/>
                  </a:lnTo>
                  <a:lnTo>
                    <a:pt x="167" y="634"/>
                  </a:lnTo>
                  <a:lnTo>
                    <a:pt x="192" y="646"/>
                  </a:lnTo>
                  <a:lnTo>
                    <a:pt x="222" y="684"/>
                  </a:lnTo>
                  <a:lnTo>
                    <a:pt x="247" y="697"/>
                  </a:lnTo>
                  <a:lnTo>
                    <a:pt x="276" y="655"/>
                  </a:lnTo>
                  <a:lnTo>
                    <a:pt x="301" y="583"/>
                  </a:lnTo>
                  <a:lnTo>
                    <a:pt x="331" y="567"/>
                  </a:lnTo>
                  <a:lnTo>
                    <a:pt x="360" y="655"/>
                  </a:lnTo>
                  <a:lnTo>
                    <a:pt x="385" y="789"/>
                  </a:lnTo>
                  <a:lnTo>
                    <a:pt x="414" y="798"/>
                  </a:lnTo>
                  <a:lnTo>
                    <a:pt x="439" y="630"/>
                  </a:lnTo>
                  <a:lnTo>
                    <a:pt x="469" y="424"/>
                  </a:lnTo>
                  <a:lnTo>
                    <a:pt x="494" y="437"/>
                  </a:lnTo>
                  <a:lnTo>
                    <a:pt x="523" y="714"/>
                  </a:lnTo>
                  <a:lnTo>
                    <a:pt x="548" y="995"/>
                  </a:lnTo>
                  <a:lnTo>
                    <a:pt x="578" y="940"/>
                  </a:lnTo>
                  <a:lnTo>
                    <a:pt x="607" y="537"/>
                  </a:lnTo>
                  <a:lnTo>
                    <a:pt x="632" y="189"/>
                  </a:lnTo>
                  <a:lnTo>
                    <a:pt x="661" y="311"/>
                  </a:lnTo>
                  <a:lnTo>
                    <a:pt x="687" y="840"/>
                  </a:lnTo>
                  <a:lnTo>
                    <a:pt x="716" y="1226"/>
                  </a:lnTo>
                  <a:lnTo>
                    <a:pt x="741" y="1020"/>
                  </a:lnTo>
                  <a:lnTo>
                    <a:pt x="770" y="390"/>
                  </a:lnTo>
                  <a:lnTo>
                    <a:pt x="795" y="0"/>
                  </a:lnTo>
                  <a:lnTo>
                    <a:pt x="825" y="290"/>
                  </a:lnTo>
                  <a:lnTo>
                    <a:pt x="850" y="974"/>
                  </a:lnTo>
                  <a:lnTo>
                    <a:pt x="879" y="1331"/>
                  </a:lnTo>
                  <a:lnTo>
                    <a:pt x="909" y="974"/>
                  </a:lnTo>
                  <a:lnTo>
                    <a:pt x="934" y="290"/>
                  </a:lnTo>
                  <a:lnTo>
                    <a:pt x="963" y="0"/>
                  </a:lnTo>
                  <a:lnTo>
                    <a:pt x="988" y="390"/>
                  </a:lnTo>
                  <a:lnTo>
                    <a:pt x="1017" y="1020"/>
                  </a:lnTo>
                  <a:lnTo>
                    <a:pt x="1043" y="1226"/>
                  </a:lnTo>
                  <a:lnTo>
                    <a:pt x="1072" y="840"/>
                  </a:lnTo>
                  <a:lnTo>
                    <a:pt x="1097" y="311"/>
                  </a:lnTo>
                  <a:lnTo>
                    <a:pt x="1126" y="189"/>
                  </a:lnTo>
                  <a:lnTo>
                    <a:pt x="1151" y="537"/>
                  </a:lnTo>
                  <a:lnTo>
                    <a:pt x="1181" y="940"/>
                  </a:lnTo>
                  <a:lnTo>
                    <a:pt x="1210" y="995"/>
                  </a:lnTo>
                  <a:lnTo>
                    <a:pt x="1235" y="714"/>
                  </a:lnTo>
                  <a:lnTo>
                    <a:pt x="1265" y="437"/>
                  </a:lnTo>
                  <a:lnTo>
                    <a:pt x="1290" y="424"/>
                  </a:lnTo>
                  <a:lnTo>
                    <a:pt x="1319" y="630"/>
                  </a:lnTo>
                  <a:lnTo>
                    <a:pt x="1344" y="798"/>
                  </a:lnTo>
                  <a:lnTo>
                    <a:pt x="1373" y="789"/>
                  </a:lnTo>
                  <a:lnTo>
                    <a:pt x="1399" y="655"/>
                  </a:lnTo>
                  <a:lnTo>
                    <a:pt x="1428" y="567"/>
                  </a:lnTo>
                  <a:lnTo>
                    <a:pt x="1457" y="583"/>
                  </a:lnTo>
                  <a:lnTo>
                    <a:pt x="1482" y="655"/>
                  </a:lnTo>
                  <a:lnTo>
                    <a:pt x="1512" y="697"/>
                  </a:lnTo>
                  <a:lnTo>
                    <a:pt x="1537" y="684"/>
                  </a:lnTo>
                  <a:lnTo>
                    <a:pt x="1566" y="646"/>
                  </a:lnTo>
                  <a:lnTo>
                    <a:pt x="1591" y="634"/>
                  </a:lnTo>
                  <a:lnTo>
                    <a:pt x="1621" y="642"/>
                  </a:lnTo>
                  <a:lnTo>
                    <a:pt x="1646" y="655"/>
                  </a:lnTo>
                  <a:lnTo>
                    <a:pt x="1675" y="659"/>
                  </a:lnTo>
                  <a:lnTo>
                    <a:pt x="1700" y="655"/>
                  </a:lnTo>
                  <a:lnTo>
                    <a:pt x="1730" y="651"/>
                  </a:lnTo>
                  <a:lnTo>
                    <a:pt x="1759" y="651"/>
                  </a:lnTo>
                </a:path>
              </a:pathLst>
            </a:custGeom>
            <a:noFill/>
            <a:ln w="28575" cmpd="sng">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04" name="Rectangle 123">
              <a:extLst>
                <a:ext uri="{FF2B5EF4-FFF2-40B4-BE49-F238E27FC236}">
                  <a16:creationId xmlns:a16="http://schemas.microsoft.com/office/drawing/2014/main" id="{1CC29F48-8A2B-4F41-2446-04DD62EB08B5}"/>
                </a:ext>
              </a:extLst>
            </p:cNvPr>
            <p:cNvSpPr>
              <a:spLocks noChangeArrowheads="1"/>
            </p:cNvSpPr>
            <p:nvPr/>
          </p:nvSpPr>
          <p:spPr bwMode="auto">
            <a:xfrm>
              <a:off x="624" y="1661"/>
              <a:ext cx="19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Optimized pulse waveform generation based on PSWF</a:t>
              </a:r>
            </a:p>
          </p:txBody>
        </p:sp>
        <p:sp>
          <p:nvSpPr>
            <p:cNvPr id="60505" name="Rectangle 124">
              <a:extLst>
                <a:ext uri="{FF2B5EF4-FFF2-40B4-BE49-F238E27FC236}">
                  <a16:creationId xmlns:a16="http://schemas.microsoft.com/office/drawing/2014/main" id="{FC4D722C-047C-2E33-FB86-CEF6F0FF3CBB}"/>
                </a:ext>
              </a:extLst>
            </p:cNvPr>
            <p:cNvSpPr>
              <a:spLocks noChangeArrowheads="1"/>
            </p:cNvSpPr>
            <p:nvPr/>
          </p:nvSpPr>
          <p:spPr bwMode="auto">
            <a:xfrm>
              <a:off x="1430" y="3793"/>
              <a:ext cx="5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Time (second)</a:t>
              </a:r>
            </a:p>
          </p:txBody>
        </p:sp>
        <p:sp>
          <p:nvSpPr>
            <p:cNvPr id="60506" name="Rectangle 125">
              <a:extLst>
                <a:ext uri="{FF2B5EF4-FFF2-40B4-BE49-F238E27FC236}">
                  <a16:creationId xmlns:a16="http://schemas.microsoft.com/office/drawing/2014/main" id="{5C5E8FE7-AA76-CA46-684F-09CA4EA18196}"/>
                </a:ext>
              </a:extLst>
            </p:cNvPr>
            <p:cNvSpPr>
              <a:spLocks noChangeArrowheads="1"/>
            </p:cNvSpPr>
            <p:nvPr/>
          </p:nvSpPr>
          <p:spPr bwMode="auto">
            <a:xfrm rot="-5400000">
              <a:off x="-38" y="2649"/>
              <a:ext cx="66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Relative Amplitude</a:t>
              </a:r>
            </a:p>
          </p:txBody>
        </p:sp>
        <p:sp>
          <p:nvSpPr>
            <p:cNvPr id="60507" name="Text Box 126">
              <a:extLst>
                <a:ext uri="{FF2B5EF4-FFF2-40B4-BE49-F238E27FC236}">
                  <a16:creationId xmlns:a16="http://schemas.microsoft.com/office/drawing/2014/main" id="{124DB711-080A-5952-5861-BD845E2EF411}"/>
                </a:ext>
              </a:extLst>
            </p:cNvPr>
            <p:cNvSpPr txBox="1">
              <a:spLocks noChangeArrowheads="1"/>
            </p:cNvSpPr>
            <p:nvPr/>
          </p:nvSpPr>
          <p:spPr bwMode="auto">
            <a:xfrm>
              <a:off x="2017" y="3311"/>
              <a:ext cx="697" cy="235"/>
            </a:xfrm>
            <a:prstGeom prst="rect">
              <a:avLst/>
            </a:prstGeom>
            <a:solidFill>
              <a:srgbClr val="FFFFFF"/>
            </a:solidFill>
            <a:ln w="6350">
              <a:solidFill>
                <a:srgbClr val="000000"/>
              </a:solidFill>
              <a:miter lim="800000"/>
              <a:headEnd/>
              <a:tailEnd/>
            </a:ln>
          </p:spPr>
          <p:txBody>
            <a:bodyPr lIns="74295" tIns="8890" rIns="74295" bIns="8890"/>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eaLnBrk="1" hangingPunct="1"/>
              <a:r>
                <a:rPr lang="en-US" altLang="ja-JP" sz="1000">
                  <a:latin typeface="Arial" panose="020B0604020202020204" pitchFamily="34" charset="0"/>
                  <a:ea typeface="ＭＳ 明朝" panose="02020609040205080304" pitchFamily="17" charset="-128"/>
                  <a:cs typeface="Times New Roman" panose="02020603050405020304" pitchFamily="18" charset="0"/>
                </a:rPr>
                <a:t>___  order of 1</a:t>
              </a:r>
            </a:p>
            <a:p>
              <a:pPr algn="just" eaLnBrk="1" hangingPunct="1"/>
              <a:r>
                <a:rPr lang="en-US" altLang="ja-JP" sz="1000">
                  <a:latin typeface="Arial" panose="020B0604020202020204" pitchFamily="34" charset="0"/>
                  <a:ea typeface="ＭＳ 明朝" panose="02020609040205080304" pitchFamily="17" charset="-128"/>
                  <a:cs typeface="Times New Roman" panose="02020603050405020304" pitchFamily="18" charset="0"/>
                </a:rPr>
                <a:t>…...  order of 2</a:t>
              </a:r>
            </a:p>
          </p:txBody>
        </p:sp>
        <p:sp>
          <p:nvSpPr>
            <p:cNvPr id="60508" name="AutoShape 127">
              <a:extLst>
                <a:ext uri="{FF2B5EF4-FFF2-40B4-BE49-F238E27FC236}">
                  <a16:creationId xmlns:a16="http://schemas.microsoft.com/office/drawing/2014/main" id="{A708D9BF-1885-8673-5804-7243DBF67746}"/>
                </a:ext>
              </a:extLst>
            </p:cNvPr>
            <p:cNvSpPr>
              <a:spLocks noChangeAspect="1" noChangeArrowheads="1" noTextEdit="1"/>
            </p:cNvSpPr>
            <p:nvPr/>
          </p:nvSpPr>
          <p:spPr bwMode="auto">
            <a:xfrm>
              <a:off x="2789" y="1616"/>
              <a:ext cx="2971" cy="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60509" name="Group 128">
              <a:extLst>
                <a:ext uri="{FF2B5EF4-FFF2-40B4-BE49-F238E27FC236}">
                  <a16:creationId xmlns:a16="http://schemas.microsoft.com/office/drawing/2014/main" id="{E5D37D45-F45B-4C55-876B-BB2C68269CD6}"/>
                </a:ext>
              </a:extLst>
            </p:cNvPr>
            <p:cNvGrpSpPr>
              <a:grpSpLocks/>
            </p:cNvGrpSpPr>
            <p:nvPr/>
          </p:nvGrpSpPr>
          <p:grpSpPr bwMode="auto">
            <a:xfrm>
              <a:off x="2925" y="1661"/>
              <a:ext cx="2718" cy="2309"/>
              <a:chOff x="2923" y="1616"/>
              <a:chExt cx="2616" cy="2210"/>
            </a:xfrm>
          </p:grpSpPr>
          <p:sp>
            <p:nvSpPr>
              <p:cNvPr id="60511" name="Rectangle 129">
                <a:extLst>
                  <a:ext uri="{FF2B5EF4-FFF2-40B4-BE49-F238E27FC236}">
                    <a16:creationId xmlns:a16="http://schemas.microsoft.com/office/drawing/2014/main" id="{A41644AF-C6ED-7FC8-54C4-10D7D02013B7}"/>
                  </a:ext>
                </a:extLst>
              </p:cNvPr>
              <p:cNvSpPr>
                <a:spLocks noChangeArrowheads="1"/>
              </p:cNvSpPr>
              <p:nvPr/>
            </p:nvSpPr>
            <p:spPr bwMode="auto">
              <a:xfrm>
                <a:off x="3173" y="1786"/>
                <a:ext cx="2301" cy="18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60512" name="Rectangle 130">
                <a:extLst>
                  <a:ext uri="{FF2B5EF4-FFF2-40B4-BE49-F238E27FC236}">
                    <a16:creationId xmlns:a16="http://schemas.microsoft.com/office/drawing/2014/main" id="{22264C40-3AFB-26B8-0169-C2ED88ADC33E}"/>
                  </a:ext>
                </a:extLst>
              </p:cNvPr>
              <p:cNvSpPr>
                <a:spLocks noChangeArrowheads="1"/>
              </p:cNvSpPr>
              <p:nvPr/>
            </p:nvSpPr>
            <p:spPr bwMode="auto">
              <a:xfrm>
                <a:off x="3173" y="1786"/>
                <a:ext cx="2301" cy="181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60513" name="Freeform 131">
                <a:extLst>
                  <a:ext uri="{FF2B5EF4-FFF2-40B4-BE49-F238E27FC236}">
                    <a16:creationId xmlns:a16="http://schemas.microsoft.com/office/drawing/2014/main" id="{AFE94EB9-E963-01E5-CB36-70EED1D573C8}"/>
                  </a:ext>
                </a:extLst>
              </p:cNvPr>
              <p:cNvSpPr>
                <a:spLocks/>
              </p:cNvSpPr>
              <p:nvPr/>
            </p:nvSpPr>
            <p:spPr bwMode="auto">
              <a:xfrm>
                <a:off x="3173" y="1786"/>
                <a:ext cx="1" cy="1815"/>
              </a:xfrm>
              <a:custGeom>
                <a:avLst/>
                <a:gdLst>
                  <a:gd name="T0" fmla="*/ 0 w 1"/>
                  <a:gd name="T1" fmla="*/ 181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14" name="Freeform 132">
                <a:extLst>
                  <a:ext uri="{FF2B5EF4-FFF2-40B4-BE49-F238E27FC236}">
                    <a16:creationId xmlns:a16="http://schemas.microsoft.com/office/drawing/2014/main" id="{416FF5BB-7B2E-A750-4B8E-39DC813F1DF6}"/>
                  </a:ext>
                </a:extLst>
              </p:cNvPr>
              <p:cNvSpPr>
                <a:spLocks/>
              </p:cNvSpPr>
              <p:nvPr/>
            </p:nvSpPr>
            <p:spPr bwMode="auto">
              <a:xfrm>
                <a:off x="3553" y="1786"/>
                <a:ext cx="1" cy="1815"/>
              </a:xfrm>
              <a:custGeom>
                <a:avLst/>
                <a:gdLst>
                  <a:gd name="T0" fmla="*/ 0 w 1"/>
                  <a:gd name="T1" fmla="*/ 181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15" name="Freeform 133">
                <a:extLst>
                  <a:ext uri="{FF2B5EF4-FFF2-40B4-BE49-F238E27FC236}">
                    <a16:creationId xmlns:a16="http://schemas.microsoft.com/office/drawing/2014/main" id="{6499323F-6ACC-84FC-DEED-37EA3DA47987}"/>
                  </a:ext>
                </a:extLst>
              </p:cNvPr>
              <p:cNvSpPr>
                <a:spLocks/>
              </p:cNvSpPr>
              <p:nvPr/>
            </p:nvSpPr>
            <p:spPr bwMode="auto">
              <a:xfrm>
                <a:off x="3937" y="1786"/>
                <a:ext cx="1" cy="1815"/>
              </a:xfrm>
              <a:custGeom>
                <a:avLst/>
                <a:gdLst>
                  <a:gd name="T0" fmla="*/ 0 w 1"/>
                  <a:gd name="T1" fmla="*/ 181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16" name="Freeform 134">
                <a:extLst>
                  <a:ext uri="{FF2B5EF4-FFF2-40B4-BE49-F238E27FC236}">
                    <a16:creationId xmlns:a16="http://schemas.microsoft.com/office/drawing/2014/main" id="{5B4C36D9-3F16-01D7-72EF-22C6BB8C1B7A}"/>
                  </a:ext>
                </a:extLst>
              </p:cNvPr>
              <p:cNvSpPr>
                <a:spLocks/>
              </p:cNvSpPr>
              <p:nvPr/>
            </p:nvSpPr>
            <p:spPr bwMode="auto">
              <a:xfrm>
                <a:off x="4321" y="1786"/>
                <a:ext cx="1" cy="1815"/>
              </a:xfrm>
              <a:custGeom>
                <a:avLst/>
                <a:gdLst>
                  <a:gd name="T0" fmla="*/ 0 w 1"/>
                  <a:gd name="T1" fmla="*/ 181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17" name="Freeform 135">
                <a:extLst>
                  <a:ext uri="{FF2B5EF4-FFF2-40B4-BE49-F238E27FC236}">
                    <a16:creationId xmlns:a16="http://schemas.microsoft.com/office/drawing/2014/main" id="{AE32A6CD-4897-2CC6-D3A8-5EF525F4D9AC}"/>
                  </a:ext>
                </a:extLst>
              </p:cNvPr>
              <p:cNvSpPr>
                <a:spLocks/>
              </p:cNvSpPr>
              <p:nvPr/>
            </p:nvSpPr>
            <p:spPr bwMode="auto">
              <a:xfrm>
                <a:off x="4705" y="1786"/>
                <a:ext cx="1" cy="1815"/>
              </a:xfrm>
              <a:custGeom>
                <a:avLst/>
                <a:gdLst>
                  <a:gd name="T0" fmla="*/ 0 w 1"/>
                  <a:gd name="T1" fmla="*/ 181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18" name="Freeform 136">
                <a:extLst>
                  <a:ext uri="{FF2B5EF4-FFF2-40B4-BE49-F238E27FC236}">
                    <a16:creationId xmlns:a16="http://schemas.microsoft.com/office/drawing/2014/main" id="{626D136B-4B3C-F775-86F9-D743ABF99151}"/>
                  </a:ext>
                </a:extLst>
              </p:cNvPr>
              <p:cNvSpPr>
                <a:spLocks/>
              </p:cNvSpPr>
              <p:nvPr/>
            </p:nvSpPr>
            <p:spPr bwMode="auto">
              <a:xfrm>
                <a:off x="5090" y="1786"/>
                <a:ext cx="1" cy="1815"/>
              </a:xfrm>
              <a:custGeom>
                <a:avLst/>
                <a:gdLst>
                  <a:gd name="T0" fmla="*/ 0 w 1"/>
                  <a:gd name="T1" fmla="*/ 181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19" name="Freeform 137">
                <a:extLst>
                  <a:ext uri="{FF2B5EF4-FFF2-40B4-BE49-F238E27FC236}">
                    <a16:creationId xmlns:a16="http://schemas.microsoft.com/office/drawing/2014/main" id="{E1AFC3F4-8AFF-1523-5A95-24B9C4607E03}"/>
                  </a:ext>
                </a:extLst>
              </p:cNvPr>
              <p:cNvSpPr>
                <a:spLocks/>
              </p:cNvSpPr>
              <p:nvPr/>
            </p:nvSpPr>
            <p:spPr bwMode="auto">
              <a:xfrm>
                <a:off x="5474" y="1786"/>
                <a:ext cx="1" cy="1815"/>
              </a:xfrm>
              <a:custGeom>
                <a:avLst/>
                <a:gdLst>
                  <a:gd name="T0" fmla="*/ 0 w 1"/>
                  <a:gd name="T1" fmla="*/ 1815 h 396"/>
                  <a:gd name="T2" fmla="*/ 0 w 1"/>
                  <a:gd name="T3" fmla="*/ 0 h 396"/>
                  <a:gd name="T4" fmla="*/ 0 w 1"/>
                  <a:gd name="T5" fmla="*/ 0 h 396"/>
                  <a:gd name="T6" fmla="*/ 0 60000 65536"/>
                  <a:gd name="T7" fmla="*/ 0 60000 65536"/>
                  <a:gd name="T8" fmla="*/ 0 60000 65536"/>
                </a:gdLst>
                <a:ahLst/>
                <a:cxnLst>
                  <a:cxn ang="T6">
                    <a:pos x="T0" y="T1"/>
                  </a:cxn>
                  <a:cxn ang="T7">
                    <a:pos x="T2" y="T3"/>
                  </a:cxn>
                  <a:cxn ang="T8">
                    <a:pos x="T4" y="T5"/>
                  </a:cxn>
                </a:cxnLst>
                <a:rect l="0" t="0" r="r" b="b"/>
                <a:pathLst>
                  <a:path w="1" h="396">
                    <a:moveTo>
                      <a:pt x="0" y="396"/>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0" name="Freeform 138">
                <a:extLst>
                  <a:ext uri="{FF2B5EF4-FFF2-40B4-BE49-F238E27FC236}">
                    <a16:creationId xmlns:a16="http://schemas.microsoft.com/office/drawing/2014/main" id="{86D9E6AF-D0B0-45BB-57DA-93158E5605A5}"/>
                  </a:ext>
                </a:extLst>
              </p:cNvPr>
              <p:cNvSpPr>
                <a:spLocks/>
              </p:cNvSpPr>
              <p:nvPr/>
            </p:nvSpPr>
            <p:spPr bwMode="auto">
              <a:xfrm>
                <a:off x="3173" y="3601"/>
                <a:ext cx="2301" cy="1"/>
              </a:xfrm>
              <a:custGeom>
                <a:avLst/>
                <a:gdLst>
                  <a:gd name="T0" fmla="*/ 0 w 503"/>
                  <a:gd name="T1" fmla="*/ 0 h 1"/>
                  <a:gd name="T2" fmla="*/ 2301 w 503"/>
                  <a:gd name="T3" fmla="*/ 0 h 1"/>
                  <a:gd name="T4" fmla="*/ 2301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1" name="Freeform 139">
                <a:extLst>
                  <a:ext uri="{FF2B5EF4-FFF2-40B4-BE49-F238E27FC236}">
                    <a16:creationId xmlns:a16="http://schemas.microsoft.com/office/drawing/2014/main" id="{22D1DE56-672C-8BA3-5651-8618321D8F07}"/>
                  </a:ext>
                </a:extLst>
              </p:cNvPr>
              <p:cNvSpPr>
                <a:spLocks/>
              </p:cNvSpPr>
              <p:nvPr/>
            </p:nvSpPr>
            <p:spPr bwMode="auto">
              <a:xfrm>
                <a:off x="3173" y="3340"/>
                <a:ext cx="2301" cy="1"/>
              </a:xfrm>
              <a:custGeom>
                <a:avLst/>
                <a:gdLst>
                  <a:gd name="T0" fmla="*/ 0 w 503"/>
                  <a:gd name="T1" fmla="*/ 0 h 1"/>
                  <a:gd name="T2" fmla="*/ 2301 w 503"/>
                  <a:gd name="T3" fmla="*/ 0 h 1"/>
                  <a:gd name="T4" fmla="*/ 2301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2" name="Freeform 140">
                <a:extLst>
                  <a:ext uri="{FF2B5EF4-FFF2-40B4-BE49-F238E27FC236}">
                    <a16:creationId xmlns:a16="http://schemas.microsoft.com/office/drawing/2014/main" id="{B9F47CBC-7ABF-17E5-E374-D5EC116C5A28}"/>
                  </a:ext>
                </a:extLst>
              </p:cNvPr>
              <p:cNvSpPr>
                <a:spLocks/>
              </p:cNvSpPr>
              <p:nvPr/>
            </p:nvSpPr>
            <p:spPr bwMode="auto">
              <a:xfrm>
                <a:off x="3173" y="3079"/>
                <a:ext cx="2301" cy="1"/>
              </a:xfrm>
              <a:custGeom>
                <a:avLst/>
                <a:gdLst>
                  <a:gd name="T0" fmla="*/ 0 w 503"/>
                  <a:gd name="T1" fmla="*/ 0 h 1"/>
                  <a:gd name="T2" fmla="*/ 2301 w 503"/>
                  <a:gd name="T3" fmla="*/ 0 h 1"/>
                  <a:gd name="T4" fmla="*/ 2301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3" name="Freeform 141">
                <a:extLst>
                  <a:ext uri="{FF2B5EF4-FFF2-40B4-BE49-F238E27FC236}">
                    <a16:creationId xmlns:a16="http://schemas.microsoft.com/office/drawing/2014/main" id="{A3374A84-DA7A-A1E3-F37A-D63B965C3EE0}"/>
                  </a:ext>
                </a:extLst>
              </p:cNvPr>
              <p:cNvSpPr>
                <a:spLocks/>
              </p:cNvSpPr>
              <p:nvPr/>
            </p:nvSpPr>
            <p:spPr bwMode="auto">
              <a:xfrm>
                <a:off x="3173" y="2822"/>
                <a:ext cx="2301" cy="1"/>
              </a:xfrm>
              <a:custGeom>
                <a:avLst/>
                <a:gdLst>
                  <a:gd name="T0" fmla="*/ 0 w 503"/>
                  <a:gd name="T1" fmla="*/ 0 h 1"/>
                  <a:gd name="T2" fmla="*/ 2301 w 503"/>
                  <a:gd name="T3" fmla="*/ 0 h 1"/>
                  <a:gd name="T4" fmla="*/ 2301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4" name="Freeform 142">
                <a:extLst>
                  <a:ext uri="{FF2B5EF4-FFF2-40B4-BE49-F238E27FC236}">
                    <a16:creationId xmlns:a16="http://schemas.microsoft.com/office/drawing/2014/main" id="{941DCBA2-277F-DD09-BD48-BCD42419BFD8}"/>
                  </a:ext>
                </a:extLst>
              </p:cNvPr>
              <p:cNvSpPr>
                <a:spLocks/>
              </p:cNvSpPr>
              <p:nvPr/>
            </p:nvSpPr>
            <p:spPr bwMode="auto">
              <a:xfrm>
                <a:off x="3173" y="2561"/>
                <a:ext cx="2301" cy="1"/>
              </a:xfrm>
              <a:custGeom>
                <a:avLst/>
                <a:gdLst>
                  <a:gd name="T0" fmla="*/ 0 w 503"/>
                  <a:gd name="T1" fmla="*/ 0 h 1"/>
                  <a:gd name="T2" fmla="*/ 2301 w 503"/>
                  <a:gd name="T3" fmla="*/ 0 h 1"/>
                  <a:gd name="T4" fmla="*/ 2301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5" name="Freeform 143">
                <a:extLst>
                  <a:ext uri="{FF2B5EF4-FFF2-40B4-BE49-F238E27FC236}">
                    <a16:creationId xmlns:a16="http://schemas.microsoft.com/office/drawing/2014/main" id="{AF970981-6985-D4FB-EB9A-97C322EAD234}"/>
                  </a:ext>
                </a:extLst>
              </p:cNvPr>
              <p:cNvSpPr>
                <a:spLocks/>
              </p:cNvSpPr>
              <p:nvPr/>
            </p:nvSpPr>
            <p:spPr bwMode="auto">
              <a:xfrm>
                <a:off x="3173" y="2304"/>
                <a:ext cx="2301" cy="1"/>
              </a:xfrm>
              <a:custGeom>
                <a:avLst/>
                <a:gdLst>
                  <a:gd name="T0" fmla="*/ 0 w 503"/>
                  <a:gd name="T1" fmla="*/ 0 h 1"/>
                  <a:gd name="T2" fmla="*/ 2301 w 503"/>
                  <a:gd name="T3" fmla="*/ 0 h 1"/>
                  <a:gd name="T4" fmla="*/ 2301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6" name="Freeform 144">
                <a:extLst>
                  <a:ext uri="{FF2B5EF4-FFF2-40B4-BE49-F238E27FC236}">
                    <a16:creationId xmlns:a16="http://schemas.microsoft.com/office/drawing/2014/main" id="{2752A022-E9DD-3D47-3334-1F6CDAD6E8F4}"/>
                  </a:ext>
                </a:extLst>
              </p:cNvPr>
              <p:cNvSpPr>
                <a:spLocks/>
              </p:cNvSpPr>
              <p:nvPr/>
            </p:nvSpPr>
            <p:spPr bwMode="auto">
              <a:xfrm>
                <a:off x="3173" y="2042"/>
                <a:ext cx="2301" cy="1"/>
              </a:xfrm>
              <a:custGeom>
                <a:avLst/>
                <a:gdLst>
                  <a:gd name="T0" fmla="*/ 0 w 503"/>
                  <a:gd name="T1" fmla="*/ 0 h 1"/>
                  <a:gd name="T2" fmla="*/ 2301 w 503"/>
                  <a:gd name="T3" fmla="*/ 0 h 1"/>
                  <a:gd name="T4" fmla="*/ 2301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7" name="Freeform 145">
                <a:extLst>
                  <a:ext uri="{FF2B5EF4-FFF2-40B4-BE49-F238E27FC236}">
                    <a16:creationId xmlns:a16="http://schemas.microsoft.com/office/drawing/2014/main" id="{35801337-18BC-6B4D-C637-6CEEFA9E83C2}"/>
                  </a:ext>
                </a:extLst>
              </p:cNvPr>
              <p:cNvSpPr>
                <a:spLocks/>
              </p:cNvSpPr>
              <p:nvPr/>
            </p:nvSpPr>
            <p:spPr bwMode="auto">
              <a:xfrm>
                <a:off x="3173" y="1786"/>
                <a:ext cx="2301" cy="1"/>
              </a:xfrm>
              <a:custGeom>
                <a:avLst/>
                <a:gdLst>
                  <a:gd name="T0" fmla="*/ 0 w 503"/>
                  <a:gd name="T1" fmla="*/ 0 h 1"/>
                  <a:gd name="T2" fmla="*/ 2301 w 503"/>
                  <a:gd name="T3" fmla="*/ 0 h 1"/>
                  <a:gd name="T4" fmla="*/ 2301 w 503"/>
                  <a:gd name="T5" fmla="*/ 0 h 1"/>
                  <a:gd name="T6" fmla="*/ 0 60000 65536"/>
                  <a:gd name="T7" fmla="*/ 0 60000 65536"/>
                  <a:gd name="T8" fmla="*/ 0 60000 65536"/>
                </a:gdLst>
                <a:ahLst/>
                <a:cxnLst>
                  <a:cxn ang="T6">
                    <a:pos x="T0" y="T1"/>
                  </a:cxn>
                  <a:cxn ang="T7">
                    <a:pos x="T2" y="T3"/>
                  </a:cxn>
                  <a:cxn ang="T8">
                    <a:pos x="T4" y="T5"/>
                  </a:cxn>
                </a:cxnLst>
                <a:rect l="0" t="0" r="r" b="b"/>
                <a:pathLst>
                  <a:path w="503" h="1">
                    <a:moveTo>
                      <a:pt x="0" y="0"/>
                    </a:moveTo>
                    <a:lnTo>
                      <a:pt x="503"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28" name="Line 146">
                <a:extLst>
                  <a:ext uri="{FF2B5EF4-FFF2-40B4-BE49-F238E27FC236}">
                    <a16:creationId xmlns:a16="http://schemas.microsoft.com/office/drawing/2014/main" id="{02C38886-0884-8F8B-21D0-DFF464EC4608}"/>
                  </a:ext>
                </a:extLst>
              </p:cNvPr>
              <p:cNvSpPr>
                <a:spLocks noChangeShapeType="1"/>
              </p:cNvSpPr>
              <p:nvPr/>
            </p:nvSpPr>
            <p:spPr bwMode="auto">
              <a:xfrm>
                <a:off x="3173" y="1786"/>
                <a:ext cx="2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29" name="Line 147">
                <a:extLst>
                  <a:ext uri="{FF2B5EF4-FFF2-40B4-BE49-F238E27FC236}">
                    <a16:creationId xmlns:a16="http://schemas.microsoft.com/office/drawing/2014/main" id="{D307410B-F7E9-1384-B92B-A7E6FF64648B}"/>
                  </a:ext>
                </a:extLst>
              </p:cNvPr>
              <p:cNvSpPr>
                <a:spLocks noChangeShapeType="1"/>
              </p:cNvSpPr>
              <p:nvPr/>
            </p:nvSpPr>
            <p:spPr bwMode="auto">
              <a:xfrm>
                <a:off x="3173" y="3601"/>
                <a:ext cx="2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0" name="Line 148">
                <a:extLst>
                  <a:ext uri="{FF2B5EF4-FFF2-40B4-BE49-F238E27FC236}">
                    <a16:creationId xmlns:a16="http://schemas.microsoft.com/office/drawing/2014/main" id="{9514D2C6-0F57-B2E0-122B-175D89F7CC89}"/>
                  </a:ext>
                </a:extLst>
              </p:cNvPr>
              <p:cNvSpPr>
                <a:spLocks noChangeShapeType="1"/>
              </p:cNvSpPr>
              <p:nvPr/>
            </p:nvSpPr>
            <p:spPr bwMode="auto">
              <a:xfrm flipV="1">
                <a:off x="5474" y="1786"/>
                <a:ext cx="1" cy="18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1" name="Line 149">
                <a:extLst>
                  <a:ext uri="{FF2B5EF4-FFF2-40B4-BE49-F238E27FC236}">
                    <a16:creationId xmlns:a16="http://schemas.microsoft.com/office/drawing/2014/main" id="{78CBD3E4-D863-A7D5-9D14-9C1407D40B3E}"/>
                  </a:ext>
                </a:extLst>
              </p:cNvPr>
              <p:cNvSpPr>
                <a:spLocks noChangeShapeType="1"/>
              </p:cNvSpPr>
              <p:nvPr/>
            </p:nvSpPr>
            <p:spPr bwMode="auto">
              <a:xfrm flipV="1">
                <a:off x="3173" y="1786"/>
                <a:ext cx="1" cy="18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2" name="Line 150">
                <a:extLst>
                  <a:ext uri="{FF2B5EF4-FFF2-40B4-BE49-F238E27FC236}">
                    <a16:creationId xmlns:a16="http://schemas.microsoft.com/office/drawing/2014/main" id="{179563BA-6485-C069-0C72-E7AF4356EFB9}"/>
                  </a:ext>
                </a:extLst>
              </p:cNvPr>
              <p:cNvSpPr>
                <a:spLocks noChangeShapeType="1"/>
              </p:cNvSpPr>
              <p:nvPr/>
            </p:nvSpPr>
            <p:spPr bwMode="auto">
              <a:xfrm>
                <a:off x="3173" y="3601"/>
                <a:ext cx="2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3" name="Line 151">
                <a:extLst>
                  <a:ext uri="{FF2B5EF4-FFF2-40B4-BE49-F238E27FC236}">
                    <a16:creationId xmlns:a16="http://schemas.microsoft.com/office/drawing/2014/main" id="{17651AC0-A854-6A50-5D39-62F1C246251D}"/>
                  </a:ext>
                </a:extLst>
              </p:cNvPr>
              <p:cNvSpPr>
                <a:spLocks noChangeShapeType="1"/>
              </p:cNvSpPr>
              <p:nvPr/>
            </p:nvSpPr>
            <p:spPr bwMode="auto">
              <a:xfrm flipV="1">
                <a:off x="3173" y="1786"/>
                <a:ext cx="1" cy="18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4" name="Line 152">
                <a:extLst>
                  <a:ext uri="{FF2B5EF4-FFF2-40B4-BE49-F238E27FC236}">
                    <a16:creationId xmlns:a16="http://schemas.microsoft.com/office/drawing/2014/main" id="{799C83BC-BC4D-6EA5-C641-F59B65687101}"/>
                  </a:ext>
                </a:extLst>
              </p:cNvPr>
              <p:cNvSpPr>
                <a:spLocks noChangeShapeType="1"/>
              </p:cNvSpPr>
              <p:nvPr/>
            </p:nvSpPr>
            <p:spPr bwMode="auto">
              <a:xfrm flipV="1">
                <a:off x="3173" y="3574"/>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5" name="Line 153">
                <a:extLst>
                  <a:ext uri="{FF2B5EF4-FFF2-40B4-BE49-F238E27FC236}">
                    <a16:creationId xmlns:a16="http://schemas.microsoft.com/office/drawing/2014/main" id="{9CEEA18B-50BD-AA8E-48E6-BE2A4EDB47F4}"/>
                  </a:ext>
                </a:extLst>
              </p:cNvPr>
              <p:cNvSpPr>
                <a:spLocks noChangeShapeType="1"/>
              </p:cNvSpPr>
              <p:nvPr/>
            </p:nvSpPr>
            <p:spPr bwMode="auto">
              <a:xfrm>
                <a:off x="3173" y="178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6" name="Rectangle 154">
                <a:extLst>
                  <a:ext uri="{FF2B5EF4-FFF2-40B4-BE49-F238E27FC236}">
                    <a16:creationId xmlns:a16="http://schemas.microsoft.com/office/drawing/2014/main" id="{5135DB69-B33B-F2A0-FAFC-597E51DAF98B}"/>
                  </a:ext>
                </a:extLst>
              </p:cNvPr>
              <p:cNvSpPr>
                <a:spLocks noChangeArrowheads="1"/>
              </p:cNvSpPr>
              <p:nvPr/>
            </p:nvSpPr>
            <p:spPr bwMode="auto">
              <a:xfrm>
                <a:off x="3095" y="3620"/>
                <a:ext cx="13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-1.5</a:t>
                </a:r>
              </a:p>
            </p:txBody>
          </p:sp>
          <p:sp>
            <p:nvSpPr>
              <p:cNvPr id="60537" name="Line 155">
                <a:extLst>
                  <a:ext uri="{FF2B5EF4-FFF2-40B4-BE49-F238E27FC236}">
                    <a16:creationId xmlns:a16="http://schemas.microsoft.com/office/drawing/2014/main" id="{966E71CC-4E92-E21B-AC15-DE84A614ACD7}"/>
                  </a:ext>
                </a:extLst>
              </p:cNvPr>
              <p:cNvSpPr>
                <a:spLocks noChangeShapeType="1"/>
              </p:cNvSpPr>
              <p:nvPr/>
            </p:nvSpPr>
            <p:spPr bwMode="auto">
              <a:xfrm flipV="1">
                <a:off x="3553" y="3574"/>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8" name="Line 156">
                <a:extLst>
                  <a:ext uri="{FF2B5EF4-FFF2-40B4-BE49-F238E27FC236}">
                    <a16:creationId xmlns:a16="http://schemas.microsoft.com/office/drawing/2014/main" id="{5EB8F87B-D8ED-FECF-B4E5-812FBFB3738C}"/>
                  </a:ext>
                </a:extLst>
              </p:cNvPr>
              <p:cNvSpPr>
                <a:spLocks noChangeShapeType="1"/>
              </p:cNvSpPr>
              <p:nvPr/>
            </p:nvSpPr>
            <p:spPr bwMode="auto">
              <a:xfrm>
                <a:off x="3553" y="178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39" name="Rectangle 157">
                <a:extLst>
                  <a:ext uri="{FF2B5EF4-FFF2-40B4-BE49-F238E27FC236}">
                    <a16:creationId xmlns:a16="http://schemas.microsoft.com/office/drawing/2014/main" id="{7997759C-772E-66DE-E2CE-345F8CAA9BBD}"/>
                  </a:ext>
                </a:extLst>
              </p:cNvPr>
              <p:cNvSpPr>
                <a:spLocks noChangeArrowheads="1"/>
              </p:cNvSpPr>
              <p:nvPr/>
            </p:nvSpPr>
            <p:spPr bwMode="auto">
              <a:xfrm>
                <a:off x="3498" y="3620"/>
                <a:ext cx="6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-1</a:t>
                </a:r>
              </a:p>
            </p:txBody>
          </p:sp>
          <p:sp>
            <p:nvSpPr>
              <p:cNvPr id="60540" name="Line 158">
                <a:extLst>
                  <a:ext uri="{FF2B5EF4-FFF2-40B4-BE49-F238E27FC236}">
                    <a16:creationId xmlns:a16="http://schemas.microsoft.com/office/drawing/2014/main" id="{B0F09941-6518-9692-F4B3-675F0F6F0568}"/>
                  </a:ext>
                </a:extLst>
              </p:cNvPr>
              <p:cNvSpPr>
                <a:spLocks noChangeShapeType="1"/>
              </p:cNvSpPr>
              <p:nvPr/>
            </p:nvSpPr>
            <p:spPr bwMode="auto">
              <a:xfrm flipV="1">
                <a:off x="3937" y="3574"/>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41" name="Line 159">
                <a:extLst>
                  <a:ext uri="{FF2B5EF4-FFF2-40B4-BE49-F238E27FC236}">
                    <a16:creationId xmlns:a16="http://schemas.microsoft.com/office/drawing/2014/main" id="{82FFA0CC-9CAF-626E-0D59-1FC67308363E}"/>
                  </a:ext>
                </a:extLst>
              </p:cNvPr>
              <p:cNvSpPr>
                <a:spLocks noChangeShapeType="1"/>
              </p:cNvSpPr>
              <p:nvPr/>
            </p:nvSpPr>
            <p:spPr bwMode="auto">
              <a:xfrm>
                <a:off x="3937" y="178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42" name="Rectangle 160">
                <a:extLst>
                  <a:ext uri="{FF2B5EF4-FFF2-40B4-BE49-F238E27FC236}">
                    <a16:creationId xmlns:a16="http://schemas.microsoft.com/office/drawing/2014/main" id="{6E7E6A13-BA44-DF5E-5A09-606D83CB8233}"/>
                  </a:ext>
                </a:extLst>
              </p:cNvPr>
              <p:cNvSpPr>
                <a:spLocks noChangeArrowheads="1"/>
              </p:cNvSpPr>
              <p:nvPr/>
            </p:nvSpPr>
            <p:spPr bwMode="auto">
              <a:xfrm>
                <a:off x="3859" y="3620"/>
                <a:ext cx="13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-0.5</a:t>
                </a:r>
              </a:p>
            </p:txBody>
          </p:sp>
          <p:sp>
            <p:nvSpPr>
              <p:cNvPr id="60543" name="Line 161">
                <a:extLst>
                  <a:ext uri="{FF2B5EF4-FFF2-40B4-BE49-F238E27FC236}">
                    <a16:creationId xmlns:a16="http://schemas.microsoft.com/office/drawing/2014/main" id="{5453E4FC-3BDA-CC81-D9E4-40F8458B3241}"/>
                  </a:ext>
                </a:extLst>
              </p:cNvPr>
              <p:cNvSpPr>
                <a:spLocks noChangeShapeType="1"/>
              </p:cNvSpPr>
              <p:nvPr/>
            </p:nvSpPr>
            <p:spPr bwMode="auto">
              <a:xfrm flipV="1">
                <a:off x="4321" y="3574"/>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44" name="Line 162">
                <a:extLst>
                  <a:ext uri="{FF2B5EF4-FFF2-40B4-BE49-F238E27FC236}">
                    <a16:creationId xmlns:a16="http://schemas.microsoft.com/office/drawing/2014/main" id="{E08BB8A3-4AA1-B89C-1877-0F663ACE4654}"/>
                  </a:ext>
                </a:extLst>
              </p:cNvPr>
              <p:cNvSpPr>
                <a:spLocks noChangeShapeType="1"/>
              </p:cNvSpPr>
              <p:nvPr/>
            </p:nvSpPr>
            <p:spPr bwMode="auto">
              <a:xfrm>
                <a:off x="4321" y="178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45" name="Rectangle 163">
                <a:extLst>
                  <a:ext uri="{FF2B5EF4-FFF2-40B4-BE49-F238E27FC236}">
                    <a16:creationId xmlns:a16="http://schemas.microsoft.com/office/drawing/2014/main" id="{EC08EF9F-9A0D-0C5C-06C4-D8671B1FA004}"/>
                  </a:ext>
                </a:extLst>
              </p:cNvPr>
              <p:cNvSpPr>
                <a:spLocks noChangeArrowheads="1"/>
              </p:cNvSpPr>
              <p:nvPr/>
            </p:nvSpPr>
            <p:spPr bwMode="auto">
              <a:xfrm>
                <a:off x="4303" y="3620"/>
                <a:ext cx="4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a:t>
                </a:r>
              </a:p>
            </p:txBody>
          </p:sp>
          <p:sp>
            <p:nvSpPr>
              <p:cNvPr id="60546" name="Line 164">
                <a:extLst>
                  <a:ext uri="{FF2B5EF4-FFF2-40B4-BE49-F238E27FC236}">
                    <a16:creationId xmlns:a16="http://schemas.microsoft.com/office/drawing/2014/main" id="{BB882247-E975-5300-7F62-209F13648992}"/>
                  </a:ext>
                </a:extLst>
              </p:cNvPr>
              <p:cNvSpPr>
                <a:spLocks noChangeShapeType="1"/>
              </p:cNvSpPr>
              <p:nvPr/>
            </p:nvSpPr>
            <p:spPr bwMode="auto">
              <a:xfrm flipV="1">
                <a:off x="4705" y="3574"/>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47" name="Line 165">
                <a:extLst>
                  <a:ext uri="{FF2B5EF4-FFF2-40B4-BE49-F238E27FC236}">
                    <a16:creationId xmlns:a16="http://schemas.microsoft.com/office/drawing/2014/main" id="{8F440C11-415B-CF8D-1A95-29C31E1F3DD0}"/>
                  </a:ext>
                </a:extLst>
              </p:cNvPr>
              <p:cNvSpPr>
                <a:spLocks noChangeShapeType="1"/>
              </p:cNvSpPr>
              <p:nvPr/>
            </p:nvSpPr>
            <p:spPr bwMode="auto">
              <a:xfrm>
                <a:off x="4705" y="178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48" name="Rectangle 166">
                <a:extLst>
                  <a:ext uri="{FF2B5EF4-FFF2-40B4-BE49-F238E27FC236}">
                    <a16:creationId xmlns:a16="http://schemas.microsoft.com/office/drawing/2014/main" id="{D3D468F0-ADBB-17E1-3902-565C56045748}"/>
                  </a:ext>
                </a:extLst>
              </p:cNvPr>
              <p:cNvSpPr>
                <a:spLocks noChangeArrowheads="1"/>
              </p:cNvSpPr>
              <p:nvPr/>
            </p:nvSpPr>
            <p:spPr bwMode="auto">
              <a:xfrm>
                <a:off x="4664" y="3620"/>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0.5</a:t>
                </a:r>
              </a:p>
            </p:txBody>
          </p:sp>
          <p:sp>
            <p:nvSpPr>
              <p:cNvPr id="60549" name="Line 167">
                <a:extLst>
                  <a:ext uri="{FF2B5EF4-FFF2-40B4-BE49-F238E27FC236}">
                    <a16:creationId xmlns:a16="http://schemas.microsoft.com/office/drawing/2014/main" id="{3EAC97E8-6714-2DCD-6EA4-A3EEC67736C2}"/>
                  </a:ext>
                </a:extLst>
              </p:cNvPr>
              <p:cNvSpPr>
                <a:spLocks noChangeShapeType="1"/>
              </p:cNvSpPr>
              <p:nvPr/>
            </p:nvSpPr>
            <p:spPr bwMode="auto">
              <a:xfrm flipV="1">
                <a:off x="5090" y="3574"/>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50" name="Line 168">
                <a:extLst>
                  <a:ext uri="{FF2B5EF4-FFF2-40B4-BE49-F238E27FC236}">
                    <a16:creationId xmlns:a16="http://schemas.microsoft.com/office/drawing/2014/main" id="{86616243-96C1-6DD3-9744-2570239DB87A}"/>
                  </a:ext>
                </a:extLst>
              </p:cNvPr>
              <p:cNvSpPr>
                <a:spLocks noChangeShapeType="1"/>
              </p:cNvSpPr>
              <p:nvPr/>
            </p:nvSpPr>
            <p:spPr bwMode="auto">
              <a:xfrm>
                <a:off x="5090" y="178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51" name="Rectangle 169">
                <a:extLst>
                  <a:ext uri="{FF2B5EF4-FFF2-40B4-BE49-F238E27FC236}">
                    <a16:creationId xmlns:a16="http://schemas.microsoft.com/office/drawing/2014/main" id="{1045C76A-BFC7-B175-D5C9-AB4CED78BF04}"/>
                  </a:ext>
                </a:extLst>
              </p:cNvPr>
              <p:cNvSpPr>
                <a:spLocks noChangeArrowheads="1"/>
              </p:cNvSpPr>
              <p:nvPr/>
            </p:nvSpPr>
            <p:spPr bwMode="auto">
              <a:xfrm>
                <a:off x="5071" y="3620"/>
                <a:ext cx="4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1</a:t>
                </a:r>
              </a:p>
            </p:txBody>
          </p:sp>
          <p:sp>
            <p:nvSpPr>
              <p:cNvPr id="60552" name="Line 170">
                <a:extLst>
                  <a:ext uri="{FF2B5EF4-FFF2-40B4-BE49-F238E27FC236}">
                    <a16:creationId xmlns:a16="http://schemas.microsoft.com/office/drawing/2014/main" id="{CD6839BB-BEE7-4EE1-D3B7-8AF8F1CD2512}"/>
                  </a:ext>
                </a:extLst>
              </p:cNvPr>
              <p:cNvSpPr>
                <a:spLocks noChangeShapeType="1"/>
              </p:cNvSpPr>
              <p:nvPr/>
            </p:nvSpPr>
            <p:spPr bwMode="auto">
              <a:xfrm flipV="1">
                <a:off x="5474" y="3574"/>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53" name="Line 171">
                <a:extLst>
                  <a:ext uri="{FF2B5EF4-FFF2-40B4-BE49-F238E27FC236}">
                    <a16:creationId xmlns:a16="http://schemas.microsoft.com/office/drawing/2014/main" id="{D77A7D44-147F-048C-09F7-F0F0600B8A5F}"/>
                  </a:ext>
                </a:extLst>
              </p:cNvPr>
              <p:cNvSpPr>
                <a:spLocks noChangeShapeType="1"/>
              </p:cNvSpPr>
              <p:nvPr/>
            </p:nvSpPr>
            <p:spPr bwMode="auto">
              <a:xfrm>
                <a:off x="5474" y="178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54" name="Rectangle 172">
                <a:extLst>
                  <a:ext uri="{FF2B5EF4-FFF2-40B4-BE49-F238E27FC236}">
                    <a16:creationId xmlns:a16="http://schemas.microsoft.com/office/drawing/2014/main" id="{3A0D1B3F-02D6-B9EA-95E3-D77937499407}"/>
                  </a:ext>
                </a:extLst>
              </p:cNvPr>
              <p:cNvSpPr>
                <a:spLocks noChangeArrowheads="1"/>
              </p:cNvSpPr>
              <p:nvPr/>
            </p:nvSpPr>
            <p:spPr bwMode="auto">
              <a:xfrm>
                <a:off x="5433" y="3620"/>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1.5</a:t>
                </a:r>
              </a:p>
            </p:txBody>
          </p:sp>
          <p:sp>
            <p:nvSpPr>
              <p:cNvPr id="60555" name="Rectangle 173">
                <a:extLst>
                  <a:ext uri="{FF2B5EF4-FFF2-40B4-BE49-F238E27FC236}">
                    <a16:creationId xmlns:a16="http://schemas.microsoft.com/office/drawing/2014/main" id="{7EC5D16E-25D5-F29F-2446-6E2ACE43A129}"/>
                  </a:ext>
                </a:extLst>
              </p:cNvPr>
              <p:cNvSpPr>
                <a:spLocks noChangeArrowheads="1"/>
              </p:cNvSpPr>
              <p:nvPr/>
            </p:nvSpPr>
            <p:spPr bwMode="auto">
              <a:xfrm>
                <a:off x="5300" y="3734"/>
                <a:ext cx="14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x 10</a:t>
                </a:r>
              </a:p>
            </p:txBody>
          </p:sp>
          <p:sp>
            <p:nvSpPr>
              <p:cNvPr id="60556" name="Rectangle 174">
                <a:extLst>
                  <a:ext uri="{FF2B5EF4-FFF2-40B4-BE49-F238E27FC236}">
                    <a16:creationId xmlns:a16="http://schemas.microsoft.com/office/drawing/2014/main" id="{31EFCD5F-6527-0E56-BA41-9E6F6E593FE3}"/>
                  </a:ext>
                </a:extLst>
              </p:cNvPr>
              <p:cNvSpPr>
                <a:spLocks noChangeArrowheads="1"/>
              </p:cNvSpPr>
              <p:nvPr/>
            </p:nvSpPr>
            <p:spPr bwMode="auto">
              <a:xfrm>
                <a:off x="5465" y="3702"/>
                <a:ext cx="6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-9</a:t>
                </a:r>
              </a:p>
            </p:txBody>
          </p:sp>
          <p:sp>
            <p:nvSpPr>
              <p:cNvPr id="60557" name="Line 175">
                <a:extLst>
                  <a:ext uri="{FF2B5EF4-FFF2-40B4-BE49-F238E27FC236}">
                    <a16:creationId xmlns:a16="http://schemas.microsoft.com/office/drawing/2014/main" id="{2DDF0B5C-CBBC-61AF-9996-7F49922AC39B}"/>
                  </a:ext>
                </a:extLst>
              </p:cNvPr>
              <p:cNvSpPr>
                <a:spLocks noChangeShapeType="1"/>
              </p:cNvSpPr>
              <p:nvPr/>
            </p:nvSpPr>
            <p:spPr bwMode="auto">
              <a:xfrm>
                <a:off x="3173" y="3601"/>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58" name="Line 176">
                <a:extLst>
                  <a:ext uri="{FF2B5EF4-FFF2-40B4-BE49-F238E27FC236}">
                    <a16:creationId xmlns:a16="http://schemas.microsoft.com/office/drawing/2014/main" id="{42AE1B5D-438E-34B9-2743-924B321A26BA}"/>
                  </a:ext>
                </a:extLst>
              </p:cNvPr>
              <p:cNvSpPr>
                <a:spLocks noChangeShapeType="1"/>
              </p:cNvSpPr>
              <p:nvPr/>
            </p:nvSpPr>
            <p:spPr bwMode="auto">
              <a:xfrm flipH="1">
                <a:off x="5446" y="3601"/>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59" name="Rectangle 177">
                <a:extLst>
                  <a:ext uri="{FF2B5EF4-FFF2-40B4-BE49-F238E27FC236}">
                    <a16:creationId xmlns:a16="http://schemas.microsoft.com/office/drawing/2014/main" id="{065D98F2-1A1D-55BA-6997-3B8CCFB1CB60}"/>
                  </a:ext>
                </a:extLst>
              </p:cNvPr>
              <p:cNvSpPr>
                <a:spLocks noChangeArrowheads="1"/>
              </p:cNvSpPr>
              <p:nvPr/>
            </p:nvSpPr>
            <p:spPr bwMode="auto">
              <a:xfrm>
                <a:off x="3027" y="3565"/>
                <a:ext cx="13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-0.4</a:t>
                </a:r>
              </a:p>
            </p:txBody>
          </p:sp>
          <p:sp>
            <p:nvSpPr>
              <p:cNvPr id="60560" name="Line 178">
                <a:extLst>
                  <a:ext uri="{FF2B5EF4-FFF2-40B4-BE49-F238E27FC236}">
                    <a16:creationId xmlns:a16="http://schemas.microsoft.com/office/drawing/2014/main" id="{477A12D7-E29D-9FF3-1833-B28EB5FEFCD8}"/>
                  </a:ext>
                </a:extLst>
              </p:cNvPr>
              <p:cNvSpPr>
                <a:spLocks noChangeShapeType="1"/>
              </p:cNvSpPr>
              <p:nvPr/>
            </p:nvSpPr>
            <p:spPr bwMode="auto">
              <a:xfrm>
                <a:off x="3173" y="3340"/>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61" name="Line 179">
                <a:extLst>
                  <a:ext uri="{FF2B5EF4-FFF2-40B4-BE49-F238E27FC236}">
                    <a16:creationId xmlns:a16="http://schemas.microsoft.com/office/drawing/2014/main" id="{D0AF5D74-137E-30D5-0A18-4E6EC9D8F83C}"/>
                  </a:ext>
                </a:extLst>
              </p:cNvPr>
              <p:cNvSpPr>
                <a:spLocks noChangeShapeType="1"/>
              </p:cNvSpPr>
              <p:nvPr/>
            </p:nvSpPr>
            <p:spPr bwMode="auto">
              <a:xfrm flipH="1">
                <a:off x="5446" y="3340"/>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62" name="Rectangle 180">
                <a:extLst>
                  <a:ext uri="{FF2B5EF4-FFF2-40B4-BE49-F238E27FC236}">
                    <a16:creationId xmlns:a16="http://schemas.microsoft.com/office/drawing/2014/main" id="{7CBB5B6F-7AAE-FE83-75CA-AB01BFEB9629}"/>
                  </a:ext>
                </a:extLst>
              </p:cNvPr>
              <p:cNvSpPr>
                <a:spLocks noChangeArrowheads="1"/>
              </p:cNvSpPr>
              <p:nvPr/>
            </p:nvSpPr>
            <p:spPr bwMode="auto">
              <a:xfrm>
                <a:off x="3027" y="3303"/>
                <a:ext cx="13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-0.3</a:t>
                </a:r>
              </a:p>
            </p:txBody>
          </p:sp>
          <p:sp>
            <p:nvSpPr>
              <p:cNvPr id="60563" name="Line 181">
                <a:extLst>
                  <a:ext uri="{FF2B5EF4-FFF2-40B4-BE49-F238E27FC236}">
                    <a16:creationId xmlns:a16="http://schemas.microsoft.com/office/drawing/2014/main" id="{BA9DD87C-36D5-6214-6212-D964C333FA43}"/>
                  </a:ext>
                </a:extLst>
              </p:cNvPr>
              <p:cNvSpPr>
                <a:spLocks noChangeShapeType="1"/>
              </p:cNvSpPr>
              <p:nvPr/>
            </p:nvSpPr>
            <p:spPr bwMode="auto">
              <a:xfrm>
                <a:off x="3173" y="3079"/>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64" name="Line 182">
                <a:extLst>
                  <a:ext uri="{FF2B5EF4-FFF2-40B4-BE49-F238E27FC236}">
                    <a16:creationId xmlns:a16="http://schemas.microsoft.com/office/drawing/2014/main" id="{99BA6378-9E59-B362-8BE5-A802D944E5C0}"/>
                  </a:ext>
                </a:extLst>
              </p:cNvPr>
              <p:cNvSpPr>
                <a:spLocks noChangeShapeType="1"/>
              </p:cNvSpPr>
              <p:nvPr/>
            </p:nvSpPr>
            <p:spPr bwMode="auto">
              <a:xfrm flipH="1">
                <a:off x="5446" y="3079"/>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65" name="Rectangle 183">
                <a:extLst>
                  <a:ext uri="{FF2B5EF4-FFF2-40B4-BE49-F238E27FC236}">
                    <a16:creationId xmlns:a16="http://schemas.microsoft.com/office/drawing/2014/main" id="{11E31A98-55CD-FCE3-4A65-07783C46DE81}"/>
                  </a:ext>
                </a:extLst>
              </p:cNvPr>
              <p:cNvSpPr>
                <a:spLocks noChangeArrowheads="1"/>
              </p:cNvSpPr>
              <p:nvPr/>
            </p:nvSpPr>
            <p:spPr bwMode="auto">
              <a:xfrm>
                <a:off x="3027" y="3042"/>
                <a:ext cx="13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-0.2</a:t>
                </a:r>
              </a:p>
            </p:txBody>
          </p:sp>
          <p:sp>
            <p:nvSpPr>
              <p:cNvPr id="60566" name="Line 184">
                <a:extLst>
                  <a:ext uri="{FF2B5EF4-FFF2-40B4-BE49-F238E27FC236}">
                    <a16:creationId xmlns:a16="http://schemas.microsoft.com/office/drawing/2014/main" id="{B1C2B761-E107-9DC6-2C3E-A5151B61CAC1}"/>
                  </a:ext>
                </a:extLst>
              </p:cNvPr>
              <p:cNvSpPr>
                <a:spLocks noChangeShapeType="1"/>
              </p:cNvSpPr>
              <p:nvPr/>
            </p:nvSpPr>
            <p:spPr bwMode="auto">
              <a:xfrm>
                <a:off x="3173" y="2822"/>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67" name="Line 185">
                <a:extLst>
                  <a:ext uri="{FF2B5EF4-FFF2-40B4-BE49-F238E27FC236}">
                    <a16:creationId xmlns:a16="http://schemas.microsoft.com/office/drawing/2014/main" id="{47639F4A-449E-BA1D-91F2-F3279E83C6AD}"/>
                  </a:ext>
                </a:extLst>
              </p:cNvPr>
              <p:cNvSpPr>
                <a:spLocks noChangeShapeType="1"/>
              </p:cNvSpPr>
              <p:nvPr/>
            </p:nvSpPr>
            <p:spPr bwMode="auto">
              <a:xfrm flipH="1">
                <a:off x="5446" y="2822"/>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68" name="Rectangle 186">
                <a:extLst>
                  <a:ext uri="{FF2B5EF4-FFF2-40B4-BE49-F238E27FC236}">
                    <a16:creationId xmlns:a16="http://schemas.microsoft.com/office/drawing/2014/main" id="{87FC9D72-1831-850E-0F99-CA4614A54951}"/>
                  </a:ext>
                </a:extLst>
              </p:cNvPr>
              <p:cNvSpPr>
                <a:spLocks noChangeArrowheads="1"/>
              </p:cNvSpPr>
              <p:nvPr/>
            </p:nvSpPr>
            <p:spPr bwMode="auto">
              <a:xfrm>
                <a:off x="3027" y="2785"/>
                <a:ext cx="13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-0.1</a:t>
                </a:r>
              </a:p>
            </p:txBody>
          </p:sp>
          <p:sp>
            <p:nvSpPr>
              <p:cNvPr id="60569" name="Line 187">
                <a:extLst>
                  <a:ext uri="{FF2B5EF4-FFF2-40B4-BE49-F238E27FC236}">
                    <a16:creationId xmlns:a16="http://schemas.microsoft.com/office/drawing/2014/main" id="{596F3E57-64AD-D3B0-7BEA-F7C2D34EDE44}"/>
                  </a:ext>
                </a:extLst>
              </p:cNvPr>
              <p:cNvSpPr>
                <a:spLocks noChangeShapeType="1"/>
              </p:cNvSpPr>
              <p:nvPr/>
            </p:nvSpPr>
            <p:spPr bwMode="auto">
              <a:xfrm>
                <a:off x="3173" y="2561"/>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70" name="Line 188">
                <a:extLst>
                  <a:ext uri="{FF2B5EF4-FFF2-40B4-BE49-F238E27FC236}">
                    <a16:creationId xmlns:a16="http://schemas.microsoft.com/office/drawing/2014/main" id="{313735BF-59CE-C0AD-FF25-B10A7134E57D}"/>
                  </a:ext>
                </a:extLst>
              </p:cNvPr>
              <p:cNvSpPr>
                <a:spLocks noChangeShapeType="1"/>
              </p:cNvSpPr>
              <p:nvPr/>
            </p:nvSpPr>
            <p:spPr bwMode="auto">
              <a:xfrm flipH="1">
                <a:off x="5446" y="2561"/>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71" name="Rectangle 189">
                <a:extLst>
                  <a:ext uri="{FF2B5EF4-FFF2-40B4-BE49-F238E27FC236}">
                    <a16:creationId xmlns:a16="http://schemas.microsoft.com/office/drawing/2014/main" id="{B342C00D-D214-364A-C247-D170ECB3A59C}"/>
                  </a:ext>
                </a:extLst>
              </p:cNvPr>
              <p:cNvSpPr>
                <a:spLocks noChangeArrowheads="1"/>
              </p:cNvSpPr>
              <p:nvPr/>
            </p:nvSpPr>
            <p:spPr bwMode="auto">
              <a:xfrm>
                <a:off x="3114" y="2524"/>
                <a:ext cx="4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a:t>
                </a:r>
              </a:p>
            </p:txBody>
          </p:sp>
          <p:sp>
            <p:nvSpPr>
              <p:cNvPr id="60572" name="Line 190">
                <a:extLst>
                  <a:ext uri="{FF2B5EF4-FFF2-40B4-BE49-F238E27FC236}">
                    <a16:creationId xmlns:a16="http://schemas.microsoft.com/office/drawing/2014/main" id="{1FBD1C7F-4E7D-F41A-62CE-4EA2C54BFD4B}"/>
                  </a:ext>
                </a:extLst>
              </p:cNvPr>
              <p:cNvSpPr>
                <a:spLocks noChangeShapeType="1"/>
              </p:cNvSpPr>
              <p:nvPr/>
            </p:nvSpPr>
            <p:spPr bwMode="auto">
              <a:xfrm>
                <a:off x="3173" y="2304"/>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73" name="Line 191">
                <a:extLst>
                  <a:ext uri="{FF2B5EF4-FFF2-40B4-BE49-F238E27FC236}">
                    <a16:creationId xmlns:a16="http://schemas.microsoft.com/office/drawing/2014/main" id="{4D593988-0E4F-D111-3958-820839099239}"/>
                  </a:ext>
                </a:extLst>
              </p:cNvPr>
              <p:cNvSpPr>
                <a:spLocks noChangeShapeType="1"/>
              </p:cNvSpPr>
              <p:nvPr/>
            </p:nvSpPr>
            <p:spPr bwMode="auto">
              <a:xfrm flipH="1">
                <a:off x="5446" y="2304"/>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74" name="Rectangle 192">
                <a:extLst>
                  <a:ext uri="{FF2B5EF4-FFF2-40B4-BE49-F238E27FC236}">
                    <a16:creationId xmlns:a16="http://schemas.microsoft.com/office/drawing/2014/main" id="{E36AF861-BF93-D4B7-F57F-DA32F23D8A20}"/>
                  </a:ext>
                </a:extLst>
              </p:cNvPr>
              <p:cNvSpPr>
                <a:spLocks noChangeArrowheads="1"/>
              </p:cNvSpPr>
              <p:nvPr/>
            </p:nvSpPr>
            <p:spPr bwMode="auto">
              <a:xfrm>
                <a:off x="3063" y="2267"/>
                <a:ext cx="10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0.1</a:t>
                </a:r>
              </a:p>
            </p:txBody>
          </p:sp>
          <p:sp>
            <p:nvSpPr>
              <p:cNvPr id="60575" name="Line 193">
                <a:extLst>
                  <a:ext uri="{FF2B5EF4-FFF2-40B4-BE49-F238E27FC236}">
                    <a16:creationId xmlns:a16="http://schemas.microsoft.com/office/drawing/2014/main" id="{093C446E-B465-9C84-0446-F5A78B9313ED}"/>
                  </a:ext>
                </a:extLst>
              </p:cNvPr>
              <p:cNvSpPr>
                <a:spLocks noChangeShapeType="1"/>
              </p:cNvSpPr>
              <p:nvPr/>
            </p:nvSpPr>
            <p:spPr bwMode="auto">
              <a:xfrm>
                <a:off x="3173" y="2042"/>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76" name="Line 194">
                <a:extLst>
                  <a:ext uri="{FF2B5EF4-FFF2-40B4-BE49-F238E27FC236}">
                    <a16:creationId xmlns:a16="http://schemas.microsoft.com/office/drawing/2014/main" id="{E603550A-8034-DB28-AE03-9FF93003A573}"/>
                  </a:ext>
                </a:extLst>
              </p:cNvPr>
              <p:cNvSpPr>
                <a:spLocks noChangeShapeType="1"/>
              </p:cNvSpPr>
              <p:nvPr/>
            </p:nvSpPr>
            <p:spPr bwMode="auto">
              <a:xfrm flipH="1">
                <a:off x="5446" y="2042"/>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77" name="Rectangle 195">
                <a:extLst>
                  <a:ext uri="{FF2B5EF4-FFF2-40B4-BE49-F238E27FC236}">
                    <a16:creationId xmlns:a16="http://schemas.microsoft.com/office/drawing/2014/main" id="{56D6E51F-7801-071E-130E-EA232381DD33}"/>
                  </a:ext>
                </a:extLst>
              </p:cNvPr>
              <p:cNvSpPr>
                <a:spLocks noChangeArrowheads="1"/>
              </p:cNvSpPr>
              <p:nvPr/>
            </p:nvSpPr>
            <p:spPr bwMode="auto">
              <a:xfrm>
                <a:off x="3063" y="2006"/>
                <a:ext cx="10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0.2</a:t>
                </a:r>
              </a:p>
            </p:txBody>
          </p:sp>
          <p:sp>
            <p:nvSpPr>
              <p:cNvPr id="60578" name="Line 196">
                <a:extLst>
                  <a:ext uri="{FF2B5EF4-FFF2-40B4-BE49-F238E27FC236}">
                    <a16:creationId xmlns:a16="http://schemas.microsoft.com/office/drawing/2014/main" id="{2CEBD154-7411-83B1-7EA1-8A499F75767B}"/>
                  </a:ext>
                </a:extLst>
              </p:cNvPr>
              <p:cNvSpPr>
                <a:spLocks noChangeShapeType="1"/>
              </p:cNvSpPr>
              <p:nvPr/>
            </p:nvSpPr>
            <p:spPr bwMode="auto">
              <a:xfrm>
                <a:off x="3173" y="1786"/>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79" name="Line 197">
                <a:extLst>
                  <a:ext uri="{FF2B5EF4-FFF2-40B4-BE49-F238E27FC236}">
                    <a16:creationId xmlns:a16="http://schemas.microsoft.com/office/drawing/2014/main" id="{3D696AF2-2026-3FF0-0B22-60CB3F3C5ADA}"/>
                  </a:ext>
                </a:extLst>
              </p:cNvPr>
              <p:cNvSpPr>
                <a:spLocks noChangeShapeType="1"/>
              </p:cNvSpPr>
              <p:nvPr/>
            </p:nvSpPr>
            <p:spPr bwMode="auto">
              <a:xfrm flipH="1">
                <a:off x="5446" y="1786"/>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80" name="Rectangle 198">
                <a:extLst>
                  <a:ext uri="{FF2B5EF4-FFF2-40B4-BE49-F238E27FC236}">
                    <a16:creationId xmlns:a16="http://schemas.microsoft.com/office/drawing/2014/main" id="{D6371FBB-9BA4-02EA-8BE3-6079525391B3}"/>
                  </a:ext>
                </a:extLst>
              </p:cNvPr>
              <p:cNvSpPr>
                <a:spLocks noChangeArrowheads="1"/>
              </p:cNvSpPr>
              <p:nvPr/>
            </p:nvSpPr>
            <p:spPr bwMode="auto">
              <a:xfrm>
                <a:off x="3063" y="1749"/>
                <a:ext cx="10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0.3</a:t>
                </a:r>
              </a:p>
            </p:txBody>
          </p:sp>
          <p:sp>
            <p:nvSpPr>
              <p:cNvPr id="60581" name="Line 199">
                <a:extLst>
                  <a:ext uri="{FF2B5EF4-FFF2-40B4-BE49-F238E27FC236}">
                    <a16:creationId xmlns:a16="http://schemas.microsoft.com/office/drawing/2014/main" id="{5A722576-FF01-8FD8-1470-23AFC5A3011C}"/>
                  </a:ext>
                </a:extLst>
              </p:cNvPr>
              <p:cNvSpPr>
                <a:spLocks noChangeShapeType="1"/>
              </p:cNvSpPr>
              <p:nvPr/>
            </p:nvSpPr>
            <p:spPr bwMode="auto">
              <a:xfrm>
                <a:off x="3173" y="1786"/>
                <a:ext cx="2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82" name="Line 200">
                <a:extLst>
                  <a:ext uri="{FF2B5EF4-FFF2-40B4-BE49-F238E27FC236}">
                    <a16:creationId xmlns:a16="http://schemas.microsoft.com/office/drawing/2014/main" id="{FD8F339A-641F-D597-308A-46C93E481149}"/>
                  </a:ext>
                </a:extLst>
              </p:cNvPr>
              <p:cNvSpPr>
                <a:spLocks noChangeShapeType="1"/>
              </p:cNvSpPr>
              <p:nvPr/>
            </p:nvSpPr>
            <p:spPr bwMode="auto">
              <a:xfrm>
                <a:off x="3173" y="3601"/>
                <a:ext cx="2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83" name="Line 201">
                <a:extLst>
                  <a:ext uri="{FF2B5EF4-FFF2-40B4-BE49-F238E27FC236}">
                    <a16:creationId xmlns:a16="http://schemas.microsoft.com/office/drawing/2014/main" id="{41BF256E-A698-E44D-CF3B-2A892047723E}"/>
                  </a:ext>
                </a:extLst>
              </p:cNvPr>
              <p:cNvSpPr>
                <a:spLocks noChangeShapeType="1"/>
              </p:cNvSpPr>
              <p:nvPr/>
            </p:nvSpPr>
            <p:spPr bwMode="auto">
              <a:xfrm flipV="1">
                <a:off x="5474" y="1786"/>
                <a:ext cx="1" cy="18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84" name="Line 202">
                <a:extLst>
                  <a:ext uri="{FF2B5EF4-FFF2-40B4-BE49-F238E27FC236}">
                    <a16:creationId xmlns:a16="http://schemas.microsoft.com/office/drawing/2014/main" id="{5FF49AC3-B6C8-8C91-66CA-5E6A607E739B}"/>
                  </a:ext>
                </a:extLst>
              </p:cNvPr>
              <p:cNvSpPr>
                <a:spLocks noChangeShapeType="1"/>
              </p:cNvSpPr>
              <p:nvPr/>
            </p:nvSpPr>
            <p:spPr bwMode="auto">
              <a:xfrm flipV="1">
                <a:off x="3173" y="1786"/>
                <a:ext cx="1" cy="18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85" name="Freeform 203">
                <a:extLst>
                  <a:ext uri="{FF2B5EF4-FFF2-40B4-BE49-F238E27FC236}">
                    <a16:creationId xmlns:a16="http://schemas.microsoft.com/office/drawing/2014/main" id="{3F09E37E-579E-3BCC-E1AE-A89F0B8C1E48}"/>
                  </a:ext>
                </a:extLst>
              </p:cNvPr>
              <p:cNvSpPr>
                <a:spLocks/>
              </p:cNvSpPr>
              <p:nvPr/>
            </p:nvSpPr>
            <p:spPr bwMode="auto">
              <a:xfrm>
                <a:off x="3361" y="1882"/>
                <a:ext cx="1921" cy="1376"/>
              </a:xfrm>
              <a:custGeom>
                <a:avLst/>
                <a:gdLst>
                  <a:gd name="T0" fmla="*/ 32 w 1921"/>
                  <a:gd name="T1" fmla="*/ 665 h 1376"/>
                  <a:gd name="T2" fmla="*/ 91 w 1921"/>
                  <a:gd name="T3" fmla="*/ 706 h 1376"/>
                  <a:gd name="T4" fmla="*/ 151 w 1921"/>
                  <a:gd name="T5" fmla="*/ 711 h 1376"/>
                  <a:gd name="T6" fmla="*/ 210 w 1921"/>
                  <a:gd name="T7" fmla="*/ 541 h 1376"/>
                  <a:gd name="T8" fmla="*/ 270 w 1921"/>
                  <a:gd name="T9" fmla="*/ 821 h 1376"/>
                  <a:gd name="T10" fmla="*/ 329 w 1921"/>
                  <a:gd name="T11" fmla="*/ 784 h 1376"/>
                  <a:gd name="T12" fmla="*/ 393 w 1921"/>
                  <a:gd name="T13" fmla="*/ 261 h 1376"/>
                  <a:gd name="T14" fmla="*/ 452 w 1921"/>
                  <a:gd name="T15" fmla="*/ 1050 h 1376"/>
                  <a:gd name="T16" fmla="*/ 512 w 1921"/>
                  <a:gd name="T17" fmla="*/ 848 h 1376"/>
                  <a:gd name="T18" fmla="*/ 571 w 1921"/>
                  <a:gd name="T19" fmla="*/ 0 h 1376"/>
                  <a:gd name="T20" fmla="*/ 631 w 1921"/>
                  <a:gd name="T21" fmla="*/ 1220 h 1376"/>
                  <a:gd name="T22" fmla="*/ 690 w 1921"/>
                  <a:gd name="T23" fmla="*/ 821 h 1376"/>
                  <a:gd name="T24" fmla="*/ 750 w 1921"/>
                  <a:gd name="T25" fmla="*/ 82 h 1376"/>
                  <a:gd name="T26" fmla="*/ 809 w 1921"/>
                  <a:gd name="T27" fmla="*/ 1059 h 1376"/>
                  <a:gd name="T28" fmla="*/ 869 w 1921"/>
                  <a:gd name="T29" fmla="*/ 752 h 1376"/>
                  <a:gd name="T30" fmla="*/ 928 w 1921"/>
                  <a:gd name="T31" fmla="*/ 555 h 1376"/>
                  <a:gd name="T32" fmla="*/ 992 w 1921"/>
                  <a:gd name="T33" fmla="*/ 555 h 1376"/>
                  <a:gd name="T34" fmla="*/ 1052 w 1921"/>
                  <a:gd name="T35" fmla="*/ 752 h 1376"/>
                  <a:gd name="T36" fmla="*/ 1111 w 1921"/>
                  <a:gd name="T37" fmla="*/ 1059 h 1376"/>
                  <a:gd name="T38" fmla="*/ 1171 w 1921"/>
                  <a:gd name="T39" fmla="*/ 82 h 1376"/>
                  <a:gd name="T40" fmla="*/ 1230 w 1921"/>
                  <a:gd name="T41" fmla="*/ 821 h 1376"/>
                  <a:gd name="T42" fmla="*/ 1289 w 1921"/>
                  <a:gd name="T43" fmla="*/ 1220 h 1376"/>
                  <a:gd name="T44" fmla="*/ 1349 w 1921"/>
                  <a:gd name="T45" fmla="*/ 0 h 1376"/>
                  <a:gd name="T46" fmla="*/ 1408 w 1921"/>
                  <a:gd name="T47" fmla="*/ 848 h 1376"/>
                  <a:gd name="T48" fmla="*/ 1468 w 1921"/>
                  <a:gd name="T49" fmla="*/ 1050 h 1376"/>
                  <a:gd name="T50" fmla="*/ 1527 w 1921"/>
                  <a:gd name="T51" fmla="*/ 261 h 1376"/>
                  <a:gd name="T52" fmla="*/ 1591 w 1921"/>
                  <a:gd name="T53" fmla="*/ 784 h 1376"/>
                  <a:gd name="T54" fmla="*/ 1651 w 1921"/>
                  <a:gd name="T55" fmla="*/ 821 h 1376"/>
                  <a:gd name="T56" fmla="*/ 1710 w 1921"/>
                  <a:gd name="T57" fmla="*/ 541 h 1376"/>
                  <a:gd name="T58" fmla="*/ 1770 w 1921"/>
                  <a:gd name="T59" fmla="*/ 711 h 1376"/>
                  <a:gd name="T60" fmla="*/ 1829 w 1921"/>
                  <a:gd name="T61" fmla="*/ 706 h 1376"/>
                  <a:gd name="T62" fmla="*/ 1889 w 1921"/>
                  <a:gd name="T63" fmla="*/ 665 h 1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21" h="1376">
                    <a:moveTo>
                      <a:pt x="0" y="674"/>
                    </a:moveTo>
                    <a:lnTo>
                      <a:pt x="32" y="665"/>
                    </a:lnTo>
                    <a:lnTo>
                      <a:pt x="64" y="669"/>
                    </a:lnTo>
                    <a:lnTo>
                      <a:pt x="91" y="706"/>
                    </a:lnTo>
                    <a:lnTo>
                      <a:pt x="123" y="738"/>
                    </a:lnTo>
                    <a:lnTo>
                      <a:pt x="151" y="711"/>
                    </a:lnTo>
                    <a:lnTo>
                      <a:pt x="183" y="614"/>
                    </a:lnTo>
                    <a:lnTo>
                      <a:pt x="210" y="541"/>
                    </a:lnTo>
                    <a:lnTo>
                      <a:pt x="242" y="614"/>
                    </a:lnTo>
                    <a:lnTo>
                      <a:pt x="270" y="821"/>
                    </a:lnTo>
                    <a:lnTo>
                      <a:pt x="302" y="945"/>
                    </a:lnTo>
                    <a:lnTo>
                      <a:pt x="329" y="784"/>
                    </a:lnTo>
                    <a:lnTo>
                      <a:pt x="361" y="436"/>
                    </a:lnTo>
                    <a:lnTo>
                      <a:pt x="393" y="261"/>
                    </a:lnTo>
                    <a:lnTo>
                      <a:pt x="420" y="536"/>
                    </a:lnTo>
                    <a:lnTo>
                      <a:pt x="452" y="1050"/>
                    </a:lnTo>
                    <a:lnTo>
                      <a:pt x="480" y="1252"/>
                    </a:lnTo>
                    <a:lnTo>
                      <a:pt x="512" y="848"/>
                    </a:lnTo>
                    <a:lnTo>
                      <a:pt x="539" y="202"/>
                    </a:lnTo>
                    <a:lnTo>
                      <a:pt x="571" y="0"/>
                    </a:lnTo>
                    <a:lnTo>
                      <a:pt x="599" y="514"/>
                    </a:lnTo>
                    <a:lnTo>
                      <a:pt x="631" y="1220"/>
                    </a:lnTo>
                    <a:lnTo>
                      <a:pt x="663" y="1376"/>
                    </a:lnTo>
                    <a:lnTo>
                      <a:pt x="690" y="821"/>
                    </a:lnTo>
                    <a:lnTo>
                      <a:pt x="722" y="170"/>
                    </a:lnTo>
                    <a:lnTo>
                      <a:pt x="750" y="82"/>
                    </a:lnTo>
                    <a:lnTo>
                      <a:pt x="782" y="573"/>
                    </a:lnTo>
                    <a:lnTo>
                      <a:pt x="809" y="1059"/>
                    </a:lnTo>
                    <a:lnTo>
                      <a:pt x="841" y="1073"/>
                    </a:lnTo>
                    <a:lnTo>
                      <a:pt x="869" y="752"/>
                    </a:lnTo>
                    <a:lnTo>
                      <a:pt x="901" y="527"/>
                    </a:lnTo>
                    <a:lnTo>
                      <a:pt x="928" y="555"/>
                    </a:lnTo>
                    <a:lnTo>
                      <a:pt x="960" y="619"/>
                    </a:lnTo>
                    <a:lnTo>
                      <a:pt x="992" y="555"/>
                    </a:lnTo>
                    <a:lnTo>
                      <a:pt x="1020" y="527"/>
                    </a:lnTo>
                    <a:lnTo>
                      <a:pt x="1052" y="752"/>
                    </a:lnTo>
                    <a:lnTo>
                      <a:pt x="1079" y="1073"/>
                    </a:lnTo>
                    <a:lnTo>
                      <a:pt x="1111" y="1059"/>
                    </a:lnTo>
                    <a:lnTo>
                      <a:pt x="1139" y="573"/>
                    </a:lnTo>
                    <a:lnTo>
                      <a:pt x="1171" y="82"/>
                    </a:lnTo>
                    <a:lnTo>
                      <a:pt x="1198" y="170"/>
                    </a:lnTo>
                    <a:lnTo>
                      <a:pt x="1230" y="821"/>
                    </a:lnTo>
                    <a:lnTo>
                      <a:pt x="1257" y="1376"/>
                    </a:lnTo>
                    <a:lnTo>
                      <a:pt x="1289" y="1220"/>
                    </a:lnTo>
                    <a:lnTo>
                      <a:pt x="1321" y="514"/>
                    </a:lnTo>
                    <a:lnTo>
                      <a:pt x="1349" y="0"/>
                    </a:lnTo>
                    <a:lnTo>
                      <a:pt x="1381" y="202"/>
                    </a:lnTo>
                    <a:lnTo>
                      <a:pt x="1408" y="848"/>
                    </a:lnTo>
                    <a:lnTo>
                      <a:pt x="1440" y="1252"/>
                    </a:lnTo>
                    <a:lnTo>
                      <a:pt x="1468" y="1050"/>
                    </a:lnTo>
                    <a:lnTo>
                      <a:pt x="1500" y="536"/>
                    </a:lnTo>
                    <a:lnTo>
                      <a:pt x="1527" y="261"/>
                    </a:lnTo>
                    <a:lnTo>
                      <a:pt x="1559" y="436"/>
                    </a:lnTo>
                    <a:lnTo>
                      <a:pt x="1591" y="784"/>
                    </a:lnTo>
                    <a:lnTo>
                      <a:pt x="1619" y="945"/>
                    </a:lnTo>
                    <a:lnTo>
                      <a:pt x="1651" y="821"/>
                    </a:lnTo>
                    <a:lnTo>
                      <a:pt x="1678" y="614"/>
                    </a:lnTo>
                    <a:lnTo>
                      <a:pt x="1710" y="541"/>
                    </a:lnTo>
                    <a:lnTo>
                      <a:pt x="1738" y="614"/>
                    </a:lnTo>
                    <a:lnTo>
                      <a:pt x="1770" y="711"/>
                    </a:lnTo>
                    <a:lnTo>
                      <a:pt x="1797" y="738"/>
                    </a:lnTo>
                    <a:lnTo>
                      <a:pt x="1829" y="706"/>
                    </a:lnTo>
                    <a:lnTo>
                      <a:pt x="1857" y="669"/>
                    </a:lnTo>
                    <a:lnTo>
                      <a:pt x="1889" y="665"/>
                    </a:lnTo>
                    <a:lnTo>
                      <a:pt x="1921" y="67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86" name="Freeform 204">
                <a:extLst>
                  <a:ext uri="{FF2B5EF4-FFF2-40B4-BE49-F238E27FC236}">
                    <a16:creationId xmlns:a16="http://schemas.microsoft.com/office/drawing/2014/main" id="{FD2E2F17-5BB4-8C0E-8016-C73DB5CD0FBB}"/>
                  </a:ext>
                </a:extLst>
              </p:cNvPr>
              <p:cNvSpPr>
                <a:spLocks/>
              </p:cNvSpPr>
              <p:nvPr/>
            </p:nvSpPr>
            <p:spPr bwMode="auto">
              <a:xfrm>
                <a:off x="3361" y="1859"/>
                <a:ext cx="1921" cy="1408"/>
              </a:xfrm>
              <a:custGeom>
                <a:avLst/>
                <a:gdLst>
                  <a:gd name="T0" fmla="*/ 32 w 1921"/>
                  <a:gd name="T1" fmla="*/ 711 h 1408"/>
                  <a:gd name="T2" fmla="*/ 91 w 1921"/>
                  <a:gd name="T3" fmla="*/ 665 h 1408"/>
                  <a:gd name="T4" fmla="*/ 151 w 1921"/>
                  <a:gd name="T5" fmla="*/ 761 h 1408"/>
                  <a:gd name="T6" fmla="*/ 210 w 1921"/>
                  <a:gd name="T7" fmla="*/ 720 h 1408"/>
                  <a:gd name="T8" fmla="*/ 270 w 1921"/>
                  <a:gd name="T9" fmla="*/ 509 h 1408"/>
                  <a:gd name="T10" fmla="*/ 329 w 1921"/>
                  <a:gd name="T11" fmla="*/ 977 h 1408"/>
                  <a:gd name="T12" fmla="*/ 393 w 1921"/>
                  <a:gd name="T13" fmla="*/ 679 h 1408"/>
                  <a:gd name="T14" fmla="*/ 452 w 1921"/>
                  <a:gd name="T15" fmla="*/ 275 h 1408"/>
                  <a:gd name="T16" fmla="*/ 512 w 1921"/>
                  <a:gd name="T17" fmla="*/ 1298 h 1408"/>
                  <a:gd name="T18" fmla="*/ 571 w 1921"/>
                  <a:gd name="T19" fmla="*/ 537 h 1408"/>
                  <a:gd name="T20" fmla="*/ 631 w 1921"/>
                  <a:gd name="T21" fmla="*/ 202 h 1408"/>
                  <a:gd name="T22" fmla="*/ 690 w 1921"/>
                  <a:gd name="T23" fmla="*/ 1408 h 1408"/>
                  <a:gd name="T24" fmla="*/ 750 w 1921"/>
                  <a:gd name="T25" fmla="*/ 440 h 1408"/>
                  <a:gd name="T26" fmla="*/ 809 w 1921"/>
                  <a:gd name="T27" fmla="*/ 445 h 1408"/>
                  <a:gd name="T28" fmla="*/ 869 w 1921"/>
                  <a:gd name="T29" fmla="*/ 1027 h 1408"/>
                  <a:gd name="T30" fmla="*/ 928 w 1921"/>
                  <a:gd name="T31" fmla="*/ 596 h 1408"/>
                  <a:gd name="T32" fmla="*/ 992 w 1921"/>
                  <a:gd name="T33" fmla="*/ 807 h 1408"/>
                  <a:gd name="T34" fmla="*/ 1052 w 1921"/>
                  <a:gd name="T35" fmla="*/ 381 h 1408"/>
                  <a:gd name="T36" fmla="*/ 1111 w 1921"/>
                  <a:gd name="T37" fmla="*/ 963 h 1408"/>
                  <a:gd name="T38" fmla="*/ 1171 w 1921"/>
                  <a:gd name="T39" fmla="*/ 963 h 1408"/>
                  <a:gd name="T40" fmla="*/ 1230 w 1921"/>
                  <a:gd name="T41" fmla="*/ 0 h 1408"/>
                  <a:gd name="T42" fmla="*/ 1289 w 1921"/>
                  <a:gd name="T43" fmla="*/ 1206 h 1408"/>
                  <a:gd name="T44" fmla="*/ 1349 w 1921"/>
                  <a:gd name="T45" fmla="*/ 867 h 1408"/>
                  <a:gd name="T46" fmla="*/ 1408 w 1921"/>
                  <a:gd name="T47" fmla="*/ 105 h 1408"/>
                  <a:gd name="T48" fmla="*/ 1468 w 1921"/>
                  <a:gd name="T49" fmla="*/ 1133 h 1408"/>
                  <a:gd name="T50" fmla="*/ 1527 w 1921"/>
                  <a:gd name="T51" fmla="*/ 729 h 1408"/>
                  <a:gd name="T52" fmla="*/ 1591 w 1921"/>
                  <a:gd name="T53" fmla="*/ 431 h 1408"/>
                  <a:gd name="T54" fmla="*/ 1651 w 1921"/>
                  <a:gd name="T55" fmla="*/ 899 h 1408"/>
                  <a:gd name="T56" fmla="*/ 1710 w 1921"/>
                  <a:gd name="T57" fmla="*/ 683 h 1408"/>
                  <a:gd name="T58" fmla="*/ 1770 w 1921"/>
                  <a:gd name="T59" fmla="*/ 647 h 1408"/>
                  <a:gd name="T60" fmla="*/ 1829 w 1921"/>
                  <a:gd name="T61" fmla="*/ 738 h 1408"/>
                  <a:gd name="T62" fmla="*/ 1889 w 1921"/>
                  <a:gd name="T63" fmla="*/ 697 h 14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21" h="1408">
                    <a:moveTo>
                      <a:pt x="0" y="711"/>
                    </a:moveTo>
                    <a:lnTo>
                      <a:pt x="32" y="711"/>
                    </a:lnTo>
                    <a:lnTo>
                      <a:pt x="64" y="688"/>
                    </a:lnTo>
                    <a:lnTo>
                      <a:pt x="91" y="665"/>
                    </a:lnTo>
                    <a:lnTo>
                      <a:pt x="123" y="688"/>
                    </a:lnTo>
                    <a:lnTo>
                      <a:pt x="151" y="761"/>
                    </a:lnTo>
                    <a:lnTo>
                      <a:pt x="183" y="802"/>
                    </a:lnTo>
                    <a:lnTo>
                      <a:pt x="210" y="720"/>
                    </a:lnTo>
                    <a:lnTo>
                      <a:pt x="242" y="559"/>
                    </a:lnTo>
                    <a:lnTo>
                      <a:pt x="270" y="509"/>
                    </a:lnTo>
                    <a:lnTo>
                      <a:pt x="302" y="692"/>
                    </a:lnTo>
                    <a:lnTo>
                      <a:pt x="329" y="977"/>
                    </a:lnTo>
                    <a:lnTo>
                      <a:pt x="361" y="1018"/>
                    </a:lnTo>
                    <a:lnTo>
                      <a:pt x="393" y="679"/>
                    </a:lnTo>
                    <a:lnTo>
                      <a:pt x="420" y="266"/>
                    </a:lnTo>
                    <a:lnTo>
                      <a:pt x="452" y="275"/>
                    </a:lnTo>
                    <a:lnTo>
                      <a:pt x="480" y="789"/>
                    </a:lnTo>
                    <a:lnTo>
                      <a:pt x="512" y="1298"/>
                    </a:lnTo>
                    <a:lnTo>
                      <a:pt x="539" y="1206"/>
                    </a:lnTo>
                    <a:lnTo>
                      <a:pt x="571" y="537"/>
                    </a:lnTo>
                    <a:lnTo>
                      <a:pt x="599" y="0"/>
                    </a:lnTo>
                    <a:lnTo>
                      <a:pt x="631" y="202"/>
                    </a:lnTo>
                    <a:lnTo>
                      <a:pt x="663" y="935"/>
                    </a:lnTo>
                    <a:lnTo>
                      <a:pt x="690" y="1408"/>
                    </a:lnTo>
                    <a:lnTo>
                      <a:pt x="722" y="1119"/>
                    </a:lnTo>
                    <a:lnTo>
                      <a:pt x="750" y="440"/>
                    </a:lnTo>
                    <a:lnTo>
                      <a:pt x="782" y="128"/>
                    </a:lnTo>
                    <a:lnTo>
                      <a:pt x="809" y="445"/>
                    </a:lnTo>
                    <a:lnTo>
                      <a:pt x="841" y="922"/>
                    </a:lnTo>
                    <a:lnTo>
                      <a:pt x="869" y="1027"/>
                    </a:lnTo>
                    <a:lnTo>
                      <a:pt x="901" y="770"/>
                    </a:lnTo>
                    <a:lnTo>
                      <a:pt x="928" y="596"/>
                    </a:lnTo>
                    <a:lnTo>
                      <a:pt x="960" y="702"/>
                    </a:lnTo>
                    <a:lnTo>
                      <a:pt x="992" y="807"/>
                    </a:lnTo>
                    <a:lnTo>
                      <a:pt x="1020" y="633"/>
                    </a:lnTo>
                    <a:lnTo>
                      <a:pt x="1052" y="381"/>
                    </a:lnTo>
                    <a:lnTo>
                      <a:pt x="1079" y="481"/>
                    </a:lnTo>
                    <a:lnTo>
                      <a:pt x="1111" y="963"/>
                    </a:lnTo>
                    <a:lnTo>
                      <a:pt x="1139" y="1275"/>
                    </a:lnTo>
                    <a:lnTo>
                      <a:pt x="1171" y="963"/>
                    </a:lnTo>
                    <a:lnTo>
                      <a:pt x="1198" y="284"/>
                    </a:lnTo>
                    <a:lnTo>
                      <a:pt x="1230" y="0"/>
                    </a:lnTo>
                    <a:lnTo>
                      <a:pt x="1257" y="468"/>
                    </a:lnTo>
                    <a:lnTo>
                      <a:pt x="1289" y="1206"/>
                    </a:lnTo>
                    <a:lnTo>
                      <a:pt x="1321" y="1403"/>
                    </a:lnTo>
                    <a:lnTo>
                      <a:pt x="1349" y="867"/>
                    </a:lnTo>
                    <a:lnTo>
                      <a:pt x="1381" y="202"/>
                    </a:lnTo>
                    <a:lnTo>
                      <a:pt x="1408" y="105"/>
                    </a:lnTo>
                    <a:lnTo>
                      <a:pt x="1440" y="614"/>
                    </a:lnTo>
                    <a:lnTo>
                      <a:pt x="1468" y="1133"/>
                    </a:lnTo>
                    <a:lnTo>
                      <a:pt x="1500" y="1137"/>
                    </a:lnTo>
                    <a:lnTo>
                      <a:pt x="1527" y="729"/>
                    </a:lnTo>
                    <a:lnTo>
                      <a:pt x="1559" y="390"/>
                    </a:lnTo>
                    <a:lnTo>
                      <a:pt x="1591" y="431"/>
                    </a:lnTo>
                    <a:lnTo>
                      <a:pt x="1619" y="711"/>
                    </a:lnTo>
                    <a:lnTo>
                      <a:pt x="1651" y="899"/>
                    </a:lnTo>
                    <a:lnTo>
                      <a:pt x="1678" y="844"/>
                    </a:lnTo>
                    <a:lnTo>
                      <a:pt x="1710" y="683"/>
                    </a:lnTo>
                    <a:lnTo>
                      <a:pt x="1738" y="605"/>
                    </a:lnTo>
                    <a:lnTo>
                      <a:pt x="1770" y="647"/>
                    </a:lnTo>
                    <a:lnTo>
                      <a:pt x="1797" y="715"/>
                    </a:lnTo>
                    <a:lnTo>
                      <a:pt x="1829" y="738"/>
                    </a:lnTo>
                    <a:lnTo>
                      <a:pt x="1857" y="720"/>
                    </a:lnTo>
                    <a:lnTo>
                      <a:pt x="1889" y="697"/>
                    </a:lnTo>
                    <a:lnTo>
                      <a:pt x="1921" y="697"/>
                    </a:lnTo>
                  </a:path>
                </a:pathLst>
              </a:custGeom>
              <a:noFill/>
              <a:ln w="28575" cmpd="sng">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87" name="Rectangle 205">
                <a:extLst>
                  <a:ext uri="{FF2B5EF4-FFF2-40B4-BE49-F238E27FC236}">
                    <a16:creationId xmlns:a16="http://schemas.microsoft.com/office/drawing/2014/main" id="{78421CFE-7FA8-E655-8DD0-54FBA3326490}"/>
                  </a:ext>
                </a:extLst>
              </p:cNvPr>
              <p:cNvSpPr>
                <a:spLocks noChangeArrowheads="1"/>
              </p:cNvSpPr>
              <p:nvPr/>
            </p:nvSpPr>
            <p:spPr bwMode="auto">
              <a:xfrm>
                <a:off x="3334" y="1616"/>
                <a:ext cx="186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Optimized pulse waveform generation based on PSWF</a:t>
                </a:r>
              </a:p>
            </p:txBody>
          </p:sp>
          <p:sp>
            <p:nvSpPr>
              <p:cNvPr id="60588" name="Rectangle 206">
                <a:extLst>
                  <a:ext uri="{FF2B5EF4-FFF2-40B4-BE49-F238E27FC236}">
                    <a16:creationId xmlns:a16="http://schemas.microsoft.com/office/drawing/2014/main" id="{4FB370E9-DFBF-AE7A-45ED-F170C885799C}"/>
                  </a:ext>
                </a:extLst>
              </p:cNvPr>
              <p:cNvSpPr>
                <a:spLocks noChangeArrowheads="1"/>
              </p:cNvSpPr>
              <p:nvPr/>
            </p:nvSpPr>
            <p:spPr bwMode="auto">
              <a:xfrm>
                <a:off x="4106" y="3716"/>
                <a:ext cx="49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Time (second)</a:t>
                </a:r>
              </a:p>
            </p:txBody>
          </p:sp>
          <p:sp>
            <p:nvSpPr>
              <p:cNvPr id="60589" name="Rectangle 207">
                <a:extLst>
                  <a:ext uri="{FF2B5EF4-FFF2-40B4-BE49-F238E27FC236}">
                    <a16:creationId xmlns:a16="http://schemas.microsoft.com/office/drawing/2014/main" id="{BBC0788A-5D2F-AC1F-4514-403EEF5C085F}"/>
                  </a:ext>
                </a:extLst>
              </p:cNvPr>
              <p:cNvSpPr>
                <a:spLocks noChangeArrowheads="1"/>
              </p:cNvSpPr>
              <p:nvPr/>
            </p:nvSpPr>
            <p:spPr bwMode="auto">
              <a:xfrm rot="-5400000">
                <a:off x="2651" y="2597"/>
                <a:ext cx="63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000">
                    <a:latin typeface="Arial" panose="020B0604020202020204" pitchFamily="34" charset="0"/>
                    <a:ea typeface="MS UI Gothic" panose="020B0600070205080204" pitchFamily="50" charset="-128"/>
                    <a:cs typeface="Times New Roman" panose="02020603050405020304" pitchFamily="18" charset="0"/>
                  </a:rPr>
                  <a:t>Relative Amplitude</a:t>
                </a:r>
              </a:p>
            </p:txBody>
          </p:sp>
        </p:grpSp>
        <p:sp>
          <p:nvSpPr>
            <p:cNvPr id="60510" name="Text Box 208">
              <a:extLst>
                <a:ext uri="{FF2B5EF4-FFF2-40B4-BE49-F238E27FC236}">
                  <a16:creationId xmlns:a16="http://schemas.microsoft.com/office/drawing/2014/main" id="{38E14D3B-DFE6-A425-182D-8822D093E96E}"/>
                </a:ext>
              </a:extLst>
            </p:cNvPr>
            <p:cNvSpPr txBox="1">
              <a:spLocks noChangeArrowheads="1"/>
            </p:cNvSpPr>
            <p:nvPr/>
          </p:nvSpPr>
          <p:spPr bwMode="auto">
            <a:xfrm>
              <a:off x="4830" y="3385"/>
              <a:ext cx="697" cy="235"/>
            </a:xfrm>
            <a:prstGeom prst="rect">
              <a:avLst/>
            </a:prstGeom>
            <a:solidFill>
              <a:srgbClr val="FFFFFF"/>
            </a:solidFill>
            <a:ln w="6350">
              <a:solidFill>
                <a:srgbClr val="000000"/>
              </a:solidFill>
              <a:miter lim="800000"/>
              <a:headEnd/>
              <a:tailEnd/>
            </a:ln>
          </p:spPr>
          <p:txBody>
            <a:bodyPr lIns="74295" tIns="8890" rIns="74295" bIns="8890"/>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just" eaLnBrk="1" hangingPunct="1"/>
              <a:r>
                <a:rPr lang="en-US" altLang="ja-JP" sz="1000">
                  <a:latin typeface="Arial" panose="020B0604020202020204" pitchFamily="34" charset="0"/>
                  <a:ea typeface="ＭＳ 明朝" panose="02020609040205080304" pitchFamily="17" charset="-128"/>
                  <a:cs typeface="Times New Roman" panose="02020603050405020304" pitchFamily="18" charset="0"/>
                </a:rPr>
                <a:t>___  order of 3</a:t>
              </a:r>
            </a:p>
            <a:p>
              <a:pPr algn="just" eaLnBrk="1" hangingPunct="1"/>
              <a:r>
                <a:rPr lang="en-US" altLang="ja-JP" sz="1000">
                  <a:latin typeface="Arial" panose="020B0604020202020204" pitchFamily="34" charset="0"/>
                  <a:ea typeface="ＭＳ 明朝" panose="02020609040205080304" pitchFamily="17" charset="-128"/>
                  <a:cs typeface="Times New Roman" panose="02020603050405020304" pitchFamily="18" charset="0"/>
                </a:rPr>
                <a:t>…...  order of 4</a:t>
              </a: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bject 3"/>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object 5"/>
          <p:cNvSpPr txBox="1"/>
          <p:nvPr/>
        </p:nvSpPr>
        <p:spPr>
          <a:xfrm>
            <a:off x="481559" y="380999"/>
            <a:ext cx="8434070" cy="215444"/>
          </a:xfrm>
          <a:prstGeom prst="rect">
            <a:avLst/>
          </a:prstGeom>
        </p:spPr>
        <p:txBody>
          <a:bodyPr vert="horz" wrap="square" lIns="0" tIns="0" rIns="0" bIns="0" rtlCol="0">
            <a:spAutoFit/>
          </a:bodyPr>
          <a:lstStyle/>
          <a:p>
            <a:pPr marL="262255" marR="0" lvl="0" indent="0" algn="l" defTabSz="914400" rtl="0" eaLnBrk="1" fontAlgn="auto" latinLnBrk="0" hangingPunct="1">
              <a:lnSpc>
                <a:spcPct val="100000"/>
              </a:lnSpc>
              <a:spcBef>
                <a:spcPts val="0"/>
              </a:spcBef>
              <a:spcAft>
                <a:spcPts val="0"/>
              </a:spcAft>
              <a:buClrTx/>
              <a:buSzTx/>
              <a:buFontTx/>
              <a:buNone/>
              <a:tabLst>
                <a:tab pos="5146040" algn="l"/>
              </a:tabLst>
              <a:defRPr/>
            </a:pPr>
            <a:r>
              <a:rPr kumimoji="1" sz="1400" b="1" i="0" u="none" strike="noStrike" kern="1200" cap="none" spc="-15" normalizeH="0" baseline="0" noProof="0" dirty="0">
                <a:ln>
                  <a:noFill/>
                </a:ln>
                <a:solidFill>
                  <a:srgbClr val="000000"/>
                </a:solidFill>
                <a:effectLst/>
                <a:uLnTx/>
                <a:uFillTx/>
                <a:latin typeface="Arial"/>
                <a:ea typeface="+mn-ea"/>
                <a:cs typeface="Arial"/>
              </a:rPr>
              <a:t>	doc.: </a:t>
            </a:r>
            <a:r>
              <a:rPr kumimoji="1" sz="1400" b="1" i="0" u="none" strike="noStrike" kern="1200" cap="none" spc="-5" normalizeH="0" baseline="0" noProof="0" dirty="0">
                <a:ln>
                  <a:noFill/>
                </a:ln>
                <a:solidFill>
                  <a:srgbClr val="000000"/>
                </a:solidFill>
                <a:effectLst/>
                <a:uLnTx/>
                <a:uFillTx/>
                <a:latin typeface="Arial"/>
                <a:ea typeface="+mn-ea"/>
                <a:cs typeface="Arial"/>
              </a:rPr>
              <a:t>IEEE</a:t>
            </a:r>
            <a:r>
              <a:rPr kumimoji="1" sz="1400" b="1" i="0" u="none" strike="noStrike" kern="1200" cap="none" spc="60" normalizeH="0" baseline="0" noProof="0" dirty="0">
                <a:ln>
                  <a:noFill/>
                </a:ln>
                <a:solidFill>
                  <a:srgbClr val="000000"/>
                </a:solidFill>
                <a:effectLst/>
                <a:uLnTx/>
                <a:uFillTx/>
                <a:latin typeface="Arial"/>
                <a:ea typeface="+mn-ea"/>
                <a:cs typeface="Arial"/>
              </a:rPr>
              <a:t> </a:t>
            </a:r>
            <a:r>
              <a:rPr kumimoji="1" sz="1400" b="1" i="0" u="none" strike="noStrike" kern="1200" cap="none" spc="-15" normalizeH="0" baseline="0" noProof="0" dirty="0">
                <a:ln>
                  <a:noFill/>
                </a:ln>
                <a:solidFill>
                  <a:srgbClr val="000000"/>
                </a:solidFill>
                <a:effectLst/>
                <a:uLnTx/>
                <a:uFillTx/>
                <a:latin typeface="Arial"/>
                <a:ea typeface="+mn-ea"/>
                <a:cs typeface="Arial"/>
              </a:rPr>
              <a:t>802.15-</a:t>
            </a:r>
            <a:r>
              <a:rPr kumimoji="1" lang="en-US" sz="1400" b="1" i="0" u="none" strike="noStrike" kern="1200" cap="none" spc="-15" normalizeH="0" baseline="0" noProof="0" dirty="0">
                <a:ln>
                  <a:noFill/>
                </a:ln>
                <a:solidFill>
                  <a:srgbClr val="000000"/>
                </a:solidFill>
                <a:effectLst/>
                <a:uLnTx/>
                <a:uFillTx/>
                <a:latin typeface="Arial"/>
                <a:ea typeface="+mn-ea"/>
                <a:cs typeface="Arial"/>
              </a:rPr>
              <a:t>22-0652-00-06ma</a:t>
            </a:r>
            <a:endParaRPr kumimoji="1"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object 7"/>
          <p:cNvSpPr txBox="1"/>
          <p:nvPr/>
        </p:nvSpPr>
        <p:spPr>
          <a:xfrm>
            <a:off x="4139952" y="6474101"/>
            <a:ext cx="725291" cy="179536"/>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200" b="0" i="0" u="none" strike="noStrike" kern="1200" cap="none" spc="5" normalizeH="0" baseline="0" noProof="0" dirty="0">
                <a:ln>
                  <a:noFill/>
                </a:ln>
                <a:solidFill>
                  <a:srgbClr val="000000"/>
                </a:solidFill>
                <a:effectLst/>
                <a:uLnTx/>
                <a:uFillTx/>
                <a:latin typeface="Arial"/>
                <a:ea typeface="+mn-ea"/>
                <a:cs typeface="Arial"/>
              </a:rPr>
              <a:t>Slide</a:t>
            </a:r>
            <a:r>
              <a:rPr kumimoji="1" sz="120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20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58</a:t>
            </a:fld>
            <a:endParaRPr kumimoji="1"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object 8"/>
          <p:cNvSpPr txBox="1"/>
          <p:nvPr/>
        </p:nvSpPr>
        <p:spPr>
          <a:xfrm>
            <a:off x="5565140" y="6473210"/>
            <a:ext cx="3058160" cy="194310"/>
          </a:xfrm>
          <a:prstGeom prst="rect">
            <a:avLst/>
          </a:prstGeom>
        </p:spPr>
        <p:txBody>
          <a:bodyPr vert="horz" wrap="square" lIns="0" tIns="0" rIns="0" bIns="0" rtlCol="0">
            <a:spAutoFit/>
          </a:bodyPr>
          <a:lstStyle/>
          <a:p>
            <a:pPr marL="12700" marR="0" lvl="0" indent="0" algn="l" defTabSz="914400" rtl="0" eaLnBrk="1" fontAlgn="auto" latinLnBrk="0" hangingPunct="1">
              <a:lnSpc>
                <a:spcPts val="1410"/>
              </a:lnSpc>
              <a:spcBef>
                <a:spcPts val="0"/>
              </a:spcBef>
              <a:spcAft>
                <a:spcPts val="0"/>
              </a:spcAft>
              <a:buClrTx/>
              <a:buSzTx/>
              <a:buFontTx/>
              <a:buNone/>
              <a:tabLst/>
              <a:defRPr/>
            </a:pPr>
            <a:r>
              <a:rPr kumimoji="1" sz="1200" b="0" i="0" u="none" strike="noStrike" kern="1200" cap="none" spc="-30" normalizeH="0" baseline="0" noProof="0" dirty="0">
                <a:ln>
                  <a:noFill/>
                </a:ln>
                <a:solidFill>
                  <a:srgbClr val="000000"/>
                </a:solidFill>
                <a:effectLst/>
                <a:uLnTx/>
                <a:uFillTx/>
                <a:latin typeface="Times New Roman"/>
                <a:ea typeface="+mn-ea"/>
                <a:cs typeface="Times New Roman"/>
              </a:rPr>
              <a:t>Ryuji </a:t>
            </a:r>
            <a:r>
              <a:rPr kumimoji="1" sz="1200" b="0" i="0" u="none" strike="noStrike" kern="1200" cap="none" spc="-10" normalizeH="0" baseline="0" noProof="0" dirty="0">
                <a:ln>
                  <a:noFill/>
                </a:ln>
                <a:solidFill>
                  <a:srgbClr val="000000"/>
                </a:solidFill>
                <a:effectLst/>
                <a:uLnTx/>
                <a:uFillTx/>
                <a:latin typeface="Times New Roman"/>
                <a:ea typeface="+mn-ea"/>
                <a:cs typeface="Times New Roman"/>
              </a:rPr>
              <a:t>Kohno, </a:t>
            </a:r>
            <a:r>
              <a:rPr kumimoji="1" sz="1200" b="0" i="0" u="none" strike="noStrike" kern="1200" cap="none" spc="-25" normalizeH="0" baseline="0" noProof="0" dirty="0">
                <a:ln>
                  <a:noFill/>
                </a:ln>
                <a:solidFill>
                  <a:srgbClr val="000000"/>
                </a:solidFill>
                <a:effectLst/>
                <a:uLnTx/>
                <a:uFillTx/>
                <a:latin typeface="Times New Roman"/>
                <a:ea typeface="+mn-ea"/>
                <a:cs typeface="Times New Roman"/>
              </a:rPr>
              <a:t>Takumi</a:t>
            </a:r>
            <a:r>
              <a:rPr kumimoji="1" sz="1200" b="0" i="0" u="none" strike="noStrike" kern="1200" cap="none" spc="175" normalizeH="0" baseline="0" noProof="0" dirty="0">
                <a:ln>
                  <a:noFill/>
                </a:ln>
                <a:solidFill>
                  <a:srgbClr val="000000"/>
                </a:solidFill>
                <a:effectLst/>
                <a:uLnTx/>
                <a:uFillTx/>
                <a:latin typeface="Times New Roman"/>
                <a:ea typeface="+mn-ea"/>
                <a:cs typeface="Times New Roman"/>
              </a:rPr>
              <a:t> </a:t>
            </a:r>
            <a:r>
              <a:rPr kumimoji="1" sz="1200" b="0" i="0" u="none" strike="noStrike" kern="1200" cap="none" spc="-10" normalizeH="0" baseline="0" noProof="0" dirty="0">
                <a:ln>
                  <a:noFill/>
                </a:ln>
                <a:solidFill>
                  <a:srgbClr val="000000"/>
                </a:solidFill>
                <a:effectLst/>
                <a:uLnTx/>
                <a:uFillTx/>
                <a:latin typeface="Times New Roman"/>
                <a:ea typeface="+mn-ea"/>
                <a:cs typeface="Times New Roman"/>
              </a:rPr>
              <a:t>Kobayashi(YNU/YRP-IAI)</a:t>
            </a:r>
            <a:endParaRPr kumimoji="1" sz="1200" b="0" i="0" u="none" strike="noStrike" kern="1200" cap="none" spc="0" normalizeH="0" baseline="0" noProof="0" dirty="0">
              <a:ln>
                <a:noFill/>
              </a:ln>
              <a:solidFill>
                <a:srgbClr val="000000"/>
              </a:solidFill>
              <a:effectLst/>
              <a:uLnTx/>
              <a:uFillTx/>
              <a:latin typeface="Times New Roman"/>
              <a:ea typeface="+mn-ea"/>
              <a:cs typeface="Times New Roman"/>
            </a:endParaRPr>
          </a:p>
        </p:txBody>
      </p:sp>
      <p:sp>
        <p:nvSpPr>
          <p:cNvPr id="11" name="日付プレースホルダー 10">
            <a:extLst>
              <a:ext uri="{FF2B5EF4-FFF2-40B4-BE49-F238E27FC236}">
                <a16:creationId xmlns:a16="http://schemas.microsoft.com/office/drawing/2014/main" id="{09BF24D2-A8FB-FCCD-4341-26C54F2185F7}"/>
              </a:ext>
            </a:extLst>
          </p:cNvPr>
          <p:cNvSpPr>
            <a:spLocks noGrp="1"/>
          </p:cNvSpPr>
          <p:nvPr>
            <p:ph type="dt" sz="half"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November 2022</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4" name="Rectangle 4">
            <a:extLst>
              <a:ext uri="{FF2B5EF4-FFF2-40B4-BE49-F238E27FC236}">
                <a16:creationId xmlns:a16="http://schemas.microsoft.com/office/drawing/2014/main" id="{CE634AA1-081D-EF02-EFF6-DA88A415A49A}"/>
              </a:ext>
            </a:extLst>
          </p:cNvPr>
          <p:cNvSpPr>
            <a:spLocks noChangeArrowheads="1"/>
          </p:cNvSpPr>
          <p:nvPr/>
        </p:nvSpPr>
        <p:spPr bwMode="auto">
          <a:xfrm>
            <a:off x="685800" y="838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3200" u="sng" dirty="0">
                <a:solidFill>
                  <a:srgbClr val="0000FF"/>
                </a:solidFill>
                <a:latin typeface="Arial" panose="020B0604020202020204" pitchFamily="34" charset="0"/>
                <a:ea typeface="ＭＳ Ｐゴシック" panose="020B0600070205080204" pitchFamily="50" charset="-128"/>
              </a:rPr>
              <a:t>7. Conclusion </a:t>
            </a:r>
          </a:p>
        </p:txBody>
      </p:sp>
      <p:sp>
        <p:nvSpPr>
          <p:cNvPr id="6" name="Rectangle 5">
            <a:extLst>
              <a:ext uri="{FF2B5EF4-FFF2-40B4-BE49-F238E27FC236}">
                <a16:creationId xmlns:a16="http://schemas.microsoft.com/office/drawing/2014/main" id="{0A3029E4-7B0A-676D-4B64-907395799D18}"/>
              </a:ext>
            </a:extLst>
          </p:cNvPr>
          <p:cNvSpPr>
            <a:spLocks noChangeArrowheads="1"/>
          </p:cNvSpPr>
          <p:nvPr/>
        </p:nvSpPr>
        <p:spPr bwMode="auto">
          <a:xfrm>
            <a:off x="1046161" y="1744120"/>
            <a:ext cx="712787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E2FEFB"/>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009999"/>
              </a:buClr>
              <a:buFont typeface="Wingdings" panose="05000000000000000000" pitchFamily="2" charset="2"/>
              <a:buChar char="Ø"/>
            </a:pPr>
            <a:r>
              <a:rPr lang="en-US" altLang="ja-JP" sz="2400" dirty="0">
                <a:ea typeface="ＭＳ Ｐゴシック" panose="020B0600070205080204" pitchFamily="50" charset="-128"/>
              </a:rPr>
              <a:t>Soft Spectrum Adaptation(SSA) for UWB pulse shaping is a general technology to avoid interference between a UWB radio such as UWB WPAN of IEEE802.15 and a narrow band radio such as WLAN of IEEE802.11, </a:t>
            </a:r>
            <a:r>
              <a:rPr lang="en-US" altLang="ja-JP" sz="2400" dirty="0" err="1">
                <a:ea typeface="ＭＳ Ｐゴシック" panose="020B0600070205080204" pitchFamily="50" charset="-128"/>
              </a:rPr>
              <a:t>WiFi</a:t>
            </a:r>
            <a:r>
              <a:rPr lang="en-US" altLang="ja-JP" sz="2400" dirty="0">
                <a:ea typeface="ＭＳ Ｐゴシック" panose="020B0600070205080204" pitchFamily="50" charset="-128"/>
              </a:rPr>
              <a:t>, BT, BLE etc. </a:t>
            </a:r>
          </a:p>
          <a:p>
            <a:pPr>
              <a:buClr>
                <a:srgbClr val="009999"/>
              </a:buClr>
              <a:buFont typeface="Wingdings" panose="05000000000000000000" pitchFamily="2" charset="2"/>
              <a:buChar char="Ø"/>
            </a:pPr>
            <a:r>
              <a:rPr lang="en-US" altLang="ja-JP" sz="2400" dirty="0">
                <a:ea typeface="ＭＳ Ｐゴシック" panose="020B0600070205080204" pitchFamily="50" charset="-128"/>
              </a:rPr>
              <a:t>SSA can be applied for a UWB pulse shape so as to be matched with spectrum mask in radio regulation.</a:t>
            </a:r>
          </a:p>
        </p:txBody>
      </p:sp>
    </p:spTree>
    <p:extLst>
      <p:ext uri="{BB962C8B-B14F-4D97-AF65-F5344CB8AC3E}">
        <p14:creationId xmlns:p14="http://schemas.microsoft.com/office/powerpoint/2010/main" val="4144467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付プレースホルダー 1">
            <a:extLst>
              <a:ext uri="{FF2B5EF4-FFF2-40B4-BE49-F238E27FC236}">
                <a16:creationId xmlns:a16="http://schemas.microsoft.com/office/drawing/2014/main" id="{4B299CB4-DFC5-EF60-7671-C82F4BCDE35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8195" name="フッター プレースホルダー 2">
            <a:extLst>
              <a:ext uri="{FF2B5EF4-FFF2-40B4-BE49-F238E27FC236}">
                <a16:creationId xmlns:a16="http://schemas.microsoft.com/office/drawing/2014/main" id="{FC937F2E-4DCC-5ECD-1B85-C55D855BEE9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8196" name="スライド番号プレースホルダー 3">
            <a:extLst>
              <a:ext uri="{FF2B5EF4-FFF2-40B4-BE49-F238E27FC236}">
                <a16:creationId xmlns:a16="http://schemas.microsoft.com/office/drawing/2014/main" id="{47D57873-C31F-E8E9-DA4D-D45F85CEB4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7F1F18D6-56ED-4C1F-8ACB-4D3C828A3D77}" type="slidenum">
              <a:rPr lang="en-US" altLang="ja-JP" smtClean="0"/>
              <a:pPr/>
              <a:t>6</a:t>
            </a:fld>
            <a:endParaRPr lang="en-US" altLang="ja-JP"/>
          </a:p>
        </p:txBody>
      </p:sp>
      <p:grpSp>
        <p:nvGrpSpPr>
          <p:cNvPr id="8197" name="Group 4">
            <a:extLst>
              <a:ext uri="{FF2B5EF4-FFF2-40B4-BE49-F238E27FC236}">
                <a16:creationId xmlns:a16="http://schemas.microsoft.com/office/drawing/2014/main" id="{77F73E52-5AE1-2DA6-339B-9FAE89F00E97}"/>
              </a:ext>
            </a:extLst>
          </p:cNvPr>
          <p:cNvGrpSpPr>
            <a:grpSpLocks/>
          </p:cNvGrpSpPr>
          <p:nvPr/>
        </p:nvGrpSpPr>
        <p:grpSpPr bwMode="auto">
          <a:xfrm>
            <a:off x="4787900" y="3704803"/>
            <a:ext cx="3810000" cy="2676525"/>
            <a:chOff x="1071" y="9021"/>
            <a:chExt cx="4560" cy="2640"/>
          </a:xfrm>
        </p:grpSpPr>
        <p:pic>
          <p:nvPicPr>
            <p:cNvPr id="8212" name="Picture 5">
              <a:extLst>
                <a:ext uri="{FF2B5EF4-FFF2-40B4-BE49-F238E27FC236}">
                  <a16:creationId xmlns:a16="http://schemas.microsoft.com/office/drawing/2014/main" id="{C0246A8C-B83D-822D-986A-DB4F0E14838A}"/>
                </a:ext>
              </a:extLst>
            </p:cNvPr>
            <p:cNvPicPr>
              <a:picLocks noChangeAspect="1" noChangeArrowheads="1"/>
            </p:cNvPicPr>
            <p:nvPr/>
          </p:nvPicPr>
          <p:blipFill>
            <a:blip r:embed="rId2">
              <a:lum contrast="2000"/>
              <a:extLst>
                <a:ext uri="{28A0092B-C50C-407E-A947-70E740481C1C}">
                  <a14:useLocalDpi xmlns:a14="http://schemas.microsoft.com/office/drawing/2010/main" val="0"/>
                </a:ext>
              </a:extLst>
            </a:blip>
            <a:srcRect/>
            <a:stretch>
              <a:fillRect/>
            </a:stretch>
          </p:blipFill>
          <p:spPr bwMode="auto">
            <a:xfrm>
              <a:off x="1071" y="9021"/>
              <a:ext cx="4560"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Freeform 6">
              <a:extLst>
                <a:ext uri="{FF2B5EF4-FFF2-40B4-BE49-F238E27FC236}">
                  <a16:creationId xmlns:a16="http://schemas.microsoft.com/office/drawing/2014/main" id="{BC108D1D-0B3F-5560-9616-8C9664141ED3}"/>
                </a:ext>
              </a:extLst>
            </p:cNvPr>
            <p:cNvSpPr>
              <a:spLocks/>
            </p:cNvSpPr>
            <p:nvPr/>
          </p:nvSpPr>
          <p:spPr bwMode="auto">
            <a:xfrm>
              <a:off x="3307" y="10887"/>
              <a:ext cx="145" cy="577"/>
            </a:xfrm>
            <a:custGeom>
              <a:avLst/>
              <a:gdLst>
                <a:gd name="T0" fmla="*/ 0 w 144"/>
                <a:gd name="T1" fmla="*/ 577 h 2496"/>
                <a:gd name="T2" fmla="*/ 97 w 144"/>
                <a:gd name="T3" fmla="*/ 0 h 2496"/>
                <a:gd name="T4" fmla="*/ 145 w 144"/>
                <a:gd name="T5" fmla="*/ 577 h 2496"/>
                <a:gd name="T6" fmla="*/ 0 60000 65536"/>
                <a:gd name="T7" fmla="*/ 0 60000 65536"/>
                <a:gd name="T8" fmla="*/ 0 60000 65536"/>
              </a:gdLst>
              <a:ahLst/>
              <a:cxnLst>
                <a:cxn ang="T6">
                  <a:pos x="T0" y="T1"/>
                </a:cxn>
                <a:cxn ang="T7">
                  <a:pos x="T2" y="T3"/>
                </a:cxn>
                <a:cxn ang="T8">
                  <a:pos x="T4" y="T5"/>
                </a:cxn>
              </a:cxnLst>
              <a:rect l="0" t="0" r="r" b="b"/>
              <a:pathLst>
                <a:path w="144" h="2496">
                  <a:moveTo>
                    <a:pt x="0" y="2496"/>
                  </a:moveTo>
                  <a:cubicBezTo>
                    <a:pt x="36" y="1248"/>
                    <a:pt x="72" y="0"/>
                    <a:pt x="96" y="0"/>
                  </a:cubicBezTo>
                  <a:cubicBezTo>
                    <a:pt x="120" y="0"/>
                    <a:pt x="136" y="2080"/>
                    <a:pt x="144" y="2496"/>
                  </a:cubicBezTo>
                </a:path>
              </a:pathLst>
            </a:custGeom>
            <a:blipFill dpi="0" rotWithShape="0">
              <a:blip r:embed="rId3"/>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8214" name="Freeform 7">
              <a:extLst>
                <a:ext uri="{FF2B5EF4-FFF2-40B4-BE49-F238E27FC236}">
                  <a16:creationId xmlns:a16="http://schemas.microsoft.com/office/drawing/2014/main" id="{769B6CE9-C268-9506-C57B-5869FD3059D0}"/>
                </a:ext>
              </a:extLst>
            </p:cNvPr>
            <p:cNvSpPr>
              <a:spLocks/>
            </p:cNvSpPr>
            <p:nvPr/>
          </p:nvSpPr>
          <p:spPr bwMode="auto">
            <a:xfrm>
              <a:off x="2155" y="11080"/>
              <a:ext cx="130" cy="384"/>
            </a:xfrm>
            <a:custGeom>
              <a:avLst/>
              <a:gdLst>
                <a:gd name="T0" fmla="*/ 0 w 144"/>
                <a:gd name="T1" fmla="*/ 384 h 2496"/>
                <a:gd name="T2" fmla="*/ 87 w 144"/>
                <a:gd name="T3" fmla="*/ 0 h 2496"/>
                <a:gd name="T4" fmla="*/ 130 w 144"/>
                <a:gd name="T5" fmla="*/ 384 h 2496"/>
                <a:gd name="T6" fmla="*/ 0 60000 65536"/>
                <a:gd name="T7" fmla="*/ 0 60000 65536"/>
                <a:gd name="T8" fmla="*/ 0 60000 65536"/>
              </a:gdLst>
              <a:ahLst/>
              <a:cxnLst>
                <a:cxn ang="T6">
                  <a:pos x="T0" y="T1"/>
                </a:cxn>
                <a:cxn ang="T7">
                  <a:pos x="T2" y="T3"/>
                </a:cxn>
                <a:cxn ang="T8">
                  <a:pos x="T4" y="T5"/>
                </a:cxn>
              </a:cxnLst>
              <a:rect l="0" t="0" r="r" b="b"/>
              <a:pathLst>
                <a:path w="144" h="2496">
                  <a:moveTo>
                    <a:pt x="0" y="2496"/>
                  </a:moveTo>
                  <a:cubicBezTo>
                    <a:pt x="36" y="1248"/>
                    <a:pt x="72" y="0"/>
                    <a:pt x="96" y="0"/>
                  </a:cubicBezTo>
                  <a:cubicBezTo>
                    <a:pt x="120" y="0"/>
                    <a:pt x="136" y="2080"/>
                    <a:pt x="144" y="2496"/>
                  </a:cubicBezTo>
                </a:path>
              </a:pathLst>
            </a:custGeom>
            <a:blipFill dpi="0" rotWithShape="0">
              <a:blip r:embed="rId4"/>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8215" name="Freeform 8">
              <a:extLst>
                <a:ext uri="{FF2B5EF4-FFF2-40B4-BE49-F238E27FC236}">
                  <a16:creationId xmlns:a16="http://schemas.microsoft.com/office/drawing/2014/main" id="{644B3C60-AC0B-12BB-ED5D-FF4C90C78D64}"/>
                </a:ext>
              </a:extLst>
            </p:cNvPr>
            <p:cNvSpPr>
              <a:spLocks/>
            </p:cNvSpPr>
            <p:nvPr/>
          </p:nvSpPr>
          <p:spPr bwMode="auto">
            <a:xfrm>
              <a:off x="2714" y="11027"/>
              <a:ext cx="161" cy="437"/>
            </a:xfrm>
            <a:custGeom>
              <a:avLst/>
              <a:gdLst>
                <a:gd name="T0" fmla="*/ 0 w 144"/>
                <a:gd name="T1" fmla="*/ 437 h 2496"/>
                <a:gd name="T2" fmla="*/ 107 w 144"/>
                <a:gd name="T3" fmla="*/ 0 h 2496"/>
                <a:gd name="T4" fmla="*/ 161 w 144"/>
                <a:gd name="T5" fmla="*/ 437 h 2496"/>
                <a:gd name="T6" fmla="*/ 0 60000 65536"/>
                <a:gd name="T7" fmla="*/ 0 60000 65536"/>
                <a:gd name="T8" fmla="*/ 0 60000 65536"/>
              </a:gdLst>
              <a:ahLst/>
              <a:cxnLst>
                <a:cxn ang="T6">
                  <a:pos x="T0" y="T1"/>
                </a:cxn>
                <a:cxn ang="T7">
                  <a:pos x="T2" y="T3"/>
                </a:cxn>
                <a:cxn ang="T8">
                  <a:pos x="T4" y="T5"/>
                </a:cxn>
              </a:cxnLst>
              <a:rect l="0" t="0" r="r" b="b"/>
              <a:pathLst>
                <a:path w="144" h="2496">
                  <a:moveTo>
                    <a:pt x="0" y="2496"/>
                  </a:moveTo>
                  <a:cubicBezTo>
                    <a:pt x="36" y="1248"/>
                    <a:pt x="72" y="0"/>
                    <a:pt x="96" y="0"/>
                  </a:cubicBezTo>
                  <a:cubicBezTo>
                    <a:pt x="120" y="0"/>
                    <a:pt x="136" y="2080"/>
                    <a:pt x="144" y="2496"/>
                  </a:cubicBezTo>
                </a:path>
              </a:pathLst>
            </a:custGeom>
            <a:blipFill dpi="0" rotWithShape="0">
              <a:blip r:embed="rId4"/>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8216" name="Freeform 9">
              <a:extLst>
                <a:ext uri="{FF2B5EF4-FFF2-40B4-BE49-F238E27FC236}">
                  <a16:creationId xmlns:a16="http://schemas.microsoft.com/office/drawing/2014/main" id="{99564939-E8C8-6CD4-CCDE-5CB16E638EF6}"/>
                </a:ext>
              </a:extLst>
            </p:cNvPr>
            <p:cNvSpPr>
              <a:spLocks/>
            </p:cNvSpPr>
            <p:nvPr/>
          </p:nvSpPr>
          <p:spPr bwMode="auto">
            <a:xfrm>
              <a:off x="1339" y="10887"/>
              <a:ext cx="144" cy="577"/>
            </a:xfrm>
            <a:custGeom>
              <a:avLst/>
              <a:gdLst>
                <a:gd name="T0" fmla="*/ 0 w 144"/>
                <a:gd name="T1" fmla="*/ 577 h 2496"/>
                <a:gd name="T2" fmla="*/ 96 w 144"/>
                <a:gd name="T3" fmla="*/ 0 h 2496"/>
                <a:gd name="T4" fmla="*/ 144 w 144"/>
                <a:gd name="T5" fmla="*/ 577 h 2496"/>
                <a:gd name="T6" fmla="*/ 0 60000 65536"/>
                <a:gd name="T7" fmla="*/ 0 60000 65536"/>
                <a:gd name="T8" fmla="*/ 0 60000 65536"/>
              </a:gdLst>
              <a:ahLst/>
              <a:cxnLst>
                <a:cxn ang="T6">
                  <a:pos x="T0" y="T1"/>
                </a:cxn>
                <a:cxn ang="T7">
                  <a:pos x="T2" y="T3"/>
                </a:cxn>
                <a:cxn ang="T8">
                  <a:pos x="T4" y="T5"/>
                </a:cxn>
              </a:cxnLst>
              <a:rect l="0" t="0" r="r" b="b"/>
              <a:pathLst>
                <a:path w="144" h="2496">
                  <a:moveTo>
                    <a:pt x="0" y="2496"/>
                  </a:moveTo>
                  <a:cubicBezTo>
                    <a:pt x="36" y="1248"/>
                    <a:pt x="72" y="0"/>
                    <a:pt x="96" y="0"/>
                  </a:cubicBezTo>
                  <a:cubicBezTo>
                    <a:pt x="120" y="0"/>
                    <a:pt x="136" y="2080"/>
                    <a:pt x="144" y="2496"/>
                  </a:cubicBezTo>
                </a:path>
              </a:pathLst>
            </a:custGeom>
            <a:blipFill dpi="0" rotWithShape="0">
              <a:blip r:embed="rId4"/>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8217" name="Freeform 10">
              <a:extLst>
                <a:ext uri="{FF2B5EF4-FFF2-40B4-BE49-F238E27FC236}">
                  <a16:creationId xmlns:a16="http://schemas.microsoft.com/office/drawing/2014/main" id="{81F8D029-590B-2349-EC7E-8E565E33CCCF}"/>
                </a:ext>
              </a:extLst>
            </p:cNvPr>
            <p:cNvSpPr>
              <a:spLocks/>
            </p:cNvSpPr>
            <p:nvPr/>
          </p:nvSpPr>
          <p:spPr bwMode="auto">
            <a:xfrm>
              <a:off x="3163" y="10887"/>
              <a:ext cx="144" cy="577"/>
            </a:xfrm>
            <a:custGeom>
              <a:avLst/>
              <a:gdLst>
                <a:gd name="T0" fmla="*/ 0 w 144"/>
                <a:gd name="T1" fmla="*/ 577 h 2496"/>
                <a:gd name="T2" fmla="*/ 96 w 144"/>
                <a:gd name="T3" fmla="*/ 0 h 2496"/>
                <a:gd name="T4" fmla="*/ 144 w 144"/>
                <a:gd name="T5" fmla="*/ 577 h 2496"/>
                <a:gd name="T6" fmla="*/ 0 60000 65536"/>
                <a:gd name="T7" fmla="*/ 0 60000 65536"/>
                <a:gd name="T8" fmla="*/ 0 60000 65536"/>
              </a:gdLst>
              <a:ahLst/>
              <a:cxnLst>
                <a:cxn ang="T6">
                  <a:pos x="T0" y="T1"/>
                </a:cxn>
                <a:cxn ang="T7">
                  <a:pos x="T2" y="T3"/>
                </a:cxn>
                <a:cxn ang="T8">
                  <a:pos x="T4" y="T5"/>
                </a:cxn>
              </a:cxnLst>
              <a:rect l="0" t="0" r="r" b="b"/>
              <a:pathLst>
                <a:path w="144" h="2496">
                  <a:moveTo>
                    <a:pt x="0" y="2496"/>
                  </a:moveTo>
                  <a:cubicBezTo>
                    <a:pt x="36" y="1248"/>
                    <a:pt x="72" y="0"/>
                    <a:pt x="96" y="0"/>
                  </a:cubicBezTo>
                  <a:cubicBezTo>
                    <a:pt x="120" y="0"/>
                    <a:pt x="136" y="2080"/>
                    <a:pt x="144" y="2496"/>
                  </a:cubicBezTo>
                </a:path>
              </a:pathLst>
            </a:custGeom>
            <a:blipFill dpi="0" rotWithShape="0">
              <a:blip r:embed="rId3"/>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8218" name="Freeform 11">
              <a:extLst>
                <a:ext uri="{FF2B5EF4-FFF2-40B4-BE49-F238E27FC236}">
                  <a16:creationId xmlns:a16="http://schemas.microsoft.com/office/drawing/2014/main" id="{D4EB6037-CA03-CA2A-12DB-A3000F05356F}"/>
                </a:ext>
              </a:extLst>
            </p:cNvPr>
            <p:cNvSpPr>
              <a:spLocks/>
            </p:cNvSpPr>
            <p:nvPr/>
          </p:nvSpPr>
          <p:spPr bwMode="auto">
            <a:xfrm>
              <a:off x="3019" y="10887"/>
              <a:ext cx="144" cy="577"/>
            </a:xfrm>
            <a:custGeom>
              <a:avLst/>
              <a:gdLst>
                <a:gd name="T0" fmla="*/ 0 w 144"/>
                <a:gd name="T1" fmla="*/ 577 h 2496"/>
                <a:gd name="T2" fmla="*/ 96 w 144"/>
                <a:gd name="T3" fmla="*/ 0 h 2496"/>
                <a:gd name="T4" fmla="*/ 144 w 144"/>
                <a:gd name="T5" fmla="*/ 577 h 2496"/>
                <a:gd name="T6" fmla="*/ 0 60000 65536"/>
                <a:gd name="T7" fmla="*/ 0 60000 65536"/>
                <a:gd name="T8" fmla="*/ 0 60000 65536"/>
              </a:gdLst>
              <a:ahLst/>
              <a:cxnLst>
                <a:cxn ang="T6">
                  <a:pos x="T0" y="T1"/>
                </a:cxn>
                <a:cxn ang="T7">
                  <a:pos x="T2" y="T3"/>
                </a:cxn>
                <a:cxn ang="T8">
                  <a:pos x="T4" y="T5"/>
                </a:cxn>
              </a:cxnLst>
              <a:rect l="0" t="0" r="r" b="b"/>
              <a:pathLst>
                <a:path w="144" h="2496">
                  <a:moveTo>
                    <a:pt x="0" y="2496"/>
                  </a:moveTo>
                  <a:cubicBezTo>
                    <a:pt x="36" y="1248"/>
                    <a:pt x="72" y="0"/>
                    <a:pt x="96" y="0"/>
                  </a:cubicBezTo>
                  <a:cubicBezTo>
                    <a:pt x="120" y="0"/>
                    <a:pt x="136" y="2080"/>
                    <a:pt x="144" y="2496"/>
                  </a:cubicBezTo>
                </a:path>
              </a:pathLst>
            </a:custGeom>
            <a:blipFill dpi="0" rotWithShape="0">
              <a:blip r:embed="rId3"/>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8219" name="Freeform 12">
              <a:extLst>
                <a:ext uri="{FF2B5EF4-FFF2-40B4-BE49-F238E27FC236}">
                  <a16:creationId xmlns:a16="http://schemas.microsoft.com/office/drawing/2014/main" id="{0DCC9AC1-7A95-E852-28B4-A555882FFF25}"/>
                </a:ext>
              </a:extLst>
            </p:cNvPr>
            <p:cNvSpPr>
              <a:spLocks/>
            </p:cNvSpPr>
            <p:nvPr/>
          </p:nvSpPr>
          <p:spPr bwMode="auto">
            <a:xfrm>
              <a:off x="2875" y="10887"/>
              <a:ext cx="144" cy="577"/>
            </a:xfrm>
            <a:custGeom>
              <a:avLst/>
              <a:gdLst>
                <a:gd name="T0" fmla="*/ 0 w 144"/>
                <a:gd name="T1" fmla="*/ 577 h 2496"/>
                <a:gd name="T2" fmla="*/ 96 w 144"/>
                <a:gd name="T3" fmla="*/ 0 h 2496"/>
                <a:gd name="T4" fmla="*/ 144 w 144"/>
                <a:gd name="T5" fmla="*/ 577 h 2496"/>
                <a:gd name="T6" fmla="*/ 0 60000 65536"/>
                <a:gd name="T7" fmla="*/ 0 60000 65536"/>
                <a:gd name="T8" fmla="*/ 0 60000 65536"/>
              </a:gdLst>
              <a:ahLst/>
              <a:cxnLst>
                <a:cxn ang="T6">
                  <a:pos x="T0" y="T1"/>
                </a:cxn>
                <a:cxn ang="T7">
                  <a:pos x="T2" y="T3"/>
                </a:cxn>
                <a:cxn ang="T8">
                  <a:pos x="T4" y="T5"/>
                </a:cxn>
              </a:cxnLst>
              <a:rect l="0" t="0" r="r" b="b"/>
              <a:pathLst>
                <a:path w="144" h="2496">
                  <a:moveTo>
                    <a:pt x="0" y="2496"/>
                  </a:moveTo>
                  <a:cubicBezTo>
                    <a:pt x="36" y="1248"/>
                    <a:pt x="72" y="0"/>
                    <a:pt x="96" y="0"/>
                  </a:cubicBezTo>
                  <a:cubicBezTo>
                    <a:pt x="120" y="0"/>
                    <a:pt x="136" y="2080"/>
                    <a:pt x="144" y="2496"/>
                  </a:cubicBezTo>
                </a:path>
              </a:pathLst>
            </a:custGeom>
            <a:blipFill dpi="0" rotWithShape="0">
              <a:blip r:embed="rId3"/>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8220" name="Freeform 13">
              <a:extLst>
                <a:ext uri="{FF2B5EF4-FFF2-40B4-BE49-F238E27FC236}">
                  <a16:creationId xmlns:a16="http://schemas.microsoft.com/office/drawing/2014/main" id="{53E8DCDA-2FDB-1053-1E49-A57F766D0C49}"/>
                </a:ext>
              </a:extLst>
            </p:cNvPr>
            <p:cNvSpPr>
              <a:spLocks/>
            </p:cNvSpPr>
            <p:nvPr/>
          </p:nvSpPr>
          <p:spPr bwMode="auto">
            <a:xfrm>
              <a:off x="3591" y="10887"/>
              <a:ext cx="600" cy="577"/>
            </a:xfrm>
            <a:custGeom>
              <a:avLst/>
              <a:gdLst>
                <a:gd name="T0" fmla="*/ 0 w 528"/>
                <a:gd name="T1" fmla="*/ 577 h 528"/>
                <a:gd name="T2" fmla="*/ 164 w 528"/>
                <a:gd name="T3" fmla="*/ 0 h 528"/>
                <a:gd name="T4" fmla="*/ 491 w 528"/>
                <a:gd name="T5" fmla="*/ 0 h 528"/>
                <a:gd name="T6" fmla="*/ 600 w 528"/>
                <a:gd name="T7" fmla="*/ 577 h 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8" h="528">
                  <a:moveTo>
                    <a:pt x="0" y="528"/>
                  </a:moveTo>
                  <a:lnTo>
                    <a:pt x="144" y="0"/>
                  </a:lnTo>
                  <a:lnTo>
                    <a:pt x="432" y="0"/>
                  </a:lnTo>
                  <a:lnTo>
                    <a:pt x="528" y="528"/>
                  </a:lnTo>
                </a:path>
              </a:pathLst>
            </a:custGeom>
            <a:blipFill dpi="0" rotWithShape="0">
              <a:blip r:embed="rId5"/>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sp>
          <p:nvSpPr>
            <p:cNvPr id="8221" name="AutoShape 14">
              <a:extLst>
                <a:ext uri="{FF2B5EF4-FFF2-40B4-BE49-F238E27FC236}">
                  <a16:creationId xmlns:a16="http://schemas.microsoft.com/office/drawing/2014/main" id="{C66D26AC-A53B-7DEB-8B48-54A274BF6D0F}"/>
                </a:ext>
              </a:extLst>
            </p:cNvPr>
            <p:cNvSpPr>
              <a:spLocks noChangeArrowheads="1"/>
            </p:cNvSpPr>
            <p:nvPr/>
          </p:nvSpPr>
          <p:spPr bwMode="auto">
            <a:xfrm rot="16068505" flipV="1">
              <a:off x="3339" y="10141"/>
              <a:ext cx="198" cy="1125"/>
            </a:xfrm>
            <a:prstGeom prst="curvedLeftArrow">
              <a:avLst>
                <a:gd name="adj1" fmla="val 113636"/>
                <a:gd name="adj2" fmla="val 227273"/>
                <a:gd name="adj3" fmla="val 33333"/>
              </a:avLst>
            </a:prstGeom>
            <a:solidFill>
              <a:srgbClr val="FFCC00"/>
            </a:solidFill>
            <a:ln w="12700">
              <a:solidFill>
                <a:srgbClr val="000000"/>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8222" name="Freeform 15">
              <a:extLst>
                <a:ext uri="{FF2B5EF4-FFF2-40B4-BE49-F238E27FC236}">
                  <a16:creationId xmlns:a16="http://schemas.microsoft.com/office/drawing/2014/main" id="{D1492F0D-4B3C-BD4E-C277-530561EAD7B7}"/>
                </a:ext>
              </a:extLst>
            </p:cNvPr>
            <p:cNvSpPr>
              <a:spLocks/>
            </p:cNvSpPr>
            <p:nvPr/>
          </p:nvSpPr>
          <p:spPr bwMode="auto">
            <a:xfrm>
              <a:off x="2285" y="11027"/>
              <a:ext cx="161" cy="437"/>
            </a:xfrm>
            <a:custGeom>
              <a:avLst/>
              <a:gdLst>
                <a:gd name="T0" fmla="*/ 0 w 144"/>
                <a:gd name="T1" fmla="*/ 437 h 2496"/>
                <a:gd name="T2" fmla="*/ 107 w 144"/>
                <a:gd name="T3" fmla="*/ 0 h 2496"/>
                <a:gd name="T4" fmla="*/ 161 w 144"/>
                <a:gd name="T5" fmla="*/ 437 h 2496"/>
                <a:gd name="T6" fmla="*/ 0 60000 65536"/>
                <a:gd name="T7" fmla="*/ 0 60000 65536"/>
                <a:gd name="T8" fmla="*/ 0 60000 65536"/>
              </a:gdLst>
              <a:ahLst/>
              <a:cxnLst>
                <a:cxn ang="T6">
                  <a:pos x="T0" y="T1"/>
                </a:cxn>
                <a:cxn ang="T7">
                  <a:pos x="T2" y="T3"/>
                </a:cxn>
                <a:cxn ang="T8">
                  <a:pos x="T4" y="T5"/>
                </a:cxn>
              </a:cxnLst>
              <a:rect l="0" t="0" r="r" b="b"/>
              <a:pathLst>
                <a:path w="144" h="2496">
                  <a:moveTo>
                    <a:pt x="0" y="2496"/>
                  </a:moveTo>
                  <a:cubicBezTo>
                    <a:pt x="36" y="1248"/>
                    <a:pt x="72" y="0"/>
                    <a:pt x="96" y="0"/>
                  </a:cubicBezTo>
                  <a:cubicBezTo>
                    <a:pt x="120" y="0"/>
                    <a:pt x="136" y="2080"/>
                    <a:pt x="144" y="2496"/>
                  </a:cubicBezTo>
                </a:path>
              </a:pathLst>
            </a:custGeom>
            <a:blipFill dpi="0" rotWithShape="0">
              <a:blip r:embed="rId4"/>
              <a:srcRect/>
              <a:tile tx="0" ty="0" sx="100000" sy="100000" flip="none" algn="tl"/>
            </a:blipFill>
            <a:ln w="12700" cap="flat" cmpd="sng">
              <a:solidFill>
                <a:srgbClr val="00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ja-JP" altLang="en-US"/>
            </a:p>
          </p:txBody>
        </p:sp>
      </p:grpSp>
      <p:sp>
        <p:nvSpPr>
          <p:cNvPr id="8198" name="Rectangle 16">
            <a:extLst>
              <a:ext uri="{FF2B5EF4-FFF2-40B4-BE49-F238E27FC236}">
                <a16:creationId xmlns:a16="http://schemas.microsoft.com/office/drawing/2014/main" id="{2EE4A612-F1D1-4BCA-F3D9-AEA73698AFF7}"/>
              </a:ext>
            </a:extLst>
          </p:cNvPr>
          <p:cNvSpPr>
            <a:spLocks noChangeArrowheads="1"/>
          </p:cNvSpPr>
          <p:nvPr/>
        </p:nvSpPr>
        <p:spPr bwMode="auto">
          <a:xfrm>
            <a:off x="558800" y="765175"/>
            <a:ext cx="7823200" cy="519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1200">
                <a:solidFill>
                  <a:schemeClr val="tx1"/>
                </a:solidFill>
                <a:latin typeface="Times New Roman" panose="02020603050405020304" pitchFamily="18" charset="0"/>
              </a:defRPr>
            </a:lvl1pPr>
            <a:lvl2pPr marL="914400" indent="-457200">
              <a:defRPr sz="1200">
                <a:solidFill>
                  <a:schemeClr val="tx1"/>
                </a:solidFill>
                <a:latin typeface="Times New Roman" panose="02020603050405020304" pitchFamily="18" charset="0"/>
              </a:defRPr>
            </a:lvl2pPr>
            <a:lvl3pPr marL="1371600" indent="-457200">
              <a:defRPr sz="1200">
                <a:solidFill>
                  <a:schemeClr val="tx1"/>
                </a:solidFill>
                <a:latin typeface="Times New Roman" panose="02020603050405020304" pitchFamily="18" charset="0"/>
              </a:defRPr>
            </a:lvl3pPr>
            <a:lvl4pPr marL="1828800" indent="-457200">
              <a:defRPr sz="1200">
                <a:solidFill>
                  <a:schemeClr val="tx1"/>
                </a:solidFill>
                <a:latin typeface="Times New Roman" panose="02020603050405020304" pitchFamily="18" charset="0"/>
              </a:defRPr>
            </a:lvl4pPr>
            <a:lvl5pPr marL="2286000" indent="-457200">
              <a:defRPr sz="12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2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2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2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1. Basic philosophy of Soft-Spectrum Adaptation</a:t>
            </a:r>
            <a:endParaRPr lang="ja-JP" altLang="en-US" sz="2800" u="sng">
              <a:solidFill>
                <a:srgbClr val="0000FF"/>
              </a:solidFill>
              <a:latin typeface="Arial" panose="020B0604020202020204" pitchFamily="34" charset="0"/>
              <a:ea typeface="ＭＳ Ｐゴシック" panose="020B0600070205080204" pitchFamily="50" charset="-128"/>
            </a:endParaRPr>
          </a:p>
        </p:txBody>
      </p:sp>
      <p:sp>
        <p:nvSpPr>
          <p:cNvPr id="8199" name="Rectangle 17">
            <a:extLst>
              <a:ext uri="{FF2B5EF4-FFF2-40B4-BE49-F238E27FC236}">
                <a16:creationId xmlns:a16="http://schemas.microsoft.com/office/drawing/2014/main" id="{43E15A52-4665-CFD4-E46D-73B7ECFC0631}"/>
              </a:ext>
            </a:extLst>
          </p:cNvPr>
          <p:cNvSpPr>
            <a:spLocks noChangeArrowheads="1"/>
          </p:cNvSpPr>
          <p:nvPr/>
        </p:nvSpPr>
        <p:spPr bwMode="auto">
          <a:xfrm>
            <a:off x="468313" y="1412875"/>
            <a:ext cx="8353425" cy="2016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chemeClr val="accent1"/>
              </a:buClr>
              <a:buFont typeface="Wingdings" panose="05000000000000000000" pitchFamily="2" charset="2"/>
              <a:buChar char="Ø"/>
            </a:pPr>
            <a:r>
              <a:rPr lang="en-US" altLang="ja-JP" sz="2000">
                <a:ea typeface="ＭＳ Ｐゴシック" panose="020B0600070205080204" pitchFamily="50" charset="-128"/>
              </a:rPr>
              <a:t>Design a proper pulse waveform and code with higher </a:t>
            </a:r>
            <a:r>
              <a:rPr lang="en-US" altLang="ja-JP" sz="2000" i="1" u="sng">
                <a:ea typeface="ＭＳ Ｐゴシック" panose="020B0600070205080204" pitchFamily="50" charset="-128"/>
              </a:rPr>
              <a:t>frequency efficiency</a:t>
            </a:r>
            <a:r>
              <a:rPr lang="en-US" altLang="ja-JP" sz="2000">
                <a:ea typeface="ＭＳ Ｐゴシック" panose="020B0600070205080204" pitchFamily="50" charset="-128"/>
              </a:rPr>
              <a:t> corresponding to any spectral mask</a:t>
            </a:r>
          </a:p>
          <a:p>
            <a:pPr>
              <a:buClr>
                <a:schemeClr val="accent1"/>
              </a:buClr>
              <a:buFont typeface="Wingdings" panose="05000000000000000000" pitchFamily="2" charset="2"/>
              <a:buChar char="Ø"/>
            </a:pPr>
            <a:r>
              <a:rPr lang="en-US" altLang="ja-JP" sz="2000">
                <a:ea typeface="ＭＳ Ｐゴシック" panose="020B0600070205080204" pitchFamily="50" charset="-128"/>
              </a:rPr>
              <a:t>Adjust transmitted signal’s spectrum with </a:t>
            </a:r>
            <a:r>
              <a:rPr lang="en-US" altLang="ja-JP" sz="2000" i="1" u="sng">
                <a:ea typeface="ＭＳ Ｐゴシック" panose="020B0600070205080204" pitchFamily="50" charset="-128"/>
              </a:rPr>
              <a:t>flexibility</a:t>
            </a:r>
            <a:r>
              <a:rPr lang="en-US" altLang="ja-JP" sz="2000">
                <a:ea typeface="ＭＳ Ｐゴシック" panose="020B0600070205080204" pitchFamily="50" charset="-128"/>
              </a:rPr>
              <a:t>, so as to minimize interference to/from coexisting systems</a:t>
            </a:r>
          </a:p>
          <a:p>
            <a:pPr>
              <a:buClr>
                <a:schemeClr val="accent1"/>
              </a:buClr>
              <a:buFont typeface="Wingdings" panose="05000000000000000000" pitchFamily="2" charset="2"/>
              <a:buChar char="Ø"/>
            </a:pPr>
            <a:r>
              <a:rPr lang="en-US" altLang="ja-JP" sz="2000">
                <a:ea typeface="ＭＳ Ｐゴシック" panose="020B0600070205080204" pitchFamily="50" charset="-128"/>
              </a:rPr>
              <a:t>Employ </a:t>
            </a:r>
            <a:r>
              <a:rPr lang="en-US" altLang="ja-JP" sz="2000" i="1" u="sng">
                <a:ea typeface="ＭＳ Ｐゴシック" panose="020B0600070205080204" pitchFamily="50" charset="-128"/>
              </a:rPr>
              <a:t>optimized</a:t>
            </a:r>
            <a:r>
              <a:rPr lang="en-US" altLang="ja-JP" sz="2000">
                <a:ea typeface="ＭＳ Ｐゴシック" panose="020B0600070205080204" pitchFamily="50" charset="-128"/>
              </a:rPr>
              <a:t> pulse wavelet and code to achieve higher system performance</a:t>
            </a:r>
          </a:p>
        </p:txBody>
      </p:sp>
      <p:grpSp>
        <p:nvGrpSpPr>
          <p:cNvPr id="8200" name="Group 18">
            <a:extLst>
              <a:ext uri="{FF2B5EF4-FFF2-40B4-BE49-F238E27FC236}">
                <a16:creationId xmlns:a16="http://schemas.microsoft.com/office/drawing/2014/main" id="{4CF39E19-3EF3-BF52-D208-67E88711539D}"/>
              </a:ext>
            </a:extLst>
          </p:cNvPr>
          <p:cNvGrpSpPr>
            <a:grpSpLocks/>
          </p:cNvGrpSpPr>
          <p:nvPr/>
        </p:nvGrpSpPr>
        <p:grpSpPr bwMode="auto">
          <a:xfrm>
            <a:off x="749300" y="3644900"/>
            <a:ext cx="3733800" cy="2747963"/>
            <a:chOff x="1311" y="6270"/>
            <a:chExt cx="4200" cy="3000"/>
          </a:xfrm>
        </p:grpSpPr>
        <p:grpSp>
          <p:nvGrpSpPr>
            <p:cNvPr id="8201" name="Group 19">
              <a:extLst>
                <a:ext uri="{FF2B5EF4-FFF2-40B4-BE49-F238E27FC236}">
                  <a16:creationId xmlns:a16="http://schemas.microsoft.com/office/drawing/2014/main" id="{A178C71D-6DD7-CC52-E0E7-A2864DC5EEC2}"/>
                </a:ext>
              </a:extLst>
            </p:cNvPr>
            <p:cNvGrpSpPr>
              <a:grpSpLocks/>
            </p:cNvGrpSpPr>
            <p:nvPr/>
          </p:nvGrpSpPr>
          <p:grpSpPr bwMode="auto">
            <a:xfrm>
              <a:off x="1311" y="6270"/>
              <a:ext cx="4200" cy="3000"/>
              <a:chOff x="2880" y="576"/>
              <a:chExt cx="2736" cy="1848"/>
            </a:xfrm>
          </p:grpSpPr>
          <p:pic>
            <p:nvPicPr>
              <p:cNvPr id="8205" name="Picture 20">
                <a:extLst>
                  <a:ext uri="{FF2B5EF4-FFF2-40B4-BE49-F238E27FC236}">
                    <a16:creationId xmlns:a16="http://schemas.microsoft.com/office/drawing/2014/main" id="{8A4DDFAC-AC1F-5C2D-8A11-AA5BA60B0D2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576"/>
                <a:ext cx="2736" cy="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Line 21">
                <a:extLst>
                  <a:ext uri="{FF2B5EF4-FFF2-40B4-BE49-F238E27FC236}">
                    <a16:creationId xmlns:a16="http://schemas.microsoft.com/office/drawing/2014/main" id="{70A6C105-2DAD-D956-F3D6-632871109833}"/>
                  </a:ext>
                </a:extLst>
              </p:cNvPr>
              <p:cNvSpPr>
                <a:spLocks noChangeShapeType="1"/>
              </p:cNvSpPr>
              <p:nvPr/>
            </p:nvSpPr>
            <p:spPr bwMode="auto">
              <a:xfrm>
                <a:off x="3409" y="2088"/>
                <a:ext cx="240" cy="0"/>
              </a:xfrm>
              <a:prstGeom prst="line">
                <a:avLst/>
              </a:prstGeom>
              <a:noFill/>
              <a:ln w="12700" cap="sq">
                <a:solidFill>
                  <a:srgbClr val="96969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lstStyle/>
              <a:p>
                <a:endParaRPr lang="ja-JP" altLang="en-US"/>
              </a:p>
            </p:txBody>
          </p:sp>
          <p:graphicFrame>
            <p:nvGraphicFramePr>
              <p:cNvPr id="8207" name="Object 22">
                <a:extLst>
                  <a:ext uri="{FF2B5EF4-FFF2-40B4-BE49-F238E27FC236}">
                    <a16:creationId xmlns:a16="http://schemas.microsoft.com/office/drawing/2014/main" id="{DACC4B36-A8D9-A90A-0F3A-A016C3A73B45}"/>
                  </a:ext>
                </a:extLst>
              </p:cNvPr>
              <p:cNvGraphicFramePr>
                <a:graphicFrameLocks noChangeAspect="1"/>
              </p:cNvGraphicFramePr>
              <p:nvPr/>
            </p:nvGraphicFramePr>
            <p:xfrm>
              <a:off x="3813" y="1656"/>
              <a:ext cx="232" cy="249"/>
            </p:xfrm>
            <a:graphic>
              <a:graphicData uri="http://schemas.openxmlformats.org/presentationml/2006/ole">
                <mc:AlternateContent xmlns:mc="http://schemas.openxmlformats.org/markup-compatibility/2006">
                  <mc:Choice xmlns:v="urn:schemas-microsoft-com:vml" Requires="v">
                    <p:oleObj name="数式" r:id="rId7" imgW="355446" imgH="431613" progId="Equation.3">
                      <p:embed/>
                    </p:oleObj>
                  </mc:Choice>
                  <mc:Fallback>
                    <p:oleObj name="数式" r:id="rId7" imgW="355446" imgH="431613"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 y="1656"/>
                            <a:ext cx="232"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8" name="Line 23">
                <a:extLst>
                  <a:ext uri="{FF2B5EF4-FFF2-40B4-BE49-F238E27FC236}">
                    <a16:creationId xmlns:a16="http://schemas.microsoft.com/office/drawing/2014/main" id="{7F643F48-33D4-AD81-538C-22BA14519F67}"/>
                  </a:ext>
                </a:extLst>
              </p:cNvPr>
              <p:cNvSpPr>
                <a:spLocks noChangeShapeType="1"/>
              </p:cNvSpPr>
              <p:nvPr/>
            </p:nvSpPr>
            <p:spPr bwMode="auto">
              <a:xfrm flipH="1">
                <a:off x="3553" y="1848"/>
                <a:ext cx="240" cy="240"/>
              </a:xfrm>
              <a:prstGeom prst="line">
                <a:avLst/>
              </a:prstGeom>
              <a:noFill/>
              <a:ln w="12700" cap="sq">
                <a:solidFill>
                  <a:srgbClr val="96969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lstStyle/>
              <a:p>
                <a:endParaRPr lang="ja-JP" altLang="en-US"/>
              </a:p>
            </p:txBody>
          </p:sp>
          <p:pic>
            <p:nvPicPr>
              <p:cNvPr id="8209" name="Picture 24">
                <a:extLst>
                  <a:ext uri="{FF2B5EF4-FFF2-40B4-BE49-F238E27FC236}">
                    <a16:creationId xmlns:a16="http://schemas.microsoft.com/office/drawing/2014/main" id="{89CB301C-5EC8-C7A8-C2C4-0486422D16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6" y="2218"/>
                <a:ext cx="164"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10" name="Line 25">
                <a:extLst>
                  <a:ext uri="{FF2B5EF4-FFF2-40B4-BE49-F238E27FC236}">
                    <a16:creationId xmlns:a16="http://schemas.microsoft.com/office/drawing/2014/main" id="{52ADBA37-8436-D4AF-C820-869A0DB7E2C8}"/>
                  </a:ext>
                </a:extLst>
              </p:cNvPr>
              <p:cNvSpPr>
                <a:spLocks noChangeShapeType="1"/>
              </p:cNvSpPr>
              <p:nvPr/>
            </p:nvSpPr>
            <p:spPr bwMode="auto">
              <a:xfrm>
                <a:off x="3527" y="1250"/>
                <a:ext cx="0" cy="994"/>
              </a:xfrm>
              <a:prstGeom prst="line">
                <a:avLst/>
              </a:prstGeom>
              <a:noFill/>
              <a:ln w="12700">
                <a:solidFill>
                  <a:srgbClr val="96969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lstStyle/>
              <a:p>
                <a:endParaRPr lang="ja-JP" altLang="en-US"/>
              </a:p>
            </p:txBody>
          </p:sp>
          <p:pic>
            <p:nvPicPr>
              <p:cNvPr id="8211" name="Picture 26">
                <a:extLst>
                  <a:ext uri="{FF2B5EF4-FFF2-40B4-BE49-F238E27FC236}">
                    <a16:creationId xmlns:a16="http://schemas.microsoft.com/office/drawing/2014/main" id="{F33B8717-45FE-F2CE-1561-E1A62FC6C43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0" y="576"/>
                <a:ext cx="2736" cy="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2" name="Freeform 27">
              <a:extLst>
                <a:ext uri="{FF2B5EF4-FFF2-40B4-BE49-F238E27FC236}">
                  <a16:creationId xmlns:a16="http://schemas.microsoft.com/office/drawing/2014/main" id="{D5E5DE9A-610F-6B63-A336-ED45ACEFEBB8}"/>
                </a:ext>
              </a:extLst>
            </p:cNvPr>
            <p:cNvSpPr>
              <a:spLocks/>
            </p:cNvSpPr>
            <p:nvPr/>
          </p:nvSpPr>
          <p:spPr bwMode="auto">
            <a:xfrm>
              <a:off x="3602" y="6341"/>
              <a:ext cx="534" cy="2643"/>
            </a:xfrm>
            <a:custGeom>
              <a:avLst/>
              <a:gdLst>
                <a:gd name="T0" fmla="*/ 0 w 720"/>
                <a:gd name="T1" fmla="*/ 2643 h 1080"/>
                <a:gd name="T2" fmla="*/ 267 w 720"/>
                <a:gd name="T3" fmla="*/ 0 h 1080"/>
                <a:gd name="T4" fmla="*/ 534 w 720"/>
                <a:gd name="T5" fmla="*/ 2643 h 1080"/>
                <a:gd name="T6" fmla="*/ 0 60000 65536"/>
                <a:gd name="T7" fmla="*/ 0 60000 65536"/>
                <a:gd name="T8" fmla="*/ 0 60000 65536"/>
              </a:gdLst>
              <a:ahLst/>
              <a:cxnLst>
                <a:cxn ang="T6">
                  <a:pos x="T0" y="T1"/>
                </a:cxn>
                <a:cxn ang="T7">
                  <a:pos x="T2" y="T3"/>
                </a:cxn>
                <a:cxn ang="T8">
                  <a:pos x="T4" y="T5"/>
                </a:cxn>
              </a:cxnLst>
              <a:rect l="0" t="0" r="r" b="b"/>
              <a:pathLst>
                <a:path w="720" h="1080">
                  <a:moveTo>
                    <a:pt x="0" y="1080"/>
                  </a:moveTo>
                  <a:cubicBezTo>
                    <a:pt x="120" y="540"/>
                    <a:pt x="240" y="0"/>
                    <a:pt x="360" y="0"/>
                  </a:cubicBezTo>
                  <a:cubicBezTo>
                    <a:pt x="480" y="0"/>
                    <a:pt x="600" y="540"/>
                    <a:pt x="720" y="1080"/>
                  </a:cubicBezTo>
                </a:path>
              </a:pathLst>
            </a:custGeom>
            <a:noFill/>
            <a:ln w="19050" cap="flat" cmpd="sng">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03" name="Freeform 28">
              <a:extLst>
                <a:ext uri="{FF2B5EF4-FFF2-40B4-BE49-F238E27FC236}">
                  <a16:creationId xmlns:a16="http://schemas.microsoft.com/office/drawing/2014/main" id="{4F8C3953-39DF-E723-D43A-EEBC249069C0}"/>
                </a:ext>
              </a:extLst>
            </p:cNvPr>
            <p:cNvSpPr>
              <a:spLocks/>
            </p:cNvSpPr>
            <p:nvPr/>
          </p:nvSpPr>
          <p:spPr bwMode="auto">
            <a:xfrm>
              <a:off x="4366" y="6341"/>
              <a:ext cx="1145" cy="2643"/>
            </a:xfrm>
            <a:custGeom>
              <a:avLst/>
              <a:gdLst>
                <a:gd name="T0" fmla="*/ 0 w 720"/>
                <a:gd name="T1" fmla="*/ 2643 h 1080"/>
                <a:gd name="T2" fmla="*/ 573 w 720"/>
                <a:gd name="T3" fmla="*/ 0 h 1080"/>
                <a:gd name="T4" fmla="*/ 1145 w 720"/>
                <a:gd name="T5" fmla="*/ 2643 h 1080"/>
                <a:gd name="T6" fmla="*/ 0 60000 65536"/>
                <a:gd name="T7" fmla="*/ 0 60000 65536"/>
                <a:gd name="T8" fmla="*/ 0 60000 65536"/>
              </a:gdLst>
              <a:ahLst/>
              <a:cxnLst>
                <a:cxn ang="T6">
                  <a:pos x="T0" y="T1"/>
                </a:cxn>
                <a:cxn ang="T7">
                  <a:pos x="T2" y="T3"/>
                </a:cxn>
                <a:cxn ang="T8">
                  <a:pos x="T4" y="T5"/>
                </a:cxn>
              </a:cxnLst>
              <a:rect l="0" t="0" r="r" b="b"/>
              <a:pathLst>
                <a:path w="720" h="1080">
                  <a:moveTo>
                    <a:pt x="0" y="1080"/>
                  </a:moveTo>
                  <a:cubicBezTo>
                    <a:pt x="120" y="540"/>
                    <a:pt x="240" y="0"/>
                    <a:pt x="360" y="0"/>
                  </a:cubicBezTo>
                  <a:cubicBezTo>
                    <a:pt x="480" y="0"/>
                    <a:pt x="600" y="540"/>
                    <a:pt x="720" y="1080"/>
                  </a:cubicBezTo>
                </a:path>
              </a:pathLst>
            </a:custGeom>
            <a:noFill/>
            <a:ln w="19050" cap="flat" cmpd="sng">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04" name="AutoShape 29">
              <a:extLst>
                <a:ext uri="{FF2B5EF4-FFF2-40B4-BE49-F238E27FC236}">
                  <a16:creationId xmlns:a16="http://schemas.microsoft.com/office/drawing/2014/main" id="{5A31003C-B986-A0A6-84D8-424951BBB468}"/>
                </a:ext>
              </a:extLst>
            </p:cNvPr>
            <p:cNvSpPr>
              <a:spLocks noChangeArrowheads="1"/>
            </p:cNvSpPr>
            <p:nvPr/>
          </p:nvSpPr>
          <p:spPr bwMode="auto">
            <a:xfrm>
              <a:off x="3831" y="8199"/>
              <a:ext cx="1145" cy="285"/>
            </a:xfrm>
            <a:prstGeom prst="curvedUpArrow">
              <a:avLst>
                <a:gd name="adj1" fmla="val 80351"/>
                <a:gd name="adj2" fmla="val 160702"/>
                <a:gd name="adj3" fmla="val 33333"/>
              </a:avLst>
            </a:prstGeom>
            <a:solidFill>
              <a:srgbClr val="FFFF00"/>
            </a:solidFill>
            <a:ln w="9525">
              <a:solidFill>
                <a:srgbClr val="0000FF"/>
              </a:solidFill>
              <a:prstDash val="dash"/>
              <a:miter lim="800000"/>
              <a:headEnd/>
              <a:tailEnd/>
            </a:ln>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ー 1">
            <a:extLst>
              <a:ext uri="{FF2B5EF4-FFF2-40B4-BE49-F238E27FC236}">
                <a16:creationId xmlns:a16="http://schemas.microsoft.com/office/drawing/2014/main" id="{A650489B-7558-3390-5191-1A94ECB3C4A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9219" name="フッター プレースホルダー 2">
            <a:extLst>
              <a:ext uri="{FF2B5EF4-FFF2-40B4-BE49-F238E27FC236}">
                <a16:creationId xmlns:a16="http://schemas.microsoft.com/office/drawing/2014/main" id="{09612839-79AC-A210-1781-121968D74C8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9220" name="スライド番号プレースホルダー 3">
            <a:extLst>
              <a:ext uri="{FF2B5EF4-FFF2-40B4-BE49-F238E27FC236}">
                <a16:creationId xmlns:a16="http://schemas.microsoft.com/office/drawing/2014/main" id="{60A2916D-8DD1-66D1-0216-04600CD8AF8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24498164-D2CD-4B91-9066-46ED491D1E30}" type="slidenum">
              <a:rPr lang="en-US" altLang="ja-JP" smtClean="0"/>
              <a:pPr/>
              <a:t>7</a:t>
            </a:fld>
            <a:endParaRPr lang="en-US" altLang="ja-JP"/>
          </a:p>
        </p:txBody>
      </p:sp>
      <p:grpSp>
        <p:nvGrpSpPr>
          <p:cNvPr id="9221" name="Group 5">
            <a:extLst>
              <a:ext uri="{FF2B5EF4-FFF2-40B4-BE49-F238E27FC236}">
                <a16:creationId xmlns:a16="http://schemas.microsoft.com/office/drawing/2014/main" id="{D18A2CF2-93A6-5B35-5086-475F66C12532}"/>
              </a:ext>
            </a:extLst>
          </p:cNvPr>
          <p:cNvGrpSpPr>
            <a:grpSpLocks/>
          </p:cNvGrpSpPr>
          <p:nvPr/>
        </p:nvGrpSpPr>
        <p:grpSpPr bwMode="auto">
          <a:xfrm>
            <a:off x="685800" y="1524000"/>
            <a:ext cx="7848600" cy="4813300"/>
            <a:chOff x="432" y="624"/>
            <a:chExt cx="4944" cy="3168"/>
          </a:xfrm>
        </p:grpSpPr>
        <p:pic>
          <p:nvPicPr>
            <p:cNvPr id="9223" name="Picture 6">
              <a:extLst>
                <a:ext uri="{FF2B5EF4-FFF2-40B4-BE49-F238E27FC236}">
                  <a16:creationId xmlns:a16="http://schemas.microsoft.com/office/drawing/2014/main" id="{34E5F6A4-EE9A-4050-4828-F4405AF4B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624"/>
              <a:ext cx="912"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7">
              <a:extLst>
                <a:ext uri="{FF2B5EF4-FFF2-40B4-BE49-F238E27FC236}">
                  <a16:creationId xmlns:a16="http://schemas.microsoft.com/office/drawing/2014/main" id="{CD966892-A993-410C-FB99-5EA996BE9C0A}"/>
                </a:ext>
              </a:extLst>
            </p:cNvPr>
            <p:cNvSpPr txBox="1">
              <a:spLocks noChangeArrowheads="1"/>
            </p:cNvSpPr>
            <p:nvPr/>
          </p:nvSpPr>
          <p:spPr bwMode="auto">
            <a:xfrm>
              <a:off x="912" y="1392"/>
              <a:ext cx="1344" cy="228"/>
            </a:xfrm>
            <a:prstGeom prst="rect">
              <a:avLst/>
            </a:prstGeom>
            <a:noFill/>
            <a:ln w="9525">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1600">
                  <a:latin typeface="Arial" panose="020B0604020202020204" pitchFamily="34" charset="0"/>
                  <a:ea typeface="ＭＳ Ｐゴシック" panose="020B0600070205080204" pitchFamily="50" charset="-128"/>
                </a:rPr>
                <a:t>Modified SSA pulse</a:t>
              </a:r>
            </a:p>
          </p:txBody>
        </p:sp>
        <p:sp>
          <p:nvSpPr>
            <p:cNvPr id="9225" name="Text Box 8">
              <a:extLst>
                <a:ext uri="{FF2B5EF4-FFF2-40B4-BE49-F238E27FC236}">
                  <a16:creationId xmlns:a16="http://schemas.microsoft.com/office/drawing/2014/main" id="{08690B80-6511-5B7D-C28F-5E046F88980F}"/>
                </a:ext>
              </a:extLst>
            </p:cNvPr>
            <p:cNvSpPr txBox="1">
              <a:spLocks noChangeArrowheads="1"/>
            </p:cNvSpPr>
            <p:nvPr/>
          </p:nvSpPr>
          <p:spPr bwMode="auto">
            <a:xfrm>
              <a:off x="3648" y="1392"/>
              <a:ext cx="1344" cy="228"/>
            </a:xfrm>
            <a:prstGeom prst="rect">
              <a:avLst/>
            </a:prstGeom>
            <a:noFill/>
            <a:ln w="9525">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1600">
                  <a:latin typeface="Arial" panose="020B0604020202020204" pitchFamily="34" charset="0"/>
                  <a:ea typeface="ＭＳ Ｐゴシック" panose="020B0600070205080204" pitchFamily="50" charset="-128"/>
                </a:rPr>
                <a:t>Modified SSA pulse</a:t>
              </a:r>
            </a:p>
          </p:txBody>
        </p:sp>
        <p:sp>
          <p:nvSpPr>
            <p:cNvPr id="9226" name="Text Box 9">
              <a:extLst>
                <a:ext uri="{FF2B5EF4-FFF2-40B4-BE49-F238E27FC236}">
                  <a16:creationId xmlns:a16="http://schemas.microsoft.com/office/drawing/2014/main" id="{2BA4C1D0-B046-EC15-E73B-A2813194D7C9}"/>
                </a:ext>
              </a:extLst>
            </p:cNvPr>
            <p:cNvSpPr txBox="1">
              <a:spLocks noChangeArrowheads="1"/>
            </p:cNvSpPr>
            <p:nvPr/>
          </p:nvSpPr>
          <p:spPr bwMode="auto">
            <a:xfrm>
              <a:off x="2352" y="960"/>
              <a:ext cx="1036" cy="250"/>
            </a:xfrm>
            <a:prstGeom prst="rect">
              <a:avLst/>
            </a:prstGeom>
            <a:noFill/>
            <a:ln w="12700">
              <a:solidFill>
                <a:srgbClr val="0000FF"/>
              </a:solidFill>
              <a:prstDash val="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800">
                  <a:solidFill>
                    <a:srgbClr val="0000FF"/>
                  </a:solidFill>
                  <a:latin typeface="Arial" panose="020B0604020202020204" pitchFamily="34" charset="0"/>
                  <a:ea typeface="ＭＳ Ｐゴシック" panose="020B0600070205080204" pitchFamily="50" charset="-128"/>
                </a:rPr>
                <a:t>Exchangeable</a:t>
              </a:r>
            </a:p>
          </p:txBody>
        </p:sp>
        <p:grpSp>
          <p:nvGrpSpPr>
            <p:cNvPr id="9227" name="Group 10">
              <a:extLst>
                <a:ext uri="{FF2B5EF4-FFF2-40B4-BE49-F238E27FC236}">
                  <a16:creationId xmlns:a16="http://schemas.microsoft.com/office/drawing/2014/main" id="{5758FE1A-5CF3-54D3-C57F-F1CD74E350FA}"/>
                </a:ext>
              </a:extLst>
            </p:cNvPr>
            <p:cNvGrpSpPr>
              <a:grpSpLocks/>
            </p:cNvGrpSpPr>
            <p:nvPr/>
          </p:nvGrpSpPr>
          <p:grpSpPr bwMode="auto">
            <a:xfrm>
              <a:off x="577" y="1776"/>
              <a:ext cx="1726" cy="1190"/>
              <a:chOff x="771" y="1776"/>
              <a:chExt cx="1699" cy="1184"/>
            </a:xfrm>
          </p:grpSpPr>
          <p:sp>
            <p:nvSpPr>
              <p:cNvPr id="9259" name="Rectangle 11">
                <a:extLst>
                  <a:ext uri="{FF2B5EF4-FFF2-40B4-BE49-F238E27FC236}">
                    <a16:creationId xmlns:a16="http://schemas.microsoft.com/office/drawing/2014/main" id="{AE1B938E-F2D1-BE4E-D61E-AF4B63158ABD}"/>
                  </a:ext>
                </a:extLst>
              </p:cNvPr>
              <p:cNvSpPr>
                <a:spLocks noChangeArrowheads="1"/>
              </p:cNvSpPr>
              <p:nvPr/>
            </p:nvSpPr>
            <p:spPr bwMode="auto">
              <a:xfrm rot="5341551" flipH="1" flipV="1">
                <a:off x="512" y="2368"/>
                <a:ext cx="59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800">
                    <a:solidFill>
                      <a:srgbClr val="000000"/>
                    </a:solidFill>
                    <a:latin typeface="Arial" panose="020B0604020202020204" pitchFamily="34" charset="0"/>
                    <a:ea typeface="ＭＳ Ｐゴシック" panose="020B0600070205080204" pitchFamily="50" charset="-128"/>
                  </a:rPr>
                  <a:t>Power 　Spectrum</a:t>
                </a:r>
              </a:p>
            </p:txBody>
          </p:sp>
          <p:sp>
            <p:nvSpPr>
              <p:cNvPr id="9260" name="Rectangle 12">
                <a:extLst>
                  <a:ext uri="{FF2B5EF4-FFF2-40B4-BE49-F238E27FC236}">
                    <a16:creationId xmlns:a16="http://schemas.microsoft.com/office/drawing/2014/main" id="{028FE143-081E-C44A-BE58-6EBC3BAF8A04}"/>
                  </a:ext>
                </a:extLst>
              </p:cNvPr>
              <p:cNvSpPr>
                <a:spLocks noChangeArrowheads="1"/>
              </p:cNvSpPr>
              <p:nvPr/>
            </p:nvSpPr>
            <p:spPr bwMode="auto">
              <a:xfrm>
                <a:off x="1527" y="1979"/>
                <a:ext cx="59" cy="804"/>
              </a:xfrm>
              <a:prstGeom prst="rect">
                <a:avLst/>
              </a:prstGeom>
              <a:solidFill>
                <a:srgbClr val="C0C0C0"/>
              </a:solidFill>
              <a:ln w="14288">
                <a:solidFill>
                  <a:srgbClr val="C0C0C0"/>
                </a:solidFill>
                <a:miter lim="800000"/>
                <a:headEnd/>
                <a:tailEnd/>
              </a:ln>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9261" name="Line 13">
                <a:extLst>
                  <a:ext uri="{FF2B5EF4-FFF2-40B4-BE49-F238E27FC236}">
                    <a16:creationId xmlns:a16="http://schemas.microsoft.com/office/drawing/2014/main" id="{B37433D9-8A76-C3E5-92AA-0FF921093AED}"/>
                  </a:ext>
                </a:extLst>
              </p:cNvPr>
              <p:cNvSpPr>
                <a:spLocks noChangeShapeType="1"/>
              </p:cNvSpPr>
              <p:nvPr/>
            </p:nvSpPr>
            <p:spPr bwMode="auto">
              <a:xfrm flipV="1">
                <a:off x="945" y="1923"/>
                <a:ext cx="0" cy="86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62" name="Line 14">
                <a:extLst>
                  <a:ext uri="{FF2B5EF4-FFF2-40B4-BE49-F238E27FC236}">
                    <a16:creationId xmlns:a16="http://schemas.microsoft.com/office/drawing/2014/main" id="{F9BC6FB8-FCD7-A5BB-F30D-5AF0CF9EFFBA}"/>
                  </a:ext>
                </a:extLst>
              </p:cNvPr>
              <p:cNvSpPr>
                <a:spLocks noChangeShapeType="1"/>
              </p:cNvSpPr>
              <p:nvPr/>
            </p:nvSpPr>
            <p:spPr bwMode="auto">
              <a:xfrm>
                <a:off x="945" y="2783"/>
                <a:ext cx="1525"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9263" name="Group 15">
                <a:extLst>
                  <a:ext uri="{FF2B5EF4-FFF2-40B4-BE49-F238E27FC236}">
                    <a16:creationId xmlns:a16="http://schemas.microsoft.com/office/drawing/2014/main" id="{F2FDF1A1-EC91-0E30-C983-6868390E7E2C}"/>
                  </a:ext>
                </a:extLst>
              </p:cNvPr>
              <p:cNvGrpSpPr>
                <a:grpSpLocks/>
              </p:cNvGrpSpPr>
              <p:nvPr/>
            </p:nvGrpSpPr>
            <p:grpSpPr bwMode="auto">
              <a:xfrm>
                <a:off x="1063" y="2736"/>
                <a:ext cx="1189" cy="47"/>
                <a:chOff x="710" y="2703"/>
                <a:chExt cx="1189" cy="80"/>
              </a:xfrm>
            </p:grpSpPr>
            <p:sp>
              <p:nvSpPr>
                <p:cNvPr id="9282" name="Line 16">
                  <a:extLst>
                    <a:ext uri="{FF2B5EF4-FFF2-40B4-BE49-F238E27FC236}">
                      <a16:creationId xmlns:a16="http://schemas.microsoft.com/office/drawing/2014/main" id="{DBD3329F-F7A6-7C4C-7479-B845DB51148F}"/>
                    </a:ext>
                  </a:extLst>
                </p:cNvPr>
                <p:cNvSpPr>
                  <a:spLocks noChangeShapeType="1"/>
                </p:cNvSpPr>
                <p:nvPr/>
              </p:nvSpPr>
              <p:spPr bwMode="auto">
                <a:xfrm>
                  <a:off x="710"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83" name="Line 17">
                  <a:extLst>
                    <a:ext uri="{FF2B5EF4-FFF2-40B4-BE49-F238E27FC236}">
                      <a16:creationId xmlns:a16="http://schemas.microsoft.com/office/drawing/2014/main" id="{7A230804-7B7C-24B4-D4F7-CF633C426A79}"/>
                    </a:ext>
                  </a:extLst>
                </p:cNvPr>
                <p:cNvSpPr>
                  <a:spLocks noChangeShapeType="1"/>
                </p:cNvSpPr>
                <p:nvPr/>
              </p:nvSpPr>
              <p:spPr bwMode="auto">
                <a:xfrm>
                  <a:off x="829"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84" name="Line 18">
                  <a:extLst>
                    <a:ext uri="{FF2B5EF4-FFF2-40B4-BE49-F238E27FC236}">
                      <a16:creationId xmlns:a16="http://schemas.microsoft.com/office/drawing/2014/main" id="{44BC630C-CF61-1C39-4101-A90EEB6D7992}"/>
                    </a:ext>
                  </a:extLst>
                </p:cNvPr>
                <p:cNvSpPr>
                  <a:spLocks noChangeShapeType="1"/>
                </p:cNvSpPr>
                <p:nvPr/>
              </p:nvSpPr>
              <p:spPr bwMode="auto">
                <a:xfrm>
                  <a:off x="948"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85" name="Line 19">
                  <a:extLst>
                    <a:ext uri="{FF2B5EF4-FFF2-40B4-BE49-F238E27FC236}">
                      <a16:creationId xmlns:a16="http://schemas.microsoft.com/office/drawing/2014/main" id="{3AC4AC15-DFF5-058E-DD6C-3A4C7D764E7B}"/>
                    </a:ext>
                  </a:extLst>
                </p:cNvPr>
                <p:cNvSpPr>
                  <a:spLocks noChangeShapeType="1"/>
                </p:cNvSpPr>
                <p:nvPr/>
              </p:nvSpPr>
              <p:spPr bwMode="auto">
                <a:xfrm>
                  <a:off x="1067"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86" name="Line 20">
                  <a:extLst>
                    <a:ext uri="{FF2B5EF4-FFF2-40B4-BE49-F238E27FC236}">
                      <a16:creationId xmlns:a16="http://schemas.microsoft.com/office/drawing/2014/main" id="{5C7E7C6B-1B2E-716D-425E-001298F73C07}"/>
                    </a:ext>
                  </a:extLst>
                </p:cNvPr>
                <p:cNvSpPr>
                  <a:spLocks noChangeShapeType="1"/>
                </p:cNvSpPr>
                <p:nvPr/>
              </p:nvSpPr>
              <p:spPr bwMode="auto">
                <a:xfrm>
                  <a:off x="1186"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87" name="Line 21">
                  <a:extLst>
                    <a:ext uri="{FF2B5EF4-FFF2-40B4-BE49-F238E27FC236}">
                      <a16:creationId xmlns:a16="http://schemas.microsoft.com/office/drawing/2014/main" id="{A040B87F-7B52-7FA7-6934-71C74109B5E5}"/>
                    </a:ext>
                  </a:extLst>
                </p:cNvPr>
                <p:cNvSpPr>
                  <a:spLocks noChangeShapeType="1"/>
                </p:cNvSpPr>
                <p:nvPr/>
              </p:nvSpPr>
              <p:spPr bwMode="auto">
                <a:xfrm>
                  <a:off x="1304"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88" name="Line 22">
                  <a:extLst>
                    <a:ext uri="{FF2B5EF4-FFF2-40B4-BE49-F238E27FC236}">
                      <a16:creationId xmlns:a16="http://schemas.microsoft.com/office/drawing/2014/main" id="{4632DE5A-62C2-2103-DA53-DDB51E4CFCDB}"/>
                    </a:ext>
                  </a:extLst>
                </p:cNvPr>
                <p:cNvSpPr>
                  <a:spLocks noChangeShapeType="1"/>
                </p:cNvSpPr>
                <p:nvPr/>
              </p:nvSpPr>
              <p:spPr bwMode="auto">
                <a:xfrm>
                  <a:off x="1423"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89" name="Line 23">
                  <a:extLst>
                    <a:ext uri="{FF2B5EF4-FFF2-40B4-BE49-F238E27FC236}">
                      <a16:creationId xmlns:a16="http://schemas.microsoft.com/office/drawing/2014/main" id="{C6B9BF92-C88D-3A20-B19C-0C2401691F18}"/>
                    </a:ext>
                  </a:extLst>
                </p:cNvPr>
                <p:cNvSpPr>
                  <a:spLocks noChangeShapeType="1"/>
                </p:cNvSpPr>
                <p:nvPr/>
              </p:nvSpPr>
              <p:spPr bwMode="auto">
                <a:xfrm>
                  <a:off x="1542"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90" name="Line 24">
                  <a:extLst>
                    <a:ext uri="{FF2B5EF4-FFF2-40B4-BE49-F238E27FC236}">
                      <a16:creationId xmlns:a16="http://schemas.microsoft.com/office/drawing/2014/main" id="{8AEF46D8-C4EB-2BA3-C6D1-2560C9922B88}"/>
                    </a:ext>
                  </a:extLst>
                </p:cNvPr>
                <p:cNvSpPr>
                  <a:spLocks noChangeShapeType="1"/>
                </p:cNvSpPr>
                <p:nvPr/>
              </p:nvSpPr>
              <p:spPr bwMode="auto">
                <a:xfrm>
                  <a:off x="1661"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91" name="Line 25">
                  <a:extLst>
                    <a:ext uri="{FF2B5EF4-FFF2-40B4-BE49-F238E27FC236}">
                      <a16:creationId xmlns:a16="http://schemas.microsoft.com/office/drawing/2014/main" id="{02667CC0-280C-ECE1-B5A7-D32A2D19EA3F}"/>
                    </a:ext>
                  </a:extLst>
                </p:cNvPr>
                <p:cNvSpPr>
                  <a:spLocks noChangeShapeType="1"/>
                </p:cNvSpPr>
                <p:nvPr/>
              </p:nvSpPr>
              <p:spPr bwMode="auto">
                <a:xfrm>
                  <a:off x="1780"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92" name="Line 26">
                  <a:extLst>
                    <a:ext uri="{FF2B5EF4-FFF2-40B4-BE49-F238E27FC236}">
                      <a16:creationId xmlns:a16="http://schemas.microsoft.com/office/drawing/2014/main" id="{0BB628D2-2452-D3EE-7AEC-95CB03CA23C8}"/>
                    </a:ext>
                  </a:extLst>
                </p:cNvPr>
                <p:cNvSpPr>
                  <a:spLocks noChangeShapeType="1"/>
                </p:cNvSpPr>
                <p:nvPr/>
              </p:nvSpPr>
              <p:spPr bwMode="auto">
                <a:xfrm>
                  <a:off x="1899"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9264" name="Freeform 27">
                <a:extLst>
                  <a:ext uri="{FF2B5EF4-FFF2-40B4-BE49-F238E27FC236}">
                    <a16:creationId xmlns:a16="http://schemas.microsoft.com/office/drawing/2014/main" id="{8983F0FC-63D8-971B-40F4-BFDBBF284FCE}"/>
                  </a:ext>
                </a:extLst>
              </p:cNvPr>
              <p:cNvSpPr>
                <a:spLocks/>
              </p:cNvSpPr>
              <p:nvPr/>
            </p:nvSpPr>
            <p:spPr bwMode="auto">
              <a:xfrm>
                <a:off x="1194" y="1969"/>
                <a:ext cx="1093" cy="604"/>
              </a:xfrm>
              <a:custGeom>
                <a:avLst/>
                <a:gdLst>
                  <a:gd name="T0" fmla="*/ 1093 w 3342"/>
                  <a:gd name="T1" fmla="*/ 604 h 604"/>
                  <a:gd name="T2" fmla="*/ 1010 w 3342"/>
                  <a:gd name="T3" fmla="*/ 604 h 604"/>
                  <a:gd name="T4" fmla="*/ 1010 w 3342"/>
                  <a:gd name="T5" fmla="*/ 0 h 604"/>
                  <a:gd name="T6" fmla="*/ 119 w 3342"/>
                  <a:gd name="T7" fmla="*/ 0 h 604"/>
                  <a:gd name="T8" fmla="*/ 119 w 3342"/>
                  <a:gd name="T9" fmla="*/ 604 h 604"/>
                  <a:gd name="T10" fmla="*/ 0 w 3342"/>
                  <a:gd name="T11" fmla="*/ 604 h 6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42" h="604">
                    <a:moveTo>
                      <a:pt x="3342" y="604"/>
                    </a:moveTo>
                    <a:lnTo>
                      <a:pt x="3088" y="604"/>
                    </a:lnTo>
                    <a:lnTo>
                      <a:pt x="3088" y="0"/>
                    </a:lnTo>
                    <a:lnTo>
                      <a:pt x="363" y="0"/>
                    </a:lnTo>
                    <a:lnTo>
                      <a:pt x="363" y="604"/>
                    </a:lnTo>
                    <a:lnTo>
                      <a:pt x="0" y="604"/>
                    </a:lnTo>
                  </a:path>
                </a:pathLst>
              </a:custGeom>
              <a:noFill/>
              <a:ln w="12700"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65" name="Rectangle 28">
                <a:extLst>
                  <a:ext uri="{FF2B5EF4-FFF2-40B4-BE49-F238E27FC236}">
                    <a16:creationId xmlns:a16="http://schemas.microsoft.com/office/drawing/2014/main" id="{9BBADC96-9C3F-8276-600B-D9AC4AE206A5}"/>
                  </a:ext>
                </a:extLst>
              </p:cNvPr>
              <p:cNvSpPr>
                <a:spLocks noChangeArrowheads="1"/>
              </p:cNvSpPr>
              <p:nvPr/>
            </p:nvSpPr>
            <p:spPr bwMode="auto">
              <a:xfrm>
                <a:off x="1290" y="2847"/>
                <a:ext cx="3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3</a:t>
                </a:r>
                <a:endParaRPr lang="ja-JP" altLang="en-US" sz="800" b="1">
                  <a:ea typeface="ＭＳ Ｐゴシック" panose="020B0600070205080204" pitchFamily="50" charset="-128"/>
                </a:endParaRPr>
              </a:p>
            </p:txBody>
          </p:sp>
          <p:sp>
            <p:nvSpPr>
              <p:cNvPr id="9266" name="Rectangle 29">
                <a:extLst>
                  <a:ext uri="{FF2B5EF4-FFF2-40B4-BE49-F238E27FC236}">
                    <a16:creationId xmlns:a16="http://schemas.microsoft.com/office/drawing/2014/main" id="{F1D61FA6-EAE3-7161-0AEC-C12ED2AF09E9}"/>
                  </a:ext>
                </a:extLst>
              </p:cNvPr>
              <p:cNvSpPr>
                <a:spLocks noChangeArrowheads="1"/>
              </p:cNvSpPr>
              <p:nvPr/>
            </p:nvSpPr>
            <p:spPr bwMode="auto">
              <a:xfrm>
                <a:off x="1025" y="2832"/>
                <a:ext cx="4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a:t>
                </a:r>
                <a:endParaRPr lang="ja-JP" altLang="en-US" sz="800" b="1">
                  <a:ea typeface="ＭＳ Ｐゴシック" panose="020B0600070205080204" pitchFamily="50" charset="-128"/>
                </a:endParaRPr>
              </a:p>
            </p:txBody>
          </p:sp>
          <p:sp>
            <p:nvSpPr>
              <p:cNvPr id="9267" name="Rectangle 30">
                <a:extLst>
                  <a:ext uri="{FF2B5EF4-FFF2-40B4-BE49-F238E27FC236}">
                    <a16:creationId xmlns:a16="http://schemas.microsoft.com/office/drawing/2014/main" id="{3DEA1413-3E36-540D-CD95-32C4F5192380}"/>
                  </a:ext>
                </a:extLst>
              </p:cNvPr>
              <p:cNvSpPr>
                <a:spLocks noChangeArrowheads="1"/>
              </p:cNvSpPr>
              <p:nvPr/>
            </p:nvSpPr>
            <p:spPr bwMode="auto">
              <a:xfrm>
                <a:off x="1177" y="2847"/>
                <a:ext cx="3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2</a:t>
                </a:r>
                <a:endParaRPr lang="ja-JP" altLang="en-US" sz="800" b="1">
                  <a:ea typeface="ＭＳ Ｐゴシック" panose="020B0600070205080204" pitchFamily="50" charset="-128"/>
                </a:endParaRPr>
              </a:p>
            </p:txBody>
          </p:sp>
          <p:sp>
            <p:nvSpPr>
              <p:cNvPr id="9268" name="Rectangle 31">
                <a:extLst>
                  <a:ext uri="{FF2B5EF4-FFF2-40B4-BE49-F238E27FC236}">
                    <a16:creationId xmlns:a16="http://schemas.microsoft.com/office/drawing/2014/main" id="{072C66DD-97CC-C2CE-C314-BBC42F8EFB17}"/>
                  </a:ext>
                </a:extLst>
              </p:cNvPr>
              <p:cNvSpPr>
                <a:spLocks noChangeArrowheads="1"/>
              </p:cNvSpPr>
              <p:nvPr/>
            </p:nvSpPr>
            <p:spPr bwMode="auto">
              <a:xfrm>
                <a:off x="1409" y="2846"/>
                <a:ext cx="3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4</a:t>
                </a:r>
                <a:endParaRPr lang="ja-JP" altLang="en-US" sz="800" b="1">
                  <a:ea typeface="ＭＳ Ｐゴシック" panose="020B0600070205080204" pitchFamily="50" charset="-128"/>
                </a:endParaRPr>
              </a:p>
            </p:txBody>
          </p:sp>
          <p:sp>
            <p:nvSpPr>
              <p:cNvPr id="9269" name="Rectangle 32">
                <a:extLst>
                  <a:ext uri="{FF2B5EF4-FFF2-40B4-BE49-F238E27FC236}">
                    <a16:creationId xmlns:a16="http://schemas.microsoft.com/office/drawing/2014/main" id="{103AE70C-918F-23F3-D53D-5873860601AB}"/>
                  </a:ext>
                </a:extLst>
              </p:cNvPr>
              <p:cNvSpPr>
                <a:spLocks noChangeArrowheads="1"/>
              </p:cNvSpPr>
              <p:nvPr/>
            </p:nvSpPr>
            <p:spPr bwMode="auto">
              <a:xfrm>
                <a:off x="1527" y="2846"/>
                <a:ext cx="3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5</a:t>
                </a:r>
                <a:endParaRPr lang="ja-JP" altLang="en-US" sz="800" b="1">
                  <a:ea typeface="ＭＳ Ｐゴシック" panose="020B0600070205080204" pitchFamily="50" charset="-128"/>
                </a:endParaRPr>
              </a:p>
            </p:txBody>
          </p:sp>
          <p:sp>
            <p:nvSpPr>
              <p:cNvPr id="9270" name="Rectangle 33">
                <a:extLst>
                  <a:ext uri="{FF2B5EF4-FFF2-40B4-BE49-F238E27FC236}">
                    <a16:creationId xmlns:a16="http://schemas.microsoft.com/office/drawing/2014/main" id="{BDAAE6F6-50F5-082F-E670-1A9924E5BDD6}"/>
                  </a:ext>
                </a:extLst>
              </p:cNvPr>
              <p:cNvSpPr>
                <a:spLocks noChangeArrowheads="1"/>
              </p:cNvSpPr>
              <p:nvPr/>
            </p:nvSpPr>
            <p:spPr bwMode="auto">
              <a:xfrm>
                <a:off x="1648" y="2846"/>
                <a:ext cx="3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6</a:t>
                </a:r>
                <a:endParaRPr lang="ja-JP" altLang="en-US" sz="800" b="1">
                  <a:ea typeface="ＭＳ Ｐゴシック" panose="020B0600070205080204" pitchFamily="50" charset="-128"/>
                </a:endParaRPr>
              </a:p>
            </p:txBody>
          </p:sp>
          <p:sp>
            <p:nvSpPr>
              <p:cNvPr id="9271" name="Rectangle 34">
                <a:extLst>
                  <a:ext uri="{FF2B5EF4-FFF2-40B4-BE49-F238E27FC236}">
                    <a16:creationId xmlns:a16="http://schemas.microsoft.com/office/drawing/2014/main" id="{04772AB4-1579-731E-E1AD-68CC92F1074B}"/>
                  </a:ext>
                </a:extLst>
              </p:cNvPr>
              <p:cNvSpPr>
                <a:spLocks noChangeArrowheads="1"/>
              </p:cNvSpPr>
              <p:nvPr/>
            </p:nvSpPr>
            <p:spPr bwMode="auto">
              <a:xfrm>
                <a:off x="1764" y="2847"/>
                <a:ext cx="3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7</a:t>
                </a:r>
                <a:endParaRPr lang="ja-JP" altLang="en-US" sz="800" b="1">
                  <a:ea typeface="ＭＳ Ｐゴシック" panose="020B0600070205080204" pitchFamily="50" charset="-128"/>
                </a:endParaRPr>
              </a:p>
            </p:txBody>
          </p:sp>
          <p:sp>
            <p:nvSpPr>
              <p:cNvPr id="9272" name="Rectangle 35">
                <a:extLst>
                  <a:ext uri="{FF2B5EF4-FFF2-40B4-BE49-F238E27FC236}">
                    <a16:creationId xmlns:a16="http://schemas.microsoft.com/office/drawing/2014/main" id="{3DCF5957-6188-633E-AEEE-B8ED2E22EEB7}"/>
                  </a:ext>
                </a:extLst>
              </p:cNvPr>
              <p:cNvSpPr>
                <a:spLocks noChangeArrowheads="1"/>
              </p:cNvSpPr>
              <p:nvPr/>
            </p:nvSpPr>
            <p:spPr bwMode="auto">
              <a:xfrm>
                <a:off x="1884" y="2846"/>
                <a:ext cx="3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8</a:t>
                </a:r>
                <a:endParaRPr lang="ja-JP" altLang="en-US" sz="800" b="1">
                  <a:ea typeface="ＭＳ Ｐゴシック" panose="020B0600070205080204" pitchFamily="50" charset="-128"/>
                </a:endParaRPr>
              </a:p>
            </p:txBody>
          </p:sp>
          <p:sp>
            <p:nvSpPr>
              <p:cNvPr id="9273" name="Rectangle 36">
                <a:extLst>
                  <a:ext uri="{FF2B5EF4-FFF2-40B4-BE49-F238E27FC236}">
                    <a16:creationId xmlns:a16="http://schemas.microsoft.com/office/drawing/2014/main" id="{25B1369F-BD4A-EB26-332A-719EAFC01609}"/>
                  </a:ext>
                </a:extLst>
              </p:cNvPr>
              <p:cNvSpPr>
                <a:spLocks noChangeArrowheads="1"/>
              </p:cNvSpPr>
              <p:nvPr/>
            </p:nvSpPr>
            <p:spPr bwMode="auto">
              <a:xfrm>
                <a:off x="2004" y="2846"/>
                <a:ext cx="3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9</a:t>
                </a:r>
                <a:endParaRPr lang="ja-JP" altLang="en-US" sz="800" b="1">
                  <a:ea typeface="ＭＳ Ｐゴシック" panose="020B0600070205080204" pitchFamily="50" charset="-128"/>
                </a:endParaRPr>
              </a:p>
            </p:txBody>
          </p:sp>
          <p:sp>
            <p:nvSpPr>
              <p:cNvPr id="9274" name="Rectangle 37">
                <a:extLst>
                  <a:ext uri="{FF2B5EF4-FFF2-40B4-BE49-F238E27FC236}">
                    <a16:creationId xmlns:a16="http://schemas.microsoft.com/office/drawing/2014/main" id="{03D048AA-87DA-4015-24D2-9F499D542423}"/>
                  </a:ext>
                </a:extLst>
              </p:cNvPr>
              <p:cNvSpPr>
                <a:spLocks noChangeArrowheads="1"/>
              </p:cNvSpPr>
              <p:nvPr/>
            </p:nvSpPr>
            <p:spPr bwMode="auto">
              <a:xfrm>
                <a:off x="2112" y="2846"/>
                <a:ext cx="7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10</a:t>
                </a:r>
                <a:endParaRPr lang="ja-JP" altLang="en-US" sz="800" b="1">
                  <a:ea typeface="ＭＳ Ｐゴシック" panose="020B0600070205080204" pitchFamily="50" charset="-128"/>
                </a:endParaRPr>
              </a:p>
            </p:txBody>
          </p:sp>
          <p:sp>
            <p:nvSpPr>
              <p:cNvPr id="9275" name="Rectangle 38">
                <a:extLst>
                  <a:ext uri="{FF2B5EF4-FFF2-40B4-BE49-F238E27FC236}">
                    <a16:creationId xmlns:a16="http://schemas.microsoft.com/office/drawing/2014/main" id="{A149DE45-7D2A-C6DA-44EF-D65CABFF250A}"/>
                  </a:ext>
                </a:extLst>
              </p:cNvPr>
              <p:cNvSpPr>
                <a:spLocks noChangeArrowheads="1"/>
              </p:cNvSpPr>
              <p:nvPr/>
            </p:nvSpPr>
            <p:spPr bwMode="auto">
              <a:xfrm>
                <a:off x="2225" y="2846"/>
                <a:ext cx="7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11</a:t>
                </a:r>
                <a:endParaRPr lang="ja-JP" altLang="en-US" sz="800" b="1">
                  <a:ea typeface="ＭＳ Ｐゴシック" panose="020B0600070205080204" pitchFamily="50" charset="-128"/>
                </a:endParaRPr>
              </a:p>
            </p:txBody>
          </p:sp>
          <p:sp>
            <p:nvSpPr>
              <p:cNvPr id="9276" name="Freeform 39">
                <a:extLst>
                  <a:ext uri="{FF2B5EF4-FFF2-40B4-BE49-F238E27FC236}">
                    <a16:creationId xmlns:a16="http://schemas.microsoft.com/office/drawing/2014/main" id="{4E022E94-A811-024C-7855-7FD20E5DA3CE}"/>
                  </a:ext>
                </a:extLst>
              </p:cNvPr>
              <p:cNvSpPr>
                <a:spLocks/>
              </p:cNvSpPr>
              <p:nvPr/>
            </p:nvSpPr>
            <p:spPr bwMode="auto">
              <a:xfrm>
                <a:off x="1313" y="1970"/>
                <a:ext cx="214" cy="813"/>
              </a:xfrm>
              <a:custGeom>
                <a:avLst/>
                <a:gdLst>
                  <a:gd name="T0" fmla="*/ 2 w 654"/>
                  <a:gd name="T1" fmla="*/ 765 h 813"/>
                  <a:gd name="T2" fmla="*/ 5 w 654"/>
                  <a:gd name="T3" fmla="*/ 678 h 813"/>
                  <a:gd name="T4" fmla="*/ 6 w 654"/>
                  <a:gd name="T5" fmla="*/ 596 h 813"/>
                  <a:gd name="T6" fmla="*/ 8 w 654"/>
                  <a:gd name="T7" fmla="*/ 515 h 813"/>
                  <a:gd name="T8" fmla="*/ 10 w 654"/>
                  <a:gd name="T9" fmla="*/ 426 h 813"/>
                  <a:gd name="T10" fmla="*/ 14 w 654"/>
                  <a:gd name="T11" fmla="*/ 327 h 813"/>
                  <a:gd name="T12" fmla="*/ 19 w 654"/>
                  <a:gd name="T13" fmla="*/ 239 h 813"/>
                  <a:gd name="T14" fmla="*/ 22 w 654"/>
                  <a:gd name="T15" fmla="*/ 206 h 813"/>
                  <a:gd name="T16" fmla="*/ 24 w 654"/>
                  <a:gd name="T17" fmla="*/ 174 h 813"/>
                  <a:gd name="T18" fmla="*/ 28 w 654"/>
                  <a:gd name="T19" fmla="*/ 142 h 813"/>
                  <a:gd name="T20" fmla="*/ 33 w 654"/>
                  <a:gd name="T21" fmla="*/ 111 h 813"/>
                  <a:gd name="T22" fmla="*/ 39 w 654"/>
                  <a:gd name="T23" fmla="*/ 84 h 813"/>
                  <a:gd name="T24" fmla="*/ 47 w 654"/>
                  <a:gd name="T25" fmla="*/ 60 h 813"/>
                  <a:gd name="T26" fmla="*/ 61 w 654"/>
                  <a:gd name="T27" fmla="*/ 31 h 813"/>
                  <a:gd name="T28" fmla="*/ 70 w 654"/>
                  <a:gd name="T29" fmla="*/ 19 h 813"/>
                  <a:gd name="T30" fmla="*/ 80 w 654"/>
                  <a:gd name="T31" fmla="*/ 11 h 813"/>
                  <a:gd name="T32" fmla="*/ 90 w 654"/>
                  <a:gd name="T33" fmla="*/ 5 h 813"/>
                  <a:gd name="T34" fmla="*/ 101 w 654"/>
                  <a:gd name="T35" fmla="*/ 0 h 813"/>
                  <a:gd name="T36" fmla="*/ 111 w 654"/>
                  <a:gd name="T37" fmla="*/ 0 h 813"/>
                  <a:gd name="T38" fmla="*/ 122 w 654"/>
                  <a:gd name="T39" fmla="*/ 2 h 813"/>
                  <a:gd name="T40" fmla="*/ 132 w 654"/>
                  <a:gd name="T41" fmla="*/ 7 h 813"/>
                  <a:gd name="T42" fmla="*/ 150 w 654"/>
                  <a:gd name="T43" fmla="*/ 24 h 813"/>
                  <a:gd name="T44" fmla="*/ 164 w 654"/>
                  <a:gd name="T45" fmla="*/ 50 h 813"/>
                  <a:gd name="T46" fmla="*/ 176 w 654"/>
                  <a:gd name="T47" fmla="*/ 85 h 813"/>
                  <a:gd name="T48" fmla="*/ 184 w 654"/>
                  <a:gd name="T49" fmla="*/ 126 h 813"/>
                  <a:gd name="T50" fmla="*/ 191 w 654"/>
                  <a:gd name="T51" fmla="*/ 172 h 813"/>
                  <a:gd name="T52" fmla="*/ 195 w 654"/>
                  <a:gd name="T53" fmla="*/ 220 h 813"/>
                  <a:gd name="T54" fmla="*/ 198 w 654"/>
                  <a:gd name="T55" fmla="*/ 269 h 813"/>
                  <a:gd name="T56" fmla="*/ 200 w 654"/>
                  <a:gd name="T57" fmla="*/ 319 h 813"/>
                  <a:gd name="T58" fmla="*/ 203 w 654"/>
                  <a:gd name="T59" fmla="*/ 404 h 813"/>
                  <a:gd name="T60" fmla="*/ 204 w 654"/>
                  <a:gd name="T61" fmla="*/ 474 h 813"/>
                  <a:gd name="T62" fmla="*/ 206 w 654"/>
                  <a:gd name="T63" fmla="*/ 537 h 813"/>
                  <a:gd name="T64" fmla="*/ 207 w 654"/>
                  <a:gd name="T65" fmla="*/ 596 h 813"/>
                  <a:gd name="T66" fmla="*/ 208 w 654"/>
                  <a:gd name="T67" fmla="*/ 659 h 813"/>
                  <a:gd name="T68" fmla="*/ 211 w 654"/>
                  <a:gd name="T69" fmla="*/ 729 h 813"/>
                  <a:gd name="T70" fmla="*/ 214 w 654"/>
                  <a:gd name="T71" fmla="*/ 813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4" h="813">
                    <a:moveTo>
                      <a:pt x="0" y="813"/>
                    </a:moveTo>
                    <a:lnTo>
                      <a:pt x="6" y="765"/>
                    </a:lnTo>
                    <a:lnTo>
                      <a:pt x="11" y="721"/>
                    </a:lnTo>
                    <a:lnTo>
                      <a:pt x="14" y="678"/>
                    </a:lnTo>
                    <a:lnTo>
                      <a:pt x="17" y="637"/>
                    </a:lnTo>
                    <a:lnTo>
                      <a:pt x="18" y="596"/>
                    </a:lnTo>
                    <a:lnTo>
                      <a:pt x="21" y="556"/>
                    </a:lnTo>
                    <a:lnTo>
                      <a:pt x="23" y="515"/>
                    </a:lnTo>
                    <a:lnTo>
                      <a:pt x="28" y="472"/>
                    </a:lnTo>
                    <a:lnTo>
                      <a:pt x="31" y="426"/>
                    </a:lnTo>
                    <a:lnTo>
                      <a:pt x="37" y="378"/>
                    </a:lnTo>
                    <a:lnTo>
                      <a:pt x="43" y="327"/>
                    </a:lnTo>
                    <a:lnTo>
                      <a:pt x="55" y="254"/>
                    </a:lnTo>
                    <a:lnTo>
                      <a:pt x="58" y="239"/>
                    </a:lnTo>
                    <a:lnTo>
                      <a:pt x="61" y="222"/>
                    </a:lnTo>
                    <a:lnTo>
                      <a:pt x="66" y="206"/>
                    </a:lnTo>
                    <a:lnTo>
                      <a:pt x="69" y="189"/>
                    </a:lnTo>
                    <a:lnTo>
                      <a:pt x="74" y="174"/>
                    </a:lnTo>
                    <a:lnTo>
                      <a:pt x="80" y="157"/>
                    </a:lnTo>
                    <a:lnTo>
                      <a:pt x="86" y="142"/>
                    </a:lnTo>
                    <a:lnTo>
                      <a:pt x="94" y="126"/>
                    </a:lnTo>
                    <a:lnTo>
                      <a:pt x="101" y="111"/>
                    </a:lnTo>
                    <a:lnTo>
                      <a:pt x="111" y="97"/>
                    </a:lnTo>
                    <a:lnTo>
                      <a:pt x="120" y="84"/>
                    </a:lnTo>
                    <a:lnTo>
                      <a:pt x="131" y="72"/>
                    </a:lnTo>
                    <a:lnTo>
                      <a:pt x="144" y="60"/>
                    </a:lnTo>
                    <a:lnTo>
                      <a:pt x="158" y="48"/>
                    </a:lnTo>
                    <a:lnTo>
                      <a:pt x="186" y="31"/>
                    </a:lnTo>
                    <a:lnTo>
                      <a:pt x="198" y="26"/>
                    </a:lnTo>
                    <a:lnTo>
                      <a:pt x="214" y="19"/>
                    </a:lnTo>
                    <a:lnTo>
                      <a:pt x="228" y="16"/>
                    </a:lnTo>
                    <a:lnTo>
                      <a:pt x="243" y="11"/>
                    </a:lnTo>
                    <a:lnTo>
                      <a:pt x="258" y="7"/>
                    </a:lnTo>
                    <a:lnTo>
                      <a:pt x="275" y="5"/>
                    </a:lnTo>
                    <a:lnTo>
                      <a:pt x="291" y="2"/>
                    </a:lnTo>
                    <a:lnTo>
                      <a:pt x="308" y="0"/>
                    </a:lnTo>
                    <a:lnTo>
                      <a:pt x="323" y="0"/>
                    </a:lnTo>
                    <a:lnTo>
                      <a:pt x="340" y="0"/>
                    </a:lnTo>
                    <a:lnTo>
                      <a:pt x="357" y="0"/>
                    </a:lnTo>
                    <a:lnTo>
                      <a:pt x="372" y="2"/>
                    </a:lnTo>
                    <a:lnTo>
                      <a:pt x="387" y="4"/>
                    </a:lnTo>
                    <a:lnTo>
                      <a:pt x="403" y="7"/>
                    </a:lnTo>
                    <a:lnTo>
                      <a:pt x="418" y="11"/>
                    </a:lnTo>
                    <a:lnTo>
                      <a:pt x="457" y="24"/>
                    </a:lnTo>
                    <a:lnTo>
                      <a:pt x="481" y="36"/>
                    </a:lnTo>
                    <a:lnTo>
                      <a:pt x="501" y="50"/>
                    </a:lnTo>
                    <a:lnTo>
                      <a:pt x="520" y="67"/>
                    </a:lnTo>
                    <a:lnTo>
                      <a:pt x="537" y="85"/>
                    </a:lnTo>
                    <a:lnTo>
                      <a:pt x="551" y="106"/>
                    </a:lnTo>
                    <a:lnTo>
                      <a:pt x="563" y="126"/>
                    </a:lnTo>
                    <a:lnTo>
                      <a:pt x="574" y="148"/>
                    </a:lnTo>
                    <a:lnTo>
                      <a:pt x="583" y="172"/>
                    </a:lnTo>
                    <a:lnTo>
                      <a:pt x="590" y="196"/>
                    </a:lnTo>
                    <a:lnTo>
                      <a:pt x="597" y="220"/>
                    </a:lnTo>
                    <a:lnTo>
                      <a:pt x="601" y="246"/>
                    </a:lnTo>
                    <a:lnTo>
                      <a:pt x="606" y="269"/>
                    </a:lnTo>
                    <a:lnTo>
                      <a:pt x="609" y="293"/>
                    </a:lnTo>
                    <a:lnTo>
                      <a:pt x="612" y="319"/>
                    </a:lnTo>
                    <a:lnTo>
                      <a:pt x="615" y="341"/>
                    </a:lnTo>
                    <a:lnTo>
                      <a:pt x="620" y="404"/>
                    </a:lnTo>
                    <a:lnTo>
                      <a:pt x="623" y="440"/>
                    </a:lnTo>
                    <a:lnTo>
                      <a:pt x="624" y="474"/>
                    </a:lnTo>
                    <a:lnTo>
                      <a:pt x="627" y="506"/>
                    </a:lnTo>
                    <a:lnTo>
                      <a:pt x="629" y="537"/>
                    </a:lnTo>
                    <a:lnTo>
                      <a:pt x="630" y="567"/>
                    </a:lnTo>
                    <a:lnTo>
                      <a:pt x="632" y="596"/>
                    </a:lnTo>
                    <a:lnTo>
                      <a:pt x="635" y="627"/>
                    </a:lnTo>
                    <a:lnTo>
                      <a:pt x="637" y="659"/>
                    </a:lnTo>
                    <a:lnTo>
                      <a:pt x="640" y="693"/>
                    </a:lnTo>
                    <a:lnTo>
                      <a:pt x="644" y="729"/>
                    </a:lnTo>
                    <a:lnTo>
                      <a:pt x="649" y="770"/>
                    </a:lnTo>
                    <a:lnTo>
                      <a:pt x="654" y="813"/>
                    </a:lnTo>
                  </a:path>
                </a:pathLst>
              </a:custGeom>
              <a:noFill/>
              <a:ln w="1905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77" name="Rectangle 40">
                <a:extLst>
                  <a:ext uri="{FF2B5EF4-FFF2-40B4-BE49-F238E27FC236}">
                    <a16:creationId xmlns:a16="http://schemas.microsoft.com/office/drawing/2014/main" id="{50CE5C75-FD39-C457-323C-986876F11EF9}"/>
                  </a:ext>
                </a:extLst>
              </p:cNvPr>
              <p:cNvSpPr>
                <a:spLocks noChangeArrowheads="1"/>
              </p:cNvSpPr>
              <p:nvPr/>
            </p:nvSpPr>
            <p:spPr bwMode="auto">
              <a:xfrm>
                <a:off x="2417" y="2880"/>
                <a:ext cx="1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800">
                    <a:solidFill>
                      <a:srgbClr val="000000"/>
                    </a:solidFill>
                    <a:latin typeface="Arial" panose="020B0604020202020204" pitchFamily="34" charset="0"/>
                    <a:ea typeface="ＭＳ Ｐゴシック" panose="020B0600070205080204" pitchFamily="50" charset="-128"/>
                  </a:rPr>
                  <a:t>f</a:t>
                </a:r>
              </a:p>
            </p:txBody>
          </p:sp>
          <p:sp>
            <p:nvSpPr>
              <p:cNvPr id="9278" name="Freeform 41">
                <a:extLst>
                  <a:ext uri="{FF2B5EF4-FFF2-40B4-BE49-F238E27FC236}">
                    <a16:creationId xmlns:a16="http://schemas.microsoft.com/office/drawing/2014/main" id="{2907D2B9-ECBB-77B0-078C-3A681B7217A1}"/>
                  </a:ext>
                </a:extLst>
              </p:cNvPr>
              <p:cNvSpPr>
                <a:spLocks/>
              </p:cNvSpPr>
              <p:nvPr/>
            </p:nvSpPr>
            <p:spPr bwMode="auto">
              <a:xfrm>
                <a:off x="1669" y="1970"/>
                <a:ext cx="214" cy="813"/>
              </a:xfrm>
              <a:custGeom>
                <a:avLst/>
                <a:gdLst>
                  <a:gd name="T0" fmla="*/ 2 w 654"/>
                  <a:gd name="T1" fmla="*/ 765 h 813"/>
                  <a:gd name="T2" fmla="*/ 5 w 654"/>
                  <a:gd name="T3" fmla="*/ 678 h 813"/>
                  <a:gd name="T4" fmla="*/ 6 w 654"/>
                  <a:gd name="T5" fmla="*/ 596 h 813"/>
                  <a:gd name="T6" fmla="*/ 8 w 654"/>
                  <a:gd name="T7" fmla="*/ 515 h 813"/>
                  <a:gd name="T8" fmla="*/ 10 w 654"/>
                  <a:gd name="T9" fmla="*/ 426 h 813"/>
                  <a:gd name="T10" fmla="*/ 14 w 654"/>
                  <a:gd name="T11" fmla="*/ 327 h 813"/>
                  <a:gd name="T12" fmla="*/ 19 w 654"/>
                  <a:gd name="T13" fmla="*/ 239 h 813"/>
                  <a:gd name="T14" fmla="*/ 21 w 654"/>
                  <a:gd name="T15" fmla="*/ 206 h 813"/>
                  <a:gd name="T16" fmla="*/ 24 w 654"/>
                  <a:gd name="T17" fmla="*/ 174 h 813"/>
                  <a:gd name="T18" fmla="*/ 28 w 654"/>
                  <a:gd name="T19" fmla="*/ 142 h 813"/>
                  <a:gd name="T20" fmla="*/ 33 w 654"/>
                  <a:gd name="T21" fmla="*/ 111 h 813"/>
                  <a:gd name="T22" fmla="*/ 39 w 654"/>
                  <a:gd name="T23" fmla="*/ 84 h 813"/>
                  <a:gd name="T24" fmla="*/ 47 w 654"/>
                  <a:gd name="T25" fmla="*/ 60 h 813"/>
                  <a:gd name="T26" fmla="*/ 61 w 654"/>
                  <a:gd name="T27" fmla="*/ 31 h 813"/>
                  <a:gd name="T28" fmla="*/ 70 w 654"/>
                  <a:gd name="T29" fmla="*/ 19 h 813"/>
                  <a:gd name="T30" fmla="*/ 80 w 654"/>
                  <a:gd name="T31" fmla="*/ 11 h 813"/>
                  <a:gd name="T32" fmla="*/ 90 w 654"/>
                  <a:gd name="T33" fmla="*/ 5 h 813"/>
                  <a:gd name="T34" fmla="*/ 101 w 654"/>
                  <a:gd name="T35" fmla="*/ 0 h 813"/>
                  <a:gd name="T36" fmla="*/ 111 w 654"/>
                  <a:gd name="T37" fmla="*/ 0 h 813"/>
                  <a:gd name="T38" fmla="*/ 122 w 654"/>
                  <a:gd name="T39" fmla="*/ 2 h 813"/>
                  <a:gd name="T40" fmla="*/ 132 w 654"/>
                  <a:gd name="T41" fmla="*/ 7 h 813"/>
                  <a:gd name="T42" fmla="*/ 150 w 654"/>
                  <a:gd name="T43" fmla="*/ 24 h 813"/>
                  <a:gd name="T44" fmla="*/ 164 w 654"/>
                  <a:gd name="T45" fmla="*/ 50 h 813"/>
                  <a:gd name="T46" fmla="*/ 175 w 654"/>
                  <a:gd name="T47" fmla="*/ 85 h 813"/>
                  <a:gd name="T48" fmla="*/ 184 w 654"/>
                  <a:gd name="T49" fmla="*/ 126 h 813"/>
                  <a:gd name="T50" fmla="*/ 191 w 654"/>
                  <a:gd name="T51" fmla="*/ 172 h 813"/>
                  <a:gd name="T52" fmla="*/ 195 w 654"/>
                  <a:gd name="T53" fmla="*/ 220 h 813"/>
                  <a:gd name="T54" fmla="*/ 198 w 654"/>
                  <a:gd name="T55" fmla="*/ 269 h 813"/>
                  <a:gd name="T56" fmla="*/ 200 w 654"/>
                  <a:gd name="T57" fmla="*/ 319 h 813"/>
                  <a:gd name="T58" fmla="*/ 203 w 654"/>
                  <a:gd name="T59" fmla="*/ 404 h 813"/>
                  <a:gd name="T60" fmla="*/ 205 w 654"/>
                  <a:gd name="T61" fmla="*/ 474 h 813"/>
                  <a:gd name="T62" fmla="*/ 206 w 654"/>
                  <a:gd name="T63" fmla="*/ 537 h 813"/>
                  <a:gd name="T64" fmla="*/ 207 w 654"/>
                  <a:gd name="T65" fmla="*/ 596 h 813"/>
                  <a:gd name="T66" fmla="*/ 208 w 654"/>
                  <a:gd name="T67" fmla="*/ 659 h 813"/>
                  <a:gd name="T68" fmla="*/ 211 w 654"/>
                  <a:gd name="T69" fmla="*/ 729 h 813"/>
                  <a:gd name="T70" fmla="*/ 214 w 654"/>
                  <a:gd name="T71" fmla="*/ 813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4" h="813">
                    <a:moveTo>
                      <a:pt x="0" y="813"/>
                    </a:moveTo>
                    <a:lnTo>
                      <a:pt x="6" y="765"/>
                    </a:lnTo>
                    <a:lnTo>
                      <a:pt x="11" y="721"/>
                    </a:lnTo>
                    <a:lnTo>
                      <a:pt x="14" y="678"/>
                    </a:lnTo>
                    <a:lnTo>
                      <a:pt x="17" y="637"/>
                    </a:lnTo>
                    <a:lnTo>
                      <a:pt x="19" y="596"/>
                    </a:lnTo>
                    <a:lnTo>
                      <a:pt x="22" y="556"/>
                    </a:lnTo>
                    <a:lnTo>
                      <a:pt x="23" y="515"/>
                    </a:lnTo>
                    <a:lnTo>
                      <a:pt x="26" y="472"/>
                    </a:lnTo>
                    <a:lnTo>
                      <a:pt x="31" y="426"/>
                    </a:lnTo>
                    <a:lnTo>
                      <a:pt x="37" y="378"/>
                    </a:lnTo>
                    <a:lnTo>
                      <a:pt x="43" y="327"/>
                    </a:lnTo>
                    <a:lnTo>
                      <a:pt x="56" y="254"/>
                    </a:lnTo>
                    <a:lnTo>
                      <a:pt x="59" y="239"/>
                    </a:lnTo>
                    <a:lnTo>
                      <a:pt x="62" y="222"/>
                    </a:lnTo>
                    <a:lnTo>
                      <a:pt x="65" y="206"/>
                    </a:lnTo>
                    <a:lnTo>
                      <a:pt x="70" y="189"/>
                    </a:lnTo>
                    <a:lnTo>
                      <a:pt x="74" y="174"/>
                    </a:lnTo>
                    <a:lnTo>
                      <a:pt x="80" y="157"/>
                    </a:lnTo>
                    <a:lnTo>
                      <a:pt x="86" y="142"/>
                    </a:lnTo>
                    <a:lnTo>
                      <a:pt x="93" y="126"/>
                    </a:lnTo>
                    <a:lnTo>
                      <a:pt x="102" y="111"/>
                    </a:lnTo>
                    <a:lnTo>
                      <a:pt x="110" y="97"/>
                    </a:lnTo>
                    <a:lnTo>
                      <a:pt x="120" y="84"/>
                    </a:lnTo>
                    <a:lnTo>
                      <a:pt x="131" y="72"/>
                    </a:lnTo>
                    <a:lnTo>
                      <a:pt x="143" y="60"/>
                    </a:lnTo>
                    <a:lnTo>
                      <a:pt x="157" y="48"/>
                    </a:lnTo>
                    <a:lnTo>
                      <a:pt x="185" y="31"/>
                    </a:lnTo>
                    <a:lnTo>
                      <a:pt x="199" y="26"/>
                    </a:lnTo>
                    <a:lnTo>
                      <a:pt x="213" y="19"/>
                    </a:lnTo>
                    <a:lnTo>
                      <a:pt x="228" y="16"/>
                    </a:lnTo>
                    <a:lnTo>
                      <a:pt x="243" y="11"/>
                    </a:lnTo>
                    <a:lnTo>
                      <a:pt x="259" y="7"/>
                    </a:lnTo>
                    <a:lnTo>
                      <a:pt x="274" y="5"/>
                    </a:lnTo>
                    <a:lnTo>
                      <a:pt x="291" y="2"/>
                    </a:lnTo>
                    <a:lnTo>
                      <a:pt x="308" y="0"/>
                    </a:lnTo>
                    <a:lnTo>
                      <a:pt x="323" y="0"/>
                    </a:lnTo>
                    <a:lnTo>
                      <a:pt x="340" y="0"/>
                    </a:lnTo>
                    <a:lnTo>
                      <a:pt x="356" y="0"/>
                    </a:lnTo>
                    <a:lnTo>
                      <a:pt x="373" y="2"/>
                    </a:lnTo>
                    <a:lnTo>
                      <a:pt x="388" y="4"/>
                    </a:lnTo>
                    <a:lnTo>
                      <a:pt x="403" y="7"/>
                    </a:lnTo>
                    <a:lnTo>
                      <a:pt x="417" y="11"/>
                    </a:lnTo>
                    <a:lnTo>
                      <a:pt x="457" y="24"/>
                    </a:lnTo>
                    <a:lnTo>
                      <a:pt x="480" y="36"/>
                    </a:lnTo>
                    <a:lnTo>
                      <a:pt x="502" y="50"/>
                    </a:lnTo>
                    <a:lnTo>
                      <a:pt x="520" y="67"/>
                    </a:lnTo>
                    <a:lnTo>
                      <a:pt x="536" y="85"/>
                    </a:lnTo>
                    <a:lnTo>
                      <a:pt x="551" y="106"/>
                    </a:lnTo>
                    <a:lnTo>
                      <a:pt x="563" y="126"/>
                    </a:lnTo>
                    <a:lnTo>
                      <a:pt x="574" y="148"/>
                    </a:lnTo>
                    <a:lnTo>
                      <a:pt x="583" y="172"/>
                    </a:lnTo>
                    <a:lnTo>
                      <a:pt x="591" y="196"/>
                    </a:lnTo>
                    <a:lnTo>
                      <a:pt x="597" y="220"/>
                    </a:lnTo>
                    <a:lnTo>
                      <a:pt x="602" y="246"/>
                    </a:lnTo>
                    <a:lnTo>
                      <a:pt x="606" y="269"/>
                    </a:lnTo>
                    <a:lnTo>
                      <a:pt x="609" y="293"/>
                    </a:lnTo>
                    <a:lnTo>
                      <a:pt x="612" y="319"/>
                    </a:lnTo>
                    <a:lnTo>
                      <a:pt x="616" y="341"/>
                    </a:lnTo>
                    <a:lnTo>
                      <a:pt x="620" y="404"/>
                    </a:lnTo>
                    <a:lnTo>
                      <a:pt x="623" y="440"/>
                    </a:lnTo>
                    <a:lnTo>
                      <a:pt x="625" y="474"/>
                    </a:lnTo>
                    <a:lnTo>
                      <a:pt x="628" y="506"/>
                    </a:lnTo>
                    <a:lnTo>
                      <a:pt x="629" y="537"/>
                    </a:lnTo>
                    <a:lnTo>
                      <a:pt x="631" y="567"/>
                    </a:lnTo>
                    <a:lnTo>
                      <a:pt x="632" y="596"/>
                    </a:lnTo>
                    <a:lnTo>
                      <a:pt x="636" y="627"/>
                    </a:lnTo>
                    <a:lnTo>
                      <a:pt x="637" y="659"/>
                    </a:lnTo>
                    <a:lnTo>
                      <a:pt x="640" y="693"/>
                    </a:lnTo>
                    <a:lnTo>
                      <a:pt x="645" y="729"/>
                    </a:lnTo>
                    <a:lnTo>
                      <a:pt x="649" y="770"/>
                    </a:lnTo>
                    <a:lnTo>
                      <a:pt x="654" y="813"/>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79" name="Freeform 42">
                <a:extLst>
                  <a:ext uri="{FF2B5EF4-FFF2-40B4-BE49-F238E27FC236}">
                    <a16:creationId xmlns:a16="http://schemas.microsoft.com/office/drawing/2014/main" id="{1282D8C8-2984-04DA-651F-5881855EAA01}"/>
                  </a:ext>
                </a:extLst>
              </p:cNvPr>
              <p:cNvSpPr>
                <a:spLocks/>
              </p:cNvSpPr>
              <p:nvPr/>
            </p:nvSpPr>
            <p:spPr bwMode="auto">
              <a:xfrm>
                <a:off x="1907" y="1970"/>
                <a:ext cx="214" cy="813"/>
              </a:xfrm>
              <a:custGeom>
                <a:avLst/>
                <a:gdLst>
                  <a:gd name="T0" fmla="*/ 2 w 655"/>
                  <a:gd name="T1" fmla="*/ 765 h 813"/>
                  <a:gd name="T2" fmla="*/ 5 w 655"/>
                  <a:gd name="T3" fmla="*/ 678 h 813"/>
                  <a:gd name="T4" fmla="*/ 7 w 655"/>
                  <a:gd name="T5" fmla="*/ 596 h 813"/>
                  <a:gd name="T6" fmla="*/ 8 w 655"/>
                  <a:gd name="T7" fmla="*/ 515 h 813"/>
                  <a:gd name="T8" fmla="*/ 11 w 655"/>
                  <a:gd name="T9" fmla="*/ 426 h 813"/>
                  <a:gd name="T10" fmla="*/ 15 w 655"/>
                  <a:gd name="T11" fmla="*/ 327 h 813"/>
                  <a:gd name="T12" fmla="*/ 19 w 655"/>
                  <a:gd name="T13" fmla="*/ 239 h 813"/>
                  <a:gd name="T14" fmla="*/ 22 w 655"/>
                  <a:gd name="T15" fmla="*/ 206 h 813"/>
                  <a:gd name="T16" fmla="*/ 25 w 655"/>
                  <a:gd name="T17" fmla="*/ 174 h 813"/>
                  <a:gd name="T18" fmla="*/ 28 w 655"/>
                  <a:gd name="T19" fmla="*/ 142 h 813"/>
                  <a:gd name="T20" fmla="*/ 33 w 655"/>
                  <a:gd name="T21" fmla="*/ 111 h 813"/>
                  <a:gd name="T22" fmla="*/ 40 w 655"/>
                  <a:gd name="T23" fmla="*/ 84 h 813"/>
                  <a:gd name="T24" fmla="*/ 47 w 655"/>
                  <a:gd name="T25" fmla="*/ 60 h 813"/>
                  <a:gd name="T26" fmla="*/ 61 w 655"/>
                  <a:gd name="T27" fmla="*/ 31 h 813"/>
                  <a:gd name="T28" fmla="*/ 70 w 655"/>
                  <a:gd name="T29" fmla="*/ 19 h 813"/>
                  <a:gd name="T30" fmla="*/ 79 w 655"/>
                  <a:gd name="T31" fmla="*/ 11 h 813"/>
                  <a:gd name="T32" fmla="*/ 90 w 655"/>
                  <a:gd name="T33" fmla="*/ 5 h 813"/>
                  <a:gd name="T34" fmla="*/ 101 w 655"/>
                  <a:gd name="T35" fmla="*/ 0 h 813"/>
                  <a:gd name="T36" fmla="*/ 111 w 655"/>
                  <a:gd name="T37" fmla="*/ 0 h 813"/>
                  <a:gd name="T38" fmla="*/ 122 w 655"/>
                  <a:gd name="T39" fmla="*/ 2 h 813"/>
                  <a:gd name="T40" fmla="*/ 132 w 655"/>
                  <a:gd name="T41" fmla="*/ 7 h 813"/>
                  <a:gd name="T42" fmla="*/ 150 w 655"/>
                  <a:gd name="T43" fmla="*/ 24 h 813"/>
                  <a:gd name="T44" fmla="*/ 164 w 655"/>
                  <a:gd name="T45" fmla="*/ 50 h 813"/>
                  <a:gd name="T46" fmla="*/ 175 w 655"/>
                  <a:gd name="T47" fmla="*/ 85 h 813"/>
                  <a:gd name="T48" fmla="*/ 184 w 655"/>
                  <a:gd name="T49" fmla="*/ 126 h 813"/>
                  <a:gd name="T50" fmla="*/ 190 w 655"/>
                  <a:gd name="T51" fmla="*/ 172 h 813"/>
                  <a:gd name="T52" fmla="*/ 195 w 655"/>
                  <a:gd name="T53" fmla="*/ 220 h 813"/>
                  <a:gd name="T54" fmla="*/ 198 w 655"/>
                  <a:gd name="T55" fmla="*/ 269 h 813"/>
                  <a:gd name="T56" fmla="*/ 201 w 655"/>
                  <a:gd name="T57" fmla="*/ 319 h 813"/>
                  <a:gd name="T58" fmla="*/ 203 w 655"/>
                  <a:gd name="T59" fmla="*/ 404 h 813"/>
                  <a:gd name="T60" fmla="*/ 205 w 655"/>
                  <a:gd name="T61" fmla="*/ 474 h 813"/>
                  <a:gd name="T62" fmla="*/ 206 w 655"/>
                  <a:gd name="T63" fmla="*/ 537 h 813"/>
                  <a:gd name="T64" fmla="*/ 207 w 655"/>
                  <a:gd name="T65" fmla="*/ 596 h 813"/>
                  <a:gd name="T66" fmla="*/ 209 w 655"/>
                  <a:gd name="T67" fmla="*/ 659 h 813"/>
                  <a:gd name="T68" fmla="*/ 211 w 655"/>
                  <a:gd name="T69" fmla="*/ 729 h 813"/>
                  <a:gd name="T70" fmla="*/ 214 w 655"/>
                  <a:gd name="T71" fmla="*/ 813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5" h="813">
                    <a:moveTo>
                      <a:pt x="0" y="813"/>
                    </a:moveTo>
                    <a:lnTo>
                      <a:pt x="6" y="765"/>
                    </a:lnTo>
                    <a:lnTo>
                      <a:pt x="11" y="721"/>
                    </a:lnTo>
                    <a:lnTo>
                      <a:pt x="14" y="678"/>
                    </a:lnTo>
                    <a:lnTo>
                      <a:pt x="17" y="637"/>
                    </a:lnTo>
                    <a:lnTo>
                      <a:pt x="20" y="596"/>
                    </a:lnTo>
                    <a:lnTo>
                      <a:pt x="22" y="556"/>
                    </a:lnTo>
                    <a:lnTo>
                      <a:pt x="25" y="515"/>
                    </a:lnTo>
                    <a:lnTo>
                      <a:pt x="28" y="472"/>
                    </a:lnTo>
                    <a:lnTo>
                      <a:pt x="33" y="426"/>
                    </a:lnTo>
                    <a:lnTo>
                      <a:pt x="37" y="378"/>
                    </a:lnTo>
                    <a:lnTo>
                      <a:pt x="45" y="327"/>
                    </a:lnTo>
                    <a:lnTo>
                      <a:pt x="56" y="254"/>
                    </a:lnTo>
                    <a:lnTo>
                      <a:pt x="59" y="239"/>
                    </a:lnTo>
                    <a:lnTo>
                      <a:pt x="62" y="222"/>
                    </a:lnTo>
                    <a:lnTo>
                      <a:pt x="66" y="206"/>
                    </a:lnTo>
                    <a:lnTo>
                      <a:pt x="71" y="189"/>
                    </a:lnTo>
                    <a:lnTo>
                      <a:pt x="76" y="174"/>
                    </a:lnTo>
                    <a:lnTo>
                      <a:pt x="80" y="157"/>
                    </a:lnTo>
                    <a:lnTo>
                      <a:pt x="86" y="142"/>
                    </a:lnTo>
                    <a:lnTo>
                      <a:pt x="94" y="126"/>
                    </a:lnTo>
                    <a:lnTo>
                      <a:pt x="102" y="111"/>
                    </a:lnTo>
                    <a:lnTo>
                      <a:pt x="111" y="97"/>
                    </a:lnTo>
                    <a:lnTo>
                      <a:pt x="122" y="84"/>
                    </a:lnTo>
                    <a:lnTo>
                      <a:pt x="133" y="72"/>
                    </a:lnTo>
                    <a:lnTo>
                      <a:pt x="145" y="60"/>
                    </a:lnTo>
                    <a:lnTo>
                      <a:pt x="159" y="48"/>
                    </a:lnTo>
                    <a:lnTo>
                      <a:pt x="186" y="31"/>
                    </a:lnTo>
                    <a:lnTo>
                      <a:pt x="200" y="26"/>
                    </a:lnTo>
                    <a:lnTo>
                      <a:pt x="214" y="19"/>
                    </a:lnTo>
                    <a:lnTo>
                      <a:pt x="228" y="16"/>
                    </a:lnTo>
                    <a:lnTo>
                      <a:pt x="243" y="11"/>
                    </a:lnTo>
                    <a:lnTo>
                      <a:pt x="260" y="7"/>
                    </a:lnTo>
                    <a:lnTo>
                      <a:pt x="276" y="5"/>
                    </a:lnTo>
                    <a:lnTo>
                      <a:pt x="291" y="2"/>
                    </a:lnTo>
                    <a:lnTo>
                      <a:pt x="308" y="0"/>
                    </a:lnTo>
                    <a:lnTo>
                      <a:pt x="325" y="0"/>
                    </a:lnTo>
                    <a:lnTo>
                      <a:pt x="340" y="0"/>
                    </a:lnTo>
                    <a:lnTo>
                      <a:pt x="357" y="0"/>
                    </a:lnTo>
                    <a:lnTo>
                      <a:pt x="372" y="2"/>
                    </a:lnTo>
                    <a:lnTo>
                      <a:pt x="388" y="4"/>
                    </a:lnTo>
                    <a:lnTo>
                      <a:pt x="403" y="7"/>
                    </a:lnTo>
                    <a:lnTo>
                      <a:pt x="419" y="11"/>
                    </a:lnTo>
                    <a:lnTo>
                      <a:pt x="459" y="24"/>
                    </a:lnTo>
                    <a:lnTo>
                      <a:pt x="482" y="36"/>
                    </a:lnTo>
                    <a:lnTo>
                      <a:pt x="502" y="50"/>
                    </a:lnTo>
                    <a:lnTo>
                      <a:pt x="520" y="67"/>
                    </a:lnTo>
                    <a:lnTo>
                      <a:pt x="537" y="85"/>
                    </a:lnTo>
                    <a:lnTo>
                      <a:pt x="551" y="106"/>
                    </a:lnTo>
                    <a:lnTo>
                      <a:pt x="563" y="126"/>
                    </a:lnTo>
                    <a:lnTo>
                      <a:pt x="574" y="148"/>
                    </a:lnTo>
                    <a:lnTo>
                      <a:pt x="583" y="172"/>
                    </a:lnTo>
                    <a:lnTo>
                      <a:pt x="591" y="196"/>
                    </a:lnTo>
                    <a:lnTo>
                      <a:pt x="597" y="220"/>
                    </a:lnTo>
                    <a:lnTo>
                      <a:pt x="603" y="246"/>
                    </a:lnTo>
                    <a:lnTo>
                      <a:pt x="606" y="269"/>
                    </a:lnTo>
                    <a:lnTo>
                      <a:pt x="611" y="293"/>
                    </a:lnTo>
                    <a:lnTo>
                      <a:pt x="614" y="319"/>
                    </a:lnTo>
                    <a:lnTo>
                      <a:pt x="615" y="341"/>
                    </a:lnTo>
                    <a:lnTo>
                      <a:pt x="622" y="404"/>
                    </a:lnTo>
                    <a:lnTo>
                      <a:pt x="623" y="440"/>
                    </a:lnTo>
                    <a:lnTo>
                      <a:pt x="626" y="474"/>
                    </a:lnTo>
                    <a:lnTo>
                      <a:pt x="628" y="506"/>
                    </a:lnTo>
                    <a:lnTo>
                      <a:pt x="629" y="537"/>
                    </a:lnTo>
                    <a:lnTo>
                      <a:pt x="631" y="567"/>
                    </a:lnTo>
                    <a:lnTo>
                      <a:pt x="634" y="596"/>
                    </a:lnTo>
                    <a:lnTo>
                      <a:pt x="635" y="627"/>
                    </a:lnTo>
                    <a:lnTo>
                      <a:pt x="639" y="659"/>
                    </a:lnTo>
                    <a:lnTo>
                      <a:pt x="642" y="693"/>
                    </a:lnTo>
                    <a:lnTo>
                      <a:pt x="645" y="729"/>
                    </a:lnTo>
                    <a:lnTo>
                      <a:pt x="649" y="770"/>
                    </a:lnTo>
                    <a:lnTo>
                      <a:pt x="655" y="813"/>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80" name="Rectangle 43">
                <a:extLst>
                  <a:ext uri="{FF2B5EF4-FFF2-40B4-BE49-F238E27FC236}">
                    <a16:creationId xmlns:a16="http://schemas.microsoft.com/office/drawing/2014/main" id="{6FE7CD49-496D-2147-BCA7-96B19F0B0F85}"/>
                  </a:ext>
                </a:extLst>
              </p:cNvPr>
              <p:cNvSpPr>
                <a:spLocks noChangeArrowheads="1"/>
              </p:cNvSpPr>
              <p:nvPr/>
            </p:nvSpPr>
            <p:spPr bwMode="auto">
              <a:xfrm>
                <a:off x="1457" y="1776"/>
                <a:ext cx="20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5 </a:t>
                </a:r>
                <a:r>
                  <a:rPr lang="en-US" altLang="ja-JP" sz="800">
                    <a:solidFill>
                      <a:srgbClr val="000000"/>
                    </a:solidFill>
                    <a:latin typeface="Arial" panose="020B0604020202020204" pitchFamily="34" charset="0"/>
                    <a:ea typeface="ＭＳ Ｐゴシック" panose="020B0600070205080204" pitchFamily="50" charset="-128"/>
                  </a:rPr>
                  <a:t>GHz </a:t>
                </a:r>
              </a:p>
              <a:p>
                <a:pPr eaLnBrk="1" hangingPunct="1"/>
                <a:r>
                  <a:rPr lang="en-US" altLang="ja-JP" sz="800">
                    <a:solidFill>
                      <a:srgbClr val="000000"/>
                    </a:solidFill>
                    <a:latin typeface="Arial" panose="020B0604020202020204" pitchFamily="34" charset="0"/>
                    <a:ea typeface="ＭＳ Ｐゴシック" panose="020B0600070205080204" pitchFamily="50" charset="-128"/>
                  </a:rPr>
                  <a:t>W-LAN</a:t>
                </a:r>
              </a:p>
            </p:txBody>
          </p:sp>
          <p:sp>
            <p:nvSpPr>
              <p:cNvPr id="9281" name="Freeform 44">
                <a:extLst>
                  <a:ext uri="{FF2B5EF4-FFF2-40B4-BE49-F238E27FC236}">
                    <a16:creationId xmlns:a16="http://schemas.microsoft.com/office/drawing/2014/main" id="{1F4A0DD0-6A5B-862D-4482-BE81D0B18779}"/>
                  </a:ext>
                </a:extLst>
              </p:cNvPr>
              <p:cNvSpPr>
                <a:spLocks/>
              </p:cNvSpPr>
              <p:nvPr/>
            </p:nvSpPr>
            <p:spPr bwMode="auto">
              <a:xfrm flipH="1">
                <a:off x="1584" y="1968"/>
                <a:ext cx="624" cy="813"/>
              </a:xfrm>
              <a:custGeom>
                <a:avLst/>
                <a:gdLst>
                  <a:gd name="T0" fmla="*/ 6 w 655"/>
                  <a:gd name="T1" fmla="*/ 765 h 813"/>
                  <a:gd name="T2" fmla="*/ 13 w 655"/>
                  <a:gd name="T3" fmla="*/ 678 h 813"/>
                  <a:gd name="T4" fmla="*/ 19 w 655"/>
                  <a:gd name="T5" fmla="*/ 596 h 813"/>
                  <a:gd name="T6" fmla="*/ 24 w 655"/>
                  <a:gd name="T7" fmla="*/ 515 h 813"/>
                  <a:gd name="T8" fmla="*/ 31 w 655"/>
                  <a:gd name="T9" fmla="*/ 426 h 813"/>
                  <a:gd name="T10" fmla="*/ 43 w 655"/>
                  <a:gd name="T11" fmla="*/ 327 h 813"/>
                  <a:gd name="T12" fmla="*/ 56 w 655"/>
                  <a:gd name="T13" fmla="*/ 239 h 813"/>
                  <a:gd name="T14" fmla="*/ 63 w 655"/>
                  <a:gd name="T15" fmla="*/ 206 h 813"/>
                  <a:gd name="T16" fmla="*/ 72 w 655"/>
                  <a:gd name="T17" fmla="*/ 174 h 813"/>
                  <a:gd name="T18" fmla="*/ 82 w 655"/>
                  <a:gd name="T19" fmla="*/ 142 h 813"/>
                  <a:gd name="T20" fmla="*/ 97 w 655"/>
                  <a:gd name="T21" fmla="*/ 111 h 813"/>
                  <a:gd name="T22" fmla="*/ 116 w 655"/>
                  <a:gd name="T23" fmla="*/ 84 h 813"/>
                  <a:gd name="T24" fmla="*/ 138 w 655"/>
                  <a:gd name="T25" fmla="*/ 60 h 813"/>
                  <a:gd name="T26" fmla="*/ 177 w 655"/>
                  <a:gd name="T27" fmla="*/ 31 h 813"/>
                  <a:gd name="T28" fmla="*/ 204 w 655"/>
                  <a:gd name="T29" fmla="*/ 19 h 813"/>
                  <a:gd name="T30" fmla="*/ 231 w 655"/>
                  <a:gd name="T31" fmla="*/ 11 h 813"/>
                  <a:gd name="T32" fmla="*/ 263 w 655"/>
                  <a:gd name="T33" fmla="*/ 5 h 813"/>
                  <a:gd name="T34" fmla="*/ 293 w 655"/>
                  <a:gd name="T35" fmla="*/ 0 h 813"/>
                  <a:gd name="T36" fmla="*/ 324 w 655"/>
                  <a:gd name="T37" fmla="*/ 0 h 813"/>
                  <a:gd name="T38" fmla="*/ 354 w 655"/>
                  <a:gd name="T39" fmla="*/ 2 h 813"/>
                  <a:gd name="T40" fmla="*/ 384 w 655"/>
                  <a:gd name="T41" fmla="*/ 7 h 813"/>
                  <a:gd name="T42" fmla="*/ 437 w 655"/>
                  <a:gd name="T43" fmla="*/ 24 h 813"/>
                  <a:gd name="T44" fmla="*/ 478 w 655"/>
                  <a:gd name="T45" fmla="*/ 50 h 813"/>
                  <a:gd name="T46" fmla="*/ 512 w 655"/>
                  <a:gd name="T47" fmla="*/ 85 h 813"/>
                  <a:gd name="T48" fmla="*/ 536 w 655"/>
                  <a:gd name="T49" fmla="*/ 126 h 813"/>
                  <a:gd name="T50" fmla="*/ 555 w 655"/>
                  <a:gd name="T51" fmla="*/ 172 h 813"/>
                  <a:gd name="T52" fmla="*/ 569 w 655"/>
                  <a:gd name="T53" fmla="*/ 220 h 813"/>
                  <a:gd name="T54" fmla="*/ 577 w 655"/>
                  <a:gd name="T55" fmla="*/ 269 h 813"/>
                  <a:gd name="T56" fmla="*/ 585 w 655"/>
                  <a:gd name="T57" fmla="*/ 319 h 813"/>
                  <a:gd name="T58" fmla="*/ 593 w 655"/>
                  <a:gd name="T59" fmla="*/ 404 h 813"/>
                  <a:gd name="T60" fmla="*/ 596 w 655"/>
                  <a:gd name="T61" fmla="*/ 474 h 813"/>
                  <a:gd name="T62" fmla="*/ 599 w 655"/>
                  <a:gd name="T63" fmla="*/ 537 h 813"/>
                  <a:gd name="T64" fmla="*/ 604 w 655"/>
                  <a:gd name="T65" fmla="*/ 596 h 813"/>
                  <a:gd name="T66" fmla="*/ 609 w 655"/>
                  <a:gd name="T67" fmla="*/ 659 h 813"/>
                  <a:gd name="T68" fmla="*/ 614 w 655"/>
                  <a:gd name="T69" fmla="*/ 729 h 813"/>
                  <a:gd name="T70" fmla="*/ 624 w 655"/>
                  <a:gd name="T71" fmla="*/ 813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5" h="813">
                    <a:moveTo>
                      <a:pt x="0" y="813"/>
                    </a:moveTo>
                    <a:lnTo>
                      <a:pt x="6" y="765"/>
                    </a:lnTo>
                    <a:lnTo>
                      <a:pt x="11" y="721"/>
                    </a:lnTo>
                    <a:lnTo>
                      <a:pt x="14" y="678"/>
                    </a:lnTo>
                    <a:lnTo>
                      <a:pt x="17" y="637"/>
                    </a:lnTo>
                    <a:lnTo>
                      <a:pt x="20" y="596"/>
                    </a:lnTo>
                    <a:lnTo>
                      <a:pt x="22" y="556"/>
                    </a:lnTo>
                    <a:lnTo>
                      <a:pt x="25" y="515"/>
                    </a:lnTo>
                    <a:lnTo>
                      <a:pt x="28" y="472"/>
                    </a:lnTo>
                    <a:lnTo>
                      <a:pt x="33" y="426"/>
                    </a:lnTo>
                    <a:lnTo>
                      <a:pt x="37" y="378"/>
                    </a:lnTo>
                    <a:lnTo>
                      <a:pt x="45" y="327"/>
                    </a:lnTo>
                    <a:lnTo>
                      <a:pt x="56" y="254"/>
                    </a:lnTo>
                    <a:lnTo>
                      <a:pt x="59" y="239"/>
                    </a:lnTo>
                    <a:lnTo>
                      <a:pt x="62" y="222"/>
                    </a:lnTo>
                    <a:lnTo>
                      <a:pt x="66" y="206"/>
                    </a:lnTo>
                    <a:lnTo>
                      <a:pt x="71" y="189"/>
                    </a:lnTo>
                    <a:lnTo>
                      <a:pt x="76" y="174"/>
                    </a:lnTo>
                    <a:lnTo>
                      <a:pt x="80" y="157"/>
                    </a:lnTo>
                    <a:lnTo>
                      <a:pt x="86" y="142"/>
                    </a:lnTo>
                    <a:lnTo>
                      <a:pt x="94" y="126"/>
                    </a:lnTo>
                    <a:lnTo>
                      <a:pt x="102" y="111"/>
                    </a:lnTo>
                    <a:lnTo>
                      <a:pt x="111" y="97"/>
                    </a:lnTo>
                    <a:lnTo>
                      <a:pt x="122" y="84"/>
                    </a:lnTo>
                    <a:lnTo>
                      <a:pt x="133" y="72"/>
                    </a:lnTo>
                    <a:lnTo>
                      <a:pt x="145" y="60"/>
                    </a:lnTo>
                    <a:lnTo>
                      <a:pt x="159" y="48"/>
                    </a:lnTo>
                    <a:lnTo>
                      <a:pt x="186" y="31"/>
                    </a:lnTo>
                    <a:lnTo>
                      <a:pt x="200" y="26"/>
                    </a:lnTo>
                    <a:lnTo>
                      <a:pt x="214" y="19"/>
                    </a:lnTo>
                    <a:lnTo>
                      <a:pt x="228" y="16"/>
                    </a:lnTo>
                    <a:lnTo>
                      <a:pt x="243" y="11"/>
                    </a:lnTo>
                    <a:lnTo>
                      <a:pt x="260" y="7"/>
                    </a:lnTo>
                    <a:lnTo>
                      <a:pt x="276" y="5"/>
                    </a:lnTo>
                    <a:lnTo>
                      <a:pt x="291" y="2"/>
                    </a:lnTo>
                    <a:lnTo>
                      <a:pt x="308" y="0"/>
                    </a:lnTo>
                    <a:lnTo>
                      <a:pt x="325" y="0"/>
                    </a:lnTo>
                    <a:lnTo>
                      <a:pt x="340" y="0"/>
                    </a:lnTo>
                    <a:lnTo>
                      <a:pt x="357" y="0"/>
                    </a:lnTo>
                    <a:lnTo>
                      <a:pt x="372" y="2"/>
                    </a:lnTo>
                    <a:lnTo>
                      <a:pt x="388" y="4"/>
                    </a:lnTo>
                    <a:lnTo>
                      <a:pt x="403" y="7"/>
                    </a:lnTo>
                    <a:lnTo>
                      <a:pt x="419" y="11"/>
                    </a:lnTo>
                    <a:lnTo>
                      <a:pt x="459" y="24"/>
                    </a:lnTo>
                    <a:lnTo>
                      <a:pt x="482" y="36"/>
                    </a:lnTo>
                    <a:lnTo>
                      <a:pt x="502" y="50"/>
                    </a:lnTo>
                    <a:lnTo>
                      <a:pt x="520" y="67"/>
                    </a:lnTo>
                    <a:lnTo>
                      <a:pt x="537" y="85"/>
                    </a:lnTo>
                    <a:lnTo>
                      <a:pt x="551" y="106"/>
                    </a:lnTo>
                    <a:lnTo>
                      <a:pt x="563" y="126"/>
                    </a:lnTo>
                    <a:lnTo>
                      <a:pt x="574" y="148"/>
                    </a:lnTo>
                    <a:lnTo>
                      <a:pt x="583" y="172"/>
                    </a:lnTo>
                    <a:lnTo>
                      <a:pt x="591" y="196"/>
                    </a:lnTo>
                    <a:lnTo>
                      <a:pt x="597" y="220"/>
                    </a:lnTo>
                    <a:lnTo>
                      <a:pt x="603" y="246"/>
                    </a:lnTo>
                    <a:lnTo>
                      <a:pt x="606" y="269"/>
                    </a:lnTo>
                    <a:lnTo>
                      <a:pt x="611" y="293"/>
                    </a:lnTo>
                    <a:lnTo>
                      <a:pt x="614" y="319"/>
                    </a:lnTo>
                    <a:lnTo>
                      <a:pt x="615" y="341"/>
                    </a:lnTo>
                    <a:lnTo>
                      <a:pt x="622" y="404"/>
                    </a:lnTo>
                    <a:lnTo>
                      <a:pt x="623" y="440"/>
                    </a:lnTo>
                    <a:lnTo>
                      <a:pt x="626" y="474"/>
                    </a:lnTo>
                    <a:lnTo>
                      <a:pt x="628" y="506"/>
                    </a:lnTo>
                    <a:lnTo>
                      <a:pt x="629" y="537"/>
                    </a:lnTo>
                    <a:lnTo>
                      <a:pt x="631" y="567"/>
                    </a:lnTo>
                    <a:lnTo>
                      <a:pt x="634" y="596"/>
                    </a:lnTo>
                    <a:lnTo>
                      <a:pt x="635" y="627"/>
                    </a:lnTo>
                    <a:lnTo>
                      <a:pt x="639" y="659"/>
                    </a:lnTo>
                    <a:lnTo>
                      <a:pt x="642" y="693"/>
                    </a:lnTo>
                    <a:lnTo>
                      <a:pt x="645" y="729"/>
                    </a:lnTo>
                    <a:lnTo>
                      <a:pt x="649" y="770"/>
                    </a:lnTo>
                    <a:lnTo>
                      <a:pt x="655" y="813"/>
                    </a:lnTo>
                  </a:path>
                </a:pathLst>
              </a:custGeom>
              <a:noFill/>
              <a:ln w="1270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pic>
          <p:nvPicPr>
            <p:cNvPr id="9228" name="Picture 45">
              <a:extLst>
                <a:ext uri="{FF2B5EF4-FFF2-40B4-BE49-F238E27FC236}">
                  <a16:creationId xmlns:a16="http://schemas.microsoft.com/office/drawing/2014/main" id="{A3828A0E-C3BB-FDAD-8290-5DB0C7753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1776"/>
              <a:ext cx="1632" cy="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9" name="Text Box 46">
              <a:extLst>
                <a:ext uri="{FF2B5EF4-FFF2-40B4-BE49-F238E27FC236}">
                  <a16:creationId xmlns:a16="http://schemas.microsoft.com/office/drawing/2014/main" id="{1CBE64D8-785B-2DA8-F8A1-EFBA99F99081}"/>
                </a:ext>
              </a:extLst>
            </p:cNvPr>
            <p:cNvSpPr txBox="1">
              <a:spLocks noChangeArrowheads="1"/>
            </p:cNvSpPr>
            <p:nvPr/>
          </p:nvSpPr>
          <p:spPr bwMode="auto">
            <a:xfrm>
              <a:off x="768" y="3024"/>
              <a:ext cx="1344" cy="228"/>
            </a:xfrm>
            <a:prstGeom prst="rect">
              <a:avLst/>
            </a:prstGeom>
            <a:noFill/>
            <a:ln w="9525">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1600">
                  <a:latin typeface="Arial" panose="020B0604020202020204" pitchFamily="34" charset="0"/>
                  <a:ea typeface="ＭＳ Ｐゴシック" panose="020B0600070205080204" pitchFamily="50" charset="-128"/>
                </a:rPr>
                <a:t>Dual- or three-band</a:t>
              </a:r>
            </a:p>
          </p:txBody>
        </p:sp>
        <p:sp>
          <p:nvSpPr>
            <p:cNvPr id="9230" name="Text Box 47">
              <a:extLst>
                <a:ext uri="{FF2B5EF4-FFF2-40B4-BE49-F238E27FC236}">
                  <a16:creationId xmlns:a16="http://schemas.microsoft.com/office/drawing/2014/main" id="{152F0446-86C2-EB90-F41F-CD1360BD57AC}"/>
                </a:ext>
              </a:extLst>
            </p:cNvPr>
            <p:cNvSpPr txBox="1">
              <a:spLocks noChangeArrowheads="1"/>
            </p:cNvSpPr>
            <p:nvPr/>
          </p:nvSpPr>
          <p:spPr bwMode="auto">
            <a:xfrm>
              <a:off x="3648" y="3024"/>
              <a:ext cx="1584" cy="228"/>
            </a:xfrm>
            <a:prstGeom prst="rect">
              <a:avLst/>
            </a:prstGeom>
            <a:noFill/>
            <a:ln w="9525">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kumimoji="1" lang="en-US" altLang="ja-JP" sz="1600">
                  <a:latin typeface="Arial" panose="020B0604020202020204" pitchFamily="34" charset="0"/>
                  <a:ea typeface="ＭＳ Ｐゴシック" panose="020B0600070205080204" pitchFamily="50" charset="-128"/>
                </a:rPr>
                <a:t>Multi-band or Multi-carrier</a:t>
              </a:r>
            </a:p>
          </p:txBody>
        </p:sp>
        <p:sp>
          <p:nvSpPr>
            <p:cNvPr id="9231" name="AutoShape 48">
              <a:extLst>
                <a:ext uri="{FF2B5EF4-FFF2-40B4-BE49-F238E27FC236}">
                  <a16:creationId xmlns:a16="http://schemas.microsoft.com/office/drawing/2014/main" id="{A28C04E4-204A-FB40-6F51-B9E097C853B6}"/>
                </a:ext>
              </a:extLst>
            </p:cNvPr>
            <p:cNvSpPr>
              <a:spLocks noChangeArrowheads="1"/>
            </p:cNvSpPr>
            <p:nvPr/>
          </p:nvSpPr>
          <p:spPr bwMode="auto">
            <a:xfrm>
              <a:off x="2160" y="2064"/>
              <a:ext cx="1488" cy="1104"/>
            </a:xfrm>
            <a:custGeom>
              <a:avLst/>
              <a:gdLst>
                <a:gd name="T0" fmla="*/ 1488 w 21600"/>
                <a:gd name="T1" fmla="*/ 552 h 21600"/>
                <a:gd name="T2" fmla="*/ 744 w 21600"/>
                <a:gd name="T3" fmla="*/ 1104 h 21600"/>
                <a:gd name="T4" fmla="*/ 0 w 21600"/>
                <a:gd name="T5" fmla="*/ 552 h 21600"/>
                <a:gd name="T6" fmla="*/ 744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chemeClr val="accent1"/>
            </a:solidFill>
            <a:ln w="12700">
              <a:solidFill>
                <a:srgbClr val="FF9933"/>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1600">
                  <a:solidFill>
                    <a:srgbClr val="0000FF"/>
                  </a:solidFill>
                  <a:latin typeface="Arial" panose="020B0604020202020204" pitchFamily="34" charset="0"/>
                  <a:ea typeface="ＭＳ Ｐゴシック" panose="020B0600070205080204" pitchFamily="50" charset="-128"/>
                </a:rPr>
                <a:t>Harmonized </a:t>
              </a:r>
            </a:p>
            <a:p>
              <a:pPr algn="ctr"/>
              <a:r>
                <a:rPr lang="en-US" altLang="ja-JP" sz="1600">
                  <a:solidFill>
                    <a:srgbClr val="0000FF"/>
                  </a:solidFill>
                  <a:latin typeface="Arial" panose="020B0604020202020204" pitchFamily="34" charset="0"/>
                  <a:ea typeface="ＭＳ Ｐゴシック" panose="020B0600070205080204" pitchFamily="50" charset="-128"/>
                </a:rPr>
                <a:t>with each</a:t>
              </a:r>
            </a:p>
            <a:p>
              <a:pPr algn="ctr"/>
              <a:r>
                <a:rPr lang="en-US" altLang="ja-JP" sz="1600">
                  <a:solidFill>
                    <a:srgbClr val="0000FF"/>
                  </a:solidFill>
                  <a:latin typeface="Arial" panose="020B0604020202020204" pitchFamily="34" charset="0"/>
                  <a:ea typeface="ＭＳ Ｐゴシック" panose="020B0600070205080204" pitchFamily="50" charset="-128"/>
                </a:rPr>
                <a:t>through</a:t>
              </a:r>
            </a:p>
          </p:txBody>
        </p:sp>
        <p:sp>
          <p:nvSpPr>
            <p:cNvPr id="9232" name="AutoShape 49">
              <a:extLst>
                <a:ext uri="{FF2B5EF4-FFF2-40B4-BE49-F238E27FC236}">
                  <a16:creationId xmlns:a16="http://schemas.microsoft.com/office/drawing/2014/main" id="{C4F62E8E-CE06-20C2-4944-63877DE07DBA}"/>
                </a:ext>
              </a:extLst>
            </p:cNvPr>
            <p:cNvSpPr>
              <a:spLocks noChangeArrowheads="1"/>
            </p:cNvSpPr>
            <p:nvPr/>
          </p:nvSpPr>
          <p:spPr bwMode="auto">
            <a:xfrm>
              <a:off x="5136" y="1152"/>
              <a:ext cx="240" cy="816"/>
            </a:xfrm>
            <a:prstGeom prst="curvedLeftArrow">
              <a:avLst>
                <a:gd name="adj1" fmla="val 68000"/>
                <a:gd name="adj2" fmla="val 136000"/>
                <a:gd name="adj3" fmla="val 33333"/>
              </a:avLst>
            </a:prstGeom>
            <a:solidFill>
              <a:schemeClr val="accent1"/>
            </a:solidFill>
            <a:ln w="12700">
              <a:solidFill>
                <a:srgbClr val="FF9933"/>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9233" name="AutoShape 50">
              <a:extLst>
                <a:ext uri="{FF2B5EF4-FFF2-40B4-BE49-F238E27FC236}">
                  <a16:creationId xmlns:a16="http://schemas.microsoft.com/office/drawing/2014/main" id="{82F39156-E6CD-C970-FAD2-EC8A0D029D1D}"/>
                </a:ext>
              </a:extLst>
            </p:cNvPr>
            <p:cNvSpPr>
              <a:spLocks noChangeArrowheads="1"/>
            </p:cNvSpPr>
            <p:nvPr/>
          </p:nvSpPr>
          <p:spPr bwMode="auto">
            <a:xfrm flipH="1">
              <a:off x="432" y="1104"/>
              <a:ext cx="288" cy="816"/>
            </a:xfrm>
            <a:prstGeom prst="curvedLeftArrow">
              <a:avLst>
                <a:gd name="adj1" fmla="val 56667"/>
                <a:gd name="adj2" fmla="val 113333"/>
                <a:gd name="adj3" fmla="val 33333"/>
              </a:avLst>
            </a:prstGeom>
            <a:solidFill>
              <a:schemeClr val="accent1"/>
            </a:solidFill>
            <a:ln w="12700">
              <a:solidFill>
                <a:srgbClr val="FF9933"/>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9234" name="AutoShape 51">
              <a:extLst>
                <a:ext uri="{FF2B5EF4-FFF2-40B4-BE49-F238E27FC236}">
                  <a16:creationId xmlns:a16="http://schemas.microsoft.com/office/drawing/2014/main" id="{9CD83F0E-B455-50C6-7C6C-E8D6F03CB892}"/>
                </a:ext>
              </a:extLst>
            </p:cNvPr>
            <p:cNvSpPr>
              <a:spLocks noChangeArrowheads="1"/>
            </p:cNvSpPr>
            <p:nvPr/>
          </p:nvSpPr>
          <p:spPr bwMode="auto">
            <a:xfrm>
              <a:off x="1296" y="3408"/>
              <a:ext cx="3168" cy="384"/>
            </a:xfrm>
            <a:prstGeom prst="cloudCallout">
              <a:avLst>
                <a:gd name="adj1" fmla="val 694"/>
                <a:gd name="adj2" fmla="val -102606"/>
              </a:avLst>
            </a:prstGeom>
            <a:noFill/>
            <a:ln w="12700">
              <a:solidFill>
                <a:srgbClr val="FF9933"/>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endParaRPr lang="ja-JP" altLang="en-US">
                <a:latin typeface="Arial" panose="020B0604020202020204" pitchFamily="34" charset="0"/>
                <a:ea typeface="ＭＳ Ｐゴシック" panose="020B0600070205080204" pitchFamily="50" charset="-128"/>
              </a:endParaRPr>
            </a:p>
          </p:txBody>
        </p:sp>
        <p:sp>
          <p:nvSpPr>
            <p:cNvPr id="9235" name="Line 52">
              <a:extLst>
                <a:ext uri="{FF2B5EF4-FFF2-40B4-BE49-F238E27FC236}">
                  <a16:creationId xmlns:a16="http://schemas.microsoft.com/office/drawing/2014/main" id="{D6068E04-96E8-8B17-E54F-0E01922CDA6C}"/>
                </a:ext>
              </a:extLst>
            </p:cNvPr>
            <p:cNvSpPr>
              <a:spLocks noChangeShapeType="1"/>
            </p:cNvSpPr>
            <p:nvPr/>
          </p:nvSpPr>
          <p:spPr bwMode="auto">
            <a:xfrm flipH="1">
              <a:off x="2112" y="1104"/>
              <a:ext cx="288" cy="0"/>
            </a:xfrm>
            <a:prstGeom prst="line">
              <a:avLst/>
            </a:prstGeom>
            <a:noFill/>
            <a:ln w="1270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36" name="Rectangle 53">
              <a:extLst>
                <a:ext uri="{FF2B5EF4-FFF2-40B4-BE49-F238E27FC236}">
                  <a16:creationId xmlns:a16="http://schemas.microsoft.com/office/drawing/2014/main" id="{40AF457E-D1CB-D723-118B-7FC25FEDD71C}"/>
                </a:ext>
              </a:extLst>
            </p:cNvPr>
            <p:cNvSpPr>
              <a:spLocks noChangeArrowheads="1"/>
            </p:cNvSpPr>
            <p:nvPr/>
          </p:nvSpPr>
          <p:spPr bwMode="auto">
            <a:xfrm>
              <a:off x="2544" y="2064"/>
              <a:ext cx="720" cy="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9237" name="AutoShape 54">
              <a:extLst>
                <a:ext uri="{FF2B5EF4-FFF2-40B4-BE49-F238E27FC236}">
                  <a16:creationId xmlns:a16="http://schemas.microsoft.com/office/drawing/2014/main" id="{AFE1EE45-22D3-29BF-0FB5-D24688835552}"/>
                </a:ext>
              </a:extLst>
            </p:cNvPr>
            <p:cNvSpPr>
              <a:spLocks noChangeArrowheads="1"/>
            </p:cNvSpPr>
            <p:nvPr/>
          </p:nvSpPr>
          <p:spPr bwMode="auto">
            <a:xfrm rot="1848814">
              <a:off x="2400" y="1584"/>
              <a:ext cx="1104" cy="144"/>
            </a:xfrm>
            <a:custGeom>
              <a:avLst/>
              <a:gdLst>
                <a:gd name="T0" fmla="*/ 828 w 21600"/>
                <a:gd name="T1" fmla="*/ 0 h 21600"/>
                <a:gd name="T2" fmla="*/ 0 w 21600"/>
                <a:gd name="T3" fmla="*/ 72 h 21600"/>
                <a:gd name="T4" fmla="*/ 828 w 21600"/>
                <a:gd name="T5" fmla="*/ 144 h 21600"/>
                <a:gd name="T6" fmla="*/ 1104 w 21600"/>
                <a:gd name="T7" fmla="*/ 72 h 21600"/>
                <a:gd name="T8" fmla="*/ 17694720 60000 65536"/>
                <a:gd name="T9" fmla="*/ 11796480 60000 65536"/>
                <a:gd name="T10" fmla="*/ 5898240 60000 65536"/>
                <a:gd name="T11" fmla="*/ 0 60000 65536"/>
                <a:gd name="T12" fmla="*/ 338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rgbClr val="FF9933"/>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38" name="AutoShape 55">
              <a:extLst>
                <a:ext uri="{FF2B5EF4-FFF2-40B4-BE49-F238E27FC236}">
                  <a16:creationId xmlns:a16="http://schemas.microsoft.com/office/drawing/2014/main" id="{8BDF2FC2-7B19-0185-D21D-BBD81B30037D}"/>
                </a:ext>
              </a:extLst>
            </p:cNvPr>
            <p:cNvSpPr>
              <a:spLocks noChangeArrowheads="1"/>
            </p:cNvSpPr>
            <p:nvPr/>
          </p:nvSpPr>
          <p:spPr bwMode="auto">
            <a:xfrm rot="8828098">
              <a:off x="2304" y="1584"/>
              <a:ext cx="1104" cy="144"/>
            </a:xfrm>
            <a:custGeom>
              <a:avLst/>
              <a:gdLst>
                <a:gd name="T0" fmla="*/ 828 w 21600"/>
                <a:gd name="T1" fmla="*/ 0 h 21600"/>
                <a:gd name="T2" fmla="*/ 0 w 21600"/>
                <a:gd name="T3" fmla="*/ 72 h 21600"/>
                <a:gd name="T4" fmla="*/ 828 w 21600"/>
                <a:gd name="T5" fmla="*/ 144 h 21600"/>
                <a:gd name="T6" fmla="*/ 1104 w 21600"/>
                <a:gd name="T7" fmla="*/ 72 h 21600"/>
                <a:gd name="T8" fmla="*/ 17694720 60000 65536"/>
                <a:gd name="T9" fmla="*/ 11796480 60000 65536"/>
                <a:gd name="T10" fmla="*/ 5898240 60000 65536"/>
                <a:gd name="T11" fmla="*/ 0 60000 65536"/>
                <a:gd name="T12" fmla="*/ 338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rgbClr val="FF9933"/>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39" name="Rectangle 56">
              <a:extLst>
                <a:ext uri="{FF2B5EF4-FFF2-40B4-BE49-F238E27FC236}">
                  <a16:creationId xmlns:a16="http://schemas.microsoft.com/office/drawing/2014/main" id="{7D22CEAA-FE00-7F79-6FED-224040EA166B}"/>
                </a:ext>
              </a:extLst>
            </p:cNvPr>
            <p:cNvSpPr>
              <a:spLocks noChangeArrowheads="1"/>
            </p:cNvSpPr>
            <p:nvPr/>
          </p:nvSpPr>
          <p:spPr bwMode="auto">
            <a:xfrm>
              <a:off x="1632" y="3456"/>
              <a:ext cx="2633"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kumimoji="1" lang="en-US" altLang="ja-JP" sz="2000" i="1">
                  <a:solidFill>
                    <a:srgbClr val="0000FF"/>
                  </a:solidFill>
                  <a:latin typeface="Arial" panose="020B0604020202020204" pitchFamily="34" charset="0"/>
                  <a:ea typeface="ＭＳ Ｐゴシック" panose="020B0600070205080204" pitchFamily="50" charset="-128"/>
                </a:rPr>
                <a:t>SSA-UWB pulse wavelet and code</a:t>
              </a:r>
              <a:r>
                <a:rPr kumimoji="1" lang="en-US" altLang="ja-JP" sz="2400" i="1">
                  <a:solidFill>
                    <a:srgbClr val="0000FF"/>
                  </a:solidFill>
                  <a:latin typeface="Arial" panose="020B0604020202020204" pitchFamily="34" charset="0"/>
                  <a:ea typeface="ＭＳ Ｐゴシック" panose="020B0600070205080204" pitchFamily="50" charset="-128"/>
                </a:rPr>
                <a:t> </a:t>
              </a:r>
              <a:endParaRPr kumimoji="1" lang="en-US" altLang="ja-JP" sz="2400">
                <a:solidFill>
                  <a:srgbClr val="0000FF"/>
                </a:solidFill>
                <a:latin typeface="Arial" panose="020B0604020202020204" pitchFamily="34" charset="0"/>
                <a:ea typeface="ＭＳ Ｐゴシック" panose="020B0600070205080204" pitchFamily="50" charset="-128"/>
              </a:endParaRPr>
            </a:p>
          </p:txBody>
        </p:sp>
        <p:sp>
          <p:nvSpPr>
            <p:cNvPr id="9240" name="Line 57">
              <a:extLst>
                <a:ext uri="{FF2B5EF4-FFF2-40B4-BE49-F238E27FC236}">
                  <a16:creationId xmlns:a16="http://schemas.microsoft.com/office/drawing/2014/main" id="{5A22222D-C729-EF64-DBC8-0AB3A88E8BE4}"/>
                </a:ext>
              </a:extLst>
            </p:cNvPr>
            <p:cNvSpPr>
              <a:spLocks noChangeShapeType="1"/>
            </p:cNvSpPr>
            <p:nvPr/>
          </p:nvSpPr>
          <p:spPr bwMode="auto">
            <a:xfrm>
              <a:off x="3408" y="1056"/>
              <a:ext cx="240" cy="0"/>
            </a:xfrm>
            <a:prstGeom prst="line">
              <a:avLst/>
            </a:prstGeom>
            <a:noFill/>
            <a:ln w="12700">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241" name="Group 58">
              <a:extLst>
                <a:ext uri="{FF2B5EF4-FFF2-40B4-BE49-F238E27FC236}">
                  <a16:creationId xmlns:a16="http://schemas.microsoft.com/office/drawing/2014/main" id="{D09AB88F-BC50-8B10-D527-FFED882E89F2}"/>
                </a:ext>
              </a:extLst>
            </p:cNvPr>
            <p:cNvGrpSpPr>
              <a:grpSpLocks/>
            </p:cNvGrpSpPr>
            <p:nvPr/>
          </p:nvGrpSpPr>
          <p:grpSpPr bwMode="auto">
            <a:xfrm>
              <a:off x="3744" y="624"/>
              <a:ext cx="1536" cy="672"/>
              <a:chOff x="3744" y="528"/>
              <a:chExt cx="1584" cy="644"/>
            </a:xfrm>
          </p:grpSpPr>
          <p:sp>
            <p:nvSpPr>
              <p:cNvPr id="9242" name="Rectangle 59">
                <a:extLst>
                  <a:ext uri="{FF2B5EF4-FFF2-40B4-BE49-F238E27FC236}">
                    <a16:creationId xmlns:a16="http://schemas.microsoft.com/office/drawing/2014/main" id="{1A669138-4203-090C-DA9D-8C36EF906D60}"/>
                  </a:ext>
                </a:extLst>
              </p:cNvPr>
              <p:cNvSpPr>
                <a:spLocks noChangeArrowheads="1"/>
              </p:cNvSpPr>
              <p:nvPr/>
            </p:nvSpPr>
            <p:spPr bwMode="auto">
              <a:xfrm>
                <a:off x="3744" y="544"/>
                <a:ext cx="1221" cy="62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9243" name="Freeform 60">
                <a:extLst>
                  <a:ext uri="{FF2B5EF4-FFF2-40B4-BE49-F238E27FC236}">
                    <a16:creationId xmlns:a16="http://schemas.microsoft.com/office/drawing/2014/main" id="{51FEFAFA-E1EB-03C4-8A00-6615E84292ED}"/>
                  </a:ext>
                </a:extLst>
              </p:cNvPr>
              <p:cNvSpPr>
                <a:spLocks/>
              </p:cNvSpPr>
              <p:nvPr/>
            </p:nvSpPr>
            <p:spPr bwMode="auto">
              <a:xfrm>
                <a:off x="3744" y="1109"/>
                <a:ext cx="1221" cy="0"/>
              </a:xfrm>
              <a:custGeom>
                <a:avLst/>
                <a:gdLst>
                  <a:gd name="T0" fmla="*/ 0 w 744"/>
                  <a:gd name="T1" fmla="*/ 1221 w 744"/>
                  <a:gd name="T2" fmla="*/ 1221 w 744"/>
                  <a:gd name="T3" fmla="*/ 0 60000 65536"/>
                  <a:gd name="T4" fmla="*/ 0 60000 65536"/>
                  <a:gd name="T5" fmla="*/ 0 60000 65536"/>
                </a:gdLst>
                <a:ahLst/>
                <a:cxnLst>
                  <a:cxn ang="T3">
                    <a:pos x="T0" y="0"/>
                  </a:cxn>
                  <a:cxn ang="T4">
                    <a:pos x="T1" y="0"/>
                  </a:cxn>
                  <a:cxn ang="T5">
                    <a:pos x="T2" y="0"/>
                  </a:cxn>
                </a:cxnLst>
                <a:rect l="0" t="0" r="r" b="b"/>
                <a:pathLst>
                  <a:path w="744">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44" name="Freeform 61">
                <a:extLst>
                  <a:ext uri="{FF2B5EF4-FFF2-40B4-BE49-F238E27FC236}">
                    <a16:creationId xmlns:a16="http://schemas.microsoft.com/office/drawing/2014/main" id="{C03ABDDA-00C9-A94D-4178-8BB1F2F1555D}"/>
                  </a:ext>
                </a:extLst>
              </p:cNvPr>
              <p:cNvSpPr>
                <a:spLocks/>
              </p:cNvSpPr>
              <p:nvPr/>
            </p:nvSpPr>
            <p:spPr bwMode="auto">
              <a:xfrm>
                <a:off x="3744" y="1045"/>
                <a:ext cx="1221" cy="0"/>
              </a:xfrm>
              <a:custGeom>
                <a:avLst/>
                <a:gdLst>
                  <a:gd name="T0" fmla="*/ 0 w 744"/>
                  <a:gd name="T1" fmla="*/ 1221 w 744"/>
                  <a:gd name="T2" fmla="*/ 1221 w 744"/>
                  <a:gd name="T3" fmla="*/ 0 60000 65536"/>
                  <a:gd name="T4" fmla="*/ 0 60000 65536"/>
                  <a:gd name="T5" fmla="*/ 0 60000 65536"/>
                </a:gdLst>
                <a:ahLst/>
                <a:cxnLst>
                  <a:cxn ang="T3">
                    <a:pos x="T0" y="0"/>
                  </a:cxn>
                  <a:cxn ang="T4">
                    <a:pos x="T1" y="0"/>
                  </a:cxn>
                  <a:cxn ang="T5">
                    <a:pos x="T2" y="0"/>
                  </a:cxn>
                </a:cxnLst>
                <a:rect l="0" t="0" r="r" b="b"/>
                <a:pathLst>
                  <a:path w="744">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45" name="Freeform 62">
                <a:extLst>
                  <a:ext uri="{FF2B5EF4-FFF2-40B4-BE49-F238E27FC236}">
                    <a16:creationId xmlns:a16="http://schemas.microsoft.com/office/drawing/2014/main" id="{1CC732B6-67B7-37F0-E177-4E48471EF79D}"/>
                  </a:ext>
                </a:extLst>
              </p:cNvPr>
              <p:cNvSpPr>
                <a:spLocks/>
              </p:cNvSpPr>
              <p:nvPr/>
            </p:nvSpPr>
            <p:spPr bwMode="auto">
              <a:xfrm>
                <a:off x="3744" y="982"/>
                <a:ext cx="1221" cy="0"/>
              </a:xfrm>
              <a:custGeom>
                <a:avLst/>
                <a:gdLst>
                  <a:gd name="T0" fmla="*/ 0 w 744"/>
                  <a:gd name="T1" fmla="*/ 1221 w 744"/>
                  <a:gd name="T2" fmla="*/ 1221 w 744"/>
                  <a:gd name="T3" fmla="*/ 0 60000 65536"/>
                  <a:gd name="T4" fmla="*/ 0 60000 65536"/>
                  <a:gd name="T5" fmla="*/ 0 60000 65536"/>
                </a:gdLst>
                <a:ahLst/>
                <a:cxnLst>
                  <a:cxn ang="T3">
                    <a:pos x="T0" y="0"/>
                  </a:cxn>
                  <a:cxn ang="T4">
                    <a:pos x="T1" y="0"/>
                  </a:cxn>
                  <a:cxn ang="T5">
                    <a:pos x="T2" y="0"/>
                  </a:cxn>
                </a:cxnLst>
                <a:rect l="0" t="0" r="r" b="b"/>
                <a:pathLst>
                  <a:path w="744">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46" name="Freeform 63">
                <a:extLst>
                  <a:ext uri="{FF2B5EF4-FFF2-40B4-BE49-F238E27FC236}">
                    <a16:creationId xmlns:a16="http://schemas.microsoft.com/office/drawing/2014/main" id="{20AFAB49-F858-201E-FE72-E72B21651E75}"/>
                  </a:ext>
                </a:extLst>
              </p:cNvPr>
              <p:cNvSpPr>
                <a:spLocks/>
              </p:cNvSpPr>
              <p:nvPr/>
            </p:nvSpPr>
            <p:spPr bwMode="auto">
              <a:xfrm>
                <a:off x="3744" y="921"/>
                <a:ext cx="1221" cy="1"/>
              </a:xfrm>
              <a:custGeom>
                <a:avLst/>
                <a:gdLst>
                  <a:gd name="T0" fmla="*/ 0 w 744"/>
                  <a:gd name="T1" fmla="*/ 0 h 1"/>
                  <a:gd name="T2" fmla="*/ 1221 w 744"/>
                  <a:gd name="T3" fmla="*/ 0 h 1"/>
                  <a:gd name="T4" fmla="*/ 1221 w 744"/>
                  <a:gd name="T5" fmla="*/ 0 h 1"/>
                  <a:gd name="T6" fmla="*/ 0 60000 65536"/>
                  <a:gd name="T7" fmla="*/ 0 60000 65536"/>
                  <a:gd name="T8" fmla="*/ 0 60000 65536"/>
                </a:gdLst>
                <a:ahLst/>
                <a:cxnLst>
                  <a:cxn ang="T6">
                    <a:pos x="T0" y="T1"/>
                  </a:cxn>
                  <a:cxn ang="T7">
                    <a:pos x="T2" y="T3"/>
                  </a:cxn>
                  <a:cxn ang="T8">
                    <a:pos x="T4" y="T5"/>
                  </a:cxn>
                </a:cxnLst>
                <a:rect l="0" t="0" r="r" b="b"/>
                <a:pathLst>
                  <a:path w="744" h="1">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47" name="Freeform 64">
                <a:extLst>
                  <a:ext uri="{FF2B5EF4-FFF2-40B4-BE49-F238E27FC236}">
                    <a16:creationId xmlns:a16="http://schemas.microsoft.com/office/drawing/2014/main" id="{AAAF6B59-774A-A96A-A1B7-15DF192E7DD4}"/>
                  </a:ext>
                </a:extLst>
              </p:cNvPr>
              <p:cNvSpPr>
                <a:spLocks/>
              </p:cNvSpPr>
              <p:nvPr/>
            </p:nvSpPr>
            <p:spPr bwMode="auto">
              <a:xfrm>
                <a:off x="3744" y="858"/>
                <a:ext cx="1221" cy="0"/>
              </a:xfrm>
              <a:custGeom>
                <a:avLst/>
                <a:gdLst>
                  <a:gd name="T0" fmla="*/ 0 w 744"/>
                  <a:gd name="T1" fmla="*/ 1221 w 744"/>
                  <a:gd name="T2" fmla="*/ 1221 w 744"/>
                  <a:gd name="T3" fmla="*/ 0 60000 65536"/>
                  <a:gd name="T4" fmla="*/ 0 60000 65536"/>
                  <a:gd name="T5" fmla="*/ 0 60000 65536"/>
                </a:gdLst>
                <a:ahLst/>
                <a:cxnLst>
                  <a:cxn ang="T3">
                    <a:pos x="T0" y="0"/>
                  </a:cxn>
                  <a:cxn ang="T4">
                    <a:pos x="T1" y="0"/>
                  </a:cxn>
                  <a:cxn ang="T5">
                    <a:pos x="T2" y="0"/>
                  </a:cxn>
                </a:cxnLst>
                <a:rect l="0" t="0" r="r" b="b"/>
                <a:pathLst>
                  <a:path w="744">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48" name="Freeform 65">
                <a:extLst>
                  <a:ext uri="{FF2B5EF4-FFF2-40B4-BE49-F238E27FC236}">
                    <a16:creationId xmlns:a16="http://schemas.microsoft.com/office/drawing/2014/main" id="{6A75A731-1E23-079F-FF9A-D268920CC825}"/>
                  </a:ext>
                </a:extLst>
              </p:cNvPr>
              <p:cNvSpPr>
                <a:spLocks/>
              </p:cNvSpPr>
              <p:nvPr/>
            </p:nvSpPr>
            <p:spPr bwMode="auto">
              <a:xfrm>
                <a:off x="3744" y="795"/>
                <a:ext cx="1221" cy="0"/>
              </a:xfrm>
              <a:custGeom>
                <a:avLst/>
                <a:gdLst>
                  <a:gd name="T0" fmla="*/ 0 w 744"/>
                  <a:gd name="T1" fmla="*/ 1221 w 744"/>
                  <a:gd name="T2" fmla="*/ 1221 w 744"/>
                  <a:gd name="T3" fmla="*/ 0 60000 65536"/>
                  <a:gd name="T4" fmla="*/ 0 60000 65536"/>
                  <a:gd name="T5" fmla="*/ 0 60000 65536"/>
                </a:gdLst>
                <a:ahLst/>
                <a:cxnLst>
                  <a:cxn ang="T3">
                    <a:pos x="T0" y="0"/>
                  </a:cxn>
                  <a:cxn ang="T4">
                    <a:pos x="T1" y="0"/>
                  </a:cxn>
                  <a:cxn ang="T5">
                    <a:pos x="T2" y="0"/>
                  </a:cxn>
                </a:cxnLst>
                <a:rect l="0" t="0" r="r" b="b"/>
                <a:pathLst>
                  <a:path w="744">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49" name="Freeform 66">
                <a:extLst>
                  <a:ext uri="{FF2B5EF4-FFF2-40B4-BE49-F238E27FC236}">
                    <a16:creationId xmlns:a16="http://schemas.microsoft.com/office/drawing/2014/main" id="{EF1BDD8E-DBA7-82D0-6235-953E7582B3AB}"/>
                  </a:ext>
                </a:extLst>
              </p:cNvPr>
              <p:cNvSpPr>
                <a:spLocks/>
              </p:cNvSpPr>
              <p:nvPr/>
            </p:nvSpPr>
            <p:spPr bwMode="auto">
              <a:xfrm>
                <a:off x="3744" y="732"/>
                <a:ext cx="1221" cy="1"/>
              </a:xfrm>
              <a:custGeom>
                <a:avLst/>
                <a:gdLst>
                  <a:gd name="T0" fmla="*/ 0 w 744"/>
                  <a:gd name="T1" fmla="*/ 0 h 1"/>
                  <a:gd name="T2" fmla="*/ 1221 w 744"/>
                  <a:gd name="T3" fmla="*/ 0 h 1"/>
                  <a:gd name="T4" fmla="*/ 1221 w 744"/>
                  <a:gd name="T5" fmla="*/ 0 h 1"/>
                  <a:gd name="T6" fmla="*/ 0 60000 65536"/>
                  <a:gd name="T7" fmla="*/ 0 60000 65536"/>
                  <a:gd name="T8" fmla="*/ 0 60000 65536"/>
                </a:gdLst>
                <a:ahLst/>
                <a:cxnLst>
                  <a:cxn ang="T6">
                    <a:pos x="T0" y="T1"/>
                  </a:cxn>
                  <a:cxn ang="T7">
                    <a:pos x="T2" y="T3"/>
                  </a:cxn>
                  <a:cxn ang="T8">
                    <a:pos x="T4" y="T5"/>
                  </a:cxn>
                </a:cxnLst>
                <a:rect l="0" t="0" r="r" b="b"/>
                <a:pathLst>
                  <a:path w="744" h="1">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0" name="Freeform 67">
                <a:extLst>
                  <a:ext uri="{FF2B5EF4-FFF2-40B4-BE49-F238E27FC236}">
                    <a16:creationId xmlns:a16="http://schemas.microsoft.com/office/drawing/2014/main" id="{A86973FB-20B5-5CAB-41BA-49E2E07FEA6B}"/>
                  </a:ext>
                </a:extLst>
              </p:cNvPr>
              <p:cNvSpPr>
                <a:spLocks/>
              </p:cNvSpPr>
              <p:nvPr/>
            </p:nvSpPr>
            <p:spPr bwMode="auto">
              <a:xfrm>
                <a:off x="3744" y="669"/>
                <a:ext cx="1221" cy="0"/>
              </a:xfrm>
              <a:custGeom>
                <a:avLst/>
                <a:gdLst>
                  <a:gd name="T0" fmla="*/ 0 w 744"/>
                  <a:gd name="T1" fmla="*/ 1221 w 744"/>
                  <a:gd name="T2" fmla="*/ 1221 w 744"/>
                  <a:gd name="T3" fmla="*/ 0 60000 65536"/>
                  <a:gd name="T4" fmla="*/ 0 60000 65536"/>
                  <a:gd name="T5" fmla="*/ 0 60000 65536"/>
                </a:gdLst>
                <a:ahLst/>
                <a:cxnLst>
                  <a:cxn ang="T3">
                    <a:pos x="T0" y="0"/>
                  </a:cxn>
                  <a:cxn ang="T4">
                    <a:pos x="T1" y="0"/>
                  </a:cxn>
                  <a:cxn ang="T5">
                    <a:pos x="T2" y="0"/>
                  </a:cxn>
                </a:cxnLst>
                <a:rect l="0" t="0" r="r" b="b"/>
                <a:pathLst>
                  <a:path w="744">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1" name="Freeform 68">
                <a:extLst>
                  <a:ext uri="{FF2B5EF4-FFF2-40B4-BE49-F238E27FC236}">
                    <a16:creationId xmlns:a16="http://schemas.microsoft.com/office/drawing/2014/main" id="{916A593A-9F70-D921-7C76-ACC72DF7C7DA}"/>
                  </a:ext>
                </a:extLst>
              </p:cNvPr>
              <p:cNvSpPr>
                <a:spLocks/>
              </p:cNvSpPr>
              <p:nvPr/>
            </p:nvSpPr>
            <p:spPr bwMode="auto">
              <a:xfrm>
                <a:off x="3744" y="606"/>
                <a:ext cx="1221" cy="1"/>
              </a:xfrm>
              <a:custGeom>
                <a:avLst/>
                <a:gdLst>
                  <a:gd name="T0" fmla="*/ 0 w 744"/>
                  <a:gd name="T1" fmla="*/ 0 h 1"/>
                  <a:gd name="T2" fmla="*/ 1221 w 744"/>
                  <a:gd name="T3" fmla="*/ 0 h 1"/>
                  <a:gd name="T4" fmla="*/ 1221 w 744"/>
                  <a:gd name="T5" fmla="*/ 0 h 1"/>
                  <a:gd name="T6" fmla="*/ 0 60000 65536"/>
                  <a:gd name="T7" fmla="*/ 0 60000 65536"/>
                  <a:gd name="T8" fmla="*/ 0 60000 65536"/>
                </a:gdLst>
                <a:ahLst/>
                <a:cxnLst>
                  <a:cxn ang="T6">
                    <a:pos x="T0" y="T1"/>
                  </a:cxn>
                  <a:cxn ang="T7">
                    <a:pos x="T2" y="T3"/>
                  </a:cxn>
                  <a:cxn ang="T8">
                    <a:pos x="T4" y="T5"/>
                  </a:cxn>
                </a:cxnLst>
                <a:rect l="0" t="0" r="r" b="b"/>
                <a:pathLst>
                  <a:path w="744" h="1">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2" name="Freeform 69">
                <a:extLst>
                  <a:ext uri="{FF2B5EF4-FFF2-40B4-BE49-F238E27FC236}">
                    <a16:creationId xmlns:a16="http://schemas.microsoft.com/office/drawing/2014/main" id="{52788FAF-D08C-945F-5D31-569D6F6EE782}"/>
                  </a:ext>
                </a:extLst>
              </p:cNvPr>
              <p:cNvSpPr>
                <a:spLocks/>
              </p:cNvSpPr>
              <p:nvPr/>
            </p:nvSpPr>
            <p:spPr bwMode="auto">
              <a:xfrm>
                <a:off x="3744" y="544"/>
                <a:ext cx="1221" cy="0"/>
              </a:xfrm>
              <a:custGeom>
                <a:avLst/>
                <a:gdLst>
                  <a:gd name="T0" fmla="*/ 0 w 744"/>
                  <a:gd name="T1" fmla="*/ 1221 w 744"/>
                  <a:gd name="T2" fmla="*/ 1221 w 744"/>
                  <a:gd name="T3" fmla="*/ 0 60000 65536"/>
                  <a:gd name="T4" fmla="*/ 0 60000 65536"/>
                  <a:gd name="T5" fmla="*/ 0 60000 65536"/>
                </a:gdLst>
                <a:ahLst/>
                <a:cxnLst>
                  <a:cxn ang="T3">
                    <a:pos x="T0" y="0"/>
                  </a:cxn>
                  <a:cxn ang="T4">
                    <a:pos x="T1" y="0"/>
                  </a:cxn>
                  <a:cxn ang="T5">
                    <a:pos x="T2" y="0"/>
                  </a:cxn>
                </a:cxnLst>
                <a:rect l="0" t="0" r="r" b="b"/>
                <a:pathLst>
                  <a:path w="744">
                    <a:moveTo>
                      <a:pt x="0" y="0"/>
                    </a:moveTo>
                    <a:lnTo>
                      <a:pt x="744"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3" name="Freeform 70">
                <a:extLst>
                  <a:ext uri="{FF2B5EF4-FFF2-40B4-BE49-F238E27FC236}">
                    <a16:creationId xmlns:a16="http://schemas.microsoft.com/office/drawing/2014/main" id="{E5B173BD-E97C-E526-40E0-DCF6F465FF8B}"/>
                  </a:ext>
                </a:extLst>
              </p:cNvPr>
              <p:cNvSpPr>
                <a:spLocks/>
              </p:cNvSpPr>
              <p:nvPr/>
            </p:nvSpPr>
            <p:spPr bwMode="auto">
              <a:xfrm>
                <a:off x="4359" y="528"/>
                <a:ext cx="0" cy="627"/>
              </a:xfrm>
              <a:custGeom>
                <a:avLst/>
                <a:gdLst>
                  <a:gd name="T0" fmla="*/ 627 h 586"/>
                  <a:gd name="T1" fmla="*/ 0 h 586"/>
                  <a:gd name="T2" fmla="*/ 0 h 586"/>
                  <a:gd name="T3" fmla="*/ 0 60000 65536"/>
                  <a:gd name="T4" fmla="*/ 0 60000 65536"/>
                  <a:gd name="T5" fmla="*/ 0 60000 65536"/>
                </a:gdLst>
                <a:ahLst/>
                <a:cxnLst>
                  <a:cxn ang="T3">
                    <a:pos x="0" y="T0"/>
                  </a:cxn>
                  <a:cxn ang="T4">
                    <a:pos x="0" y="T1"/>
                  </a:cxn>
                  <a:cxn ang="T5">
                    <a:pos x="0" y="T2"/>
                  </a:cxn>
                </a:cxnLst>
                <a:rect l="0" t="0" r="r" b="b"/>
                <a:pathLst>
                  <a:path h="586">
                    <a:moveTo>
                      <a:pt x="0" y="586"/>
                    </a:moveTo>
                    <a:lnTo>
                      <a:pt x="0" y="0"/>
                    </a:lnTo>
                  </a:path>
                </a:pathLst>
              </a:custGeom>
              <a:noFill/>
              <a:ln w="9525"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4" name="Freeform 71">
                <a:extLst>
                  <a:ext uri="{FF2B5EF4-FFF2-40B4-BE49-F238E27FC236}">
                    <a16:creationId xmlns:a16="http://schemas.microsoft.com/office/drawing/2014/main" id="{84A56435-7384-9A43-166F-D10B6A831AB4}"/>
                  </a:ext>
                </a:extLst>
              </p:cNvPr>
              <p:cNvSpPr>
                <a:spLocks/>
              </p:cNvSpPr>
              <p:nvPr/>
            </p:nvSpPr>
            <p:spPr bwMode="auto">
              <a:xfrm>
                <a:off x="3748" y="549"/>
                <a:ext cx="780" cy="382"/>
              </a:xfrm>
              <a:custGeom>
                <a:avLst/>
                <a:gdLst>
                  <a:gd name="T0" fmla="*/ 9 w 1156"/>
                  <a:gd name="T1" fmla="*/ 321 h 1749"/>
                  <a:gd name="T2" fmla="*/ 26 w 1156"/>
                  <a:gd name="T3" fmla="*/ 312 h 1749"/>
                  <a:gd name="T4" fmla="*/ 49 w 1156"/>
                  <a:gd name="T5" fmla="*/ 301 h 1749"/>
                  <a:gd name="T6" fmla="*/ 66 w 1156"/>
                  <a:gd name="T7" fmla="*/ 292 h 1749"/>
                  <a:gd name="T8" fmla="*/ 86 w 1156"/>
                  <a:gd name="T9" fmla="*/ 283 h 1749"/>
                  <a:gd name="T10" fmla="*/ 102 w 1156"/>
                  <a:gd name="T11" fmla="*/ 276 h 1749"/>
                  <a:gd name="T12" fmla="*/ 119 w 1156"/>
                  <a:gd name="T13" fmla="*/ 273 h 1749"/>
                  <a:gd name="T14" fmla="*/ 142 w 1156"/>
                  <a:gd name="T15" fmla="*/ 273 h 1749"/>
                  <a:gd name="T16" fmla="*/ 159 w 1156"/>
                  <a:gd name="T17" fmla="*/ 276 h 1749"/>
                  <a:gd name="T18" fmla="*/ 178 w 1156"/>
                  <a:gd name="T19" fmla="*/ 283 h 1749"/>
                  <a:gd name="T20" fmla="*/ 195 w 1156"/>
                  <a:gd name="T21" fmla="*/ 293 h 1749"/>
                  <a:gd name="T22" fmla="*/ 211 w 1156"/>
                  <a:gd name="T23" fmla="*/ 306 h 1749"/>
                  <a:gd name="T24" fmla="*/ 234 w 1156"/>
                  <a:gd name="T25" fmla="*/ 322 h 1749"/>
                  <a:gd name="T26" fmla="*/ 251 w 1156"/>
                  <a:gd name="T27" fmla="*/ 337 h 1749"/>
                  <a:gd name="T28" fmla="*/ 271 w 1156"/>
                  <a:gd name="T29" fmla="*/ 352 h 1749"/>
                  <a:gd name="T30" fmla="*/ 287 w 1156"/>
                  <a:gd name="T31" fmla="*/ 365 h 1749"/>
                  <a:gd name="T32" fmla="*/ 304 w 1156"/>
                  <a:gd name="T33" fmla="*/ 375 h 1749"/>
                  <a:gd name="T34" fmla="*/ 324 w 1156"/>
                  <a:gd name="T35" fmla="*/ 381 h 1749"/>
                  <a:gd name="T36" fmla="*/ 343 w 1156"/>
                  <a:gd name="T37" fmla="*/ 381 h 1749"/>
                  <a:gd name="T38" fmla="*/ 364 w 1156"/>
                  <a:gd name="T39" fmla="*/ 373 h 1749"/>
                  <a:gd name="T40" fmla="*/ 380 w 1156"/>
                  <a:gd name="T41" fmla="*/ 361 h 1749"/>
                  <a:gd name="T42" fmla="*/ 397 w 1156"/>
                  <a:gd name="T43" fmla="*/ 340 h 1749"/>
                  <a:gd name="T44" fmla="*/ 416 w 1156"/>
                  <a:gd name="T45" fmla="*/ 315 h 1749"/>
                  <a:gd name="T46" fmla="*/ 436 w 1156"/>
                  <a:gd name="T47" fmla="*/ 283 h 1749"/>
                  <a:gd name="T48" fmla="*/ 456 w 1156"/>
                  <a:gd name="T49" fmla="*/ 246 h 1749"/>
                  <a:gd name="T50" fmla="*/ 472 w 1156"/>
                  <a:gd name="T51" fmla="*/ 206 h 1749"/>
                  <a:gd name="T52" fmla="*/ 489 w 1156"/>
                  <a:gd name="T53" fmla="*/ 167 h 1749"/>
                  <a:gd name="T54" fmla="*/ 509 w 1156"/>
                  <a:gd name="T55" fmla="*/ 127 h 1749"/>
                  <a:gd name="T56" fmla="*/ 526 w 1156"/>
                  <a:gd name="T57" fmla="*/ 90 h 1749"/>
                  <a:gd name="T58" fmla="*/ 545 w 1156"/>
                  <a:gd name="T59" fmla="*/ 58 h 1749"/>
                  <a:gd name="T60" fmla="*/ 565 w 1156"/>
                  <a:gd name="T61" fmla="*/ 31 h 1749"/>
                  <a:gd name="T62" fmla="*/ 582 w 1156"/>
                  <a:gd name="T63" fmla="*/ 12 h 1749"/>
                  <a:gd name="T64" fmla="*/ 601 w 1156"/>
                  <a:gd name="T65" fmla="*/ 1 h 1749"/>
                  <a:gd name="T66" fmla="*/ 618 w 1156"/>
                  <a:gd name="T67" fmla="*/ 0 h 1749"/>
                  <a:gd name="T68" fmla="*/ 638 w 1156"/>
                  <a:gd name="T69" fmla="*/ 7 h 1749"/>
                  <a:gd name="T70" fmla="*/ 658 w 1156"/>
                  <a:gd name="T71" fmla="*/ 24 h 1749"/>
                  <a:gd name="T72" fmla="*/ 674 w 1156"/>
                  <a:gd name="T73" fmla="*/ 47 h 1749"/>
                  <a:gd name="T74" fmla="*/ 694 w 1156"/>
                  <a:gd name="T75" fmla="*/ 78 h 1749"/>
                  <a:gd name="T76" fmla="*/ 711 w 1156"/>
                  <a:gd name="T77" fmla="*/ 113 h 1749"/>
                  <a:gd name="T78" fmla="*/ 730 w 1156"/>
                  <a:gd name="T79" fmla="*/ 154 h 1749"/>
                  <a:gd name="T80" fmla="*/ 750 w 1156"/>
                  <a:gd name="T81" fmla="*/ 194 h 1749"/>
                  <a:gd name="T82" fmla="*/ 767 w 1156"/>
                  <a:gd name="T83" fmla="*/ 233 h 17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6" h="1749">
                    <a:moveTo>
                      <a:pt x="0" y="1494"/>
                    </a:moveTo>
                    <a:lnTo>
                      <a:pt x="4" y="1484"/>
                    </a:lnTo>
                    <a:lnTo>
                      <a:pt x="14" y="1470"/>
                    </a:lnTo>
                    <a:lnTo>
                      <a:pt x="24" y="1455"/>
                    </a:lnTo>
                    <a:lnTo>
                      <a:pt x="34" y="1440"/>
                    </a:lnTo>
                    <a:lnTo>
                      <a:pt x="39" y="1430"/>
                    </a:lnTo>
                    <a:lnTo>
                      <a:pt x="53" y="1411"/>
                    </a:lnTo>
                    <a:lnTo>
                      <a:pt x="63" y="1391"/>
                    </a:lnTo>
                    <a:lnTo>
                      <a:pt x="73" y="1377"/>
                    </a:lnTo>
                    <a:lnTo>
                      <a:pt x="83" y="1362"/>
                    </a:lnTo>
                    <a:lnTo>
                      <a:pt x="88" y="1352"/>
                    </a:lnTo>
                    <a:lnTo>
                      <a:pt x="98" y="1337"/>
                    </a:lnTo>
                    <a:lnTo>
                      <a:pt x="107" y="1323"/>
                    </a:lnTo>
                    <a:lnTo>
                      <a:pt x="117" y="1308"/>
                    </a:lnTo>
                    <a:lnTo>
                      <a:pt x="127" y="1298"/>
                    </a:lnTo>
                    <a:lnTo>
                      <a:pt x="132" y="1288"/>
                    </a:lnTo>
                    <a:lnTo>
                      <a:pt x="142" y="1274"/>
                    </a:lnTo>
                    <a:lnTo>
                      <a:pt x="151" y="1264"/>
                    </a:lnTo>
                    <a:lnTo>
                      <a:pt x="161" y="1259"/>
                    </a:lnTo>
                    <a:lnTo>
                      <a:pt x="171" y="1254"/>
                    </a:lnTo>
                    <a:lnTo>
                      <a:pt x="176" y="1249"/>
                    </a:lnTo>
                    <a:lnTo>
                      <a:pt x="186" y="1249"/>
                    </a:lnTo>
                    <a:lnTo>
                      <a:pt x="200" y="1249"/>
                    </a:lnTo>
                    <a:lnTo>
                      <a:pt x="210" y="1249"/>
                    </a:lnTo>
                    <a:lnTo>
                      <a:pt x="220" y="1254"/>
                    </a:lnTo>
                    <a:lnTo>
                      <a:pt x="225" y="1259"/>
                    </a:lnTo>
                    <a:lnTo>
                      <a:pt x="235" y="1264"/>
                    </a:lnTo>
                    <a:lnTo>
                      <a:pt x="245" y="1274"/>
                    </a:lnTo>
                    <a:lnTo>
                      <a:pt x="254" y="1288"/>
                    </a:lnTo>
                    <a:lnTo>
                      <a:pt x="264" y="1298"/>
                    </a:lnTo>
                    <a:lnTo>
                      <a:pt x="269" y="1313"/>
                    </a:lnTo>
                    <a:lnTo>
                      <a:pt x="279" y="1328"/>
                    </a:lnTo>
                    <a:lnTo>
                      <a:pt x="289" y="1342"/>
                    </a:lnTo>
                    <a:lnTo>
                      <a:pt x="298" y="1362"/>
                    </a:lnTo>
                    <a:lnTo>
                      <a:pt x="308" y="1381"/>
                    </a:lnTo>
                    <a:lnTo>
                      <a:pt x="313" y="1401"/>
                    </a:lnTo>
                    <a:lnTo>
                      <a:pt x="323" y="1430"/>
                    </a:lnTo>
                    <a:lnTo>
                      <a:pt x="333" y="1450"/>
                    </a:lnTo>
                    <a:lnTo>
                      <a:pt x="347" y="1475"/>
                    </a:lnTo>
                    <a:lnTo>
                      <a:pt x="357" y="1494"/>
                    </a:lnTo>
                    <a:lnTo>
                      <a:pt x="362" y="1519"/>
                    </a:lnTo>
                    <a:lnTo>
                      <a:pt x="372" y="1543"/>
                    </a:lnTo>
                    <a:lnTo>
                      <a:pt x="382" y="1563"/>
                    </a:lnTo>
                    <a:lnTo>
                      <a:pt x="392" y="1592"/>
                    </a:lnTo>
                    <a:lnTo>
                      <a:pt x="401" y="1612"/>
                    </a:lnTo>
                    <a:lnTo>
                      <a:pt x="406" y="1631"/>
                    </a:lnTo>
                    <a:lnTo>
                      <a:pt x="416" y="1651"/>
                    </a:lnTo>
                    <a:lnTo>
                      <a:pt x="426" y="1671"/>
                    </a:lnTo>
                    <a:lnTo>
                      <a:pt x="436" y="1685"/>
                    </a:lnTo>
                    <a:lnTo>
                      <a:pt x="445" y="1700"/>
                    </a:lnTo>
                    <a:lnTo>
                      <a:pt x="450" y="1715"/>
                    </a:lnTo>
                    <a:lnTo>
                      <a:pt x="460" y="1729"/>
                    </a:lnTo>
                    <a:lnTo>
                      <a:pt x="470" y="1739"/>
                    </a:lnTo>
                    <a:lnTo>
                      <a:pt x="480" y="1744"/>
                    </a:lnTo>
                    <a:lnTo>
                      <a:pt x="494" y="1749"/>
                    </a:lnTo>
                    <a:lnTo>
                      <a:pt x="499" y="1749"/>
                    </a:lnTo>
                    <a:lnTo>
                      <a:pt x="509" y="1744"/>
                    </a:lnTo>
                    <a:lnTo>
                      <a:pt x="519" y="1739"/>
                    </a:lnTo>
                    <a:lnTo>
                      <a:pt x="529" y="1729"/>
                    </a:lnTo>
                    <a:lnTo>
                      <a:pt x="539" y="1710"/>
                    </a:lnTo>
                    <a:lnTo>
                      <a:pt x="543" y="1695"/>
                    </a:lnTo>
                    <a:lnTo>
                      <a:pt x="553" y="1675"/>
                    </a:lnTo>
                    <a:lnTo>
                      <a:pt x="563" y="1651"/>
                    </a:lnTo>
                    <a:lnTo>
                      <a:pt x="573" y="1626"/>
                    </a:lnTo>
                    <a:lnTo>
                      <a:pt x="583" y="1597"/>
                    </a:lnTo>
                    <a:lnTo>
                      <a:pt x="588" y="1558"/>
                    </a:lnTo>
                    <a:lnTo>
                      <a:pt x="597" y="1524"/>
                    </a:lnTo>
                    <a:lnTo>
                      <a:pt x="607" y="1484"/>
                    </a:lnTo>
                    <a:lnTo>
                      <a:pt x="617" y="1440"/>
                    </a:lnTo>
                    <a:lnTo>
                      <a:pt x="627" y="1391"/>
                    </a:lnTo>
                    <a:lnTo>
                      <a:pt x="632" y="1347"/>
                    </a:lnTo>
                    <a:lnTo>
                      <a:pt x="646" y="1298"/>
                    </a:lnTo>
                    <a:lnTo>
                      <a:pt x="656" y="1239"/>
                    </a:lnTo>
                    <a:lnTo>
                      <a:pt x="666" y="1185"/>
                    </a:lnTo>
                    <a:lnTo>
                      <a:pt x="676" y="1127"/>
                    </a:lnTo>
                    <a:lnTo>
                      <a:pt x="681" y="1068"/>
                    </a:lnTo>
                    <a:lnTo>
                      <a:pt x="690" y="1009"/>
                    </a:lnTo>
                    <a:lnTo>
                      <a:pt x="700" y="945"/>
                    </a:lnTo>
                    <a:lnTo>
                      <a:pt x="710" y="887"/>
                    </a:lnTo>
                    <a:lnTo>
                      <a:pt x="720" y="823"/>
                    </a:lnTo>
                    <a:lnTo>
                      <a:pt x="725" y="764"/>
                    </a:lnTo>
                    <a:lnTo>
                      <a:pt x="735" y="705"/>
                    </a:lnTo>
                    <a:lnTo>
                      <a:pt x="744" y="642"/>
                    </a:lnTo>
                    <a:lnTo>
                      <a:pt x="754" y="583"/>
                    </a:lnTo>
                    <a:lnTo>
                      <a:pt x="759" y="519"/>
                    </a:lnTo>
                    <a:lnTo>
                      <a:pt x="769" y="465"/>
                    </a:lnTo>
                    <a:lnTo>
                      <a:pt x="779" y="411"/>
                    </a:lnTo>
                    <a:lnTo>
                      <a:pt x="793" y="357"/>
                    </a:lnTo>
                    <a:lnTo>
                      <a:pt x="803" y="308"/>
                    </a:lnTo>
                    <a:lnTo>
                      <a:pt x="808" y="264"/>
                    </a:lnTo>
                    <a:lnTo>
                      <a:pt x="818" y="215"/>
                    </a:lnTo>
                    <a:lnTo>
                      <a:pt x="828" y="176"/>
                    </a:lnTo>
                    <a:lnTo>
                      <a:pt x="837" y="142"/>
                    </a:lnTo>
                    <a:lnTo>
                      <a:pt x="847" y="112"/>
                    </a:lnTo>
                    <a:lnTo>
                      <a:pt x="852" y="78"/>
                    </a:lnTo>
                    <a:lnTo>
                      <a:pt x="862" y="54"/>
                    </a:lnTo>
                    <a:lnTo>
                      <a:pt x="872" y="34"/>
                    </a:lnTo>
                    <a:lnTo>
                      <a:pt x="882" y="19"/>
                    </a:lnTo>
                    <a:lnTo>
                      <a:pt x="891" y="5"/>
                    </a:lnTo>
                    <a:lnTo>
                      <a:pt x="896" y="0"/>
                    </a:lnTo>
                    <a:lnTo>
                      <a:pt x="906" y="0"/>
                    </a:lnTo>
                    <a:lnTo>
                      <a:pt x="916" y="0"/>
                    </a:lnTo>
                    <a:lnTo>
                      <a:pt x="926" y="5"/>
                    </a:lnTo>
                    <a:lnTo>
                      <a:pt x="940" y="19"/>
                    </a:lnTo>
                    <a:lnTo>
                      <a:pt x="945" y="34"/>
                    </a:lnTo>
                    <a:lnTo>
                      <a:pt x="955" y="54"/>
                    </a:lnTo>
                    <a:lnTo>
                      <a:pt x="965" y="78"/>
                    </a:lnTo>
                    <a:lnTo>
                      <a:pt x="975" y="112"/>
                    </a:lnTo>
                    <a:lnTo>
                      <a:pt x="984" y="142"/>
                    </a:lnTo>
                    <a:lnTo>
                      <a:pt x="989" y="176"/>
                    </a:lnTo>
                    <a:lnTo>
                      <a:pt x="999" y="215"/>
                    </a:lnTo>
                    <a:lnTo>
                      <a:pt x="1009" y="264"/>
                    </a:lnTo>
                    <a:lnTo>
                      <a:pt x="1019" y="308"/>
                    </a:lnTo>
                    <a:lnTo>
                      <a:pt x="1029" y="357"/>
                    </a:lnTo>
                    <a:lnTo>
                      <a:pt x="1033" y="411"/>
                    </a:lnTo>
                    <a:lnTo>
                      <a:pt x="1043" y="465"/>
                    </a:lnTo>
                    <a:lnTo>
                      <a:pt x="1053" y="519"/>
                    </a:lnTo>
                    <a:lnTo>
                      <a:pt x="1063" y="583"/>
                    </a:lnTo>
                    <a:lnTo>
                      <a:pt x="1073" y="642"/>
                    </a:lnTo>
                    <a:lnTo>
                      <a:pt x="1082" y="705"/>
                    </a:lnTo>
                    <a:lnTo>
                      <a:pt x="1092" y="764"/>
                    </a:lnTo>
                    <a:lnTo>
                      <a:pt x="1102" y="823"/>
                    </a:lnTo>
                    <a:lnTo>
                      <a:pt x="1112" y="887"/>
                    </a:lnTo>
                    <a:lnTo>
                      <a:pt x="1122" y="945"/>
                    </a:lnTo>
                    <a:lnTo>
                      <a:pt x="1127" y="1009"/>
                    </a:lnTo>
                    <a:lnTo>
                      <a:pt x="1136" y="1068"/>
                    </a:lnTo>
                    <a:lnTo>
                      <a:pt x="1146" y="1127"/>
                    </a:lnTo>
                    <a:lnTo>
                      <a:pt x="1156" y="1185"/>
                    </a:lnTo>
                  </a:path>
                </a:pathLst>
              </a:custGeom>
              <a:noFill/>
              <a:ln w="9525" cap="flat" cmpd="sng">
                <a:solidFill>
                  <a:srgbClr val="3333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5" name="Freeform 72">
                <a:extLst>
                  <a:ext uri="{FF2B5EF4-FFF2-40B4-BE49-F238E27FC236}">
                    <a16:creationId xmlns:a16="http://schemas.microsoft.com/office/drawing/2014/main" id="{20DA9B7D-D3BE-DB72-A8D8-C808CE2F8DA0}"/>
                  </a:ext>
                </a:extLst>
              </p:cNvPr>
              <p:cNvSpPr>
                <a:spLocks/>
              </p:cNvSpPr>
              <p:nvPr/>
            </p:nvSpPr>
            <p:spPr bwMode="auto">
              <a:xfrm>
                <a:off x="4528" y="794"/>
                <a:ext cx="780" cy="137"/>
              </a:xfrm>
              <a:custGeom>
                <a:avLst/>
                <a:gdLst>
                  <a:gd name="T0" fmla="*/ 10 w 1156"/>
                  <a:gd name="T1" fmla="*/ 39 h 632"/>
                  <a:gd name="T2" fmla="*/ 30 w 1156"/>
                  <a:gd name="T3" fmla="*/ 70 h 632"/>
                  <a:gd name="T4" fmla="*/ 49 w 1156"/>
                  <a:gd name="T5" fmla="*/ 96 h 632"/>
                  <a:gd name="T6" fmla="*/ 69 w 1156"/>
                  <a:gd name="T7" fmla="*/ 116 h 632"/>
                  <a:gd name="T8" fmla="*/ 86 w 1156"/>
                  <a:gd name="T9" fmla="*/ 129 h 632"/>
                  <a:gd name="T10" fmla="*/ 103 w 1156"/>
                  <a:gd name="T11" fmla="*/ 136 h 632"/>
                  <a:gd name="T12" fmla="*/ 122 w 1156"/>
                  <a:gd name="T13" fmla="*/ 136 h 632"/>
                  <a:gd name="T14" fmla="*/ 139 w 1156"/>
                  <a:gd name="T15" fmla="*/ 130 h 632"/>
                  <a:gd name="T16" fmla="*/ 162 w 1156"/>
                  <a:gd name="T17" fmla="*/ 120 h 632"/>
                  <a:gd name="T18" fmla="*/ 179 w 1156"/>
                  <a:gd name="T19" fmla="*/ 107 h 632"/>
                  <a:gd name="T20" fmla="*/ 195 w 1156"/>
                  <a:gd name="T21" fmla="*/ 92 h 632"/>
                  <a:gd name="T22" fmla="*/ 215 w 1156"/>
                  <a:gd name="T23" fmla="*/ 78 h 632"/>
                  <a:gd name="T24" fmla="*/ 231 w 1156"/>
                  <a:gd name="T25" fmla="*/ 62 h 632"/>
                  <a:gd name="T26" fmla="*/ 251 w 1156"/>
                  <a:gd name="T27" fmla="*/ 49 h 632"/>
                  <a:gd name="T28" fmla="*/ 271 w 1156"/>
                  <a:gd name="T29" fmla="*/ 39 h 632"/>
                  <a:gd name="T30" fmla="*/ 287 w 1156"/>
                  <a:gd name="T31" fmla="*/ 32 h 632"/>
                  <a:gd name="T32" fmla="*/ 308 w 1156"/>
                  <a:gd name="T33" fmla="*/ 29 h 632"/>
                  <a:gd name="T34" fmla="*/ 324 w 1156"/>
                  <a:gd name="T35" fmla="*/ 29 h 632"/>
                  <a:gd name="T36" fmla="*/ 341 w 1156"/>
                  <a:gd name="T37" fmla="*/ 32 h 632"/>
                  <a:gd name="T38" fmla="*/ 364 w 1156"/>
                  <a:gd name="T39" fmla="*/ 39 h 632"/>
                  <a:gd name="T40" fmla="*/ 380 w 1156"/>
                  <a:gd name="T41" fmla="*/ 48 h 632"/>
                  <a:gd name="T42" fmla="*/ 400 w 1156"/>
                  <a:gd name="T43" fmla="*/ 56 h 632"/>
                  <a:gd name="T44" fmla="*/ 416 w 1156"/>
                  <a:gd name="T45" fmla="*/ 68 h 632"/>
                  <a:gd name="T46" fmla="*/ 433 w 1156"/>
                  <a:gd name="T47" fmla="*/ 77 h 632"/>
                  <a:gd name="T48" fmla="*/ 456 w 1156"/>
                  <a:gd name="T49" fmla="*/ 57 h 632"/>
                  <a:gd name="T50" fmla="*/ 473 w 1156"/>
                  <a:gd name="T51" fmla="*/ 68 h 632"/>
                  <a:gd name="T52" fmla="*/ 493 w 1156"/>
                  <a:gd name="T53" fmla="*/ 78 h 632"/>
                  <a:gd name="T54" fmla="*/ 509 w 1156"/>
                  <a:gd name="T55" fmla="*/ 86 h 632"/>
                  <a:gd name="T56" fmla="*/ 526 w 1156"/>
                  <a:gd name="T57" fmla="*/ 96 h 632"/>
                  <a:gd name="T58" fmla="*/ 549 w 1156"/>
                  <a:gd name="T59" fmla="*/ 103 h 632"/>
                  <a:gd name="T60" fmla="*/ 565 w 1156"/>
                  <a:gd name="T61" fmla="*/ 107 h 632"/>
                  <a:gd name="T62" fmla="*/ 585 w 1156"/>
                  <a:gd name="T63" fmla="*/ 108 h 632"/>
                  <a:gd name="T64" fmla="*/ 602 w 1156"/>
                  <a:gd name="T65" fmla="*/ 106 h 632"/>
                  <a:gd name="T66" fmla="*/ 618 w 1156"/>
                  <a:gd name="T67" fmla="*/ 101 h 632"/>
                  <a:gd name="T68" fmla="*/ 638 w 1156"/>
                  <a:gd name="T69" fmla="*/ 91 h 632"/>
                  <a:gd name="T70" fmla="*/ 658 w 1156"/>
                  <a:gd name="T71" fmla="*/ 80 h 632"/>
                  <a:gd name="T72" fmla="*/ 677 w 1156"/>
                  <a:gd name="T73" fmla="*/ 65 h 632"/>
                  <a:gd name="T74" fmla="*/ 694 w 1156"/>
                  <a:gd name="T75" fmla="*/ 50 h 632"/>
                  <a:gd name="T76" fmla="*/ 711 w 1156"/>
                  <a:gd name="T77" fmla="*/ 34 h 632"/>
                  <a:gd name="T78" fmla="*/ 731 w 1156"/>
                  <a:gd name="T79" fmla="*/ 21 h 632"/>
                  <a:gd name="T80" fmla="*/ 750 w 1156"/>
                  <a:gd name="T81" fmla="*/ 11 h 632"/>
                  <a:gd name="T82" fmla="*/ 767 w 1156"/>
                  <a:gd name="T83" fmla="*/ 2 h 6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6" h="632">
                    <a:moveTo>
                      <a:pt x="0" y="68"/>
                    </a:moveTo>
                    <a:lnTo>
                      <a:pt x="10" y="122"/>
                    </a:lnTo>
                    <a:lnTo>
                      <a:pt x="15" y="181"/>
                    </a:lnTo>
                    <a:lnTo>
                      <a:pt x="24" y="230"/>
                    </a:lnTo>
                    <a:lnTo>
                      <a:pt x="34" y="274"/>
                    </a:lnTo>
                    <a:lnTo>
                      <a:pt x="44" y="323"/>
                    </a:lnTo>
                    <a:lnTo>
                      <a:pt x="54" y="367"/>
                    </a:lnTo>
                    <a:lnTo>
                      <a:pt x="59" y="407"/>
                    </a:lnTo>
                    <a:lnTo>
                      <a:pt x="73" y="441"/>
                    </a:lnTo>
                    <a:lnTo>
                      <a:pt x="83" y="480"/>
                    </a:lnTo>
                    <a:lnTo>
                      <a:pt x="93" y="509"/>
                    </a:lnTo>
                    <a:lnTo>
                      <a:pt x="103" y="534"/>
                    </a:lnTo>
                    <a:lnTo>
                      <a:pt x="108" y="558"/>
                    </a:lnTo>
                    <a:lnTo>
                      <a:pt x="118" y="578"/>
                    </a:lnTo>
                    <a:lnTo>
                      <a:pt x="127" y="593"/>
                    </a:lnTo>
                    <a:lnTo>
                      <a:pt x="137" y="612"/>
                    </a:lnTo>
                    <a:lnTo>
                      <a:pt x="147" y="622"/>
                    </a:lnTo>
                    <a:lnTo>
                      <a:pt x="152" y="627"/>
                    </a:lnTo>
                    <a:lnTo>
                      <a:pt x="162" y="632"/>
                    </a:lnTo>
                    <a:lnTo>
                      <a:pt x="171" y="632"/>
                    </a:lnTo>
                    <a:lnTo>
                      <a:pt x="181" y="627"/>
                    </a:lnTo>
                    <a:lnTo>
                      <a:pt x="191" y="622"/>
                    </a:lnTo>
                    <a:lnTo>
                      <a:pt x="196" y="612"/>
                    </a:lnTo>
                    <a:lnTo>
                      <a:pt x="206" y="598"/>
                    </a:lnTo>
                    <a:lnTo>
                      <a:pt x="220" y="583"/>
                    </a:lnTo>
                    <a:lnTo>
                      <a:pt x="230" y="568"/>
                    </a:lnTo>
                    <a:lnTo>
                      <a:pt x="240" y="554"/>
                    </a:lnTo>
                    <a:lnTo>
                      <a:pt x="245" y="534"/>
                    </a:lnTo>
                    <a:lnTo>
                      <a:pt x="255" y="514"/>
                    </a:lnTo>
                    <a:lnTo>
                      <a:pt x="265" y="495"/>
                    </a:lnTo>
                    <a:lnTo>
                      <a:pt x="274" y="475"/>
                    </a:lnTo>
                    <a:lnTo>
                      <a:pt x="284" y="446"/>
                    </a:lnTo>
                    <a:lnTo>
                      <a:pt x="289" y="426"/>
                    </a:lnTo>
                    <a:lnTo>
                      <a:pt x="299" y="402"/>
                    </a:lnTo>
                    <a:lnTo>
                      <a:pt x="309" y="377"/>
                    </a:lnTo>
                    <a:lnTo>
                      <a:pt x="318" y="358"/>
                    </a:lnTo>
                    <a:lnTo>
                      <a:pt x="323" y="333"/>
                    </a:lnTo>
                    <a:lnTo>
                      <a:pt x="333" y="313"/>
                    </a:lnTo>
                    <a:lnTo>
                      <a:pt x="343" y="284"/>
                    </a:lnTo>
                    <a:lnTo>
                      <a:pt x="353" y="264"/>
                    </a:lnTo>
                    <a:lnTo>
                      <a:pt x="367" y="245"/>
                    </a:lnTo>
                    <a:lnTo>
                      <a:pt x="372" y="225"/>
                    </a:lnTo>
                    <a:lnTo>
                      <a:pt x="382" y="211"/>
                    </a:lnTo>
                    <a:lnTo>
                      <a:pt x="392" y="196"/>
                    </a:lnTo>
                    <a:lnTo>
                      <a:pt x="402" y="181"/>
                    </a:lnTo>
                    <a:lnTo>
                      <a:pt x="412" y="171"/>
                    </a:lnTo>
                    <a:lnTo>
                      <a:pt x="416" y="157"/>
                    </a:lnTo>
                    <a:lnTo>
                      <a:pt x="426" y="147"/>
                    </a:lnTo>
                    <a:lnTo>
                      <a:pt x="436" y="142"/>
                    </a:lnTo>
                    <a:lnTo>
                      <a:pt x="446" y="137"/>
                    </a:lnTo>
                    <a:lnTo>
                      <a:pt x="456" y="132"/>
                    </a:lnTo>
                    <a:lnTo>
                      <a:pt x="461" y="132"/>
                    </a:lnTo>
                    <a:lnTo>
                      <a:pt x="470" y="132"/>
                    </a:lnTo>
                    <a:lnTo>
                      <a:pt x="480" y="132"/>
                    </a:lnTo>
                    <a:lnTo>
                      <a:pt x="490" y="137"/>
                    </a:lnTo>
                    <a:lnTo>
                      <a:pt x="500" y="142"/>
                    </a:lnTo>
                    <a:lnTo>
                      <a:pt x="505" y="147"/>
                    </a:lnTo>
                    <a:lnTo>
                      <a:pt x="519" y="157"/>
                    </a:lnTo>
                    <a:lnTo>
                      <a:pt x="529" y="171"/>
                    </a:lnTo>
                    <a:lnTo>
                      <a:pt x="539" y="181"/>
                    </a:lnTo>
                    <a:lnTo>
                      <a:pt x="549" y="191"/>
                    </a:lnTo>
                    <a:lnTo>
                      <a:pt x="554" y="206"/>
                    </a:lnTo>
                    <a:lnTo>
                      <a:pt x="563" y="220"/>
                    </a:lnTo>
                    <a:lnTo>
                      <a:pt x="573" y="235"/>
                    </a:lnTo>
                    <a:lnTo>
                      <a:pt x="583" y="245"/>
                    </a:lnTo>
                    <a:lnTo>
                      <a:pt x="593" y="260"/>
                    </a:lnTo>
                    <a:lnTo>
                      <a:pt x="598" y="274"/>
                    </a:lnTo>
                    <a:lnTo>
                      <a:pt x="608" y="294"/>
                    </a:lnTo>
                    <a:lnTo>
                      <a:pt x="617" y="313"/>
                    </a:lnTo>
                    <a:lnTo>
                      <a:pt x="627" y="323"/>
                    </a:lnTo>
                    <a:lnTo>
                      <a:pt x="637" y="338"/>
                    </a:lnTo>
                    <a:lnTo>
                      <a:pt x="642" y="353"/>
                    </a:lnTo>
                    <a:lnTo>
                      <a:pt x="652" y="367"/>
                    </a:lnTo>
                    <a:lnTo>
                      <a:pt x="666" y="255"/>
                    </a:lnTo>
                    <a:lnTo>
                      <a:pt x="676" y="264"/>
                    </a:lnTo>
                    <a:lnTo>
                      <a:pt x="686" y="279"/>
                    </a:lnTo>
                    <a:lnTo>
                      <a:pt x="691" y="294"/>
                    </a:lnTo>
                    <a:lnTo>
                      <a:pt x="701" y="313"/>
                    </a:lnTo>
                    <a:lnTo>
                      <a:pt x="710" y="323"/>
                    </a:lnTo>
                    <a:lnTo>
                      <a:pt x="720" y="338"/>
                    </a:lnTo>
                    <a:lnTo>
                      <a:pt x="730" y="358"/>
                    </a:lnTo>
                    <a:lnTo>
                      <a:pt x="735" y="372"/>
                    </a:lnTo>
                    <a:lnTo>
                      <a:pt x="745" y="387"/>
                    </a:lnTo>
                    <a:lnTo>
                      <a:pt x="755" y="397"/>
                    </a:lnTo>
                    <a:lnTo>
                      <a:pt x="764" y="411"/>
                    </a:lnTo>
                    <a:lnTo>
                      <a:pt x="774" y="426"/>
                    </a:lnTo>
                    <a:lnTo>
                      <a:pt x="779" y="441"/>
                    </a:lnTo>
                    <a:lnTo>
                      <a:pt x="789" y="451"/>
                    </a:lnTo>
                    <a:lnTo>
                      <a:pt x="799" y="465"/>
                    </a:lnTo>
                    <a:lnTo>
                      <a:pt x="813" y="475"/>
                    </a:lnTo>
                    <a:lnTo>
                      <a:pt x="823" y="485"/>
                    </a:lnTo>
                    <a:lnTo>
                      <a:pt x="828" y="490"/>
                    </a:lnTo>
                    <a:lnTo>
                      <a:pt x="838" y="495"/>
                    </a:lnTo>
                    <a:lnTo>
                      <a:pt x="848" y="500"/>
                    </a:lnTo>
                    <a:lnTo>
                      <a:pt x="857" y="500"/>
                    </a:lnTo>
                    <a:lnTo>
                      <a:pt x="867" y="500"/>
                    </a:lnTo>
                    <a:lnTo>
                      <a:pt x="872" y="500"/>
                    </a:lnTo>
                    <a:lnTo>
                      <a:pt x="882" y="495"/>
                    </a:lnTo>
                    <a:lnTo>
                      <a:pt x="892" y="490"/>
                    </a:lnTo>
                    <a:lnTo>
                      <a:pt x="902" y="485"/>
                    </a:lnTo>
                    <a:lnTo>
                      <a:pt x="911" y="475"/>
                    </a:lnTo>
                    <a:lnTo>
                      <a:pt x="916" y="465"/>
                    </a:lnTo>
                    <a:lnTo>
                      <a:pt x="926" y="451"/>
                    </a:lnTo>
                    <a:lnTo>
                      <a:pt x="936" y="436"/>
                    </a:lnTo>
                    <a:lnTo>
                      <a:pt x="946" y="421"/>
                    </a:lnTo>
                    <a:lnTo>
                      <a:pt x="960" y="407"/>
                    </a:lnTo>
                    <a:lnTo>
                      <a:pt x="965" y="387"/>
                    </a:lnTo>
                    <a:lnTo>
                      <a:pt x="975" y="367"/>
                    </a:lnTo>
                    <a:lnTo>
                      <a:pt x="985" y="348"/>
                    </a:lnTo>
                    <a:lnTo>
                      <a:pt x="995" y="323"/>
                    </a:lnTo>
                    <a:lnTo>
                      <a:pt x="1004" y="299"/>
                    </a:lnTo>
                    <a:lnTo>
                      <a:pt x="1009" y="274"/>
                    </a:lnTo>
                    <a:lnTo>
                      <a:pt x="1019" y="255"/>
                    </a:lnTo>
                    <a:lnTo>
                      <a:pt x="1029" y="230"/>
                    </a:lnTo>
                    <a:lnTo>
                      <a:pt x="1039" y="206"/>
                    </a:lnTo>
                    <a:lnTo>
                      <a:pt x="1044" y="186"/>
                    </a:lnTo>
                    <a:lnTo>
                      <a:pt x="1053" y="157"/>
                    </a:lnTo>
                    <a:lnTo>
                      <a:pt x="1063" y="137"/>
                    </a:lnTo>
                    <a:lnTo>
                      <a:pt x="1073" y="117"/>
                    </a:lnTo>
                    <a:lnTo>
                      <a:pt x="1083" y="98"/>
                    </a:lnTo>
                    <a:lnTo>
                      <a:pt x="1088" y="78"/>
                    </a:lnTo>
                    <a:lnTo>
                      <a:pt x="1102" y="64"/>
                    </a:lnTo>
                    <a:lnTo>
                      <a:pt x="1112" y="49"/>
                    </a:lnTo>
                    <a:lnTo>
                      <a:pt x="1122" y="34"/>
                    </a:lnTo>
                    <a:lnTo>
                      <a:pt x="1132" y="24"/>
                    </a:lnTo>
                    <a:lnTo>
                      <a:pt x="1137" y="10"/>
                    </a:lnTo>
                    <a:lnTo>
                      <a:pt x="1147" y="5"/>
                    </a:lnTo>
                    <a:lnTo>
                      <a:pt x="1156" y="0"/>
                    </a:lnTo>
                  </a:path>
                </a:pathLst>
              </a:custGeom>
              <a:noFill/>
              <a:ln w="9525" cap="flat" cmpd="sng">
                <a:solidFill>
                  <a:srgbClr val="3333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6" name="Freeform 73">
                <a:extLst>
                  <a:ext uri="{FF2B5EF4-FFF2-40B4-BE49-F238E27FC236}">
                    <a16:creationId xmlns:a16="http://schemas.microsoft.com/office/drawing/2014/main" id="{D51F1920-88AA-7DBF-DD33-F36900A067E9}"/>
                  </a:ext>
                </a:extLst>
              </p:cNvPr>
              <p:cNvSpPr>
                <a:spLocks/>
              </p:cNvSpPr>
              <p:nvPr/>
            </p:nvSpPr>
            <p:spPr bwMode="auto">
              <a:xfrm>
                <a:off x="3748" y="549"/>
                <a:ext cx="780" cy="602"/>
              </a:xfrm>
              <a:custGeom>
                <a:avLst/>
                <a:gdLst>
                  <a:gd name="T0" fmla="*/ 9 w 1156"/>
                  <a:gd name="T1" fmla="*/ 305 h 2753"/>
                  <a:gd name="T2" fmla="*/ 26 w 1156"/>
                  <a:gd name="T3" fmla="*/ 315 h 2753"/>
                  <a:gd name="T4" fmla="*/ 49 w 1156"/>
                  <a:gd name="T5" fmla="*/ 303 h 2753"/>
                  <a:gd name="T6" fmla="*/ 66 w 1156"/>
                  <a:gd name="T7" fmla="*/ 300 h 2753"/>
                  <a:gd name="T8" fmla="*/ 86 w 1156"/>
                  <a:gd name="T9" fmla="*/ 334 h 2753"/>
                  <a:gd name="T10" fmla="*/ 102 w 1156"/>
                  <a:gd name="T11" fmla="*/ 341 h 2753"/>
                  <a:gd name="T12" fmla="*/ 119 w 1156"/>
                  <a:gd name="T13" fmla="*/ 292 h 2753"/>
                  <a:gd name="T14" fmla="*/ 142 w 1156"/>
                  <a:gd name="T15" fmla="*/ 276 h 2753"/>
                  <a:gd name="T16" fmla="*/ 159 w 1156"/>
                  <a:gd name="T17" fmla="*/ 326 h 2753"/>
                  <a:gd name="T18" fmla="*/ 178 w 1156"/>
                  <a:gd name="T19" fmla="*/ 342 h 2753"/>
                  <a:gd name="T20" fmla="*/ 195 w 1156"/>
                  <a:gd name="T21" fmla="*/ 311 h 2753"/>
                  <a:gd name="T22" fmla="*/ 211 w 1156"/>
                  <a:gd name="T23" fmla="*/ 306 h 2753"/>
                  <a:gd name="T24" fmla="*/ 234 w 1156"/>
                  <a:gd name="T25" fmla="*/ 315 h 2753"/>
                  <a:gd name="T26" fmla="*/ 251 w 1156"/>
                  <a:gd name="T27" fmla="*/ 290 h 2753"/>
                  <a:gd name="T28" fmla="*/ 271 w 1156"/>
                  <a:gd name="T29" fmla="*/ 299 h 2753"/>
                  <a:gd name="T30" fmla="*/ 287 w 1156"/>
                  <a:gd name="T31" fmla="*/ 359 h 2753"/>
                  <a:gd name="T32" fmla="*/ 304 w 1156"/>
                  <a:gd name="T33" fmla="*/ 350 h 2753"/>
                  <a:gd name="T34" fmla="*/ 324 w 1156"/>
                  <a:gd name="T35" fmla="*/ 263 h 2753"/>
                  <a:gd name="T36" fmla="*/ 343 w 1156"/>
                  <a:gd name="T37" fmla="*/ 262 h 2753"/>
                  <a:gd name="T38" fmla="*/ 364 w 1156"/>
                  <a:gd name="T39" fmla="*/ 347 h 2753"/>
                  <a:gd name="T40" fmla="*/ 380 w 1156"/>
                  <a:gd name="T41" fmla="*/ 357 h 2753"/>
                  <a:gd name="T42" fmla="*/ 397 w 1156"/>
                  <a:gd name="T43" fmla="*/ 303 h 2753"/>
                  <a:gd name="T44" fmla="*/ 416 w 1156"/>
                  <a:gd name="T45" fmla="*/ 313 h 2753"/>
                  <a:gd name="T46" fmla="*/ 436 w 1156"/>
                  <a:gd name="T47" fmla="*/ 310 h 2753"/>
                  <a:gd name="T48" fmla="*/ 456 w 1156"/>
                  <a:gd name="T49" fmla="*/ 246 h 2753"/>
                  <a:gd name="T50" fmla="*/ 472 w 1156"/>
                  <a:gd name="T51" fmla="*/ 299 h 2753"/>
                  <a:gd name="T52" fmla="*/ 489 w 1156"/>
                  <a:gd name="T53" fmla="*/ 455 h 2753"/>
                  <a:gd name="T54" fmla="*/ 509 w 1156"/>
                  <a:gd name="T55" fmla="*/ 381 h 2753"/>
                  <a:gd name="T56" fmla="*/ 526 w 1156"/>
                  <a:gd name="T57" fmla="*/ 116 h 2753"/>
                  <a:gd name="T58" fmla="*/ 545 w 1156"/>
                  <a:gd name="T59" fmla="*/ 167 h 2753"/>
                  <a:gd name="T60" fmla="*/ 565 w 1156"/>
                  <a:gd name="T61" fmla="*/ 524 h 2753"/>
                  <a:gd name="T62" fmla="*/ 582 w 1156"/>
                  <a:gd name="T63" fmla="*/ 540 h 2753"/>
                  <a:gd name="T64" fmla="*/ 601 w 1156"/>
                  <a:gd name="T65" fmla="*/ 136 h 2753"/>
                  <a:gd name="T66" fmla="*/ 618 w 1156"/>
                  <a:gd name="T67" fmla="*/ 35 h 2753"/>
                  <a:gd name="T68" fmla="*/ 638 w 1156"/>
                  <a:gd name="T69" fmla="*/ 422 h 2753"/>
                  <a:gd name="T70" fmla="*/ 658 w 1156"/>
                  <a:gd name="T71" fmla="*/ 595 h 2753"/>
                  <a:gd name="T72" fmla="*/ 674 w 1156"/>
                  <a:gd name="T73" fmla="*/ 281 h 2753"/>
                  <a:gd name="T74" fmla="*/ 694 w 1156"/>
                  <a:gd name="T75" fmla="*/ 78 h 2753"/>
                  <a:gd name="T76" fmla="*/ 711 w 1156"/>
                  <a:gd name="T77" fmla="*/ 291 h 2753"/>
                  <a:gd name="T78" fmla="*/ 730 w 1156"/>
                  <a:gd name="T79" fmla="*/ 468 h 2753"/>
                  <a:gd name="T80" fmla="*/ 750 w 1156"/>
                  <a:gd name="T81" fmla="*/ 355 h 2753"/>
                  <a:gd name="T82" fmla="*/ 767 w 1156"/>
                  <a:gd name="T83" fmla="*/ 242 h 27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6" h="2753">
                    <a:moveTo>
                      <a:pt x="0" y="1411"/>
                    </a:moveTo>
                    <a:lnTo>
                      <a:pt x="4" y="1396"/>
                    </a:lnTo>
                    <a:lnTo>
                      <a:pt x="14" y="1396"/>
                    </a:lnTo>
                    <a:lnTo>
                      <a:pt x="24" y="1411"/>
                    </a:lnTo>
                    <a:lnTo>
                      <a:pt x="34" y="1430"/>
                    </a:lnTo>
                    <a:lnTo>
                      <a:pt x="39" y="1440"/>
                    </a:lnTo>
                    <a:lnTo>
                      <a:pt x="53" y="1435"/>
                    </a:lnTo>
                    <a:lnTo>
                      <a:pt x="63" y="1411"/>
                    </a:lnTo>
                    <a:lnTo>
                      <a:pt x="73" y="1386"/>
                    </a:lnTo>
                    <a:lnTo>
                      <a:pt x="83" y="1362"/>
                    </a:lnTo>
                    <a:lnTo>
                      <a:pt x="88" y="1357"/>
                    </a:lnTo>
                    <a:lnTo>
                      <a:pt x="98" y="1372"/>
                    </a:lnTo>
                    <a:lnTo>
                      <a:pt x="107" y="1411"/>
                    </a:lnTo>
                    <a:lnTo>
                      <a:pt x="117" y="1475"/>
                    </a:lnTo>
                    <a:lnTo>
                      <a:pt x="127" y="1528"/>
                    </a:lnTo>
                    <a:lnTo>
                      <a:pt x="132" y="1577"/>
                    </a:lnTo>
                    <a:lnTo>
                      <a:pt x="142" y="1587"/>
                    </a:lnTo>
                    <a:lnTo>
                      <a:pt x="151" y="1558"/>
                    </a:lnTo>
                    <a:lnTo>
                      <a:pt x="161" y="1499"/>
                    </a:lnTo>
                    <a:lnTo>
                      <a:pt x="171" y="1416"/>
                    </a:lnTo>
                    <a:lnTo>
                      <a:pt x="176" y="1337"/>
                    </a:lnTo>
                    <a:lnTo>
                      <a:pt x="186" y="1274"/>
                    </a:lnTo>
                    <a:lnTo>
                      <a:pt x="200" y="1249"/>
                    </a:lnTo>
                    <a:lnTo>
                      <a:pt x="210" y="1264"/>
                    </a:lnTo>
                    <a:lnTo>
                      <a:pt x="220" y="1328"/>
                    </a:lnTo>
                    <a:lnTo>
                      <a:pt x="225" y="1406"/>
                    </a:lnTo>
                    <a:lnTo>
                      <a:pt x="235" y="1489"/>
                    </a:lnTo>
                    <a:lnTo>
                      <a:pt x="245" y="1548"/>
                    </a:lnTo>
                    <a:lnTo>
                      <a:pt x="254" y="1577"/>
                    </a:lnTo>
                    <a:lnTo>
                      <a:pt x="264" y="1563"/>
                    </a:lnTo>
                    <a:lnTo>
                      <a:pt x="269" y="1528"/>
                    </a:lnTo>
                    <a:lnTo>
                      <a:pt x="279" y="1475"/>
                    </a:lnTo>
                    <a:lnTo>
                      <a:pt x="289" y="1421"/>
                    </a:lnTo>
                    <a:lnTo>
                      <a:pt x="298" y="1391"/>
                    </a:lnTo>
                    <a:lnTo>
                      <a:pt x="308" y="1386"/>
                    </a:lnTo>
                    <a:lnTo>
                      <a:pt x="313" y="1401"/>
                    </a:lnTo>
                    <a:lnTo>
                      <a:pt x="323" y="1430"/>
                    </a:lnTo>
                    <a:lnTo>
                      <a:pt x="333" y="1445"/>
                    </a:lnTo>
                    <a:lnTo>
                      <a:pt x="347" y="1440"/>
                    </a:lnTo>
                    <a:lnTo>
                      <a:pt x="357" y="1411"/>
                    </a:lnTo>
                    <a:lnTo>
                      <a:pt x="362" y="1372"/>
                    </a:lnTo>
                    <a:lnTo>
                      <a:pt x="372" y="1328"/>
                    </a:lnTo>
                    <a:lnTo>
                      <a:pt x="382" y="1303"/>
                    </a:lnTo>
                    <a:lnTo>
                      <a:pt x="392" y="1313"/>
                    </a:lnTo>
                    <a:lnTo>
                      <a:pt x="401" y="1367"/>
                    </a:lnTo>
                    <a:lnTo>
                      <a:pt x="406" y="1455"/>
                    </a:lnTo>
                    <a:lnTo>
                      <a:pt x="416" y="1553"/>
                    </a:lnTo>
                    <a:lnTo>
                      <a:pt x="426" y="1641"/>
                    </a:lnTo>
                    <a:lnTo>
                      <a:pt x="436" y="1685"/>
                    </a:lnTo>
                    <a:lnTo>
                      <a:pt x="445" y="1675"/>
                    </a:lnTo>
                    <a:lnTo>
                      <a:pt x="450" y="1602"/>
                    </a:lnTo>
                    <a:lnTo>
                      <a:pt x="460" y="1475"/>
                    </a:lnTo>
                    <a:lnTo>
                      <a:pt x="470" y="1332"/>
                    </a:lnTo>
                    <a:lnTo>
                      <a:pt x="480" y="1205"/>
                    </a:lnTo>
                    <a:lnTo>
                      <a:pt x="494" y="1136"/>
                    </a:lnTo>
                    <a:lnTo>
                      <a:pt x="499" y="1127"/>
                    </a:lnTo>
                    <a:lnTo>
                      <a:pt x="509" y="1200"/>
                    </a:lnTo>
                    <a:lnTo>
                      <a:pt x="519" y="1323"/>
                    </a:lnTo>
                    <a:lnTo>
                      <a:pt x="529" y="1465"/>
                    </a:lnTo>
                    <a:lnTo>
                      <a:pt x="539" y="1587"/>
                    </a:lnTo>
                    <a:lnTo>
                      <a:pt x="543" y="1661"/>
                    </a:lnTo>
                    <a:lnTo>
                      <a:pt x="553" y="1675"/>
                    </a:lnTo>
                    <a:lnTo>
                      <a:pt x="563" y="1631"/>
                    </a:lnTo>
                    <a:lnTo>
                      <a:pt x="573" y="1543"/>
                    </a:lnTo>
                    <a:lnTo>
                      <a:pt x="583" y="1455"/>
                    </a:lnTo>
                    <a:lnTo>
                      <a:pt x="588" y="1386"/>
                    </a:lnTo>
                    <a:lnTo>
                      <a:pt x="597" y="1367"/>
                    </a:lnTo>
                    <a:lnTo>
                      <a:pt x="607" y="1381"/>
                    </a:lnTo>
                    <a:lnTo>
                      <a:pt x="617" y="1430"/>
                    </a:lnTo>
                    <a:lnTo>
                      <a:pt x="627" y="1465"/>
                    </a:lnTo>
                    <a:lnTo>
                      <a:pt x="632" y="1465"/>
                    </a:lnTo>
                    <a:lnTo>
                      <a:pt x="646" y="1416"/>
                    </a:lnTo>
                    <a:lnTo>
                      <a:pt x="656" y="1328"/>
                    </a:lnTo>
                    <a:lnTo>
                      <a:pt x="666" y="1215"/>
                    </a:lnTo>
                    <a:lnTo>
                      <a:pt x="676" y="1127"/>
                    </a:lnTo>
                    <a:lnTo>
                      <a:pt x="681" y="1107"/>
                    </a:lnTo>
                    <a:lnTo>
                      <a:pt x="690" y="1190"/>
                    </a:lnTo>
                    <a:lnTo>
                      <a:pt x="700" y="1367"/>
                    </a:lnTo>
                    <a:lnTo>
                      <a:pt x="710" y="1622"/>
                    </a:lnTo>
                    <a:lnTo>
                      <a:pt x="720" y="1886"/>
                    </a:lnTo>
                    <a:lnTo>
                      <a:pt x="725" y="2082"/>
                    </a:lnTo>
                    <a:lnTo>
                      <a:pt x="735" y="2141"/>
                    </a:lnTo>
                    <a:lnTo>
                      <a:pt x="744" y="2033"/>
                    </a:lnTo>
                    <a:lnTo>
                      <a:pt x="754" y="1744"/>
                    </a:lnTo>
                    <a:lnTo>
                      <a:pt x="759" y="1332"/>
                    </a:lnTo>
                    <a:lnTo>
                      <a:pt x="769" y="891"/>
                    </a:lnTo>
                    <a:lnTo>
                      <a:pt x="779" y="529"/>
                    </a:lnTo>
                    <a:lnTo>
                      <a:pt x="793" y="357"/>
                    </a:lnTo>
                    <a:lnTo>
                      <a:pt x="803" y="436"/>
                    </a:lnTo>
                    <a:lnTo>
                      <a:pt x="808" y="764"/>
                    </a:lnTo>
                    <a:lnTo>
                      <a:pt x="818" y="1283"/>
                    </a:lnTo>
                    <a:lnTo>
                      <a:pt x="828" y="1876"/>
                    </a:lnTo>
                    <a:lnTo>
                      <a:pt x="837" y="2396"/>
                    </a:lnTo>
                    <a:lnTo>
                      <a:pt x="847" y="2719"/>
                    </a:lnTo>
                    <a:lnTo>
                      <a:pt x="852" y="2753"/>
                    </a:lnTo>
                    <a:lnTo>
                      <a:pt x="862" y="2469"/>
                    </a:lnTo>
                    <a:lnTo>
                      <a:pt x="872" y="1930"/>
                    </a:lnTo>
                    <a:lnTo>
                      <a:pt x="882" y="1264"/>
                    </a:lnTo>
                    <a:lnTo>
                      <a:pt x="891" y="622"/>
                    </a:lnTo>
                    <a:lnTo>
                      <a:pt x="896" y="161"/>
                    </a:lnTo>
                    <a:lnTo>
                      <a:pt x="906" y="0"/>
                    </a:lnTo>
                    <a:lnTo>
                      <a:pt x="916" y="161"/>
                    </a:lnTo>
                    <a:lnTo>
                      <a:pt x="926" y="622"/>
                    </a:lnTo>
                    <a:lnTo>
                      <a:pt x="940" y="1264"/>
                    </a:lnTo>
                    <a:lnTo>
                      <a:pt x="945" y="1930"/>
                    </a:lnTo>
                    <a:lnTo>
                      <a:pt x="955" y="2469"/>
                    </a:lnTo>
                    <a:lnTo>
                      <a:pt x="965" y="2753"/>
                    </a:lnTo>
                    <a:lnTo>
                      <a:pt x="975" y="2719"/>
                    </a:lnTo>
                    <a:lnTo>
                      <a:pt x="984" y="2396"/>
                    </a:lnTo>
                    <a:lnTo>
                      <a:pt x="989" y="1876"/>
                    </a:lnTo>
                    <a:lnTo>
                      <a:pt x="999" y="1283"/>
                    </a:lnTo>
                    <a:lnTo>
                      <a:pt x="1009" y="764"/>
                    </a:lnTo>
                    <a:lnTo>
                      <a:pt x="1019" y="436"/>
                    </a:lnTo>
                    <a:lnTo>
                      <a:pt x="1029" y="357"/>
                    </a:lnTo>
                    <a:lnTo>
                      <a:pt x="1033" y="529"/>
                    </a:lnTo>
                    <a:lnTo>
                      <a:pt x="1043" y="891"/>
                    </a:lnTo>
                    <a:lnTo>
                      <a:pt x="1053" y="1332"/>
                    </a:lnTo>
                    <a:lnTo>
                      <a:pt x="1063" y="1744"/>
                    </a:lnTo>
                    <a:lnTo>
                      <a:pt x="1073" y="2033"/>
                    </a:lnTo>
                    <a:lnTo>
                      <a:pt x="1082" y="2141"/>
                    </a:lnTo>
                    <a:lnTo>
                      <a:pt x="1092" y="2082"/>
                    </a:lnTo>
                    <a:lnTo>
                      <a:pt x="1102" y="1886"/>
                    </a:lnTo>
                    <a:lnTo>
                      <a:pt x="1112" y="1622"/>
                    </a:lnTo>
                    <a:lnTo>
                      <a:pt x="1122" y="1367"/>
                    </a:lnTo>
                    <a:lnTo>
                      <a:pt x="1127" y="1190"/>
                    </a:lnTo>
                    <a:lnTo>
                      <a:pt x="1136" y="1107"/>
                    </a:lnTo>
                    <a:lnTo>
                      <a:pt x="1146" y="1127"/>
                    </a:lnTo>
                    <a:lnTo>
                      <a:pt x="1156" y="1215"/>
                    </a:lnTo>
                  </a:path>
                </a:pathLst>
              </a:custGeom>
              <a:noFill/>
              <a:ln w="952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7" name="Freeform 74">
                <a:extLst>
                  <a:ext uri="{FF2B5EF4-FFF2-40B4-BE49-F238E27FC236}">
                    <a16:creationId xmlns:a16="http://schemas.microsoft.com/office/drawing/2014/main" id="{2DE15129-DFEF-6AC4-7EF1-2EBB677E4BA0}"/>
                  </a:ext>
                </a:extLst>
              </p:cNvPr>
              <p:cNvSpPr>
                <a:spLocks/>
              </p:cNvSpPr>
              <p:nvPr/>
            </p:nvSpPr>
            <p:spPr bwMode="auto">
              <a:xfrm>
                <a:off x="4528" y="795"/>
                <a:ext cx="780" cy="134"/>
              </a:xfrm>
              <a:custGeom>
                <a:avLst/>
                <a:gdLst>
                  <a:gd name="T0" fmla="*/ 10 w 1156"/>
                  <a:gd name="T1" fmla="*/ 64 h 607"/>
                  <a:gd name="T2" fmla="*/ 30 w 1156"/>
                  <a:gd name="T3" fmla="*/ 67 h 607"/>
                  <a:gd name="T4" fmla="*/ 49 w 1156"/>
                  <a:gd name="T5" fmla="*/ 57 h 607"/>
                  <a:gd name="T6" fmla="*/ 69 w 1156"/>
                  <a:gd name="T7" fmla="*/ 111 h 607"/>
                  <a:gd name="T8" fmla="*/ 86 w 1156"/>
                  <a:gd name="T9" fmla="*/ 102 h 607"/>
                  <a:gd name="T10" fmla="*/ 103 w 1156"/>
                  <a:gd name="T11" fmla="*/ 16 h 607"/>
                  <a:gd name="T12" fmla="*/ 122 w 1156"/>
                  <a:gd name="T13" fmla="*/ 17 h 607"/>
                  <a:gd name="T14" fmla="*/ 139 w 1156"/>
                  <a:gd name="T15" fmla="*/ 105 h 607"/>
                  <a:gd name="T16" fmla="*/ 162 w 1156"/>
                  <a:gd name="T17" fmla="*/ 113 h 607"/>
                  <a:gd name="T18" fmla="*/ 179 w 1156"/>
                  <a:gd name="T19" fmla="*/ 53 h 607"/>
                  <a:gd name="T20" fmla="*/ 195 w 1156"/>
                  <a:gd name="T21" fmla="*/ 44 h 607"/>
                  <a:gd name="T22" fmla="*/ 215 w 1156"/>
                  <a:gd name="T23" fmla="*/ 69 h 607"/>
                  <a:gd name="T24" fmla="*/ 231 w 1156"/>
                  <a:gd name="T25" fmla="*/ 60 h 607"/>
                  <a:gd name="T26" fmla="*/ 251 w 1156"/>
                  <a:gd name="T27" fmla="*/ 65 h 607"/>
                  <a:gd name="T28" fmla="*/ 271 w 1156"/>
                  <a:gd name="T29" fmla="*/ 96 h 607"/>
                  <a:gd name="T30" fmla="*/ 287 w 1156"/>
                  <a:gd name="T31" fmla="*/ 80 h 607"/>
                  <a:gd name="T32" fmla="*/ 308 w 1156"/>
                  <a:gd name="T33" fmla="*/ 30 h 607"/>
                  <a:gd name="T34" fmla="*/ 324 w 1156"/>
                  <a:gd name="T35" fmla="*/ 46 h 607"/>
                  <a:gd name="T36" fmla="*/ 341 w 1156"/>
                  <a:gd name="T37" fmla="*/ 95 h 607"/>
                  <a:gd name="T38" fmla="*/ 364 w 1156"/>
                  <a:gd name="T39" fmla="*/ 89 h 607"/>
                  <a:gd name="T40" fmla="*/ 380 w 1156"/>
                  <a:gd name="T41" fmla="*/ 54 h 607"/>
                  <a:gd name="T42" fmla="*/ 400 w 1156"/>
                  <a:gd name="T43" fmla="*/ 57 h 607"/>
                  <a:gd name="T44" fmla="*/ 416 w 1156"/>
                  <a:gd name="T45" fmla="*/ 69 h 607"/>
                  <a:gd name="T46" fmla="*/ 433 w 1156"/>
                  <a:gd name="T47" fmla="*/ 59 h 607"/>
                  <a:gd name="T48" fmla="*/ 456 w 1156"/>
                  <a:gd name="T49" fmla="*/ 76 h 607"/>
                  <a:gd name="T50" fmla="*/ 473 w 1156"/>
                  <a:gd name="T51" fmla="*/ 69 h 607"/>
                  <a:gd name="T52" fmla="*/ 493 w 1156"/>
                  <a:gd name="T53" fmla="*/ 72 h 607"/>
                  <a:gd name="T54" fmla="*/ 509 w 1156"/>
                  <a:gd name="T55" fmla="*/ 84 h 607"/>
                  <a:gd name="T56" fmla="*/ 526 w 1156"/>
                  <a:gd name="T57" fmla="*/ 58 h 607"/>
                  <a:gd name="T58" fmla="*/ 549 w 1156"/>
                  <a:gd name="T59" fmla="*/ 34 h 607"/>
                  <a:gd name="T60" fmla="*/ 565 w 1156"/>
                  <a:gd name="T61" fmla="*/ 71 h 607"/>
                  <a:gd name="T62" fmla="*/ 585 w 1156"/>
                  <a:gd name="T63" fmla="*/ 108 h 607"/>
                  <a:gd name="T64" fmla="*/ 602 w 1156"/>
                  <a:gd name="T65" fmla="*/ 74 h 607"/>
                  <a:gd name="T66" fmla="*/ 618 w 1156"/>
                  <a:gd name="T67" fmla="*/ 37 h 607"/>
                  <a:gd name="T68" fmla="*/ 638 w 1156"/>
                  <a:gd name="T69" fmla="*/ 58 h 607"/>
                  <a:gd name="T70" fmla="*/ 658 w 1156"/>
                  <a:gd name="T71" fmla="*/ 78 h 607"/>
                  <a:gd name="T72" fmla="*/ 677 w 1156"/>
                  <a:gd name="T73" fmla="*/ 65 h 607"/>
                  <a:gd name="T74" fmla="*/ 694 w 1156"/>
                  <a:gd name="T75" fmla="*/ 81 h 607"/>
                  <a:gd name="T76" fmla="*/ 711 w 1156"/>
                  <a:gd name="T77" fmla="*/ 94 h 607"/>
                  <a:gd name="T78" fmla="*/ 731 w 1156"/>
                  <a:gd name="T79" fmla="*/ 41 h 607"/>
                  <a:gd name="T80" fmla="*/ 750 w 1156"/>
                  <a:gd name="T81" fmla="*/ 14 h 607"/>
                  <a:gd name="T82" fmla="*/ 767 w 1156"/>
                  <a:gd name="T83" fmla="*/ 90 h 6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6" h="607">
                    <a:moveTo>
                      <a:pt x="0" y="88"/>
                    </a:moveTo>
                    <a:lnTo>
                      <a:pt x="10" y="201"/>
                    </a:lnTo>
                    <a:lnTo>
                      <a:pt x="15" y="289"/>
                    </a:lnTo>
                    <a:lnTo>
                      <a:pt x="24" y="338"/>
                    </a:lnTo>
                    <a:lnTo>
                      <a:pt x="34" y="338"/>
                    </a:lnTo>
                    <a:lnTo>
                      <a:pt x="44" y="303"/>
                    </a:lnTo>
                    <a:lnTo>
                      <a:pt x="54" y="254"/>
                    </a:lnTo>
                    <a:lnTo>
                      <a:pt x="59" y="240"/>
                    </a:lnTo>
                    <a:lnTo>
                      <a:pt x="73" y="259"/>
                    </a:lnTo>
                    <a:lnTo>
                      <a:pt x="83" y="328"/>
                    </a:lnTo>
                    <a:lnTo>
                      <a:pt x="93" y="416"/>
                    </a:lnTo>
                    <a:lnTo>
                      <a:pt x="103" y="504"/>
                    </a:lnTo>
                    <a:lnTo>
                      <a:pt x="108" y="548"/>
                    </a:lnTo>
                    <a:lnTo>
                      <a:pt x="118" y="534"/>
                    </a:lnTo>
                    <a:lnTo>
                      <a:pt x="127" y="460"/>
                    </a:lnTo>
                    <a:lnTo>
                      <a:pt x="137" y="338"/>
                    </a:lnTo>
                    <a:lnTo>
                      <a:pt x="147" y="196"/>
                    </a:lnTo>
                    <a:lnTo>
                      <a:pt x="152" y="73"/>
                    </a:lnTo>
                    <a:lnTo>
                      <a:pt x="162" y="0"/>
                    </a:lnTo>
                    <a:lnTo>
                      <a:pt x="171" y="9"/>
                    </a:lnTo>
                    <a:lnTo>
                      <a:pt x="181" y="78"/>
                    </a:lnTo>
                    <a:lnTo>
                      <a:pt x="191" y="205"/>
                    </a:lnTo>
                    <a:lnTo>
                      <a:pt x="196" y="348"/>
                    </a:lnTo>
                    <a:lnTo>
                      <a:pt x="206" y="475"/>
                    </a:lnTo>
                    <a:lnTo>
                      <a:pt x="220" y="548"/>
                    </a:lnTo>
                    <a:lnTo>
                      <a:pt x="230" y="558"/>
                    </a:lnTo>
                    <a:lnTo>
                      <a:pt x="240" y="514"/>
                    </a:lnTo>
                    <a:lnTo>
                      <a:pt x="245" y="426"/>
                    </a:lnTo>
                    <a:lnTo>
                      <a:pt x="255" y="328"/>
                    </a:lnTo>
                    <a:lnTo>
                      <a:pt x="265" y="240"/>
                    </a:lnTo>
                    <a:lnTo>
                      <a:pt x="274" y="186"/>
                    </a:lnTo>
                    <a:lnTo>
                      <a:pt x="284" y="176"/>
                    </a:lnTo>
                    <a:lnTo>
                      <a:pt x="289" y="201"/>
                    </a:lnTo>
                    <a:lnTo>
                      <a:pt x="299" y="245"/>
                    </a:lnTo>
                    <a:lnTo>
                      <a:pt x="309" y="284"/>
                    </a:lnTo>
                    <a:lnTo>
                      <a:pt x="318" y="313"/>
                    </a:lnTo>
                    <a:lnTo>
                      <a:pt x="323" y="318"/>
                    </a:lnTo>
                    <a:lnTo>
                      <a:pt x="333" y="303"/>
                    </a:lnTo>
                    <a:lnTo>
                      <a:pt x="343" y="274"/>
                    </a:lnTo>
                    <a:lnTo>
                      <a:pt x="353" y="259"/>
                    </a:lnTo>
                    <a:lnTo>
                      <a:pt x="367" y="264"/>
                    </a:lnTo>
                    <a:lnTo>
                      <a:pt x="372" y="294"/>
                    </a:lnTo>
                    <a:lnTo>
                      <a:pt x="382" y="348"/>
                    </a:lnTo>
                    <a:lnTo>
                      <a:pt x="392" y="401"/>
                    </a:lnTo>
                    <a:lnTo>
                      <a:pt x="402" y="436"/>
                    </a:lnTo>
                    <a:lnTo>
                      <a:pt x="412" y="450"/>
                    </a:lnTo>
                    <a:lnTo>
                      <a:pt x="416" y="421"/>
                    </a:lnTo>
                    <a:lnTo>
                      <a:pt x="426" y="362"/>
                    </a:lnTo>
                    <a:lnTo>
                      <a:pt x="436" y="279"/>
                    </a:lnTo>
                    <a:lnTo>
                      <a:pt x="446" y="201"/>
                    </a:lnTo>
                    <a:lnTo>
                      <a:pt x="456" y="137"/>
                    </a:lnTo>
                    <a:lnTo>
                      <a:pt x="461" y="122"/>
                    </a:lnTo>
                    <a:lnTo>
                      <a:pt x="470" y="147"/>
                    </a:lnTo>
                    <a:lnTo>
                      <a:pt x="480" y="210"/>
                    </a:lnTo>
                    <a:lnTo>
                      <a:pt x="490" y="289"/>
                    </a:lnTo>
                    <a:lnTo>
                      <a:pt x="500" y="372"/>
                    </a:lnTo>
                    <a:lnTo>
                      <a:pt x="505" y="431"/>
                    </a:lnTo>
                    <a:lnTo>
                      <a:pt x="519" y="460"/>
                    </a:lnTo>
                    <a:lnTo>
                      <a:pt x="529" y="450"/>
                    </a:lnTo>
                    <a:lnTo>
                      <a:pt x="539" y="401"/>
                    </a:lnTo>
                    <a:lnTo>
                      <a:pt x="549" y="348"/>
                    </a:lnTo>
                    <a:lnTo>
                      <a:pt x="554" y="284"/>
                    </a:lnTo>
                    <a:lnTo>
                      <a:pt x="563" y="245"/>
                    </a:lnTo>
                    <a:lnTo>
                      <a:pt x="573" y="230"/>
                    </a:lnTo>
                    <a:lnTo>
                      <a:pt x="583" y="235"/>
                    </a:lnTo>
                    <a:lnTo>
                      <a:pt x="593" y="259"/>
                    </a:lnTo>
                    <a:lnTo>
                      <a:pt x="598" y="284"/>
                    </a:lnTo>
                    <a:lnTo>
                      <a:pt x="608" y="308"/>
                    </a:lnTo>
                    <a:lnTo>
                      <a:pt x="617" y="313"/>
                    </a:lnTo>
                    <a:lnTo>
                      <a:pt x="627" y="303"/>
                    </a:lnTo>
                    <a:lnTo>
                      <a:pt x="637" y="284"/>
                    </a:lnTo>
                    <a:lnTo>
                      <a:pt x="642" y="269"/>
                    </a:lnTo>
                    <a:lnTo>
                      <a:pt x="652" y="269"/>
                    </a:lnTo>
                    <a:lnTo>
                      <a:pt x="666" y="328"/>
                    </a:lnTo>
                    <a:lnTo>
                      <a:pt x="676" y="343"/>
                    </a:lnTo>
                    <a:lnTo>
                      <a:pt x="686" y="343"/>
                    </a:lnTo>
                    <a:lnTo>
                      <a:pt x="691" y="328"/>
                    </a:lnTo>
                    <a:lnTo>
                      <a:pt x="701" y="313"/>
                    </a:lnTo>
                    <a:lnTo>
                      <a:pt x="710" y="303"/>
                    </a:lnTo>
                    <a:lnTo>
                      <a:pt x="720" y="308"/>
                    </a:lnTo>
                    <a:lnTo>
                      <a:pt x="730" y="328"/>
                    </a:lnTo>
                    <a:lnTo>
                      <a:pt x="735" y="352"/>
                    </a:lnTo>
                    <a:lnTo>
                      <a:pt x="745" y="377"/>
                    </a:lnTo>
                    <a:lnTo>
                      <a:pt x="755" y="382"/>
                    </a:lnTo>
                    <a:lnTo>
                      <a:pt x="764" y="367"/>
                    </a:lnTo>
                    <a:lnTo>
                      <a:pt x="774" y="328"/>
                    </a:lnTo>
                    <a:lnTo>
                      <a:pt x="779" y="264"/>
                    </a:lnTo>
                    <a:lnTo>
                      <a:pt x="789" y="210"/>
                    </a:lnTo>
                    <a:lnTo>
                      <a:pt x="799" y="166"/>
                    </a:lnTo>
                    <a:lnTo>
                      <a:pt x="813" y="156"/>
                    </a:lnTo>
                    <a:lnTo>
                      <a:pt x="823" y="181"/>
                    </a:lnTo>
                    <a:lnTo>
                      <a:pt x="828" y="240"/>
                    </a:lnTo>
                    <a:lnTo>
                      <a:pt x="838" y="323"/>
                    </a:lnTo>
                    <a:lnTo>
                      <a:pt x="848" y="401"/>
                    </a:lnTo>
                    <a:lnTo>
                      <a:pt x="857" y="465"/>
                    </a:lnTo>
                    <a:lnTo>
                      <a:pt x="867" y="490"/>
                    </a:lnTo>
                    <a:lnTo>
                      <a:pt x="872" y="475"/>
                    </a:lnTo>
                    <a:lnTo>
                      <a:pt x="882" y="411"/>
                    </a:lnTo>
                    <a:lnTo>
                      <a:pt x="892" y="333"/>
                    </a:lnTo>
                    <a:lnTo>
                      <a:pt x="902" y="250"/>
                    </a:lnTo>
                    <a:lnTo>
                      <a:pt x="911" y="191"/>
                    </a:lnTo>
                    <a:lnTo>
                      <a:pt x="916" y="166"/>
                    </a:lnTo>
                    <a:lnTo>
                      <a:pt x="926" y="176"/>
                    </a:lnTo>
                    <a:lnTo>
                      <a:pt x="936" y="210"/>
                    </a:lnTo>
                    <a:lnTo>
                      <a:pt x="946" y="264"/>
                    </a:lnTo>
                    <a:lnTo>
                      <a:pt x="960" y="318"/>
                    </a:lnTo>
                    <a:lnTo>
                      <a:pt x="965" y="348"/>
                    </a:lnTo>
                    <a:lnTo>
                      <a:pt x="975" y="352"/>
                    </a:lnTo>
                    <a:lnTo>
                      <a:pt x="985" y="338"/>
                    </a:lnTo>
                    <a:lnTo>
                      <a:pt x="995" y="313"/>
                    </a:lnTo>
                    <a:lnTo>
                      <a:pt x="1004" y="294"/>
                    </a:lnTo>
                    <a:lnTo>
                      <a:pt x="1009" y="303"/>
                    </a:lnTo>
                    <a:lnTo>
                      <a:pt x="1019" y="328"/>
                    </a:lnTo>
                    <a:lnTo>
                      <a:pt x="1029" y="367"/>
                    </a:lnTo>
                    <a:lnTo>
                      <a:pt x="1039" y="411"/>
                    </a:lnTo>
                    <a:lnTo>
                      <a:pt x="1044" y="436"/>
                    </a:lnTo>
                    <a:lnTo>
                      <a:pt x="1053" y="426"/>
                    </a:lnTo>
                    <a:lnTo>
                      <a:pt x="1063" y="372"/>
                    </a:lnTo>
                    <a:lnTo>
                      <a:pt x="1073" y="284"/>
                    </a:lnTo>
                    <a:lnTo>
                      <a:pt x="1083" y="186"/>
                    </a:lnTo>
                    <a:lnTo>
                      <a:pt x="1088" y="98"/>
                    </a:lnTo>
                    <a:lnTo>
                      <a:pt x="1102" y="54"/>
                    </a:lnTo>
                    <a:lnTo>
                      <a:pt x="1112" y="63"/>
                    </a:lnTo>
                    <a:lnTo>
                      <a:pt x="1122" y="137"/>
                    </a:lnTo>
                    <a:lnTo>
                      <a:pt x="1132" y="264"/>
                    </a:lnTo>
                    <a:lnTo>
                      <a:pt x="1137" y="406"/>
                    </a:lnTo>
                    <a:lnTo>
                      <a:pt x="1147" y="534"/>
                    </a:lnTo>
                    <a:lnTo>
                      <a:pt x="1156" y="607"/>
                    </a:lnTo>
                  </a:path>
                </a:pathLst>
              </a:custGeom>
              <a:noFill/>
              <a:ln w="952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8" name="Rectangle 75">
                <a:extLst>
                  <a:ext uri="{FF2B5EF4-FFF2-40B4-BE49-F238E27FC236}">
                    <a16:creationId xmlns:a16="http://schemas.microsoft.com/office/drawing/2014/main" id="{0FDAFA86-A0D5-66E7-C60F-FC2129268F60}"/>
                  </a:ext>
                </a:extLst>
              </p:cNvPr>
              <p:cNvSpPr>
                <a:spLocks noChangeArrowheads="1"/>
              </p:cNvSpPr>
              <p:nvPr/>
            </p:nvSpPr>
            <p:spPr bwMode="auto">
              <a:xfrm>
                <a:off x="4971" y="769"/>
                <a:ext cx="357" cy="19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grpSp>
      </p:grpSp>
      <p:sp>
        <p:nvSpPr>
          <p:cNvPr id="9222" name="Rectangle 76">
            <a:extLst>
              <a:ext uri="{FF2B5EF4-FFF2-40B4-BE49-F238E27FC236}">
                <a16:creationId xmlns:a16="http://schemas.microsoft.com/office/drawing/2014/main" id="{8E378883-EF53-D073-62E6-28EB540CA7D9}"/>
              </a:ext>
            </a:extLst>
          </p:cNvPr>
          <p:cNvSpPr>
            <a:spLocks noChangeArrowheads="1"/>
          </p:cNvSpPr>
          <p:nvPr/>
        </p:nvSpPr>
        <p:spPr bwMode="auto">
          <a:xfrm>
            <a:off x="755650" y="692150"/>
            <a:ext cx="76327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Basic SSA-UWB philosophy (cont.)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付プレースホルダー 1">
            <a:extLst>
              <a:ext uri="{FF2B5EF4-FFF2-40B4-BE49-F238E27FC236}">
                <a16:creationId xmlns:a16="http://schemas.microsoft.com/office/drawing/2014/main" id="{2254F030-E285-ECC9-615D-1388AFE6CDA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0243" name="フッター プレースホルダー 2">
            <a:extLst>
              <a:ext uri="{FF2B5EF4-FFF2-40B4-BE49-F238E27FC236}">
                <a16:creationId xmlns:a16="http://schemas.microsoft.com/office/drawing/2014/main" id="{5D053002-7BFA-662F-1455-0C4CC3DFD16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0244" name="スライド番号プレースホルダー 3">
            <a:extLst>
              <a:ext uri="{FF2B5EF4-FFF2-40B4-BE49-F238E27FC236}">
                <a16:creationId xmlns:a16="http://schemas.microsoft.com/office/drawing/2014/main" id="{C56FCA07-20DC-F373-1A22-34459FE7ED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D38C97D2-7933-4FFC-B8BE-C8934505CB61}" type="slidenum">
              <a:rPr lang="en-US" altLang="ja-JP" smtClean="0"/>
              <a:pPr/>
              <a:t>8</a:t>
            </a:fld>
            <a:endParaRPr lang="en-US" altLang="ja-JP"/>
          </a:p>
        </p:txBody>
      </p:sp>
      <p:grpSp>
        <p:nvGrpSpPr>
          <p:cNvPr id="10245" name="Group 56">
            <a:extLst>
              <a:ext uri="{FF2B5EF4-FFF2-40B4-BE49-F238E27FC236}">
                <a16:creationId xmlns:a16="http://schemas.microsoft.com/office/drawing/2014/main" id="{162677D3-D3B3-50A7-1515-6ECA481DFE1B}"/>
              </a:ext>
            </a:extLst>
          </p:cNvPr>
          <p:cNvGrpSpPr>
            <a:grpSpLocks/>
          </p:cNvGrpSpPr>
          <p:nvPr/>
        </p:nvGrpSpPr>
        <p:grpSpPr bwMode="auto">
          <a:xfrm>
            <a:off x="152400" y="620713"/>
            <a:ext cx="8839200" cy="5719762"/>
            <a:chOff x="96" y="391"/>
            <a:chExt cx="5568" cy="3603"/>
          </a:xfrm>
        </p:grpSpPr>
        <p:sp>
          <p:nvSpPr>
            <p:cNvPr id="10246" name="Text Box 4">
              <a:extLst>
                <a:ext uri="{FF2B5EF4-FFF2-40B4-BE49-F238E27FC236}">
                  <a16:creationId xmlns:a16="http://schemas.microsoft.com/office/drawing/2014/main" id="{BD9278B3-D8A9-6BAB-8D9B-5900C505D2FB}"/>
                </a:ext>
              </a:extLst>
            </p:cNvPr>
            <p:cNvSpPr txBox="1">
              <a:spLocks noChangeArrowheads="1"/>
            </p:cNvSpPr>
            <p:nvPr/>
          </p:nvSpPr>
          <p:spPr bwMode="auto">
            <a:xfrm>
              <a:off x="720" y="720"/>
              <a:ext cx="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800">
                  <a:latin typeface="Arial" panose="020B0604020202020204" pitchFamily="34" charset="0"/>
                  <a:ea typeface="ＭＳ Ｐゴシック" panose="020B0600070205080204" pitchFamily="50" charset="-128"/>
                </a:rPr>
                <a:t>Single-band</a:t>
              </a:r>
            </a:p>
          </p:txBody>
        </p:sp>
        <p:sp>
          <p:nvSpPr>
            <p:cNvPr id="10247" name="Text Box 5">
              <a:extLst>
                <a:ext uri="{FF2B5EF4-FFF2-40B4-BE49-F238E27FC236}">
                  <a16:creationId xmlns:a16="http://schemas.microsoft.com/office/drawing/2014/main" id="{F0C1C90C-5FD7-7D64-001D-F3B513BB6AD8}"/>
                </a:ext>
              </a:extLst>
            </p:cNvPr>
            <p:cNvSpPr txBox="1">
              <a:spLocks noChangeArrowheads="1"/>
            </p:cNvSpPr>
            <p:nvPr/>
          </p:nvSpPr>
          <p:spPr bwMode="auto">
            <a:xfrm>
              <a:off x="4224" y="720"/>
              <a:ext cx="7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800">
                  <a:latin typeface="Arial" panose="020B0604020202020204" pitchFamily="34" charset="0"/>
                  <a:ea typeface="ＭＳ Ｐゴシック" panose="020B0600070205080204" pitchFamily="50" charset="-128"/>
                </a:rPr>
                <a:t>Multi-band</a:t>
              </a:r>
            </a:p>
          </p:txBody>
        </p:sp>
        <p:sp>
          <p:nvSpPr>
            <p:cNvPr id="10248" name="Text Box 6">
              <a:extLst>
                <a:ext uri="{FF2B5EF4-FFF2-40B4-BE49-F238E27FC236}">
                  <a16:creationId xmlns:a16="http://schemas.microsoft.com/office/drawing/2014/main" id="{B14498F4-9F4B-2016-1D0E-E6DDDF0853D2}"/>
                </a:ext>
              </a:extLst>
            </p:cNvPr>
            <p:cNvSpPr txBox="1">
              <a:spLocks noChangeArrowheads="1"/>
            </p:cNvSpPr>
            <p:nvPr/>
          </p:nvSpPr>
          <p:spPr bwMode="auto">
            <a:xfrm>
              <a:off x="96" y="2160"/>
              <a:ext cx="5568" cy="41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r>
                <a:rPr lang="en-US" altLang="ja-JP" sz="1800">
                  <a:latin typeface="Arial" panose="020B0604020202020204" pitchFamily="34" charset="0"/>
                  <a:ea typeface="ＭＳ Ｐゴシック" panose="020B0600070205080204" pitchFamily="50" charset="-128"/>
                </a:rPr>
                <a:t>In the future, if the restricting ruggedness of  regional spectral mask (e.g. FCC mask) is eased, </a:t>
              </a:r>
              <a:r>
                <a:rPr lang="en-US" altLang="ja-JP" sz="1800">
                  <a:solidFill>
                    <a:srgbClr val="0000FF"/>
                  </a:solidFill>
                  <a:latin typeface="Arial" panose="020B0604020202020204" pitchFamily="34" charset="0"/>
                  <a:ea typeface="ＭＳ Ｐゴシック" panose="020B0600070205080204" pitchFamily="50" charset="-128"/>
                </a:rPr>
                <a:t>band allocation can be extended </a:t>
              </a:r>
              <a:r>
                <a:rPr lang="en-US" altLang="ja-JP" sz="1800" u="sng">
                  <a:solidFill>
                    <a:srgbClr val="0000FF"/>
                  </a:solidFill>
                  <a:latin typeface="Arial" panose="020B0604020202020204" pitchFamily="34" charset="0"/>
                  <a:ea typeface="ＭＳ Ｐゴシック" panose="020B0600070205080204" pitchFamily="50" charset="-128"/>
                </a:rPr>
                <a:t>below</a:t>
              </a:r>
              <a:r>
                <a:rPr lang="en-US" altLang="ja-JP" sz="1800">
                  <a:solidFill>
                    <a:srgbClr val="0000FF"/>
                  </a:solidFill>
                  <a:latin typeface="Arial" panose="020B0604020202020204" pitchFamily="34" charset="0"/>
                  <a:ea typeface="ＭＳ Ｐゴシック" panose="020B0600070205080204" pitchFamily="50" charset="-128"/>
                </a:rPr>
                <a:t> 3.1 GHz or </a:t>
              </a:r>
              <a:r>
                <a:rPr lang="en-US" altLang="ja-JP" sz="1800" u="sng">
                  <a:solidFill>
                    <a:srgbClr val="0000FF"/>
                  </a:solidFill>
                  <a:latin typeface="Arial" panose="020B0604020202020204" pitchFamily="34" charset="0"/>
                  <a:ea typeface="ＭＳ Ｐゴシック" panose="020B0600070205080204" pitchFamily="50" charset="-128"/>
                </a:rPr>
                <a:t>above</a:t>
              </a:r>
              <a:r>
                <a:rPr lang="en-US" altLang="ja-JP" sz="1800">
                  <a:solidFill>
                    <a:srgbClr val="0000FF"/>
                  </a:solidFill>
                  <a:latin typeface="Arial" panose="020B0604020202020204" pitchFamily="34" charset="0"/>
                  <a:ea typeface="ＭＳ Ｐゴシック" panose="020B0600070205080204" pitchFamily="50" charset="-128"/>
                </a:rPr>
                <a:t> 10.6 GHz</a:t>
              </a:r>
              <a:r>
                <a:rPr lang="en-US" altLang="ja-JP" sz="1800">
                  <a:solidFill>
                    <a:srgbClr val="FF0000"/>
                  </a:solidFill>
                  <a:latin typeface="Arial" panose="020B0604020202020204" pitchFamily="34" charset="0"/>
                  <a:ea typeface="ＭＳ Ｐゴシック" panose="020B0600070205080204" pitchFamily="50" charset="-128"/>
                </a:rPr>
                <a:t>.</a:t>
              </a:r>
              <a:endParaRPr lang="ja-JP" altLang="en-US" sz="1800">
                <a:solidFill>
                  <a:srgbClr val="FF0000"/>
                </a:solidFill>
                <a:latin typeface="Arial" panose="020B0604020202020204" pitchFamily="34" charset="0"/>
                <a:ea typeface="ＭＳ Ｐゴシック" panose="020B0600070205080204" pitchFamily="50" charset="-128"/>
              </a:endParaRPr>
            </a:p>
          </p:txBody>
        </p:sp>
        <p:sp>
          <p:nvSpPr>
            <p:cNvPr id="10249" name="Rectangle 7">
              <a:extLst>
                <a:ext uri="{FF2B5EF4-FFF2-40B4-BE49-F238E27FC236}">
                  <a16:creationId xmlns:a16="http://schemas.microsoft.com/office/drawing/2014/main" id="{BEA187A3-6512-3DA5-6364-4547ECCE219B}"/>
                </a:ext>
              </a:extLst>
            </p:cNvPr>
            <p:cNvSpPr>
              <a:spLocks noChangeArrowheads="1"/>
            </p:cNvSpPr>
            <p:nvPr/>
          </p:nvSpPr>
          <p:spPr bwMode="auto">
            <a:xfrm>
              <a:off x="960" y="3744"/>
              <a:ext cx="39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kumimoji="1" lang="en-US" altLang="ja-JP" sz="2000" i="1">
                  <a:solidFill>
                    <a:srgbClr val="0000FF"/>
                  </a:solidFill>
                  <a:latin typeface="Arial" panose="020B0604020202020204" pitchFamily="34" charset="0"/>
                  <a:ea typeface="ＭＳ Ｐゴシック" panose="020B0600070205080204" pitchFamily="50" charset="-128"/>
                </a:rPr>
                <a:t>Soft-Spectrum Adaptation</a:t>
              </a:r>
              <a:r>
                <a:rPr kumimoji="1" lang="en-US" altLang="ja-JP" sz="2000">
                  <a:solidFill>
                    <a:srgbClr val="0000FF"/>
                  </a:solidFill>
                  <a:latin typeface="Arial" panose="020B0604020202020204" pitchFamily="34" charset="0"/>
                  <a:ea typeface="ＭＳ Ｐゴシック" panose="020B0600070205080204" pitchFamily="50" charset="-128"/>
                </a:rPr>
                <a:t> (SSA) can correspond freely</a:t>
              </a:r>
            </a:p>
          </p:txBody>
        </p:sp>
        <p:sp>
          <p:nvSpPr>
            <p:cNvPr id="10250" name="Rectangle 8">
              <a:extLst>
                <a:ext uri="{FF2B5EF4-FFF2-40B4-BE49-F238E27FC236}">
                  <a16:creationId xmlns:a16="http://schemas.microsoft.com/office/drawing/2014/main" id="{3D3C3AE0-617E-5F01-8B54-6A76F4F186D9}"/>
                </a:ext>
              </a:extLst>
            </p:cNvPr>
            <p:cNvSpPr>
              <a:spLocks noChangeArrowheads="1"/>
            </p:cNvSpPr>
            <p:nvPr/>
          </p:nvSpPr>
          <p:spPr bwMode="auto">
            <a:xfrm>
              <a:off x="1338" y="391"/>
              <a:ext cx="317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2400" u="sng">
                  <a:solidFill>
                    <a:srgbClr val="0000FF"/>
                  </a:solidFill>
                  <a:latin typeface="Arial" panose="020B0604020202020204" pitchFamily="34" charset="0"/>
                  <a:ea typeface="ＭＳ Ｐゴシック" panose="020B0600070205080204" pitchFamily="50" charset="-128"/>
                </a:rPr>
                <a:t>SSA-UWB with flexible band plan</a:t>
              </a:r>
              <a:r>
                <a:rPr lang="en-US" altLang="ja-JP" sz="2400">
                  <a:solidFill>
                    <a:srgbClr val="0000FF"/>
                  </a:solidFill>
                  <a:latin typeface="Arial" panose="020B0604020202020204" pitchFamily="34" charset="0"/>
                  <a:ea typeface="ＭＳ Ｐゴシック" panose="020B0600070205080204" pitchFamily="50" charset="-128"/>
                </a:rPr>
                <a:t> </a:t>
              </a:r>
            </a:p>
          </p:txBody>
        </p:sp>
        <p:grpSp>
          <p:nvGrpSpPr>
            <p:cNvPr id="10251" name="Group 9">
              <a:extLst>
                <a:ext uri="{FF2B5EF4-FFF2-40B4-BE49-F238E27FC236}">
                  <a16:creationId xmlns:a16="http://schemas.microsoft.com/office/drawing/2014/main" id="{2D674BB8-7C22-38CD-2C8F-1B205DEE8003}"/>
                </a:ext>
              </a:extLst>
            </p:cNvPr>
            <p:cNvGrpSpPr>
              <a:grpSpLocks/>
            </p:cNvGrpSpPr>
            <p:nvPr/>
          </p:nvGrpSpPr>
          <p:grpSpPr bwMode="auto">
            <a:xfrm>
              <a:off x="480" y="960"/>
              <a:ext cx="4800" cy="1157"/>
              <a:chOff x="336" y="864"/>
              <a:chExt cx="4942" cy="1234"/>
            </a:xfrm>
          </p:grpSpPr>
          <p:pic>
            <p:nvPicPr>
              <p:cNvPr id="10261" name="Picture 10">
                <a:extLst>
                  <a:ext uri="{FF2B5EF4-FFF2-40B4-BE49-F238E27FC236}">
                    <a16:creationId xmlns:a16="http://schemas.microsoft.com/office/drawing/2014/main" id="{2ADCD74A-B93D-B921-9FAA-55EDDD22DAE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008"/>
                <a:ext cx="1392"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11">
                <a:extLst>
                  <a:ext uri="{FF2B5EF4-FFF2-40B4-BE49-F238E27FC236}">
                    <a16:creationId xmlns:a16="http://schemas.microsoft.com/office/drawing/2014/main" id="{5AE2877C-5D8A-DDF9-025E-745F5C415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1008"/>
                <a:ext cx="1342"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Text Box 12">
                <a:extLst>
                  <a:ext uri="{FF2B5EF4-FFF2-40B4-BE49-F238E27FC236}">
                    <a16:creationId xmlns:a16="http://schemas.microsoft.com/office/drawing/2014/main" id="{BAB6066E-9C72-B1D2-4B4E-CE9E0EAFB42B}"/>
                  </a:ext>
                </a:extLst>
              </p:cNvPr>
              <p:cNvSpPr txBox="1">
                <a:spLocks noChangeArrowheads="1"/>
              </p:cNvSpPr>
              <p:nvPr/>
            </p:nvSpPr>
            <p:spPr bwMode="auto">
              <a:xfrm>
                <a:off x="4464" y="2016"/>
                <a:ext cx="480" cy="82"/>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80000"/>
                  </a:lnSpc>
                  <a:spcBef>
                    <a:spcPct val="50000"/>
                  </a:spcBef>
                </a:pPr>
                <a:r>
                  <a:rPr lang="en-US" altLang="ja-JP" sz="1000">
                    <a:latin typeface="Arial" panose="020B0604020202020204" pitchFamily="34" charset="0"/>
                    <a:ea typeface="ＭＳ Ｐゴシック" panose="020B0600070205080204" pitchFamily="50" charset="-128"/>
                  </a:rPr>
                  <a:t>N division</a:t>
                </a:r>
              </a:p>
            </p:txBody>
          </p:sp>
          <p:sp>
            <p:nvSpPr>
              <p:cNvPr id="10264" name="Rectangle 13">
                <a:extLst>
                  <a:ext uri="{FF2B5EF4-FFF2-40B4-BE49-F238E27FC236}">
                    <a16:creationId xmlns:a16="http://schemas.microsoft.com/office/drawing/2014/main" id="{00414DE1-FED4-2C02-CB25-4EDC3561F64F}"/>
                  </a:ext>
                </a:extLst>
              </p:cNvPr>
              <p:cNvSpPr>
                <a:spLocks noChangeArrowheads="1"/>
              </p:cNvSpPr>
              <p:nvPr/>
            </p:nvSpPr>
            <p:spPr bwMode="auto">
              <a:xfrm rot="5341551" flipH="1" flipV="1">
                <a:off x="1695" y="1426"/>
                <a:ext cx="62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800">
                    <a:solidFill>
                      <a:srgbClr val="000000"/>
                    </a:solidFill>
                    <a:latin typeface="Arial" panose="020B0604020202020204" pitchFamily="34" charset="0"/>
                    <a:ea typeface="ＭＳ Ｐゴシック" panose="020B0600070205080204" pitchFamily="50" charset="-128"/>
                  </a:rPr>
                  <a:t>Power 　Spectrum</a:t>
                </a:r>
              </a:p>
            </p:txBody>
          </p:sp>
          <p:sp>
            <p:nvSpPr>
              <p:cNvPr id="10265" name="Rectangle 14">
                <a:extLst>
                  <a:ext uri="{FF2B5EF4-FFF2-40B4-BE49-F238E27FC236}">
                    <a16:creationId xmlns:a16="http://schemas.microsoft.com/office/drawing/2014/main" id="{E4A9B048-4693-C806-07AA-67454B6FF63F}"/>
                  </a:ext>
                </a:extLst>
              </p:cNvPr>
              <p:cNvSpPr>
                <a:spLocks noChangeArrowheads="1"/>
              </p:cNvSpPr>
              <p:nvPr/>
            </p:nvSpPr>
            <p:spPr bwMode="auto">
              <a:xfrm>
                <a:off x="2737" y="1079"/>
                <a:ext cx="60" cy="849"/>
              </a:xfrm>
              <a:prstGeom prst="rect">
                <a:avLst/>
              </a:prstGeom>
              <a:solidFill>
                <a:srgbClr val="C0C0C0"/>
              </a:solidFill>
              <a:ln w="14288">
                <a:solidFill>
                  <a:srgbClr val="C0C0C0"/>
                </a:solidFill>
                <a:miter lim="800000"/>
                <a:headEnd/>
                <a:tailEnd/>
              </a:ln>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0266" name="Line 15">
                <a:extLst>
                  <a:ext uri="{FF2B5EF4-FFF2-40B4-BE49-F238E27FC236}">
                    <a16:creationId xmlns:a16="http://schemas.microsoft.com/office/drawing/2014/main" id="{911D4771-0C3F-C47F-FE20-6B9CDFD27397}"/>
                  </a:ext>
                </a:extLst>
              </p:cNvPr>
              <p:cNvSpPr>
                <a:spLocks noChangeShapeType="1"/>
              </p:cNvSpPr>
              <p:nvPr/>
            </p:nvSpPr>
            <p:spPr bwMode="auto">
              <a:xfrm flipV="1">
                <a:off x="2145" y="1019"/>
                <a:ext cx="0" cy="909"/>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7" name="Line 16">
                <a:extLst>
                  <a:ext uri="{FF2B5EF4-FFF2-40B4-BE49-F238E27FC236}">
                    <a16:creationId xmlns:a16="http://schemas.microsoft.com/office/drawing/2014/main" id="{A257209B-0A10-244C-6A5D-D913BB676250}"/>
                  </a:ext>
                </a:extLst>
              </p:cNvPr>
              <p:cNvSpPr>
                <a:spLocks noChangeShapeType="1"/>
              </p:cNvSpPr>
              <p:nvPr/>
            </p:nvSpPr>
            <p:spPr bwMode="auto">
              <a:xfrm>
                <a:off x="2145" y="1928"/>
                <a:ext cx="1551"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0268" name="Group 17">
                <a:extLst>
                  <a:ext uri="{FF2B5EF4-FFF2-40B4-BE49-F238E27FC236}">
                    <a16:creationId xmlns:a16="http://schemas.microsoft.com/office/drawing/2014/main" id="{7D8268DB-E9E0-4D9B-7A85-B6DF464D98F3}"/>
                  </a:ext>
                </a:extLst>
              </p:cNvPr>
              <p:cNvGrpSpPr>
                <a:grpSpLocks/>
              </p:cNvGrpSpPr>
              <p:nvPr/>
            </p:nvGrpSpPr>
            <p:grpSpPr bwMode="auto">
              <a:xfrm>
                <a:off x="2265" y="1879"/>
                <a:ext cx="1209" cy="49"/>
                <a:chOff x="710" y="2703"/>
                <a:chExt cx="1189" cy="80"/>
              </a:xfrm>
            </p:grpSpPr>
            <p:sp>
              <p:nvSpPr>
                <p:cNvPr id="10287" name="Line 18">
                  <a:extLst>
                    <a:ext uri="{FF2B5EF4-FFF2-40B4-BE49-F238E27FC236}">
                      <a16:creationId xmlns:a16="http://schemas.microsoft.com/office/drawing/2014/main" id="{EAC04370-078C-6460-F2D0-74CC5250BE1E}"/>
                    </a:ext>
                  </a:extLst>
                </p:cNvPr>
                <p:cNvSpPr>
                  <a:spLocks noChangeShapeType="1"/>
                </p:cNvSpPr>
                <p:nvPr/>
              </p:nvSpPr>
              <p:spPr bwMode="auto">
                <a:xfrm>
                  <a:off x="710"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88" name="Line 19">
                  <a:extLst>
                    <a:ext uri="{FF2B5EF4-FFF2-40B4-BE49-F238E27FC236}">
                      <a16:creationId xmlns:a16="http://schemas.microsoft.com/office/drawing/2014/main" id="{6BFF831D-A088-3239-304E-A1ED7C50E27C}"/>
                    </a:ext>
                  </a:extLst>
                </p:cNvPr>
                <p:cNvSpPr>
                  <a:spLocks noChangeShapeType="1"/>
                </p:cNvSpPr>
                <p:nvPr/>
              </p:nvSpPr>
              <p:spPr bwMode="auto">
                <a:xfrm>
                  <a:off x="829"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89" name="Line 20">
                  <a:extLst>
                    <a:ext uri="{FF2B5EF4-FFF2-40B4-BE49-F238E27FC236}">
                      <a16:creationId xmlns:a16="http://schemas.microsoft.com/office/drawing/2014/main" id="{0D360657-D2C9-4DDC-504E-7A094F200590}"/>
                    </a:ext>
                  </a:extLst>
                </p:cNvPr>
                <p:cNvSpPr>
                  <a:spLocks noChangeShapeType="1"/>
                </p:cNvSpPr>
                <p:nvPr/>
              </p:nvSpPr>
              <p:spPr bwMode="auto">
                <a:xfrm>
                  <a:off x="948"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90" name="Line 21">
                  <a:extLst>
                    <a:ext uri="{FF2B5EF4-FFF2-40B4-BE49-F238E27FC236}">
                      <a16:creationId xmlns:a16="http://schemas.microsoft.com/office/drawing/2014/main" id="{D8B1BAC2-8DF6-2EED-3282-DEECFE19987B}"/>
                    </a:ext>
                  </a:extLst>
                </p:cNvPr>
                <p:cNvSpPr>
                  <a:spLocks noChangeShapeType="1"/>
                </p:cNvSpPr>
                <p:nvPr/>
              </p:nvSpPr>
              <p:spPr bwMode="auto">
                <a:xfrm>
                  <a:off x="1067"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91" name="Line 22">
                  <a:extLst>
                    <a:ext uri="{FF2B5EF4-FFF2-40B4-BE49-F238E27FC236}">
                      <a16:creationId xmlns:a16="http://schemas.microsoft.com/office/drawing/2014/main" id="{9EE6FD5B-CB38-1FD0-A96D-5CA11FA5F620}"/>
                    </a:ext>
                  </a:extLst>
                </p:cNvPr>
                <p:cNvSpPr>
                  <a:spLocks noChangeShapeType="1"/>
                </p:cNvSpPr>
                <p:nvPr/>
              </p:nvSpPr>
              <p:spPr bwMode="auto">
                <a:xfrm>
                  <a:off x="1186"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92" name="Line 23">
                  <a:extLst>
                    <a:ext uri="{FF2B5EF4-FFF2-40B4-BE49-F238E27FC236}">
                      <a16:creationId xmlns:a16="http://schemas.microsoft.com/office/drawing/2014/main" id="{25F17FFD-0407-8464-346E-DDF5842E60B1}"/>
                    </a:ext>
                  </a:extLst>
                </p:cNvPr>
                <p:cNvSpPr>
                  <a:spLocks noChangeShapeType="1"/>
                </p:cNvSpPr>
                <p:nvPr/>
              </p:nvSpPr>
              <p:spPr bwMode="auto">
                <a:xfrm>
                  <a:off x="1304"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93" name="Line 24">
                  <a:extLst>
                    <a:ext uri="{FF2B5EF4-FFF2-40B4-BE49-F238E27FC236}">
                      <a16:creationId xmlns:a16="http://schemas.microsoft.com/office/drawing/2014/main" id="{1DDDDD08-5CB9-C9E6-0B94-99EA4663CE6A}"/>
                    </a:ext>
                  </a:extLst>
                </p:cNvPr>
                <p:cNvSpPr>
                  <a:spLocks noChangeShapeType="1"/>
                </p:cNvSpPr>
                <p:nvPr/>
              </p:nvSpPr>
              <p:spPr bwMode="auto">
                <a:xfrm>
                  <a:off x="1423"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94" name="Line 25">
                  <a:extLst>
                    <a:ext uri="{FF2B5EF4-FFF2-40B4-BE49-F238E27FC236}">
                      <a16:creationId xmlns:a16="http://schemas.microsoft.com/office/drawing/2014/main" id="{249C4667-5365-6E8F-C47B-4D130DFC565E}"/>
                    </a:ext>
                  </a:extLst>
                </p:cNvPr>
                <p:cNvSpPr>
                  <a:spLocks noChangeShapeType="1"/>
                </p:cNvSpPr>
                <p:nvPr/>
              </p:nvSpPr>
              <p:spPr bwMode="auto">
                <a:xfrm>
                  <a:off x="1542" y="2703"/>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95" name="Line 26">
                  <a:extLst>
                    <a:ext uri="{FF2B5EF4-FFF2-40B4-BE49-F238E27FC236}">
                      <a16:creationId xmlns:a16="http://schemas.microsoft.com/office/drawing/2014/main" id="{B3CC1F12-70ED-DA25-5D3F-7413886B90BC}"/>
                    </a:ext>
                  </a:extLst>
                </p:cNvPr>
                <p:cNvSpPr>
                  <a:spLocks noChangeShapeType="1"/>
                </p:cNvSpPr>
                <p:nvPr/>
              </p:nvSpPr>
              <p:spPr bwMode="auto">
                <a:xfrm>
                  <a:off x="1661"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96" name="Line 27">
                  <a:extLst>
                    <a:ext uri="{FF2B5EF4-FFF2-40B4-BE49-F238E27FC236}">
                      <a16:creationId xmlns:a16="http://schemas.microsoft.com/office/drawing/2014/main" id="{95D2CDF9-ED21-46D2-7315-762E28BD1C30}"/>
                    </a:ext>
                  </a:extLst>
                </p:cNvPr>
                <p:cNvSpPr>
                  <a:spLocks noChangeShapeType="1"/>
                </p:cNvSpPr>
                <p:nvPr/>
              </p:nvSpPr>
              <p:spPr bwMode="auto">
                <a:xfrm>
                  <a:off x="1780"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97" name="Line 28">
                  <a:extLst>
                    <a:ext uri="{FF2B5EF4-FFF2-40B4-BE49-F238E27FC236}">
                      <a16:creationId xmlns:a16="http://schemas.microsoft.com/office/drawing/2014/main" id="{8A79567B-DF68-265E-B80B-9966A46851B1}"/>
                    </a:ext>
                  </a:extLst>
                </p:cNvPr>
                <p:cNvSpPr>
                  <a:spLocks noChangeShapeType="1"/>
                </p:cNvSpPr>
                <p:nvPr/>
              </p:nvSpPr>
              <p:spPr bwMode="auto">
                <a:xfrm>
                  <a:off x="1899" y="2703"/>
                  <a:ext cx="0"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0269" name="Freeform 29">
                <a:extLst>
                  <a:ext uri="{FF2B5EF4-FFF2-40B4-BE49-F238E27FC236}">
                    <a16:creationId xmlns:a16="http://schemas.microsoft.com/office/drawing/2014/main" id="{9B6972C9-672C-DCE4-3E24-7E04427C6894}"/>
                  </a:ext>
                </a:extLst>
              </p:cNvPr>
              <p:cNvSpPr>
                <a:spLocks/>
              </p:cNvSpPr>
              <p:nvPr/>
            </p:nvSpPr>
            <p:spPr bwMode="auto">
              <a:xfrm>
                <a:off x="2398" y="1068"/>
                <a:ext cx="1112" cy="638"/>
              </a:xfrm>
              <a:custGeom>
                <a:avLst/>
                <a:gdLst>
                  <a:gd name="T0" fmla="*/ 1112 w 3342"/>
                  <a:gd name="T1" fmla="*/ 638 h 604"/>
                  <a:gd name="T2" fmla="*/ 1027 w 3342"/>
                  <a:gd name="T3" fmla="*/ 638 h 604"/>
                  <a:gd name="T4" fmla="*/ 1027 w 3342"/>
                  <a:gd name="T5" fmla="*/ 0 h 604"/>
                  <a:gd name="T6" fmla="*/ 121 w 3342"/>
                  <a:gd name="T7" fmla="*/ 0 h 604"/>
                  <a:gd name="T8" fmla="*/ 121 w 3342"/>
                  <a:gd name="T9" fmla="*/ 638 h 604"/>
                  <a:gd name="T10" fmla="*/ 0 w 3342"/>
                  <a:gd name="T11" fmla="*/ 638 h 6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42" h="604">
                    <a:moveTo>
                      <a:pt x="3342" y="604"/>
                    </a:moveTo>
                    <a:lnTo>
                      <a:pt x="3088" y="604"/>
                    </a:lnTo>
                    <a:lnTo>
                      <a:pt x="3088" y="0"/>
                    </a:lnTo>
                    <a:lnTo>
                      <a:pt x="363" y="0"/>
                    </a:lnTo>
                    <a:lnTo>
                      <a:pt x="363" y="604"/>
                    </a:lnTo>
                    <a:lnTo>
                      <a:pt x="0" y="604"/>
                    </a:lnTo>
                  </a:path>
                </a:pathLst>
              </a:custGeom>
              <a:noFill/>
              <a:ln w="12700"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70" name="Rectangle 30">
                <a:extLst>
                  <a:ext uri="{FF2B5EF4-FFF2-40B4-BE49-F238E27FC236}">
                    <a16:creationId xmlns:a16="http://schemas.microsoft.com/office/drawing/2014/main" id="{A24DDB46-F1E0-077F-16F5-93B5D310A64B}"/>
                  </a:ext>
                </a:extLst>
              </p:cNvPr>
              <p:cNvSpPr>
                <a:spLocks noChangeArrowheads="1"/>
              </p:cNvSpPr>
              <p:nvPr/>
            </p:nvSpPr>
            <p:spPr bwMode="auto">
              <a:xfrm>
                <a:off x="2496" y="1996"/>
                <a:ext cx="3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3</a:t>
                </a:r>
                <a:endParaRPr lang="ja-JP" altLang="en-US" sz="800" b="1">
                  <a:ea typeface="ＭＳ Ｐゴシック" panose="020B0600070205080204" pitchFamily="50" charset="-128"/>
                </a:endParaRPr>
              </a:p>
            </p:txBody>
          </p:sp>
          <p:sp>
            <p:nvSpPr>
              <p:cNvPr id="10271" name="Rectangle 31">
                <a:extLst>
                  <a:ext uri="{FF2B5EF4-FFF2-40B4-BE49-F238E27FC236}">
                    <a16:creationId xmlns:a16="http://schemas.microsoft.com/office/drawing/2014/main" id="{577FC7C8-6254-016F-13B5-405DE9B23AA8}"/>
                  </a:ext>
                </a:extLst>
              </p:cNvPr>
              <p:cNvSpPr>
                <a:spLocks noChangeArrowheads="1"/>
              </p:cNvSpPr>
              <p:nvPr/>
            </p:nvSpPr>
            <p:spPr bwMode="auto">
              <a:xfrm>
                <a:off x="2226" y="1980"/>
                <a:ext cx="4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a:t>
                </a:r>
                <a:endParaRPr lang="ja-JP" altLang="en-US" sz="800" b="1">
                  <a:ea typeface="ＭＳ Ｐゴシック" panose="020B0600070205080204" pitchFamily="50" charset="-128"/>
                </a:endParaRPr>
              </a:p>
            </p:txBody>
          </p:sp>
          <p:sp>
            <p:nvSpPr>
              <p:cNvPr id="10272" name="Rectangle 32">
                <a:extLst>
                  <a:ext uri="{FF2B5EF4-FFF2-40B4-BE49-F238E27FC236}">
                    <a16:creationId xmlns:a16="http://schemas.microsoft.com/office/drawing/2014/main" id="{BC3E4BD9-6650-7DC7-F646-C974C4C0E9BE}"/>
                  </a:ext>
                </a:extLst>
              </p:cNvPr>
              <p:cNvSpPr>
                <a:spLocks noChangeArrowheads="1"/>
              </p:cNvSpPr>
              <p:nvPr/>
            </p:nvSpPr>
            <p:spPr bwMode="auto">
              <a:xfrm>
                <a:off x="2381" y="1996"/>
                <a:ext cx="3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2</a:t>
                </a:r>
                <a:endParaRPr lang="ja-JP" altLang="en-US" sz="800" b="1">
                  <a:ea typeface="ＭＳ Ｐゴシック" panose="020B0600070205080204" pitchFamily="50" charset="-128"/>
                </a:endParaRPr>
              </a:p>
            </p:txBody>
          </p:sp>
          <p:sp>
            <p:nvSpPr>
              <p:cNvPr id="10273" name="Rectangle 33">
                <a:extLst>
                  <a:ext uri="{FF2B5EF4-FFF2-40B4-BE49-F238E27FC236}">
                    <a16:creationId xmlns:a16="http://schemas.microsoft.com/office/drawing/2014/main" id="{36B6C3ED-32CD-AFFB-05CD-1286B3C0D980}"/>
                  </a:ext>
                </a:extLst>
              </p:cNvPr>
              <p:cNvSpPr>
                <a:spLocks noChangeArrowheads="1"/>
              </p:cNvSpPr>
              <p:nvPr/>
            </p:nvSpPr>
            <p:spPr bwMode="auto">
              <a:xfrm>
                <a:off x="2617" y="1995"/>
                <a:ext cx="3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4</a:t>
                </a:r>
                <a:endParaRPr lang="ja-JP" altLang="en-US" sz="800" b="1">
                  <a:ea typeface="ＭＳ Ｐゴシック" panose="020B0600070205080204" pitchFamily="50" charset="-128"/>
                </a:endParaRPr>
              </a:p>
            </p:txBody>
          </p:sp>
          <p:sp>
            <p:nvSpPr>
              <p:cNvPr id="10274" name="Rectangle 34">
                <a:extLst>
                  <a:ext uri="{FF2B5EF4-FFF2-40B4-BE49-F238E27FC236}">
                    <a16:creationId xmlns:a16="http://schemas.microsoft.com/office/drawing/2014/main" id="{6D01D250-FCB2-1747-4B8C-A5E014AE5E2B}"/>
                  </a:ext>
                </a:extLst>
              </p:cNvPr>
              <p:cNvSpPr>
                <a:spLocks noChangeArrowheads="1"/>
              </p:cNvSpPr>
              <p:nvPr/>
            </p:nvSpPr>
            <p:spPr bwMode="auto">
              <a:xfrm>
                <a:off x="2737" y="1995"/>
                <a:ext cx="3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5</a:t>
                </a:r>
                <a:endParaRPr lang="ja-JP" altLang="en-US" sz="800" b="1">
                  <a:ea typeface="ＭＳ Ｐゴシック" panose="020B0600070205080204" pitchFamily="50" charset="-128"/>
                </a:endParaRPr>
              </a:p>
            </p:txBody>
          </p:sp>
          <p:sp>
            <p:nvSpPr>
              <p:cNvPr id="10275" name="Rectangle 35">
                <a:extLst>
                  <a:ext uri="{FF2B5EF4-FFF2-40B4-BE49-F238E27FC236}">
                    <a16:creationId xmlns:a16="http://schemas.microsoft.com/office/drawing/2014/main" id="{B0C4246B-1D12-5AA5-4A34-BDA38B43675D}"/>
                  </a:ext>
                </a:extLst>
              </p:cNvPr>
              <p:cNvSpPr>
                <a:spLocks noChangeArrowheads="1"/>
              </p:cNvSpPr>
              <p:nvPr/>
            </p:nvSpPr>
            <p:spPr bwMode="auto">
              <a:xfrm>
                <a:off x="2860" y="1995"/>
                <a:ext cx="3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6</a:t>
                </a:r>
                <a:endParaRPr lang="ja-JP" altLang="en-US" sz="800" b="1">
                  <a:ea typeface="ＭＳ Ｐゴシック" panose="020B0600070205080204" pitchFamily="50" charset="-128"/>
                </a:endParaRPr>
              </a:p>
            </p:txBody>
          </p:sp>
          <p:sp>
            <p:nvSpPr>
              <p:cNvPr id="10276" name="Rectangle 36">
                <a:extLst>
                  <a:ext uri="{FF2B5EF4-FFF2-40B4-BE49-F238E27FC236}">
                    <a16:creationId xmlns:a16="http://schemas.microsoft.com/office/drawing/2014/main" id="{F155B7A4-FBAE-4334-94B1-38FCD46A7EB2}"/>
                  </a:ext>
                </a:extLst>
              </p:cNvPr>
              <p:cNvSpPr>
                <a:spLocks noChangeArrowheads="1"/>
              </p:cNvSpPr>
              <p:nvPr/>
            </p:nvSpPr>
            <p:spPr bwMode="auto">
              <a:xfrm>
                <a:off x="2978" y="1996"/>
                <a:ext cx="3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7</a:t>
                </a:r>
                <a:endParaRPr lang="ja-JP" altLang="en-US" sz="800" b="1">
                  <a:ea typeface="ＭＳ Ｐゴシック" panose="020B0600070205080204" pitchFamily="50" charset="-128"/>
                </a:endParaRPr>
              </a:p>
            </p:txBody>
          </p:sp>
          <p:sp>
            <p:nvSpPr>
              <p:cNvPr id="10277" name="Rectangle 37">
                <a:extLst>
                  <a:ext uri="{FF2B5EF4-FFF2-40B4-BE49-F238E27FC236}">
                    <a16:creationId xmlns:a16="http://schemas.microsoft.com/office/drawing/2014/main" id="{AF17232E-2427-EAE0-A0BE-09E348C4CF55}"/>
                  </a:ext>
                </a:extLst>
              </p:cNvPr>
              <p:cNvSpPr>
                <a:spLocks noChangeArrowheads="1"/>
              </p:cNvSpPr>
              <p:nvPr/>
            </p:nvSpPr>
            <p:spPr bwMode="auto">
              <a:xfrm>
                <a:off x="3100" y="1995"/>
                <a:ext cx="3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8</a:t>
                </a:r>
                <a:endParaRPr lang="ja-JP" altLang="en-US" sz="800" b="1">
                  <a:ea typeface="ＭＳ Ｐゴシック" panose="020B0600070205080204" pitchFamily="50" charset="-128"/>
                </a:endParaRPr>
              </a:p>
            </p:txBody>
          </p:sp>
          <p:sp>
            <p:nvSpPr>
              <p:cNvPr id="10278" name="Rectangle 38">
                <a:extLst>
                  <a:ext uri="{FF2B5EF4-FFF2-40B4-BE49-F238E27FC236}">
                    <a16:creationId xmlns:a16="http://schemas.microsoft.com/office/drawing/2014/main" id="{74418AB6-58B6-5C37-CF2B-7D841D87C247}"/>
                  </a:ext>
                </a:extLst>
              </p:cNvPr>
              <p:cNvSpPr>
                <a:spLocks noChangeArrowheads="1"/>
              </p:cNvSpPr>
              <p:nvPr/>
            </p:nvSpPr>
            <p:spPr bwMode="auto">
              <a:xfrm>
                <a:off x="3222" y="1995"/>
                <a:ext cx="3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9</a:t>
                </a:r>
                <a:endParaRPr lang="ja-JP" altLang="en-US" sz="800" b="1">
                  <a:ea typeface="ＭＳ Ｐゴシック" panose="020B0600070205080204" pitchFamily="50" charset="-128"/>
                </a:endParaRPr>
              </a:p>
            </p:txBody>
          </p:sp>
          <p:sp>
            <p:nvSpPr>
              <p:cNvPr id="10279" name="Rectangle 39">
                <a:extLst>
                  <a:ext uri="{FF2B5EF4-FFF2-40B4-BE49-F238E27FC236}">
                    <a16:creationId xmlns:a16="http://schemas.microsoft.com/office/drawing/2014/main" id="{CE2E06DA-F662-BA10-298B-F274513549C9}"/>
                  </a:ext>
                </a:extLst>
              </p:cNvPr>
              <p:cNvSpPr>
                <a:spLocks noChangeArrowheads="1"/>
              </p:cNvSpPr>
              <p:nvPr/>
            </p:nvSpPr>
            <p:spPr bwMode="auto">
              <a:xfrm>
                <a:off x="3332" y="1995"/>
                <a:ext cx="7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10</a:t>
                </a:r>
                <a:endParaRPr lang="ja-JP" altLang="en-US" sz="800" b="1">
                  <a:ea typeface="ＭＳ Ｐゴシック" panose="020B0600070205080204" pitchFamily="50" charset="-128"/>
                </a:endParaRPr>
              </a:p>
            </p:txBody>
          </p:sp>
          <p:sp>
            <p:nvSpPr>
              <p:cNvPr id="10280" name="Rectangle 40">
                <a:extLst>
                  <a:ext uri="{FF2B5EF4-FFF2-40B4-BE49-F238E27FC236}">
                    <a16:creationId xmlns:a16="http://schemas.microsoft.com/office/drawing/2014/main" id="{8F85FFE8-DD8A-B66B-0A84-5500AB759F2F}"/>
                  </a:ext>
                </a:extLst>
              </p:cNvPr>
              <p:cNvSpPr>
                <a:spLocks noChangeArrowheads="1"/>
              </p:cNvSpPr>
              <p:nvPr/>
            </p:nvSpPr>
            <p:spPr bwMode="auto">
              <a:xfrm>
                <a:off x="3447" y="1995"/>
                <a:ext cx="7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11</a:t>
                </a:r>
                <a:endParaRPr lang="ja-JP" altLang="en-US" sz="800" b="1">
                  <a:ea typeface="ＭＳ Ｐゴシック" panose="020B0600070205080204" pitchFamily="50" charset="-128"/>
                </a:endParaRPr>
              </a:p>
            </p:txBody>
          </p:sp>
          <p:sp>
            <p:nvSpPr>
              <p:cNvPr id="10281" name="Freeform 41">
                <a:extLst>
                  <a:ext uri="{FF2B5EF4-FFF2-40B4-BE49-F238E27FC236}">
                    <a16:creationId xmlns:a16="http://schemas.microsoft.com/office/drawing/2014/main" id="{DC8C7DF0-461F-8F6C-D394-F778E89A7A84}"/>
                  </a:ext>
                </a:extLst>
              </p:cNvPr>
              <p:cNvSpPr>
                <a:spLocks/>
              </p:cNvSpPr>
              <p:nvPr/>
            </p:nvSpPr>
            <p:spPr bwMode="auto">
              <a:xfrm>
                <a:off x="2519" y="1069"/>
                <a:ext cx="218" cy="859"/>
              </a:xfrm>
              <a:custGeom>
                <a:avLst/>
                <a:gdLst>
                  <a:gd name="T0" fmla="*/ 2 w 654"/>
                  <a:gd name="T1" fmla="*/ 808 h 813"/>
                  <a:gd name="T2" fmla="*/ 5 w 654"/>
                  <a:gd name="T3" fmla="*/ 716 h 813"/>
                  <a:gd name="T4" fmla="*/ 6 w 654"/>
                  <a:gd name="T5" fmla="*/ 630 h 813"/>
                  <a:gd name="T6" fmla="*/ 8 w 654"/>
                  <a:gd name="T7" fmla="*/ 544 h 813"/>
                  <a:gd name="T8" fmla="*/ 10 w 654"/>
                  <a:gd name="T9" fmla="*/ 450 h 813"/>
                  <a:gd name="T10" fmla="*/ 14 w 654"/>
                  <a:gd name="T11" fmla="*/ 346 h 813"/>
                  <a:gd name="T12" fmla="*/ 19 w 654"/>
                  <a:gd name="T13" fmla="*/ 253 h 813"/>
                  <a:gd name="T14" fmla="*/ 22 w 654"/>
                  <a:gd name="T15" fmla="*/ 218 h 813"/>
                  <a:gd name="T16" fmla="*/ 25 w 654"/>
                  <a:gd name="T17" fmla="*/ 184 h 813"/>
                  <a:gd name="T18" fmla="*/ 29 w 654"/>
                  <a:gd name="T19" fmla="*/ 150 h 813"/>
                  <a:gd name="T20" fmla="*/ 34 w 654"/>
                  <a:gd name="T21" fmla="*/ 117 h 813"/>
                  <a:gd name="T22" fmla="*/ 40 w 654"/>
                  <a:gd name="T23" fmla="*/ 89 h 813"/>
                  <a:gd name="T24" fmla="*/ 48 w 654"/>
                  <a:gd name="T25" fmla="*/ 63 h 813"/>
                  <a:gd name="T26" fmla="*/ 62 w 654"/>
                  <a:gd name="T27" fmla="*/ 33 h 813"/>
                  <a:gd name="T28" fmla="*/ 71 w 654"/>
                  <a:gd name="T29" fmla="*/ 20 h 813"/>
                  <a:gd name="T30" fmla="*/ 81 w 654"/>
                  <a:gd name="T31" fmla="*/ 12 h 813"/>
                  <a:gd name="T32" fmla="*/ 92 w 654"/>
                  <a:gd name="T33" fmla="*/ 5 h 813"/>
                  <a:gd name="T34" fmla="*/ 103 w 654"/>
                  <a:gd name="T35" fmla="*/ 0 h 813"/>
                  <a:gd name="T36" fmla="*/ 113 w 654"/>
                  <a:gd name="T37" fmla="*/ 0 h 813"/>
                  <a:gd name="T38" fmla="*/ 124 w 654"/>
                  <a:gd name="T39" fmla="*/ 2 h 813"/>
                  <a:gd name="T40" fmla="*/ 134 w 654"/>
                  <a:gd name="T41" fmla="*/ 7 h 813"/>
                  <a:gd name="T42" fmla="*/ 152 w 654"/>
                  <a:gd name="T43" fmla="*/ 25 h 813"/>
                  <a:gd name="T44" fmla="*/ 167 w 654"/>
                  <a:gd name="T45" fmla="*/ 53 h 813"/>
                  <a:gd name="T46" fmla="*/ 179 w 654"/>
                  <a:gd name="T47" fmla="*/ 90 h 813"/>
                  <a:gd name="T48" fmla="*/ 188 w 654"/>
                  <a:gd name="T49" fmla="*/ 133 h 813"/>
                  <a:gd name="T50" fmla="*/ 194 w 654"/>
                  <a:gd name="T51" fmla="*/ 182 h 813"/>
                  <a:gd name="T52" fmla="*/ 199 w 654"/>
                  <a:gd name="T53" fmla="*/ 232 h 813"/>
                  <a:gd name="T54" fmla="*/ 202 w 654"/>
                  <a:gd name="T55" fmla="*/ 284 h 813"/>
                  <a:gd name="T56" fmla="*/ 204 w 654"/>
                  <a:gd name="T57" fmla="*/ 337 h 813"/>
                  <a:gd name="T58" fmla="*/ 207 w 654"/>
                  <a:gd name="T59" fmla="*/ 427 h 813"/>
                  <a:gd name="T60" fmla="*/ 208 w 654"/>
                  <a:gd name="T61" fmla="*/ 501 h 813"/>
                  <a:gd name="T62" fmla="*/ 210 w 654"/>
                  <a:gd name="T63" fmla="*/ 567 h 813"/>
                  <a:gd name="T64" fmla="*/ 211 w 654"/>
                  <a:gd name="T65" fmla="*/ 630 h 813"/>
                  <a:gd name="T66" fmla="*/ 212 w 654"/>
                  <a:gd name="T67" fmla="*/ 696 h 813"/>
                  <a:gd name="T68" fmla="*/ 215 w 654"/>
                  <a:gd name="T69" fmla="*/ 770 h 813"/>
                  <a:gd name="T70" fmla="*/ 218 w 654"/>
                  <a:gd name="T71" fmla="*/ 859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4" h="813">
                    <a:moveTo>
                      <a:pt x="0" y="813"/>
                    </a:moveTo>
                    <a:lnTo>
                      <a:pt x="6" y="765"/>
                    </a:lnTo>
                    <a:lnTo>
                      <a:pt x="11" y="721"/>
                    </a:lnTo>
                    <a:lnTo>
                      <a:pt x="14" y="678"/>
                    </a:lnTo>
                    <a:lnTo>
                      <a:pt x="17" y="637"/>
                    </a:lnTo>
                    <a:lnTo>
                      <a:pt x="18" y="596"/>
                    </a:lnTo>
                    <a:lnTo>
                      <a:pt x="21" y="556"/>
                    </a:lnTo>
                    <a:lnTo>
                      <a:pt x="23" y="515"/>
                    </a:lnTo>
                    <a:lnTo>
                      <a:pt x="28" y="472"/>
                    </a:lnTo>
                    <a:lnTo>
                      <a:pt x="31" y="426"/>
                    </a:lnTo>
                    <a:lnTo>
                      <a:pt x="37" y="378"/>
                    </a:lnTo>
                    <a:lnTo>
                      <a:pt x="43" y="327"/>
                    </a:lnTo>
                    <a:lnTo>
                      <a:pt x="55" y="254"/>
                    </a:lnTo>
                    <a:lnTo>
                      <a:pt x="58" y="239"/>
                    </a:lnTo>
                    <a:lnTo>
                      <a:pt x="61" y="222"/>
                    </a:lnTo>
                    <a:lnTo>
                      <a:pt x="66" y="206"/>
                    </a:lnTo>
                    <a:lnTo>
                      <a:pt x="69" y="189"/>
                    </a:lnTo>
                    <a:lnTo>
                      <a:pt x="74" y="174"/>
                    </a:lnTo>
                    <a:lnTo>
                      <a:pt x="80" y="157"/>
                    </a:lnTo>
                    <a:lnTo>
                      <a:pt x="86" y="142"/>
                    </a:lnTo>
                    <a:lnTo>
                      <a:pt x="94" y="126"/>
                    </a:lnTo>
                    <a:lnTo>
                      <a:pt x="101" y="111"/>
                    </a:lnTo>
                    <a:lnTo>
                      <a:pt x="111" y="97"/>
                    </a:lnTo>
                    <a:lnTo>
                      <a:pt x="120" y="84"/>
                    </a:lnTo>
                    <a:lnTo>
                      <a:pt x="131" y="72"/>
                    </a:lnTo>
                    <a:lnTo>
                      <a:pt x="144" y="60"/>
                    </a:lnTo>
                    <a:lnTo>
                      <a:pt x="158" y="48"/>
                    </a:lnTo>
                    <a:lnTo>
                      <a:pt x="186" y="31"/>
                    </a:lnTo>
                    <a:lnTo>
                      <a:pt x="198" y="26"/>
                    </a:lnTo>
                    <a:lnTo>
                      <a:pt x="214" y="19"/>
                    </a:lnTo>
                    <a:lnTo>
                      <a:pt x="228" y="16"/>
                    </a:lnTo>
                    <a:lnTo>
                      <a:pt x="243" y="11"/>
                    </a:lnTo>
                    <a:lnTo>
                      <a:pt x="258" y="7"/>
                    </a:lnTo>
                    <a:lnTo>
                      <a:pt x="275" y="5"/>
                    </a:lnTo>
                    <a:lnTo>
                      <a:pt x="291" y="2"/>
                    </a:lnTo>
                    <a:lnTo>
                      <a:pt x="308" y="0"/>
                    </a:lnTo>
                    <a:lnTo>
                      <a:pt x="323" y="0"/>
                    </a:lnTo>
                    <a:lnTo>
                      <a:pt x="340" y="0"/>
                    </a:lnTo>
                    <a:lnTo>
                      <a:pt x="357" y="0"/>
                    </a:lnTo>
                    <a:lnTo>
                      <a:pt x="372" y="2"/>
                    </a:lnTo>
                    <a:lnTo>
                      <a:pt x="387" y="4"/>
                    </a:lnTo>
                    <a:lnTo>
                      <a:pt x="403" y="7"/>
                    </a:lnTo>
                    <a:lnTo>
                      <a:pt x="418" y="11"/>
                    </a:lnTo>
                    <a:lnTo>
                      <a:pt x="457" y="24"/>
                    </a:lnTo>
                    <a:lnTo>
                      <a:pt x="481" y="36"/>
                    </a:lnTo>
                    <a:lnTo>
                      <a:pt x="501" y="50"/>
                    </a:lnTo>
                    <a:lnTo>
                      <a:pt x="520" y="67"/>
                    </a:lnTo>
                    <a:lnTo>
                      <a:pt x="537" y="85"/>
                    </a:lnTo>
                    <a:lnTo>
                      <a:pt x="551" y="106"/>
                    </a:lnTo>
                    <a:lnTo>
                      <a:pt x="563" y="126"/>
                    </a:lnTo>
                    <a:lnTo>
                      <a:pt x="574" y="148"/>
                    </a:lnTo>
                    <a:lnTo>
                      <a:pt x="583" y="172"/>
                    </a:lnTo>
                    <a:lnTo>
                      <a:pt x="590" y="196"/>
                    </a:lnTo>
                    <a:lnTo>
                      <a:pt x="597" y="220"/>
                    </a:lnTo>
                    <a:lnTo>
                      <a:pt x="601" y="246"/>
                    </a:lnTo>
                    <a:lnTo>
                      <a:pt x="606" y="269"/>
                    </a:lnTo>
                    <a:lnTo>
                      <a:pt x="609" y="293"/>
                    </a:lnTo>
                    <a:lnTo>
                      <a:pt x="612" y="319"/>
                    </a:lnTo>
                    <a:lnTo>
                      <a:pt x="615" y="341"/>
                    </a:lnTo>
                    <a:lnTo>
                      <a:pt x="620" y="404"/>
                    </a:lnTo>
                    <a:lnTo>
                      <a:pt x="623" y="440"/>
                    </a:lnTo>
                    <a:lnTo>
                      <a:pt x="624" y="474"/>
                    </a:lnTo>
                    <a:lnTo>
                      <a:pt x="627" y="506"/>
                    </a:lnTo>
                    <a:lnTo>
                      <a:pt x="629" y="537"/>
                    </a:lnTo>
                    <a:lnTo>
                      <a:pt x="630" y="567"/>
                    </a:lnTo>
                    <a:lnTo>
                      <a:pt x="632" y="596"/>
                    </a:lnTo>
                    <a:lnTo>
                      <a:pt x="635" y="627"/>
                    </a:lnTo>
                    <a:lnTo>
                      <a:pt x="637" y="659"/>
                    </a:lnTo>
                    <a:lnTo>
                      <a:pt x="640" y="693"/>
                    </a:lnTo>
                    <a:lnTo>
                      <a:pt x="644" y="729"/>
                    </a:lnTo>
                    <a:lnTo>
                      <a:pt x="649" y="770"/>
                    </a:lnTo>
                    <a:lnTo>
                      <a:pt x="654" y="813"/>
                    </a:lnTo>
                  </a:path>
                </a:pathLst>
              </a:custGeom>
              <a:noFill/>
              <a:ln w="1905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82" name="Rectangle 42">
                <a:extLst>
                  <a:ext uri="{FF2B5EF4-FFF2-40B4-BE49-F238E27FC236}">
                    <a16:creationId xmlns:a16="http://schemas.microsoft.com/office/drawing/2014/main" id="{589DD65C-E105-41B6-A000-E11BE3163BBD}"/>
                  </a:ext>
                </a:extLst>
              </p:cNvPr>
              <p:cNvSpPr>
                <a:spLocks noChangeArrowheads="1"/>
              </p:cNvSpPr>
              <p:nvPr/>
            </p:nvSpPr>
            <p:spPr bwMode="auto">
              <a:xfrm>
                <a:off x="3600" y="2016"/>
                <a:ext cx="20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800">
                    <a:solidFill>
                      <a:srgbClr val="000000"/>
                    </a:solidFill>
                    <a:latin typeface="Arial" panose="020B0604020202020204" pitchFamily="34" charset="0"/>
                    <a:ea typeface="ＭＳ Ｐゴシック" panose="020B0600070205080204" pitchFamily="50" charset="-128"/>
                  </a:rPr>
                  <a:t>f [GHz]</a:t>
                </a:r>
              </a:p>
            </p:txBody>
          </p:sp>
          <p:sp>
            <p:nvSpPr>
              <p:cNvPr id="10283" name="Freeform 43">
                <a:extLst>
                  <a:ext uri="{FF2B5EF4-FFF2-40B4-BE49-F238E27FC236}">
                    <a16:creationId xmlns:a16="http://schemas.microsoft.com/office/drawing/2014/main" id="{90BFDEF1-33CC-54FD-9DF3-ACA607CE61D3}"/>
                  </a:ext>
                </a:extLst>
              </p:cNvPr>
              <p:cNvSpPr>
                <a:spLocks/>
              </p:cNvSpPr>
              <p:nvPr/>
            </p:nvSpPr>
            <p:spPr bwMode="auto">
              <a:xfrm>
                <a:off x="2881" y="1069"/>
                <a:ext cx="218" cy="859"/>
              </a:xfrm>
              <a:custGeom>
                <a:avLst/>
                <a:gdLst>
                  <a:gd name="T0" fmla="*/ 2 w 654"/>
                  <a:gd name="T1" fmla="*/ 808 h 813"/>
                  <a:gd name="T2" fmla="*/ 5 w 654"/>
                  <a:gd name="T3" fmla="*/ 716 h 813"/>
                  <a:gd name="T4" fmla="*/ 6 w 654"/>
                  <a:gd name="T5" fmla="*/ 630 h 813"/>
                  <a:gd name="T6" fmla="*/ 8 w 654"/>
                  <a:gd name="T7" fmla="*/ 544 h 813"/>
                  <a:gd name="T8" fmla="*/ 10 w 654"/>
                  <a:gd name="T9" fmla="*/ 450 h 813"/>
                  <a:gd name="T10" fmla="*/ 14 w 654"/>
                  <a:gd name="T11" fmla="*/ 346 h 813"/>
                  <a:gd name="T12" fmla="*/ 20 w 654"/>
                  <a:gd name="T13" fmla="*/ 253 h 813"/>
                  <a:gd name="T14" fmla="*/ 22 w 654"/>
                  <a:gd name="T15" fmla="*/ 218 h 813"/>
                  <a:gd name="T16" fmla="*/ 25 w 654"/>
                  <a:gd name="T17" fmla="*/ 184 h 813"/>
                  <a:gd name="T18" fmla="*/ 29 w 654"/>
                  <a:gd name="T19" fmla="*/ 150 h 813"/>
                  <a:gd name="T20" fmla="*/ 34 w 654"/>
                  <a:gd name="T21" fmla="*/ 117 h 813"/>
                  <a:gd name="T22" fmla="*/ 40 w 654"/>
                  <a:gd name="T23" fmla="*/ 89 h 813"/>
                  <a:gd name="T24" fmla="*/ 48 w 654"/>
                  <a:gd name="T25" fmla="*/ 63 h 813"/>
                  <a:gd name="T26" fmla="*/ 62 w 654"/>
                  <a:gd name="T27" fmla="*/ 33 h 813"/>
                  <a:gd name="T28" fmla="*/ 71 w 654"/>
                  <a:gd name="T29" fmla="*/ 20 h 813"/>
                  <a:gd name="T30" fmla="*/ 81 w 654"/>
                  <a:gd name="T31" fmla="*/ 12 h 813"/>
                  <a:gd name="T32" fmla="*/ 91 w 654"/>
                  <a:gd name="T33" fmla="*/ 5 h 813"/>
                  <a:gd name="T34" fmla="*/ 103 w 654"/>
                  <a:gd name="T35" fmla="*/ 0 h 813"/>
                  <a:gd name="T36" fmla="*/ 113 w 654"/>
                  <a:gd name="T37" fmla="*/ 0 h 813"/>
                  <a:gd name="T38" fmla="*/ 124 w 654"/>
                  <a:gd name="T39" fmla="*/ 2 h 813"/>
                  <a:gd name="T40" fmla="*/ 134 w 654"/>
                  <a:gd name="T41" fmla="*/ 7 h 813"/>
                  <a:gd name="T42" fmla="*/ 152 w 654"/>
                  <a:gd name="T43" fmla="*/ 25 h 813"/>
                  <a:gd name="T44" fmla="*/ 167 w 654"/>
                  <a:gd name="T45" fmla="*/ 53 h 813"/>
                  <a:gd name="T46" fmla="*/ 179 w 654"/>
                  <a:gd name="T47" fmla="*/ 90 h 813"/>
                  <a:gd name="T48" fmla="*/ 188 w 654"/>
                  <a:gd name="T49" fmla="*/ 133 h 813"/>
                  <a:gd name="T50" fmla="*/ 194 w 654"/>
                  <a:gd name="T51" fmla="*/ 182 h 813"/>
                  <a:gd name="T52" fmla="*/ 199 w 654"/>
                  <a:gd name="T53" fmla="*/ 232 h 813"/>
                  <a:gd name="T54" fmla="*/ 202 w 654"/>
                  <a:gd name="T55" fmla="*/ 284 h 813"/>
                  <a:gd name="T56" fmla="*/ 204 w 654"/>
                  <a:gd name="T57" fmla="*/ 337 h 813"/>
                  <a:gd name="T58" fmla="*/ 207 w 654"/>
                  <a:gd name="T59" fmla="*/ 427 h 813"/>
                  <a:gd name="T60" fmla="*/ 208 w 654"/>
                  <a:gd name="T61" fmla="*/ 501 h 813"/>
                  <a:gd name="T62" fmla="*/ 210 w 654"/>
                  <a:gd name="T63" fmla="*/ 567 h 813"/>
                  <a:gd name="T64" fmla="*/ 211 w 654"/>
                  <a:gd name="T65" fmla="*/ 630 h 813"/>
                  <a:gd name="T66" fmla="*/ 212 w 654"/>
                  <a:gd name="T67" fmla="*/ 696 h 813"/>
                  <a:gd name="T68" fmla="*/ 215 w 654"/>
                  <a:gd name="T69" fmla="*/ 770 h 813"/>
                  <a:gd name="T70" fmla="*/ 218 w 654"/>
                  <a:gd name="T71" fmla="*/ 859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4" h="813">
                    <a:moveTo>
                      <a:pt x="0" y="813"/>
                    </a:moveTo>
                    <a:lnTo>
                      <a:pt x="6" y="765"/>
                    </a:lnTo>
                    <a:lnTo>
                      <a:pt x="11" y="721"/>
                    </a:lnTo>
                    <a:lnTo>
                      <a:pt x="14" y="678"/>
                    </a:lnTo>
                    <a:lnTo>
                      <a:pt x="17" y="637"/>
                    </a:lnTo>
                    <a:lnTo>
                      <a:pt x="19" y="596"/>
                    </a:lnTo>
                    <a:lnTo>
                      <a:pt x="22" y="556"/>
                    </a:lnTo>
                    <a:lnTo>
                      <a:pt x="23" y="515"/>
                    </a:lnTo>
                    <a:lnTo>
                      <a:pt x="26" y="472"/>
                    </a:lnTo>
                    <a:lnTo>
                      <a:pt x="31" y="426"/>
                    </a:lnTo>
                    <a:lnTo>
                      <a:pt x="37" y="378"/>
                    </a:lnTo>
                    <a:lnTo>
                      <a:pt x="43" y="327"/>
                    </a:lnTo>
                    <a:lnTo>
                      <a:pt x="56" y="254"/>
                    </a:lnTo>
                    <a:lnTo>
                      <a:pt x="59" y="239"/>
                    </a:lnTo>
                    <a:lnTo>
                      <a:pt x="62" y="222"/>
                    </a:lnTo>
                    <a:lnTo>
                      <a:pt x="65" y="206"/>
                    </a:lnTo>
                    <a:lnTo>
                      <a:pt x="70" y="189"/>
                    </a:lnTo>
                    <a:lnTo>
                      <a:pt x="74" y="174"/>
                    </a:lnTo>
                    <a:lnTo>
                      <a:pt x="80" y="157"/>
                    </a:lnTo>
                    <a:lnTo>
                      <a:pt x="86" y="142"/>
                    </a:lnTo>
                    <a:lnTo>
                      <a:pt x="93" y="126"/>
                    </a:lnTo>
                    <a:lnTo>
                      <a:pt x="102" y="111"/>
                    </a:lnTo>
                    <a:lnTo>
                      <a:pt x="110" y="97"/>
                    </a:lnTo>
                    <a:lnTo>
                      <a:pt x="120" y="84"/>
                    </a:lnTo>
                    <a:lnTo>
                      <a:pt x="131" y="72"/>
                    </a:lnTo>
                    <a:lnTo>
                      <a:pt x="143" y="60"/>
                    </a:lnTo>
                    <a:lnTo>
                      <a:pt x="157" y="48"/>
                    </a:lnTo>
                    <a:lnTo>
                      <a:pt x="185" y="31"/>
                    </a:lnTo>
                    <a:lnTo>
                      <a:pt x="199" y="26"/>
                    </a:lnTo>
                    <a:lnTo>
                      <a:pt x="213" y="19"/>
                    </a:lnTo>
                    <a:lnTo>
                      <a:pt x="228" y="16"/>
                    </a:lnTo>
                    <a:lnTo>
                      <a:pt x="243" y="11"/>
                    </a:lnTo>
                    <a:lnTo>
                      <a:pt x="259" y="7"/>
                    </a:lnTo>
                    <a:lnTo>
                      <a:pt x="274" y="5"/>
                    </a:lnTo>
                    <a:lnTo>
                      <a:pt x="291" y="2"/>
                    </a:lnTo>
                    <a:lnTo>
                      <a:pt x="308" y="0"/>
                    </a:lnTo>
                    <a:lnTo>
                      <a:pt x="323" y="0"/>
                    </a:lnTo>
                    <a:lnTo>
                      <a:pt x="340" y="0"/>
                    </a:lnTo>
                    <a:lnTo>
                      <a:pt x="356" y="0"/>
                    </a:lnTo>
                    <a:lnTo>
                      <a:pt x="373" y="2"/>
                    </a:lnTo>
                    <a:lnTo>
                      <a:pt x="388" y="4"/>
                    </a:lnTo>
                    <a:lnTo>
                      <a:pt x="403" y="7"/>
                    </a:lnTo>
                    <a:lnTo>
                      <a:pt x="417" y="11"/>
                    </a:lnTo>
                    <a:lnTo>
                      <a:pt x="457" y="24"/>
                    </a:lnTo>
                    <a:lnTo>
                      <a:pt x="480" y="36"/>
                    </a:lnTo>
                    <a:lnTo>
                      <a:pt x="502" y="50"/>
                    </a:lnTo>
                    <a:lnTo>
                      <a:pt x="520" y="67"/>
                    </a:lnTo>
                    <a:lnTo>
                      <a:pt x="536" y="85"/>
                    </a:lnTo>
                    <a:lnTo>
                      <a:pt x="551" y="106"/>
                    </a:lnTo>
                    <a:lnTo>
                      <a:pt x="563" y="126"/>
                    </a:lnTo>
                    <a:lnTo>
                      <a:pt x="574" y="148"/>
                    </a:lnTo>
                    <a:lnTo>
                      <a:pt x="583" y="172"/>
                    </a:lnTo>
                    <a:lnTo>
                      <a:pt x="591" y="196"/>
                    </a:lnTo>
                    <a:lnTo>
                      <a:pt x="597" y="220"/>
                    </a:lnTo>
                    <a:lnTo>
                      <a:pt x="602" y="246"/>
                    </a:lnTo>
                    <a:lnTo>
                      <a:pt x="606" y="269"/>
                    </a:lnTo>
                    <a:lnTo>
                      <a:pt x="609" y="293"/>
                    </a:lnTo>
                    <a:lnTo>
                      <a:pt x="612" y="319"/>
                    </a:lnTo>
                    <a:lnTo>
                      <a:pt x="616" y="341"/>
                    </a:lnTo>
                    <a:lnTo>
                      <a:pt x="620" y="404"/>
                    </a:lnTo>
                    <a:lnTo>
                      <a:pt x="623" y="440"/>
                    </a:lnTo>
                    <a:lnTo>
                      <a:pt x="625" y="474"/>
                    </a:lnTo>
                    <a:lnTo>
                      <a:pt x="628" y="506"/>
                    </a:lnTo>
                    <a:lnTo>
                      <a:pt x="629" y="537"/>
                    </a:lnTo>
                    <a:lnTo>
                      <a:pt x="631" y="567"/>
                    </a:lnTo>
                    <a:lnTo>
                      <a:pt x="632" y="596"/>
                    </a:lnTo>
                    <a:lnTo>
                      <a:pt x="636" y="627"/>
                    </a:lnTo>
                    <a:lnTo>
                      <a:pt x="637" y="659"/>
                    </a:lnTo>
                    <a:lnTo>
                      <a:pt x="640" y="693"/>
                    </a:lnTo>
                    <a:lnTo>
                      <a:pt x="645" y="729"/>
                    </a:lnTo>
                    <a:lnTo>
                      <a:pt x="649" y="770"/>
                    </a:lnTo>
                    <a:lnTo>
                      <a:pt x="654" y="813"/>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84" name="Freeform 44">
                <a:extLst>
                  <a:ext uri="{FF2B5EF4-FFF2-40B4-BE49-F238E27FC236}">
                    <a16:creationId xmlns:a16="http://schemas.microsoft.com/office/drawing/2014/main" id="{1893C5AB-B181-6F36-8E69-B48300FE380F}"/>
                  </a:ext>
                </a:extLst>
              </p:cNvPr>
              <p:cNvSpPr>
                <a:spLocks/>
              </p:cNvSpPr>
              <p:nvPr/>
            </p:nvSpPr>
            <p:spPr bwMode="auto">
              <a:xfrm>
                <a:off x="3123" y="1069"/>
                <a:ext cx="218" cy="859"/>
              </a:xfrm>
              <a:custGeom>
                <a:avLst/>
                <a:gdLst>
                  <a:gd name="T0" fmla="*/ 2 w 655"/>
                  <a:gd name="T1" fmla="*/ 808 h 813"/>
                  <a:gd name="T2" fmla="*/ 5 w 655"/>
                  <a:gd name="T3" fmla="*/ 716 h 813"/>
                  <a:gd name="T4" fmla="*/ 7 w 655"/>
                  <a:gd name="T5" fmla="*/ 630 h 813"/>
                  <a:gd name="T6" fmla="*/ 8 w 655"/>
                  <a:gd name="T7" fmla="*/ 544 h 813"/>
                  <a:gd name="T8" fmla="*/ 11 w 655"/>
                  <a:gd name="T9" fmla="*/ 450 h 813"/>
                  <a:gd name="T10" fmla="*/ 15 w 655"/>
                  <a:gd name="T11" fmla="*/ 346 h 813"/>
                  <a:gd name="T12" fmla="*/ 20 w 655"/>
                  <a:gd name="T13" fmla="*/ 253 h 813"/>
                  <a:gd name="T14" fmla="*/ 22 w 655"/>
                  <a:gd name="T15" fmla="*/ 218 h 813"/>
                  <a:gd name="T16" fmla="*/ 25 w 655"/>
                  <a:gd name="T17" fmla="*/ 184 h 813"/>
                  <a:gd name="T18" fmla="*/ 29 w 655"/>
                  <a:gd name="T19" fmla="*/ 150 h 813"/>
                  <a:gd name="T20" fmla="*/ 34 w 655"/>
                  <a:gd name="T21" fmla="*/ 117 h 813"/>
                  <a:gd name="T22" fmla="*/ 41 w 655"/>
                  <a:gd name="T23" fmla="*/ 89 h 813"/>
                  <a:gd name="T24" fmla="*/ 48 w 655"/>
                  <a:gd name="T25" fmla="*/ 63 h 813"/>
                  <a:gd name="T26" fmla="*/ 62 w 655"/>
                  <a:gd name="T27" fmla="*/ 33 h 813"/>
                  <a:gd name="T28" fmla="*/ 71 w 655"/>
                  <a:gd name="T29" fmla="*/ 20 h 813"/>
                  <a:gd name="T30" fmla="*/ 81 w 655"/>
                  <a:gd name="T31" fmla="*/ 12 h 813"/>
                  <a:gd name="T32" fmla="*/ 92 w 655"/>
                  <a:gd name="T33" fmla="*/ 5 h 813"/>
                  <a:gd name="T34" fmla="*/ 103 w 655"/>
                  <a:gd name="T35" fmla="*/ 0 h 813"/>
                  <a:gd name="T36" fmla="*/ 113 w 655"/>
                  <a:gd name="T37" fmla="*/ 0 h 813"/>
                  <a:gd name="T38" fmla="*/ 124 w 655"/>
                  <a:gd name="T39" fmla="*/ 2 h 813"/>
                  <a:gd name="T40" fmla="*/ 134 w 655"/>
                  <a:gd name="T41" fmla="*/ 7 h 813"/>
                  <a:gd name="T42" fmla="*/ 153 w 655"/>
                  <a:gd name="T43" fmla="*/ 25 h 813"/>
                  <a:gd name="T44" fmla="*/ 167 w 655"/>
                  <a:gd name="T45" fmla="*/ 53 h 813"/>
                  <a:gd name="T46" fmla="*/ 179 w 655"/>
                  <a:gd name="T47" fmla="*/ 90 h 813"/>
                  <a:gd name="T48" fmla="*/ 187 w 655"/>
                  <a:gd name="T49" fmla="*/ 133 h 813"/>
                  <a:gd name="T50" fmla="*/ 194 w 655"/>
                  <a:gd name="T51" fmla="*/ 182 h 813"/>
                  <a:gd name="T52" fmla="*/ 199 w 655"/>
                  <a:gd name="T53" fmla="*/ 232 h 813"/>
                  <a:gd name="T54" fmla="*/ 202 w 655"/>
                  <a:gd name="T55" fmla="*/ 284 h 813"/>
                  <a:gd name="T56" fmla="*/ 204 w 655"/>
                  <a:gd name="T57" fmla="*/ 337 h 813"/>
                  <a:gd name="T58" fmla="*/ 207 w 655"/>
                  <a:gd name="T59" fmla="*/ 427 h 813"/>
                  <a:gd name="T60" fmla="*/ 208 w 655"/>
                  <a:gd name="T61" fmla="*/ 501 h 813"/>
                  <a:gd name="T62" fmla="*/ 209 w 655"/>
                  <a:gd name="T63" fmla="*/ 567 h 813"/>
                  <a:gd name="T64" fmla="*/ 211 w 655"/>
                  <a:gd name="T65" fmla="*/ 630 h 813"/>
                  <a:gd name="T66" fmla="*/ 213 w 655"/>
                  <a:gd name="T67" fmla="*/ 696 h 813"/>
                  <a:gd name="T68" fmla="*/ 215 w 655"/>
                  <a:gd name="T69" fmla="*/ 770 h 813"/>
                  <a:gd name="T70" fmla="*/ 218 w 655"/>
                  <a:gd name="T71" fmla="*/ 859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5" h="813">
                    <a:moveTo>
                      <a:pt x="0" y="813"/>
                    </a:moveTo>
                    <a:lnTo>
                      <a:pt x="6" y="765"/>
                    </a:lnTo>
                    <a:lnTo>
                      <a:pt x="11" y="721"/>
                    </a:lnTo>
                    <a:lnTo>
                      <a:pt x="14" y="678"/>
                    </a:lnTo>
                    <a:lnTo>
                      <a:pt x="17" y="637"/>
                    </a:lnTo>
                    <a:lnTo>
                      <a:pt x="20" y="596"/>
                    </a:lnTo>
                    <a:lnTo>
                      <a:pt x="22" y="556"/>
                    </a:lnTo>
                    <a:lnTo>
                      <a:pt x="25" y="515"/>
                    </a:lnTo>
                    <a:lnTo>
                      <a:pt x="28" y="472"/>
                    </a:lnTo>
                    <a:lnTo>
                      <a:pt x="33" y="426"/>
                    </a:lnTo>
                    <a:lnTo>
                      <a:pt x="37" y="378"/>
                    </a:lnTo>
                    <a:lnTo>
                      <a:pt x="45" y="327"/>
                    </a:lnTo>
                    <a:lnTo>
                      <a:pt x="56" y="254"/>
                    </a:lnTo>
                    <a:lnTo>
                      <a:pt x="59" y="239"/>
                    </a:lnTo>
                    <a:lnTo>
                      <a:pt x="62" y="222"/>
                    </a:lnTo>
                    <a:lnTo>
                      <a:pt x="66" y="206"/>
                    </a:lnTo>
                    <a:lnTo>
                      <a:pt x="71" y="189"/>
                    </a:lnTo>
                    <a:lnTo>
                      <a:pt x="76" y="174"/>
                    </a:lnTo>
                    <a:lnTo>
                      <a:pt x="80" y="157"/>
                    </a:lnTo>
                    <a:lnTo>
                      <a:pt x="86" y="142"/>
                    </a:lnTo>
                    <a:lnTo>
                      <a:pt x="94" y="126"/>
                    </a:lnTo>
                    <a:lnTo>
                      <a:pt x="102" y="111"/>
                    </a:lnTo>
                    <a:lnTo>
                      <a:pt x="111" y="97"/>
                    </a:lnTo>
                    <a:lnTo>
                      <a:pt x="122" y="84"/>
                    </a:lnTo>
                    <a:lnTo>
                      <a:pt x="133" y="72"/>
                    </a:lnTo>
                    <a:lnTo>
                      <a:pt x="145" y="60"/>
                    </a:lnTo>
                    <a:lnTo>
                      <a:pt x="159" y="48"/>
                    </a:lnTo>
                    <a:lnTo>
                      <a:pt x="186" y="31"/>
                    </a:lnTo>
                    <a:lnTo>
                      <a:pt x="200" y="26"/>
                    </a:lnTo>
                    <a:lnTo>
                      <a:pt x="214" y="19"/>
                    </a:lnTo>
                    <a:lnTo>
                      <a:pt x="228" y="16"/>
                    </a:lnTo>
                    <a:lnTo>
                      <a:pt x="243" y="11"/>
                    </a:lnTo>
                    <a:lnTo>
                      <a:pt x="260" y="7"/>
                    </a:lnTo>
                    <a:lnTo>
                      <a:pt x="276" y="5"/>
                    </a:lnTo>
                    <a:lnTo>
                      <a:pt x="291" y="2"/>
                    </a:lnTo>
                    <a:lnTo>
                      <a:pt x="308" y="0"/>
                    </a:lnTo>
                    <a:lnTo>
                      <a:pt x="325" y="0"/>
                    </a:lnTo>
                    <a:lnTo>
                      <a:pt x="340" y="0"/>
                    </a:lnTo>
                    <a:lnTo>
                      <a:pt x="357" y="0"/>
                    </a:lnTo>
                    <a:lnTo>
                      <a:pt x="372" y="2"/>
                    </a:lnTo>
                    <a:lnTo>
                      <a:pt x="388" y="4"/>
                    </a:lnTo>
                    <a:lnTo>
                      <a:pt x="403" y="7"/>
                    </a:lnTo>
                    <a:lnTo>
                      <a:pt x="419" y="11"/>
                    </a:lnTo>
                    <a:lnTo>
                      <a:pt x="459" y="24"/>
                    </a:lnTo>
                    <a:lnTo>
                      <a:pt x="482" y="36"/>
                    </a:lnTo>
                    <a:lnTo>
                      <a:pt x="502" y="50"/>
                    </a:lnTo>
                    <a:lnTo>
                      <a:pt x="520" y="67"/>
                    </a:lnTo>
                    <a:lnTo>
                      <a:pt x="537" y="85"/>
                    </a:lnTo>
                    <a:lnTo>
                      <a:pt x="551" y="106"/>
                    </a:lnTo>
                    <a:lnTo>
                      <a:pt x="563" y="126"/>
                    </a:lnTo>
                    <a:lnTo>
                      <a:pt x="574" y="148"/>
                    </a:lnTo>
                    <a:lnTo>
                      <a:pt x="583" y="172"/>
                    </a:lnTo>
                    <a:lnTo>
                      <a:pt x="591" y="196"/>
                    </a:lnTo>
                    <a:lnTo>
                      <a:pt x="597" y="220"/>
                    </a:lnTo>
                    <a:lnTo>
                      <a:pt x="603" y="246"/>
                    </a:lnTo>
                    <a:lnTo>
                      <a:pt x="606" y="269"/>
                    </a:lnTo>
                    <a:lnTo>
                      <a:pt x="611" y="293"/>
                    </a:lnTo>
                    <a:lnTo>
                      <a:pt x="614" y="319"/>
                    </a:lnTo>
                    <a:lnTo>
                      <a:pt x="615" y="341"/>
                    </a:lnTo>
                    <a:lnTo>
                      <a:pt x="622" y="404"/>
                    </a:lnTo>
                    <a:lnTo>
                      <a:pt x="623" y="440"/>
                    </a:lnTo>
                    <a:lnTo>
                      <a:pt x="626" y="474"/>
                    </a:lnTo>
                    <a:lnTo>
                      <a:pt x="628" y="506"/>
                    </a:lnTo>
                    <a:lnTo>
                      <a:pt x="629" y="537"/>
                    </a:lnTo>
                    <a:lnTo>
                      <a:pt x="631" y="567"/>
                    </a:lnTo>
                    <a:lnTo>
                      <a:pt x="634" y="596"/>
                    </a:lnTo>
                    <a:lnTo>
                      <a:pt x="635" y="627"/>
                    </a:lnTo>
                    <a:lnTo>
                      <a:pt x="639" y="659"/>
                    </a:lnTo>
                    <a:lnTo>
                      <a:pt x="642" y="693"/>
                    </a:lnTo>
                    <a:lnTo>
                      <a:pt x="645" y="729"/>
                    </a:lnTo>
                    <a:lnTo>
                      <a:pt x="649" y="770"/>
                    </a:lnTo>
                    <a:lnTo>
                      <a:pt x="655" y="813"/>
                    </a:lnTo>
                  </a:path>
                </a:pathLst>
              </a:custGeom>
              <a:noFill/>
              <a:ln w="127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85" name="Rectangle 45">
                <a:extLst>
                  <a:ext uri="{FF2B5EF4-FFF2-40B4-BE49-F238E27FC236}">
                    <a16:creationId xmlns:a16="http://schemas.microsoft.com/office/drawing/2014/main" id="{23B21DD9-196C-0634-704F-FBF92A6A8C09}"/>
                  </a:ext>
                </a:extLst>
              </p:cNvPr>
              <p:cNvSpPr>
                <a:spLocks noChangeArrowheads="1"/>
              </p:cNvSpPr>
              <p:nvPr/>
            </p:nvSpPr>
            <p:spPr bwMode="auto">
              <a:xfrm>
                <a:off x="2666" y="864"/>
                <a:ext cx="21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ja-JP" altLang="en-US" sz="800">
                    <a:solidFill>
                      <a:srgbClr val="000000"/>
                    </a:solidFill>
                    <a:latin typeface="Arial" panose="020B0604020202020204" pitchFamily="34" charset="0"/>
                    <a:ea typeface="ＭＳ Ｐゴシック" panose="020B0600070205080204" pitchFamily="50" charset="-128"/>
                  </a:rPr>
                  <a:t>5 </a:t>
                </a:r>
                <a:r>
                  <a:rPr lang="en-US" altLang="ja-JP" sz="800">
                    <a:solidFill>
                      <a:srgbClr val="000000"/>
                    </a:solidFill>
                    <a:latin typeface="Arial" panose="020B0604020202020204" pitchFamily="34" charset="0"/>
                    <a:ea typeface="ＭＳ Ｐゴシック" panose="020B0600070205080204" pitchFamily="50" charset="-128"/>
                  </a:rPr>
                  <a:t>GHz </a:t>
                </a:r>
              </a:p>
              <a:p>
                <a:pPr eaLnBrk="1" hangingPunct="1"/>
                <a:r>
                  <a:rPr lang="en-US" altLang="ja-JP" sz="800">
                    <a:solidFill>
                      <a:srgbClr val="000000"/>
                    </a:solidFill>
                    <a:latin typeface="Arial" panose="020B0604020202020204" pitchFamily="34" charset="0"/>
                    <a:ea typeface="ＭＳ Ｐゴシック" panose="020B0600070205080204" pitchFamily="50" charset="-128"/>
                  </a:rPr>
                  <a:t>W-LAN</a:t>
                </a:r>
              </a:p>
            </p:txBody>
          </p:sp>
          <p:sp>
            <p:nvSpPr>
              <p:cNvPr id="10286" name="Freeform 46">
                <a:extLst>
                  <a:ext uri="{FF2B5EF4-FFF2-40B4-BE49-F238E27FC236}">
                    <a16:creationId xmlns:a16="http://schemas.microsoft.com/office/drawing/2014/main" id="{5E75DC7A-1646-F803-6297-1F101B379FCB}"/>
                  </a:ext>
                </a:extLst>
              </p:cNvPr>
              <p:cNvSpPr>
                <a:spLocks/>
              </p:cNvSpPr>
              <p:nvPr/>
            </p:nvSpPr>
            <p:spPr bwMode="auto">
              <a:xfrm flipH="1">
                <a:off x="2795" y="1067"/>
                <a:ext cx="635" cy="859"/>
              </a:xfrm>
              <a:custGeom>
                <a:avLst/>
                <a:gdLst>
                  <a:gd name="T0" fmla="*/ 6 w 655"/>
                  <a:gd name="T1" fmla="*/ 808 h 813"/>
                  <a:gd name="T2" fmla="*/ 14 w 655"/>
                  <a:gd name="T3" fmla="*/ 716 h 813"/>
                  <a:gd name="T4" fmla="*/ 19 w 655"/>
                  <a:gd name="T5" fmla="*/ 630 h 813"/>
                  <a:gd name="T6" fmla="*/ 24 w 655"/>
                  <a:gd name="T7" fmla="*/ 544 h 813"/>
                  <a:gd name="T8" fmla="*/ 32 w 655"/>
                  <a:gd name="T9" fmla="*/ 450 h 813"/>
                  <a:gd name="T10" fmla="*/ 44 w 655"/>
                  <a:gd name="T11" fmla="*/ 346 h 813"/>
                  <a:gd name="T12" fmla="*/ 57 w 655"/>
                  <a:gd name="T13" fmla="*/ 253 h 813"/>
                  <a:gd name="T14" fmla="*/ 64 w 655"/>
                  <a:gd name="T15" fmla="*/ 218 h 813"/>
                  <a:gd name="T16" fmla="*/ 74 w 655"/>
                  <a:gd name="T17" fmla="*/ 184 h 813"/>
                  <a:gd name="T18" fmla="*/ 83 w 655"/>
                  <a:gd name="T19" fmla="*/ 150 h 813"/>
                  <a:gd name="T20" fmla="*/ 99 w 655"/>
                  <a:gd name="T21" fmla="*/ 117 h 813"/>
                  <a:gd name="T22" fmla="*/ 118 w 655"/>
                  <a:gd name="T23" fmla="*/ 89 h 813"/>
                  <a:gd name="T24" fmla="*/ 141 w 655"/>
                  <a:gd name="T25" fmla="*/ 63 h 813"/>
                  <a:gd name="T26" fmla="*/ 180 w 655"/>
                  <a:gd name="T27" fmla="*/ 33 h 813"/>
                  <a:gd name="T28" fmla="*/ 207 w 655"/>
                  <a:gd name="T29" fmla="*/ 20 h 813"/>
                  <a:gd name="T30" fmla="*/ 236 w 655"/>
                  <a:gd name="T31" fmla="*/ 12 h 813"/>
                  <a:gd name="T32" fmla="*/ 268 w 655"/>
                  <a:gd name="T33" fmla="*/ 5 h 813"/>
                  <a:gd name="T34" fmla="*/ 299 w 655"/>
                  <a:gd name="T35" fmla="*/ 0 h 813"/>
                  <a:gd name="T36" fmla="*/ 330 w 655"/>
                  <a:gd name="T37" fmla="*/ 0 h 813"/>
                  <a:gd name="T38" fmla="*/ 361 w 655"/>
                  <a:gd name="T39" fmla="*/ 2 h 813"/>
                  <a:gd name="T40" fmla="*/ 391 w 655"/>
                  <a:gd name="T41" fmla="*/ 7 h 813"/>
                  <a:gd name="T42" fmla="*/ 445 w 655"/>
                  <a:gd name="T43" fmla="*/ 25 h 813"/>
                  <a:gd name="T44" fmla="*/ 487 w 655"/>
                  <a:gd name="T45" fmla="*/ 53 h 813"/>
                  <a:gd name="T46" fmla="*/ 521 w 655"/>
                  <a:gd name="T47" fmla="*/ 90 h 813"/>
                  <a:gd name="T48" fmla="*/ 546 w 655"/>
                  <a:gd name="T49" fmla="*/ 133 h 813"/>
                  <a:gd name="T50" fmla="*/ 565 w 655"/>
                  <a:gd name="T51" fmla="*/ 182 h 813"/>
                  <a:gd name="T52" fmla="*/ 579 w 655"/>
                  <a:gd name="T53" fmla="*/ 232 h 813"/>
                  <a:gd name="T54" fmla="*/ 587 w 655"/>
                  <a:gd name="T55" fmla="*/ 284 h 813"/>
                  <a:gd name="T56" fmla="*/ 595 w 655"/>
                  <a:gd name="T57" fmla="*/ 337 h 813"/>
                  <a:gd name="T58" fmla="*/ 603 w 655"/>
                  <a:gd name="T59" fmla="*/ 427 h 813"/>
                  <a:gd name="T60" fmla="*/ 607 w 655"/>
                  <a:gd name="T61" fmla="*/ 501 h 813"/>
                  <a:gd name="T62" fmla="*/ 610 w 655"/>
                  <a:gd name="T63" fmla="*/ 567 h 813"/>
                  <a:gd name="T64" fmla="*/ 615 w 655"/>
                  <a:gd name="T65" fmla="*/ 630 h 813"/>
                  <a:gd name="T66" fmla="*/ 619 w 655"/>
                  <a:gd name="T67" fmla="*/ 696 h 813"/>
                  <a:gd name="T68" fmla="*/ 625 w 655"/>
                  <a:gd name="T69" fmla="*/ 770 h 813"/>
                  <a:gd name="T70" fmla="*/ 635 w 655"/>
                  <a:gd name="T71" fmla="*/ 859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5" h="813">
                    <a:moveTo>
                      <a:pt x="0" y="813"/>
                    </a:moveTo>
                    <a:lnTo>
                      <a:pt x="6" y="765"/>
                    </a:lnTo>
                    <a:lnTo>
                      <a:pt x="11" y="721"/>
                    </a:lnTo>
                    <a:lnTo>
                      <a:pt x="14" y="678"/>
                    </a:lnTo>
                    <a:lnTo>
                      <a:pt x="17" y="637"/>
                    </a:lnTo>
                    <a:lnTo>
                      <a:pt x="20" y="596"/>
                    </a:lnTo>
                    <a:lnTo>
                      <a:pt x="22" y="556"/>
                    </a:lnTo>
                    <a:lnTo>
                      <a:pt x="25" y="515"/>
                    </a:lnTo>
                    <a:lnTo>
                      <a:pt x="28" y="472"/>
                    </a:lnTo>
                    <a:lnTo>
                      <a:pt x="33" y="426"/>
                    </a:lnTo>
                    <a:lnTo>
                      <a:pt x="37" y="378"/>
                    </a:lnTo>
                    <a:lnTo>
                      <a:pt x="45" y="327"/>
                    </a:lnTo>
                    <a:lnTo>
                      <a:pt x="56" y="254"/>
                    </a:lnTo>
                    <a:lnTo>
                      <a:pt x="59" y="239"/>
                    </a:lnTo>
                    <a:lnTo>
                      <a:pt x="62" y="222"/>
                    </a:lnTo>
                    <a:lnTo>
                      <a:pt x="66" y="206"/>
                    </a:lnTo>
                    <a:lnTo>
                      <a:pt x="71" y="189"/>
                    </a:lnTo>
                    <a:lnTo>
                      <a:pt x="76" y="174"/>
                    </a:lnTo>
                    <a:lnTo>
                      <a:pt x="80" y="157"/>
                    </a:lnTo>
                    <a:lnTo>
                      <a:pt x="86" y="142"/>
                    </a:lnTo>
                    <a:lnTo>
                      <a:pt x="94" y="126"/>
                    </a:lnTo>
                    <a:lnTo>
                      <a:pt x="102" y="111"/>
                    </a:lnTo>
                    <a:lnTo>
                      <a:pt x="111" y="97"/>
                    </a:lnTo>
                    <a:lnTo>
                      <a:pt x="122" y="84"/>
                    </a:lnTo>
                    <a:lnTo>
                      <a:pt x="133" y="72"/>
                    </a:lnTo>
                    <a:lnTo>
                      <a:pt x="145" y="60"/>
                    </a:lnTo>
                    <a:lnTo>
                      <a:pt x="159" y="48"/>
                    </a:lnTo>
                    <a:lnTo>
                      <a:pt x="186" y="31"/>
                    </a:lnTo>
                    <a:lnTo>
                      <a:pt x="200" y="26"/>
                    </a:lnTo>
                    <a:lnTo>
                      <a:pt x="214" y="19"/>
                    </a:lnTo>
                    <a:lnTo>
                      <a:pt x="228" y="16"/>
                    </a:lnTo>
                    <a:lnTo>
                      <a:pt x="243" y="11"/>
                    </a:lnTo>
                    <a:lnTo>
                      <a:pt x="260" y="7"/>
                    </a:lnTo>
                    <a:lnTo>
                      <a:pt x="276" y="5"/>
                    </a:lnTo>
                    <a:lnTo>
                      <a:pt x="291" y="2"/>
                    </a:lnTo>
                    <a:lnTo>
                      <a:pt x="308" y="0"/>
                    </a:lnTo>
                    <a:lnTo>
                      <a:pt x="325" y="0"/>
                    </a:lnTo>
                    <a:lnTo>
                      <a:pt x="340" y="0"/>
                    </a:lnTo>
                    <a:lnTo>
                      <a:pt x="357" y="0"/>
                    </a:lnTo>
                    <a:lnTo>
                      <a:pt x="372" y="2"/>
                    </a:lnTo>
                    <a:lnTo>
                      <a:pt x="388" y="4"/>
                    </a:lnTo>
                    <a:lnTo>
                      <a:pt x="403" y="7"/>
                    </a:lnTo>
                    <a:lnTo>
                      <a:pt x="419" y="11"/>
                    </a:lnTo>
                    <a:lnTo>
                      <a:pt x="459" y="24"/>
                    </a:lnTo>
                    <a:lnTo>
                      <a:pt x="482" y="36"/>
                    </a:lnTo>
                    <a:lnTo>
                      <a:pt x="502" y="50"/>
                    </a:lnTo>
                    <a:lnTo>
                      <a:pt x="520" y="67"/>
                    </a:lnTo>
                    <a:lnTo>
                      <a:pt x="537" y="85"/>
                    </a:lnTo>
                    <a:lnTo>
                      <a:pt x="551" y="106"/>
                    </a:lnTo>
                    <a:lnTo>
                      <a:pt x="563" y="126"/>
                    </a:lnTo>
                    <a:lnTo>
                      <a:pt x="574" y="148"/>
                    </a:lnTo>
                    <a:lnTo>
                      <a:pt x="583" y="172"/>
                    </a:lnTo>
                    <a:lnTo>
                      <a:pt x="591" y="196"/>
                    </a:lnTo>
                    <a:lnTo>
                      <a:pt x="597" y="220"/>
                    </a:lnTo>
                    <a:lnTo>
                      <a:pt x="603" y="246"/>
                    </a:lnTo>
                    <a:lnTo>
                      <a:pt x="606" y="269"/>
                    </a:lnTo>
                    <a:lnTo>
                      <a:pt x="611" y="293"/>
                    </a:lnTo>
                    <a:lnTo>
                      <a:pt x="614" y="319"/>
                    </a:lnTo>
                    <a:lnTo>
                      <a:pt x="615" y="341"/>
                    </a:lnTo>
                    <a:lnTo>
                      <a:pt x="622" y="404"/>
                    </a:lnTo>
                    <a:lnTo>
                      <a:pt x="623" y="440"/>
                    </a:lnTo>
                    <a:lnTo>
                      <a:pt x="626" y="474"/>
                    </a:lnTo>
                    <a:lnTo>
                      <a:pt x="628" y="506"/>
                    </a:lnTo>
                    <a:lnTo>
                      <a:pt x="629" y="537"/>
                    </a:lnTo>
                    <a:lnTo>
                      <a:pt x="631" y="567"/>
                    </a:lnTo>
                    <a:lnTo>
                      <a:pt x="634" y="596"/>
                    </a:lnTo>
                    <a:lnTo>
                      <a:pt x="635" y="627"/>
                    </a:lnTo>
                    <a:lnTo>
                      <a:pt x="639" y="659"/>
                    </a:lnTo>
                    <a:lnTo>
                      <a:pt x="642" y="693"/>
                    </a:lnTo>
                    <a:lnTo>
                      <a:pt x="645" y="729"/>
                    </a:lnTo>
                    <a:lnTo>
                      <a:pt x="649" y="770"/>
                    </a:lnTo>
                    <a:lnTo>
                      <a:pt x="655" y="813"/>
                    </a:lnTo>
                  </a:path>
                </a:pathLst>
              </a:custGeom>
              <a:noFill/>
              <a:ln w="1270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0252" name="Text Box 47">
              <a:extLst>
                <a:ext uri="{FF2B5EF4-FFF2-40B4-BE49-F238E27FC236}">
                  <a16:creationId xmlns:a16="http://schemas.microsoft.com/office/drawing/2014/main" id="{A315F734-E35D-1992-AD79-F83B743C3285}"/>
                </a:ext>
              </a:extLst>
            </p:cNvPr>
            <p:cNvSpPr txBox="1">
              <a:spLocks noChangeArrowheads="1"/>
            </p:cNvSpPr>
            <p:nvPr/>
          </p:nvSpPr>
          <p:spPr bwMode="auto">
            <a:xfrm>
              <a:off x="2160" y="720"/>
              <a:ext cx="1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eaLnBrk="1" hangingPunct="1"/>
              <a:r>
                <a:rPr lang="en-US" altLang="ja-JP" sz="1800">
                  <a:latin typeface="Arial" panose="020B0604020202020204" pitchFamily="34" charset="0"/>
                  <a:ea typeface="ＭＳ Ｐゴシック" panose="020B0600070205080204" pitchFamily="50" charset="-128"/>
                </a:rPr>
                <a:t>Dual- or Triple-band</a:t>
              </a:r>
            </a:p>
          </p:txBody>
        </p:sp>
        <p:grpSp>
          <p:nvGrpSpPr>
            <p:cNvPr id="10253" name="Group 48">
              <a:extLst>
                <a:ext uri="{FF2B5EF4-FFF2-40B4-BE49-F238E27FC236}">
                  <a16:creationId xmlns:a16="http://schemas.microsoft.com/office/drawing/2014/main" id="{1F9D8CD3-E4D5-A70A-608C-CEDFF6D8803E}"/>
                </a:ext>
              </a:extLst>
            </p:cNvPr>
            <p:cNvGrpSpPr>
              <a:grpSpLocks/>
            </p:cNvGrpSpPr>
            <p:nvPr/>
          </p:nvGrpSpPr>
          <p:grpSpPr bwMode="auto">
            <a:xfrm>
              <a:off x="2951" y="2684"/>
              <a:ext cx="2045" cy="1068"/>
              <a:chOff x="3072" y="2640"/>
              <a:chExt cx="2064" cy="1161"/>
            </a:xfrm>
          </p:grpSpPr>
          <p:graphicFrame>
            <p:nvGraphicFramePr>
              <p:cNvPr id="10259" name="Object 49">
                <a:extLst>
                  <a:ext uri="{FF2B5EF4-FFF2-40B4-BE49-F238E27FC236}">
                    <a16:creationId xmlns:a16="http://schemas.microsoft.com/office/drawing/2014/main" id="{66F3442D-7DF8-128F-DBE4-B3F3C1887800}"/>
                  </a:ext>
                </a:extLst>
              </p:cNvPr>
              <p:cNvGraphicFramePr>
                <a:graphicFrameLocks noChangeAspect="1"/>
              </p:cNvGraphicFramePr>
              <p:nvPr/>
            </p:nvGraphicFramePr>
            <p:xfrm>
              <a:off x="3072" y="2640"/>
              <a:ext cx="2064" cy="1120"/>
            </p:xfrm>
            <a:graphic>
              <a:graphicData uri="http://schemas.openxmlformats.org/presentationml/2006/ole">
                <mc:AlternateContent xmlns:mc="http://schemas.openxmlformats.org/markup-compatibility/2006">
                  <mc:Choice xmlns:v="urn:schemas-microsoft-com:vml" Requires="v">
                    <p:oleObj name="Image" r:id="rId4" imgW="14793651" imgH="8025397" progId="Photoshop.Image.6">
                      <p:embed/>
                    </p:oleObj>
                  </mc:Choice>
                  <mc:Fallback>
                    <p:oleObj name="Image" r:id="rId4" imgW="14793651" imgH="8025397" progId="Photoshop.Image.6">
                      <p:embed/>
                      <p:pic>
                        <p:nvPicPr>
                          <p:cNvPr id="0"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2640"/>
                            <a:ext cx="2064" cy="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0" name="Text Box 50">
                <a:extLst>
                  <a:ext uri="{FF2B5EF4-FFF2-40B4-BE49-F238E27FC236}">
                    <a16:creationId xmlns:a16="http://schemas.microsoft.com/office/drawing/2014/main" id="{EA75E4EF-B29E-D376-EF62-C0C3638AB38E}"/>
                  </a:ext>
                </a:extLst>
              </p:cNvPr>
              <p:cNvSpPr txBox="1">
                <a:spLocks noChangeArrowheads="1"/>
              </p:cNvSpPr>
              <p:nvPr/>
            </p:nvSpPr>
            <p:spPr bwMode="auto">
              <a:xfrm>
                <a:off x="3696" y="3696"/>
                <a:ext cx="625" cy="105"/>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spcBef>
                    <a:spcPct val="50000"/>
                  </a:spcBef>
                </a:pPr>
                <a:r>
                  <a:rPr lang="en-US" altLang="ja-JP" sz="1000">
                    <a:latin typeface="Arial" panose="020B0604020202020204" pitchFamily="34" charset="0"/>
                    <a:ea typeface="ＭＳ Ｐゴシック" panose="020B0600070205080204" pitchFamily="50" charset="-128"/>
                  </a:rPr>
                  <a:t>N+α division</a:t>
                </a:r>
              </a:p>
            </p:txBody>
          </p:sp>
        </p:grpSp>
        <p:sp>
          <p:nvSpPr>
            <p:cNvPr id="10254" name="AutoShape 51">
              <a:extLst>
                <a:ext uri="{FF2B5EF4-FFF2-40B4-BE49-F238E27FC236}">
                  <a16:creationId xmlns:a16="http://schemas.microsoft.com/office/drawing/2014/main" id="{BCE75713-D9CD-6911-BBCC-0C2C12528D9B}"/>
                </a:ext>
              </a:extLst>
            </p:cNvPr>
            <p:cNvSpPr>
              <a:spLocks noChangeArrowheads="1"/>
            </p:cNvSpPr>
            <p:nvPr/>
          </p:nvSpPr>
          <p:spPr bwMode="auto">
            <a:xfrm>
              <a:off x="288" y="2640"/>
              <a:ext cx="190" cy="353"/>
            </a:xfrm>
            <a:prstGeom prst="curvedRightArrow">
              <a:avLst>
                <a:gd name="adj1" fmla="val 37158"/>
                <a:gd name="adj2" fmla="val 7431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0255" name="AutoShape 52">
              <a:extLst>
                <a:ext uri="{FF2B5EF4-FFF2-40B4-BE49-F238E27FC236}">
                  <a16:creationId xmlns:a16="http://schemas.microsoft.com/office/drawing/2014/main" id="{69D63697-16AE-3E4A-AD8D-375CA8701B27}"/>
                </a:ext>
              </a:extLst>
            </p:cNvPr>
            <p:cNvSpPr>
              <a:spLocks noChangeArrowheads="1"/>
            </p:cNvSpPr>
            <p:nvPr/>
          </p:nvSpPr>
          <p:spPr bwMode="auto">
            <a:xfrm flipH="1">
              <a:off x="5186" y="2640"/>
              <a:ext cx="190" cy="353"/>
            </a:xfrm>
            <a:prstGeom prst="curvedRightArrow">
              <a:avLst>
                <a:gd name="adj1" fmla="val 37158"/>
                <a:gd name="adj2" fmla="val 7431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0256" name="AutoShape 53">
              <a:extLst>
                <a:ext uri="{FF2B5EF4-FFF2-40B4-BE49-F238E27FC236}">
                  <a16:creationId xmlns:a16="http://schemas.microsoft.com/office/drawing/2014/main" id="{27431ED2-C482-1E20-07F8-5D496BA1266D}"/>
                </a:ext>
              </a:extLst>
            </p:cNvPr>
            <p:cNvSpPr>
              <a:spLocks noChangeArrowheads="1"/>
            </p:cNvSpPr>
            <p:nvPr/>
          </p:nvSpPr>
          <p:spPr bwMode="auto">
            <a:xfrm flipH="1">
              <a:off x="1104" y="2928"/>
              <a:ext cx="528" cy="96"/>
            </a:xfrm>
            <a:prstGeom prst="notchedRightArrow">
              <a:avLst>
                <a:gd name="adj1" fmla="val 50000"/>
                <a:gd name="adj2" fmla="val 137500"/>
              </a:avLst>
            </a:prstGeom>
            <a:solidFill>
              <a:schemeClr val="accent1"/>
            </a:solidFill>
            <a:ln w="12700">
              <a:solidFill>
                <a:srgbClr val="FF99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sp>
          <p:nvSpPr>
            <p:cNvPr id="10257" name="AutoShape 54">
              <a:extLst>
                <a:ext uri="{FF2B5EF4-FFF2-40B4-BE49-F238E27FC236}">
                  <a16:creationId xmlns:a16="http://schemas.microsoft.com/office/drawing/2014/main" id="{7EE825F2-2202-6450-AC62-ADBDC30CAAAD}"/>
                </a:ext>
              </a:extLst>
            </p:cNvPr>
            <p:cNvSpPr>
              <a:spLocks noChangeArrowheads="1"/>
            </p:cNvSpPr>
            <p:nvPr/>
          </p:nvSpPr>
          <p:spPr bwMode="auto">
            <a:xfrm flipH="1">
              <a:off x="3408" y="3264"/>
              <a:ext cx="336" cy="48"/>
            </a:xfrm>
            <a:prstGeom prst="notchedRightArrow">
              <a:avLst>
                <a:gd name="adj1" fmla="val 50000"/>
                <a:gd name="adj2" fmla="val 175000"/>
              </a:avLst>
            </a:prstGeom>
            <a:solidFill>
              <a:schemeClr val="accent1"/>
            </a:solidFill>
            <a:ln w="12700">
              <a:solidFill>
                <a:srgbClr val="FF99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endParaRPr lang="ja-JP" altLang="en-US">
                <a:ea typeface="ＭＳ Ｐゴシック" panose="020B0600070205080204" pitchFamily="50" charset="-128"/>
              </a:endParaRPr>
            </a:p>
          </p:txBody>
        </p:sp>
        <p:pic>
          <p:nvPicPr>
            <p:cNvPr id="10258" name="Picture 55">
              <a:extLst>
                <a:ext uri="{FF2B5EF4-FFF2-40B4-BE49-F238E27FC236}">
                  <a16:creationId xmlns:a16="http://schemas.microsoft.com/office/drawing/2014/main" id="{D183011C-F5EA-B2FD-EB39-B99CB1F5A2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2736"/>
              <a:ext cx="1675"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ー 1">
            <a:extLst>
              <a:ext uri="{FF2B5EF4-FFF2-40B4-BE49-F238E27FC236}">
                <a16:creationId xmlns:a16="http://schemas.microsoft.com/office/drawing/2014/main" id="{C495E9CC-2E34-2C9B-273E-75882A5B880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sz="1400"/>
              <a:t>May 2004</a:t>
            </a:r>
            <a:endParaRPr lang="en-US" altLang="ja-JP" sz="1400"/>
          </a:p>
        </p:txBody>
      </p:sp>
      <p:sp>
        <p:nvSpPr>
          <p:cNvPr id="11267" name="フッター プレースホルダー 2">
            <a:extLst>
              <a:ext uri="{FF2B5EF4-FFF2-40B4-BE49-F238E27FC236}">
                <a16:creationId xmlns:a16="http://schemas.microsoft.com/office/drawing/2014/main" id="{FB04505B-D8A0-D69C-0B73-37649DBE4EB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ja-JP" altLang="en-US"/>
              <a:t>Honggang ZHANG, NICT</a:t>
            </a:r>
            <a:endParaRPr lang="en-US" altLang="ja-JP"/>
          </a:p>
        </p:txBody>
      </p:sp>
      <p:sp>
        <p:nvSpPr>
          <p:cNvPr id="11268" name="スライド番号プレースホルダー 3">
            <a:extLst>
              <a:ext uri="{FF2B5EF4-FFF2-40B4-BE49-F238E27FC236}">
                <a16:creationId xmlns:a16="http://schemas.microsoft.com/office/drawing/2014/main" id="{E7DF6A43-D124-449D-0C7C-B50021DDB0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a:t>Slide </a:t>
            </a:r>
            <a:fld id="{557B2BF7-1A2F-4744-A1A9-140796BAAE7D}" type="slidenum">
              <a:rPr lang="en-US" altLang="ja-JP" smtClean="0"/>
              <a:pPr/>
              <a:t>9</a:t>
            </a:fld>
            <a:endParaRPr lang="en-US" altLang="ja-JP"/>
          </a:p>
        </p:txBody>
      </p:sp>
      <p:sp>
        <p:nvSpPr>
          <p:cNvPr id="11269" name="Rectangle 4">
            <a:extLst>
              <a:ext uri="{FF2B5EF4-FFF2-40B4-BE49-F238E27FC236}">
                <a16:creationId xmlns:a16="http://schemas.microsoft.com/office/drawing/2014/main" id="{4F7C966A-3739-6546-4703-C866EE191BDE}"/>
              </a:ext>
            </a:extLst>
          </p:cNvPr>
          <p:cNvSpPr>
            <a:spLocks noChangeArrowheads="1"/>
          </p:cNvSpPr>
          <p:nvPr/>
        </p:nvSpPr>
        <p:spPr bwMode="auto">
          <a:xfrm>
            <a:off x="762000" y="609600"/>
            <a:ext cx="77724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ja-JP" sz="2800" u="sng">
                <a:solidFill>
                  <a:srgbClr val="0000FF"/>
                </a:solidFill>
                <a:latin typeface="Arial" panose="020B0604020202020204" pitchFamily="34" charset="0"/>
                <a:ea typeface="ＭＳ Ｐゴシック" panose="020B0600070205080204" pitchFamily="50" charset="-128"/>
              </a:rPr>
              <a:t>Features of</a:t>
            </a:r>
            <a:r>
              <a:rPr lang="en-US" altLang="ja-JP" sz="2800" i="1" u="sng">
                <a:solidFill>
                  <a:srgbClr val="0000FF"/>
                </a:solidFill>
                <a:latin typeface="Arial" panose="020B0604020202020204" pitchFamily="34" charset="0"/>
                <a:ea typeface="ＭＳ Ｐゴシック" panose="020B0600070205080204" pitchFamily="50" charset="-128"/>
              </a:rPr>
              <a:t> </a:t>
            </a:r>
            <a:r>
              <a:rPr lang="en-US" altLang="ja-JP" sz="2800" u="sng">
                <a:solidFill>
                  <a:srgbClr val="0000FF"/>
                </a:solidFill>
                <a:latin typeface="Arial" panose="020B0604020202020204" pitchFamily="34" charset="0"/>
                <a:ea typeface="ＭＳ Ｐゴシック" panose="020B0600070205080204" pitchFamily="50" charset="-128"/>
              </a:rPr>
              <a:t>SSA-UWB</a:t>
            </a:r>
            <a:r>
              <a:rPr lang="en-US" altLang="ja-JP" sz="2400">
                <a:solidFill>
                  <a:srgbClr val="0000FF"/>
                </a:solidFill>
                <a:latin typeface="Arial" panose="020B0604020202020204" pitchFamily="34" charset="0"/>
                <a:ea typeface="ＭＳ Ｐゴシック" panose="020B0600070205080204" pitchFamily="50" charset="-128"/>
              </a:rPr>
              <a:t> </a:t>
            </a:r>
          </a:p>
        </p:txBody>
      </p:sp>
      <p:sp>
        <p:nvSpPr>
          <p:cNvPr id="11270" name="Rectangle 5">
            <a:extLst>
              <a:ext uri="{FF2B5EF4-FFF2-40B4-BE49-F238E27FC236}">
                <a16:creationId xmlns:a16="http://schemas.microsoft.com/office/drawing/2014/main" id="{1C40A18C-5725-80E2-78F1-068DA403B27A}"/>
              </a:ext>
            </a:extLst>
          </p:cNvPr>
          <p:cNvSpPr>
            <a:spLocks noChangeArrowheads="1"/>
          </p:cNvSpPr>
          <p:nvPr/>
        </p:nvSpPr>
        <p:spPr bwMode="auto">
          <a:xfrm>
            <a:off x="611188" y="1557338"/>
            <a:ext cx="79216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chemeClr val="accent1"/>
              </a:buClr>
              <a:buFont typeface="Wingdings" panose="05000000000000000000" pitchFamily="2" charset="2"/>
              <a:buChar char="Ø"/>
            </a:pPr>
            <a:r>
              <a:rPr lang="en-US" altLang="ja-JP" sz="2200" i="1">
                <a:ea typeface="ＭＳ Ｐゴシック" panose="020B0600070205080204" pitchFamily="50" charset="-128"/>
              </a:rPr>
              <a:t> </a:t>
            </a:r>
            <a:r>
              <a:rPr lang="en-US" altLang="ja-JP" sz="2200" i="1" u="sng">
                <a:solidFill>
                  <a:srgbClr val="0000FF"/>
                </a:solidFill>
                <a:ea typeface="ＭＳ Ｐゴシック" panose="020B0600070205080204" pitchFamily="50" charset="-128"/>
              </a:rPr>
              <a:t>SSA-UWB</a:t>
            </a:r>
            <a:r>
              <a:rPr lang="en-US" altLang="ja-JP" sz="2200">
                <a:solidFill>
                  <a:schemeClr val="tx2"/>
                </a:solidFill>
                <a:ea typeface="ＭＳ Ｐゴシック" panose="020B0600070205080204" pitchFamily="50" charset="-128"/>
              </a:rPr>
              <a:t> with </a:t>
            </a:r>
            <a:r>
              <a:rPr lang="en-US" altLang="ja-JP" sz="2200">
                <a:ea typeface="ＭＳ Ｐゴシック" panose="020B0600070205080204" pitchFamily="50" charset="-128"/>
              </a:rPr>
              <a:t>flexible pulse waveform, code and frequency band can be applied to</a:t>
            </a:r>
            <a:r>
              <a:rPr lang="en-US" altLang="ja-JP" sz="2200">
                <a:solidFill>
                  <a:srgbClr val="0000FF"/>
                </a:solidFill>
                <a:ea typeface="ＭＳ Ｐゴシック" panose="020B0600070205080204" pitchFamily="50" charset="-128"/>
              </a:rPr>
              <a:t> </a:t>
            </a:r>
            <a:r>
              <a:rPr lang="en-US" altLang="ja-JP" sz="2200">
                <a:ea typeface="ＭＳ Ｐゴシック" panose="020B0600070205080204" pitchFamily="50" charset="-128"/>
              </a:rPr>
              <a:t>single and multi-band/multi-carrier UWB.</a:t>
            </a:r>
            <a:endParaRPr lang="en-US" altLang="ja-JP" sz="2200">
              <a:solidFill>
                <a:srgbClr val="0000FF"/>
              </a:solidFill>
              <a:ea typeface="ＭＳ Ｐゴシック" panose="020B0600070205080204" pitchFamily="50" charset="-128"/>
              <a:sym typeface="Wingdings" panose="05000000000000000000" pitchFamily="2" charset="2"/>
            </a:endParaRPr>
          </a:p>
          <a:p>
            <a:pPr>
              <a:spcBef>
                <a:spcPct val="0"/>
              </a:spcBef>
              <a:buClr>
                <a:schemeClr val="accent1"/>
              </a:buClr>
              <a:buFont typeface="Wingdings" panose="05000000000000000000" pitchFamily="2" charset="2"/>
              <a:buChar char="Ø"/>
            </a:pPr>
            <a:r>
              <a:rPr lang="en-US" altLang="ja-JP" sz="2200">
                <a:ea typeface="ＭＳ Ｐゴシック" panose="020B0600070205080204" pitchFamily="50" charset="-128"/>
              </a:rPr>
              <a:t> </a:t>
            </a:r>
            <a:r>
              <a:rPr lang="en-US" altLang="ja-JP" sz="2200">
                <a:solidFill>
                  <a:srgbClr val="0000FF"/>
                </a:solidFill>
                <a:ea typeface="ＭＳ Ｐゴシック" panose="020B0600070205080204" pitchFamily="50" charset="-128"/>
              </a:rPr>
              <a:t>Interference avoidance</a:t>
            </a:r>
            <a:r>
              <a:rPr lang="en-US" altLang="ja-JP" sz="2200">
                <a:solidFill>
                  <a:srgbClr val="FF0000"/>
                </a:solidFill>
                <a:ea typeface="ＭＳ Ｐゴシック" panose="020B0600070205080204" pitchFamily="50" charset="-128"/>
              </a:rPr>
              <a:t> </a:t>
            </a:r>
            <a:r>
              <a:rPr lang="en-US" altLang="ja-JP" sz="2200">
                <a:ea typeface="ＭＳ Ｐゴシック" panose="020B0600070205080204" pitchFamily="50" charset="-128"/>
              </a:rPr>
              <a:t>for</a:t>
            </a:r>
            <a:r>
              <a:rPr lang="en-US" altLang="ja-JP" sz="2200">
                <a:solidFill>
                  <a:srgbClr val="FF0000"/>
                </a:solidFill>
                <a:ea typeface="ＭＳ Ｐゴシック" panose="020B0600070205080204" pitchFamily="50" charset="-128"/>
              </a:rPr>
              <a:t> </a:t>
            </a:r>
            <a:r>
              <a:rPr lang="en-US" altLang="ja-JP" sz="2200">
                <a:ea typeface="ＭＳ Ｐゴシック" panose="020B0600070205080204" pitchFamily="50" charset="-128"/>
              </a:rPr>
              <a:t>co-existence,</a:t>
            </a:r>
            <a:r>
              <a:rPr lang="en-US" altLang="ja-JP" sz="2200">
                <a:solidFill>
                  <a:srgbClr val="0000FF"/>
                </a:solidFill>
                <a:ea typeface="ＭＳ Ｐゴシック" panose="020B0600070205080204" pitchFamily="50" charset="-128"/>
              </a:rPr>
              <a:t> harmonization</a:t>
            </a:r>
            <a:r>
              <a:rPr lang="en-US" altLang="ja-JP" sz="2200">
                <a:solidFill>
                  <a:srgbClr val="FF0000"/>
                </a:solidFill>
                <a:ea typeface="ＭＳ Ｐゴシック" panose="020B0600070205080204" pitchFamily="50" charset="-128"/>
              </a:rPr>
              <a:t> </a:t>
            </a:r>
            <a:r>
              <a:rPr lang="en-US" altLang="ja-JP" sz="2200">
                <a:solidFill>
                  <a:schemeClr val="tx2"/>
                </a:solidFill>
                <a:ea typeface="ＭＳ Ｐゴシック" panose="020B0600070205080204" pitchFamily="50" charset="-128"/>
              </a:rPr>
              <a:t>for various systems,</a:t>
            </a:r>
            <a:r>
              <a:rPr lang="en-US" altLang="ja-JP" sz="2200">
                <a:solidFill>
                  <a:srgbClr val="FF0000"/>
                </a:solidFill>
                <a:ea typeface="ＭＳ Ｐゴシック" panose="020B0600070205080204" pitchFamily="50" charset="-128"/>
              </a:rPr>
              <a:t> </a:t>
            </a:r>
            <a:r>
              <a:rPr lang="en-US" altLang="ja-JP" sz="2200">
                <a:ea typeface="ＭＳ Ｐゴシック" panose="020B0600070205080204" pitchFamily="50" charset="-128"/>
              </a:rPr>
              <a:t>and</a:t>
            </a:r>
            <a:r>
              <a:rPr lang="en-US" altLang="ja-JP" sz="2200">
                <a:solidFill>
                  <a:srgbClr val="FF0000"/>
                </a:solidFill>
                <a:ea typeface="ＭＳ Ｐゴシック" panose="020B0600070205080204" pitchFamily="50" charset="-128"/>
              </a:rPr>
              <a:t> </a:t>
            </a:r>
            <a:r>
              <a:rPr lang="en-US" altLang="ja-JP" sz="2200">
                <a:solidFill>
                  <a:srgbClr val="0000FF"/>
                </a:solidFill>
                <a:ea typeface="ＭＳ Ｐゴシック" panose="020B0600070205080204" pitchFamily="50" charset="-128"/>
              </a:rPr>
              <a:t>global implementation </a:t>
            </a:r>
            <a:r>
              <a:rPr lang="en-US" altLang="ja-JP" sz="2200">
                <a:ea typeface="ＭＳ Ｐゴシック" panose="020B0600070205080204" pitchFamily="50" charset="-128"/>
              </a:rPr>
              <a:t>can be realized.</a:t>
            </a:r>
          </a:p>
          <a:p>
            <a:pPr>
              <a:spcBef>
                <a:spcPct val="0"/>
              </a:spcBef>
              <a:buClr>
                <a:schemeClr val="accent1"/>
              </a:buClr>
              <a:buFont typeface="Wingdings" panose="05000000000000000000" pitchFamily="2" charset="2"/>
              <a:buNone/>
            </a:pPr>
            <a:r>
              <a:rPr lang="en-US" altLang="ja-JP" sz="2200">
                <a:solidFill>
                  <a:schemeClr val="tx2"/>
                </a:solidFill>
                <a:ea typeface="ＭＳ Ｐゴシック" panose="020B0600070205080204" pitchFamily="50" charset="-128"/>
              </a:rPr>
              <a:t>    </a:t>
            </a:r>
            <a:r>
              <a:rPr lang="en-US" altLang="ja-JP" sz="2200">
                <a:solidFill>
                  <a:schemeClr val="tx2"/>
                </a:solidFill>
                <a:ea typeface="ＭＳ Ｐゴシック" panose="020B0600070205080204" pitchFamily="50" charset="-128"/>
                <a:sym typeface="Wingdings" panose="05000000000000000000" pitchFamily="2" charset="2"/>
              </a:rPr>
              <a:t> </a:t>
            </a:r>
            <a:r>
              <a:rPr lang="en-US" altLang="ja-JP" sz="2200" i="1" u="sng">
                <a:solidFill>
                  <a:srgbClr val="0000FF"/>
                </a:solidFill>
                <a:ea typeface="ＭＳ Ｐゴシック" panose="020B0600070205080204" pitchFamily="50" charset="-128"/>
                <a:sym typeface="Wingdings" panose="05000000000000000000" pitchFamily="2" charset="2"/>
              </a:rPr>
              <a:t>SSA-UWB</a:t>
            </a:r>
            <a:r>
              <a:rPr lang="en-US" altLang="ja-JP" sz="2200" i="1">
                <a:solidFill>
                  <a:srgbClr val="FF0000"/>
                </a:solidFill>
                <a:ea typeface="ＭＳ Ｐゴシック" panose="020B0600070205080204" pitchFamily="50" charset="-128"/>
                <a:sym typeface="Wingdings" panose="05000000000000000000" pitchFamily="2" charset="2"/>
              </a:rPr>
              <a:t> </a:t>
            </a:r>
            <a:r>
              <a:rPr lang="en-US" altLang="ja-JP" sz="2200">
                <a:solidFill>
                  <a:schemeClr val="tx2"/>
                </a:solidFill>
                <a:ea typeface="ＭＳ Ｐゴシック" panose="020B0600070205080204" pitchFamily="50" charset="-128"/>
                <a:sym typeface="Wingdings" panose="05000000000000000000" pitchFamily="2" charset="2"/>
              </a:rPr>
              <a:t>can flexibly adjust UWB signal spectrum so as to </a:t>
            </a:r>
            <a:r>
              <a:rPr lang="en-US" altLang="ja-JP" sz="2200">
                <a:ea typeface="ＭＳ Ｐゴシック" panose="020B0600070205080204" pitchFamily="50" charset="-128"/>
                <a:sym typeface="Wingdings" panose="05000000000000000000" pitchFamily="2" charset="2"/>
              </a:rPr>
              <a:t>match with any spectral restriction, i.e. spectral masks in both cases of</a:t>
            </a:r>
            <a:r>
              <a:rPr lang="en-US" altLang="ja-JP" sz="2200">
                <a:solidFill>
                  <a:schemeClr val="tx2"/>
                </a:solidFill>
                <a:ea typeface="ＭＳ Ｐゴシック" panose="020B0600070205080204" pitchFamily="50" charset="-128"/>
                <a:sym typeface="Wingdings" panose="05000000000000000000" pitchFamily="2" charset="2"/>
              </a:rPr>
              <a:t> </a:t>
            </a:r>
            <a:r>
              <a:rPr lang="en-US" altLang="ja-JP" sz="2200" i="1" u="sng">
                <a:solidFill>
                  <a:srgbClr val="0000FF"/>
                </a:solidFill>
                <a:ea typeface="ＭＳ Ｐゴシック" panose="020B0600070205080204" pitchFamily="50" charset="-128"/>
                <a:sym typeface="Wingdings" panose="05000000000000000000" pitchFamily="2" charset="2"/>
              </a:rPr>
              <a:t>single</a:t>
            </a:r>
            <a:r>
              <a:rPr lang="en-US" altLang="ja-JP" sz="2200">
                <a:solidFill>
                  <a:srgbClr val="0000FF"/>
                </a:solidFill>
                <a:ea typeface="ＭＳ Ｐゴシック" panose="020B0600070205080204" pitchFamily="50" charset="-128"/>
                <a:sym typeface="Wingdings" panose="05000000000000000000" pitchFamily="2" charset="2"/>
              </a:rPr>
              <a:t> </a:t>
            </a:r>
            <a:r>
              <a:rPr lang="en-US" altLang="ja-JP" sz="2200">
                <a:ea typeface="ＭＳ Ｐゴシック" panose="020B0600070205080204" pitchFamily="50" charset="-128"/>
                <a:sym typeface="Wingdings" panose="05000000000000000000" pitchFamily="2" charset="2"/>
              </a:rPr>
              <a:t>and</a:t>
            </a:r>
            <a:r>
              <a:rPr lang="en-US" altLang="ja-JP" sz="2200">
                <a:solidFill>
                  <a:srgbClr val="0000FF"/>
                </a:solidFill>
                <a:ea typeface="ＭＳ Ｐゴシック" panose="020B0600070205080204" pitchFamily="50" charset="-128"/>
                <a:sym typeface="Wingdings" panose="05000000000000000000" pitchFamily="2" charset="2"/>
              </a:rPr>
              <a:t> </a:t>
            </a:r>
            <a:r>
              <a:rPr lang="en-US" altLang="ja-JP" sz="2200" i="1" u="sng">
                <a:solidFill>
                  <a:srgbClr val="0000FF"/>
                </a:solidFill>
                <a:ea typeface="ＭＳ Ｐゴシック" panose="020B0600070205080204" pitchFamily="50" charset="-128"/>
                <a:sym typeface="Wingdings" panose="05000000000000000000" pitchFamily="2" charset="2"/>
              </a:rPr>
              <a:t>multiple</a:t>
            </a:r>
            <a:r>
              <a:rPr lang="en-US" altLang="ja-JP" sz="2200">
                <a:solidFill>
                  <a:schemeClr val="tx2"/>
                </a:solidFill>
                <a:ea typeface="ＭＳ Ｐゴシック" panose="020B0600070205080204" pitchFamily="50" charset="-128"/>
                <a:sym typeface="Wingdings" panose="05000000000000000000" pitchFamily="2" charset="2"/>
              </a:rPr>
              <a:t> </a:t>
            </a:r>
            <a:r>
              <a:rPr lang="en-US" altLang="ja-JP" sz="2200">
                <a:ea typeface="ＭＳ Ｐゴシック" panose="020B0600070205080204" pitchFamily="50" charset="-128"/>
                <a:sym typeface="Wingdings" panose="05000000000000000000" pitchFamily="2" charset="2"/>
              </a:rPr>
              <a:t>bands.</a:t>
            </a:r>
          </a:p>
          <a:p>
            <a:pPr>
              <a:spcBef>
                <a:spcPct val="0"/>
              </a:spcBef>
              <a:buClr>
                <a:schemeClr val="accent1"/>
              </a:buClr>
              <a:buFont typeface="Wingdings" panose="05000000000000000000" pitchFamily="2" charset="2"/>
              <a:buChar char="Ø"/>
            </a:pPr>
            <a:r>
              <a:rPr lang="en-US" altLang="ja-JP" sz="2200">
                <a:solidFill>
                  <a:schemeClr val="tx2"/>
                </a:solidFill>
                <a:ea typeface="ＭＳ Ｐゴシック" panose="020B0600070205080204" pitchFamily="50" charset="-128"/>
              </a:rPr>
              <a:t> Scalable, adaptive performance improvement.</a:t>
            </a:r>
          </a:p>
          <a:p>
            <a:pPr>
              <a:spcBef>
                <a:spcPct val="0"/>
              </a:spcBef>
              <a:buClr>
                <a:schemeClr val="accent1"/>
              </a:buClr>
              <a:buFont typeface="Wingdings" panose="05000000000000000000" pitchFamily="2" charset="2"/>
              <a:buChar char="Ø"/>
            </a:pPr>
            <a:r>
              <a:rPr lang="en-US" altLang="ja-JP" sz="2200">
                <a:solidFill>
                  <a:schemeClr val="tx2"/>
                </a:solidFill>
                <a:ea typeface="ＭＳ Ｐゴシック" panose="020B0600070205080204" pitchFamily="50" charset="-128"/>
              </a:rPr>
              <a:t> Smooth system version-up similar to </a:t>
            </a:r>
            <a:r>
              <a:rPr lang="en-US" altLang="ja-JP" sz="2200" i="1">
                <a:solidFill>
                  <a:srgbClr val="0000FF"/>
                </a:solidFill>
                <a:ea typeface="ＭＳ Ｐゴシック" panose="020B0600070205080204" pitchFamily="50" charset="-128"/>
              </a:rPr>
              <a:t>Software Defined Radio </a:t>
            </a:r>
            <a:r>
              <a:rPr lang="en-US" altLang="ja-JP" sz="2200">
                <a:solidFill>
                  <a:srgbClr val="0000FF"/>
                </a:solidFill>
                <a:ea typeface="ＭＳ Ｐゴシック" panose="020B0600070205080204" pitchFamily="50" charset="-128"/>
              </a:rPr>
              <a:t>(SDR)</a:t>
            </a:r>
            <a:r>
              <a:rPr lang="en-US" altLang="ja-JP" sz="2200" i="1">
                <a:solidFill>
                  <a:srgbClr val="0000FF"/>
                </a:solidFill>
                <a:ea typeface="ＭＳ Ｐゴシック" panose="020B0600070205080204" pitchFamily="50" charset="-128"/>
              </a:rPr>
              <a:t> </a:t>
            </a:r>
            <a:r>
              <a:rPr lang="en-US" altLang="ja-JP" sz="2200">
                <a:ea typeface="ＭＳ Ｐゴシック" panose="020B0600070205080204" pitchFamily="50" charset="-128"/>
              </a:rPr>
              <a:t>and  </a:t>
            </a:r>
            <a:r>
              <a:rPr lang="en-US" altLang="ja-JP" sz="2200" i="1">
                <a:solidFill>
                  <a:srgbClr val="0000FF"/>
                </a:solidFill>
                <a:ea typeface="ＭＳ Ｐゴシック" panose="020B0600070205080204" pitchFamily="50" charset="-128"/>
              </a:rPr>
              <a:t>Cognitive Radio (CR).</a:t>
            </a:r>
            <a:endParaRPr lang="en-US" altLang="ja-JP" sz="2000" i="1">
              <a:solidFill>
                <a:srgbClr val="0000FF"/>
              </a:solidFill>
              <a:ea typeface="ＭＳ Ｐゴシック" panose="020B0600070205080204" pitchFamily="50" charset="-128"/>
            </a:endParaRPr>
          </a:p>
        </p:txBody>
      </p:sp>
    </p:spTree>
  </p:cSld>
  <p:clrMapOvr>
    <a:masterClrMapping/>
  </p:clrMapOvr>
</p:sld>
</file>

<file path=ppt/theme/theme1.xml><?xml version="1.0" encoding="utf-8"?>
<a:theme xmlns:a="http://schemas.openxmlformats.org/drawingml/2006/main" name="IEEE-P802_15">
  <a:themeElements>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Settings\mattw\Application Data\Microsoft\Templates\IEEE-P802_15.pot</Template>
  <TotalTime>4888</TotalTime>
  <Words>4117</Words>
  <Application>Microsoft Office PowerPoint</Application>
  <PresentationFormat>画面に合わせる (4:3)</PresentationFormat>
  <Paragraphs>927</Paragraphs>
  <Slides>58</Slides>
  <Notes>1</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3</vt:i4>
      </vt:variant>
      <vt:variant>
        <vt:lpstr>スライド タイトル</vt:lpstr>
      </vt:variant>
      <vt:variant>
        <vt:i4>58</vt:i4>
      </vt:variant>
    </vt:vector>
  </HeadingPairs>
  <TitlesOfParts>
    <vt:vector size="72" baseType="lpstr">
      <vt:lpstr>Times New Roman</vt:lpstr>
      <vt:lpstr>Arial</vt:lpstr>
      <vt:lpstr>ＭＳ Ｐゴシック</vt:lpstr>
      <vt:lpstr>Wingdings</vt:lpstr>
      <vt:lpstr>굴림</vt:lpstr>
      <vt:lpstr>Symbol</vt:lpstr>
      <vt:lpstr>ＭＳ 明朝</vt:lpstr>
      <vt:lpstr>Arial Unicode MS</vt:lpstr>
      <vt:lpstr>MS UI Gothic</vt:lpstr>
      <vt:lpstr>IEEE-P802_15</vt:lpstr>
      <vt:lpstr>2_IEEE-P802_15</vt:lpstr>
      <vt:lpstr>Microsoft 数式 3.0</vt:lpstr>
      <vt:lpstr>Adobe Photoshop Image</vt:lpstr>
      <vt:lpstr>Microsoft Visio Drawing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Compatibility and interoperability for multiple modes in a united IEEE 802.15.3a PHY layer</vt:lpstr>
      <vt:lpstr>Cooperative coexistence and interoperability by Common Signaling Mode (CSM)</vt:lpstr>
      <vt:lpstr>MB-OFDM &amp; DS-UWB signal spectrum with CSM compromise solution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Motorola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SSA-UWB and Cognitive Radio for CSM</dc:title>
  <dc:subject>IEEE 802.15 TG3a</dc:subject>
  <dc:creator>Honggang Zhang</dc:creator>
  <cp:keywords/>
  <cp:lastModifiedBy>kohno-ryuji-ns@ynu.ac.jp</cp:lastModifiedBy>
  <cp:revision>151</cp:revision>
  <cp:lastPrinted>1998-02-10T13:28:06Z</cp:lastPrinted>
  <dcterms:created xsi:type="dcterms:W3CDTF">2004-02-17T17:21:17Z</dcterms:created>
  <dcterms:modified xsi:type="dcterms:W3CDTF">2022-11-16T19:35:16Z</dcterms:modified>
</cp:coreProperties>
</file>