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sldIdLst>
    <p:sldId id="272" r:id="rId2"/>
    <p:sldId id="314" r:id="rId3"/>
    <p:sldId id="316"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5268" autoAdjust="0"/>
  </p:normalViewPr>
  <p:slideViewPr>
    <p:cSldViewPr snapToGrid="0">
      <p:cViewPr varScale="1">
        <p:scale>
          <a:sx n="109" d="100"/>
          <a:sy n="109" d="100"/>
        </p:scale>
        <p:origin x="166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January 2023</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P802.15-22-0656-01-6a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January 2023</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dirty="0" err="1"/>
              <a:t>M.Kim</a:t>
            </a:r>
            <a:r>
              <a:rPr lang="en-US" dirty="0"/>
              <a:t>, </a:t>
            </a:r>
            <a:r>
              <a:rPr lang="en-US" dirty="0" err="1"/>
              <a:t>T.Kobayashi</a:t>
            </a:r>
            <a:r>
              <a:rPr lang="en-US" dirty="0"/>
              <a:t>, </a:t>
            </a:r>
            <a:r>
              <a:rPr lang="en-US" dirty="0" err="1"/>
              <a:t>M.Hernandez</a:t>
            </a:r>
            <a:r>
              <a:rPr lang="en-US" dirty="0"/>
              <a:t>, </a:t>
            </a:r>
            <a:r>
              <a:rPr lang="en-US" dirty="0" err="1"/>
              <a:t>R.Kohno</a:t>
            </a:r>
            <a:r>
              <a:rPr lang="en-US" dirty="0"/>
              <a:t>(YNU/YRP-IAI)</a:t>
            </a:r>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Overview of MAC proposals for 15.6ma</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January 19th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a:t>
            </a:r>
            <a:endParaRPr sz="12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Overview of MAC proposals for 15.6ma</a:t>
            </a:r>
            <a:endParaRPr lang="en-US" sz="1600"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200" dirty="0"/>
              <a:t>MAC Protocol Proposal for Multiple BAN </a:t>
            </a:r>
            <a:r>
              <a:rPr lang="en-US" sz="2200" dirty="0" err="1"/>
              <a:t>Environmnet</a:t>
            </a:r>
            <a:r>
              <a:rPr lang="en-US" sz="2200" dirty="0"/>
              <a:t> (Lv1)</a:t>
            </a:r>
            <a:br>
              <a:rPr lang="en-US" sz="2200" dirty="0"/>
            </a:br>
            <a:r>
              <a:rPr lang="en-US" sz="2200" dirty="0"/>
              <a:t># 15-22-0639</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1584101"/>
            <a:ext cx="7772400" cy="4720446"/>
          </a:xfrm>
          <a:prstGeom prst="rect">
            <a:avLst/>
          </a:prstGeom>
        </p:spPr>
        <p:txBody>
          <a:bodyPr/>
          <a:lstStyle/>
          <a:p>
            <a:pPr>
              <a:buFont typeface="+mj-lt"/>
              <a:buAutoNum type="arabicPeriod"/>
            </a:pPr>
            <a:r>
              <a:rPr lang="en-US" sz="1800" dirty="0"/>
              <a:t>Utilizes Control Channel.</a:t>
            </a:r>
          </a:p>
          <a:p>
            <a:pPr lvl="1"/>
            <a:r>
              <a:rPr lang="en-US" sz="1400" dirty="0"/>
              <a:t>Limits transmission privilege on Control Channel only to coordinators.</a:t>
            </a:r>
          </a:p>
          <a:p>
            <a:pPr lvl="1"/>
            <a:r>
              <a:rPr lang="en-US" sz="1400" dirty="0"/>
              <a:t>Allows more efficient and accurate clear channel assessment by separating control frames and data frames.</a:t>
            </a:r>
          </a:p>
          <a:p>
            <a:pPr lvl="1"/>
            <a:r>
              <a:rPr lang="en-US" sz="1400" dirty="0"/>
              <a:t>Two mandatory channels for control and data frames are required.</a:t>
            </a:r>
          </a:p>
          <a:p>
            <a:pPr>
              <a:buFont typeface="+mj-lt"/>
              <a:buAutoNum type="arabicPeriod"/>
            </a:pPr>
            <a:r>
              <a:rPr lang="en-US" sz="1800" dirty="0"/>
              <a:t>Introduces 3 Periods in Data Channel</a:t>
            </a:r>
          </a:p>
          <a:p>
            <a:pPr lvl="1"/>
            <a:r>
              <a:rPr lang="en-US" sz="1400" dirty="0"/>
              <a:t>Network Management Period (NMP) for Data Beacons,</a:t>
            </a:r>
          </a:p>
          <a:p>
            <a:pPr lvl="1"/>
            <a:r>
              <a:rPr lang="en-US" sz="1400" dirty="0"/>
              <a:t>Contention Free Period (CFP) for scheduled data frames,</a:t>
            </a:r>
          </a:p>
          <a:p>
            <a:pPr lvl="1"/>
            <a:r>
              <a:rPr lang="en-US" sz="1400" dirty="0"/>
              <a:t>And Contention Access Period (CAP) for unscheduled data frames and node connection/disconnection.</a:t>
            </a:r>
            <a:endParaRPr lang="en-US" sz="1800" dirty="0"/>
          </a:p>
          <a:p>
            <a:pPr>
              <a:buFont typeface="+mj-lt"/>
              <a:buAutoNum type="arabicPeriod"/>
            </a:pPr>
            <a:r>
              <a:rPr lang="en-US" sz="1800" dirty="0"/>
              <a:t>Each BAN has its own contention free period while sharing superframes.</a:t>
            </a:r>
          </a:p>
          <a:p>
            <a:pPr lvl="1"/>
            <a:r>
              <a:rPr lang="en-US" sz="1400" dirty="0"/>
              <a:t>To avoid frame collision between coexisting BANs.</a:t>
            </a:r>
          </a:p>
          <a:p>
            <a:pPr lvl="1"/>
            <a:endParaRPr lang="en-US" sz="1400" dirty="0"/>
          </a:p>
          <a:p>
            <a:r>
              <a:rPr lang="en-US" sz="1600" dirty="0"/>
              <a:t>Operating procedures of some MAC functions such as BAN Creation and Superframe Transition are explained.</a:t>
            </a:r>
          </a:p>
          <a:p>
            <a:r>
              <a:rPr lang="en-US" sz="1600" dirty="0"/>
              <a:t>The newly required fields for performing this procedure have been explained.</a:t>
            </a:r>
          </a:p>
        </p:txBody>
      </p:sp>
    </p:spTree>
    <p:extLst>
      <p:ext uri="{BB962C8B-B14F-4D97-AF65-F5344CB8AC3E}">
        <p14:creationId xmlns:p14="http://schemas.microsoft.com/office/powerpoint/2010/main" val="133202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200" dirty="0"/>
              <a:t>MAC proposal for coexisting dependable BANs</a:t>
            </a:r>
            <a:br>
              <a:rPr lang="en-US" sz="2200" dirty="0"/>
            </a:br>
            <a:r>
              <a:rPr lang="en-US" sz="2200" dirty="0"/>
              <a:t># 15-22-0594</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1635617"/>
            <a:ext cx="7772400" cy="4668930"/>
          </a:xfrm>
          <a:prstGeom prst="rect">
            <a:avLst/>
          </a:prstGeom>
        </p:spPr>
        <p:txBody>
          <a:bodyPr/>
          <a:lstStyle/>
          <a:p>
            <a:pPr>
              <a:buFont typeface="+mj-lt"/>
              <a:buAutoNum type="arabicPeriod"/>
            </a:pPr>
            <a:r>
              <a:rPr lang="en-US" sz="1800" dirty="0"/>
              <a:t>Dependable BAN Service Classes</a:t>
            </a:r>
          </a:p>
          <a:p>
            <a:pPr lvl="1"/>
            <a:r>
              <a:rPr lang="en-US" sz="1400" dirty="0"/>
              <a:t>Specifies three classes. Coexisting BANs will coordinates based on the BAN class.</a:t>
            </a:r>
          </a:p>
          <a:p>
            <a:pPr>
              <a:buFont typeface="+mj-lt"/>
              <a:buAutoNum type="arabicPeriod"/>
            </a:pPr>
            <a:r>
              <a:rPr lang="en-US" sz="1800" dirty="0"/>
              <a:t>Beacon Period Extension</a:t>
            </a:r>
          </a:p>
          <a:p>
            <a:pPr lvl="1"/>
            <a:r>
              <a:rPr lang="en-US" sz="1400" dirty="0"/>
              <a:t>Allows flexible configuration of the beacon period.</a:t>
            </a:r>
          </a:p>
          <a:p>
            <a:pPr lvl="1"/>
            <a:r>
              <a:rPr lang="en-US" sz="1400" dirty="0"/>
              <a:t>Supports large number of nodes while guaranteeing short cycle time.</a:t>
            </a:r>
          </a:p>
          <a:p>
            <a:pPr lvl="1"/>
            <a:r>
              <a:rPr lang="en-US" sz="1400" dirty="0"/>
              <a:t>Guarantees that nodes can access the channel every cycle time.</a:t>
            </a:r>
          </a:p>
          <a:p>
            <a:pPr>
              <a:buFont typeface="+mj-lt"/>
              <a:buAutoNum type="arabicPeriod"/>
            </a:pPr>
            <a:r>
              <a:rPr lang="en-US" sz="1800" dirty="0"/>
              <a:t>Coordinator Hub and Beacon Access Phase</a:t>
            </a:r>
          </a:p>
          <a:p>
            <a:pPr lvl="1"/>
            <a:r>
              <a:rPr lang="en-US" sz="1400" dirty="0"/>
              <a:t>Defines Beacon Access Phase (BAP) in the beacon period.</a:t>
            </a:r>
          </a:p>
          <a:p>
            <a:pPr lvl="1"/>
            <a:r>
              <a:rPr lang="en-US" sz="1400" dirty="0"/>
              <a:t>Defines a coordinator hub and a leaf hub and let coordinator hub assigns beacon slots for leaf hubs.</a:t>
            </a:r>
          </a:p>
          <a:p>
            <a:pPr>
              <a:buFont typeface="+mj-lt"/>
              <a:buAutoNum type="arabicPeriod"/>
            </a:pPr>
            <a:r>
              <a:rPr lang="en-US" sz="1800" dirty="0"/>
              <a:t>Scheduled Access Extension</a:t>
            </a:r>
          </a:p>
          <a:p>
            <a:pPr lvl="1"/>
            <a:r>
              <a:rPr lang="en-US" sz="1400" dirty="0"/>
              <a:t>Allows nodes have periodic access multiple ties in a beacon period</a:t>
            </a:r>
          </a:p>
          <a:p>
            <a:pPr>
              <a:buFont typeface="+mj-lt"/>
              <a:buAutoNum type="arabicPeriod"/>
            </a:pPr>
            <a:r>
              <a:rPr lang="en-US" sz="1800" dirty="0"/>
              <a:t>Adaptative Superframe Interleaving with Adjustment and Regulation</a:t>
            </a:r>
          </a:p>
          <a:p>
            <a:pPr lvl="1"/>
            <a:r>
              <a:rPr lang="en-US" sz="1400" dirty="0"/>
              <a:t>Negotiates the structure of beacon period among coexisting dependable BANs and regulates transmissions.</a:t>
            </a:r>
          </a:p>
        </p:txBody>
      </p:sp>
    </p:spTree>
    <p:extLst>
      <p:ext uri="{BB962C8B-B14F-4D97-AF65-F5344CB8AC3E}">
        <p14:creationId xmlns:p14="http://schemas.microsoft.com/office/powerpoint/2010/main" val="348053859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6224</TotalTime>
  <Words>597</Words>
  <Application>Microsoft Office PowerPoint</Application>
  <PresentationFormat>On-screen Show (4:3)</PresentationFormat>
  <Paragraphs>51</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MAC Protocol Proposal for Multiple BAN Environmnet (Lv1) # 15-22-0639</vt:lpstr>
      <vt:lpstr>MAC proposal for coexisting dependable BANs # 15-22-0594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212</cp:revision>
  <dcterms:modified xsi:type="dcterms:W3CDTF">2023-01-19T15:39:03Z</dcterms:modified>
</cp:coreProperties>
</file>