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363" r:id="rId2"/>
    <p:sldId id="2413" r:id="rId3"/>
    <p:sldId id="2414" r:id="rId4"/>
    <p:sldId id="2385" r:id="rId5"/>
    <p:sldId id="2368" r:id="rId6"/>
    <p:sldId id="2408" r:id="rId7"/>
    <p:sldId id="361" r:id="rId8"/>
    <p:sldId id="2433" r:id="rId9"/>
    <p:sldId id="2434" r:id="rId10"/>
    <p:sldId id="2435" r:id="rId11"/>
    <p:sldId id="2428" r:id="rId12"/>
    <p:sldId id="2429" r:id="rId13"/>
    <p:sldId id="2430" r:id="rId14"/>
    <p:sldId id="2377" r:id="rId15"/>
    <p:sldId id="2389" r:id="rId16"/>
    <p:sldId id="2431" r:id="rId17"/>
    <p:sldId id="2432" r:id="rId18"/>
    <p:sldId id="296"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3BBB86-00AB-4273-A45F-604407D0D212}" v="55" dt="2022-11-17T05:07:05.0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Rolfe" userId="2cb8745b51aa14eb" providerId="LiveId" clId="{67E54AF4-C3F7-49FD-924E-274937FD368C}"/>
    <pc:docChg chg="delSld modSld modMainMaster">
      <pc:chgData name="Benjamin Rolfe" userId="2cb8745b51aa14eb" providerId="LiveId" clId="{67E54AF4-C3F7-49FD-924E-274937FD368C}" dt="2022-11-17T09:05:06.690" v="49" actId="47"/>
      <pc:docMkLst>
        <pc:docMk/>
      </pc:docMkLst>
      <pc:sldChg chg="del">
        <pc:chgData name="Benjamin Rolfe" userId="2cb8745b51aa14eb" providerId="LiveId" clId="{67E54AF4-C3F7-49FD-924E-274937FD368C}" dt="2022-11-17T09:05:06.690" v="49" actId="47"/>
        <pc:sldMkLst>
          <pc:docMk/>
          <pc:sldMk cId="3542181940" sldId="339"/>
        </pc:sldMkLst>
      </pc:sldChg>
      <pc:sldChg chg="modSp mod">
        <pc:chgData name="Benjamin Rolfe" userId="2cb8745b51aa14eb" providerId="LiveId" clId="{67E54AF4-C3F7-49FD-924E-274937FD368C}" dt="2022-11-17T09:04:39.650" v="46" actId="20577"/>
        <pc:sldMkLst>
          <pc:docMk/>
          <pc:sldMk cId="0" sldId="363"/>
        </pc:sldMkLst>
        <pc:spChg chg="mod">
          <ac:chgData name="Benjamin Rolfe" userId="2cb8745b51aa14eb" providerId="LiveId" clId="{67E54AF4-C3F7-49FD-924E-274937FD368C}" dt="2022-11-17T09:04:39.650" v="46" actId="20577"/>
          <ac:spMkLst>
            <pc:docMk/>
            <pc:sldMk cId="0" sldId="363"/>
            <ac:spMk id="2" creationId="{11B74706-8CE8-446F-ADD5-944A55CFBC25}"/>
          </ac:spMkLst>
        </pc:spChg>
      </pc:sldChg>
      <pc:sldChg chg="del">
        <pc:chgData name="Benjamin Rolfe" userId="2cb8745b51aa14eb" providerId="LiveId" clId="{67E54AF4-C3F7-49FD-924E-274937FD368C}" dt="2022-11-17T09:05:05.783" v="48" actId="47"/>
        <pc:sldMkLst>
          <pc:docMk/>
          <pc:sldMk cId="1968720319" sldId="2366"/>
        </pc:sldMkLst>
      </pc:sldChg>
      <pc:sldChg chg="del">
        <pc:chgData name="Benjamin Rolfe" userId="2cb8745b51aa14eb" providerId="LiveId" clId="{67E54AF4-C3F7-49FD-924E-274937FD368C}" dt="2022-11-17T09:05:04.974" v="47" actId="47"/>
        <pc:sldMkLst>
          <pc:docMk/>
          <pc:sldMk cId="3686271649" sldId="2401"/>
        </pc:sldMkLst>
      </pc:sldChg>
      <pc:sldMasterChg chg="modSp mod">
        <pc:chgData name="Benjamin Rolfe" userId="2cb8745b51aa14eb" providerId="LiveId" clId="{67E54AF4-C3F7-49FD-924E-274937FD368C}" dt="2022-11-17T07:03:13.431" v="7" actId="20577"/>
        <pc:sldMasterMkLst>
          <pc:docMk/>
          <pc:sldMasterMk cId="0" sldId="2147483648"/>
        </pc:sldMasterMkLst>
        <pc:spChg chg="mod">
          <ac:chgData name="Benjamin Rolfe" userId="2cb8745b51aa14eb" providerId="LiveId" clId="{67E54AF4-C3F7-49FD-924E-274937FD368C}" dt="2022-11-17T07:03:13.431" v="7"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802.15-22-0666-00-04ab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5/dcn/22/15-22-0602-00-04ab-sensing-sequence-metrics.pptx" TargetMode="External"/><Relationship Id="rId3" Type="http://schemas.openxmlformats.org/officeDocument/2006/relationships/hyperlink" Target="https://mentor.ieee.org/802.15/dcn/22/15-22-0585-00-04ab-one-to-many-ranging-using-nba-mms.pptx" TargetMode="External"/><Relationship Id="rId7" Type="http://schemas.openxmlformats.org/officeDocument/2006/relationships/hyperlink" Target="https://mentor.ieee.org/802.15/dcn/22/15-22-0592-00-04ab-pulse-burst-sensing-phase-noise-proof-supercomplementary-set-of-sequences.pptx" TargetMode="External"/><Relationship Id="rId2" Type="http://schemas.openxmlformats.org/officeDocument/2006/relationships/hyperlink" Target="https://mentor.ieee.org/802.15/dcn/22/15-22-0593-00-04ab-flexible-block-structure-updates.ppt" TargetMode="External"/><Relationship Id="rId1" Type="http://schemas.openxmlformats.org/officeDocument/2006/relationships/slideLayout" Target="../slideLayouts/slideLayout2.xml"/><Relationship Id="rId6" Type="http://schemas.openxmlformats.org/officeDocument/2006/relationships/hyperlink" Target="https://mentor.ieee.org/802.15/dcn/22/15-22-0604-00-04ab-nba-mms-uwb-compressed-psdu.pptx" TargetMode="External"/><Relationship Id="rId11" Type="http://schemas.openxmlformats.org/officeDocument/2006/relationships/hyperlink" Target="https://mentor.ieee.org/802.15/dcn/22/15-22-0608-01-04ab-header-ie-extension.pptx" TargetMode="External"/><Relationship Id="rId5" Type="http://schemas.openxmlformats.org/officeDocument/2006/relationships/hyperlink" Target="https://mentor.ieee.org/802.15/dcn/22/15-22-0588-00-04ab-time-domain-mask-for-pulse-shape-in-802-15-4ab.pptx" TargetMode="External"/><Relationship Id="rId10" Type="http://schemas.openxmlformats.org/officeDocument/2006/relationships/hyperlink" Target="https://mentor.ieee.org/802.15/dcn/21/15-21-0506-04-04ab-advanced-coding-for-data-comm.pptx" TargetMode="External"/><Relationship Id="rId4" Type="http://schemas.openxmlformats.org/officeDocument/2006/relationships/hyperlink" Target="https://mentor.ieee.org/802.15/dcn/22/15-22-0568-01-04ab-improvements-on-scheduling-ie-design-in-802-15-4ab.pptx" TargetMode="External"/><Relationship Id="rId9" Type="http://schemas.openxmlformats.org/officeDocument/2006/relationships/hyperlink" Target="https://mentor.ieee.org/802.15/dcn/22/15-22-0606-00-04ab-spectrum-sensing-based-deferral-evaluation-and-enhancemen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5/dcn/22/15-22-0570-00-04ab-rsf-and-mmrs-in-multi-millisecond-uwb.pptx" TargetMode="External"/><Relationship Id="rId3" Type="http://schemas.openxmlformats.org/officeDocument/2006/relationships/hyperlink" Target="https://mentor.ieee.org/802.15/dcn/22/15-22-0574-00-04ab-channels-for-frequency-stitching.pptx" TargetMode="External"/><Relationship Id="rId7" Type="http://schemas.openxmlformats.org/officeDocument/2006/relationships/hyperlink" Target="https://mentor.ieee.org/802.15/dcn/22/15-22-0613-00-04ab-co-scheduling-ranging-and-sensing-continued.ppt" TargetMode="External"/><Relationship Id="rId2" Type="http://schemas.openxmlformats.org/officeDocument/2006/relationships/hyperlink" Target="https://mentor.ieee.org/802.15/dcn/22/15-22-0609-00-04ab-nb-channel-hopping-for-nb-assisted-uwb.ppt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632-00-04ab-scz-code-blocks-a-good-candidate-for-the-sensing-sequences-in-4ab.pptx" TargetMode="External"/><Relationship Id="rId11" Type="http://schemas.openxmlformats.org/officeDocument/2006/relationships/hyperlink" Target="https://mentor.ieee.org/802.15/dcn/22/15-22-0645-00-04ab-inter-frame-spacing-follow-up.pptx" TargetMode="External"/><Relationship Id="rId5" Type="http://schemas.openxmlformats.org/officeDocument/2006/relationships/hyperlink" Target="https://mentor.ieee.org/802.15/dcn/22/15-22-0593-00-04ab-flexible-block-structure-updates.ppt" TargetMode="External"/><Relationship Id="rId10" Type="http://schemas.openxmlformats.org/officeDocument/2006/relationships/hyperlink" Target="https://mentor.ieee.org/802.15/dcn/22/15-22-0642-01-04ab-ssbd-enabled-uwb-radio-coexistence-with-wi-fi-6e-demo.pptx" TargetMode="External"/><Relationship Id="rId4" Type="http://schemas.openxmlformats.org/officeDocument/2006/relationships/hyperlink" Target="https://mentor.ieee.org/802.15/dcn/22/15-22-0573-00-04ab-follow-up-on-uwb-channel-usage-coordination.pptx" TargetMode="External"/><Relationship Id="rId9" Type="http://schemas.openxmlformats.org/officeDocument/2006/relationships/hyperlink" Target="https://mentor.ieee.org/802.15/dcn/22/15-22-0514-01-04ab-non-coherent-phy-layer-proposal-for-15-4ab-tfd.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2/15-22-0660-00-04ab-code-length-selection-of-11n-based-ldpc-codes-for-15-4ab.pptx" TargetMode="External"/><Relationship Id="rId3" Type="http://schemas.openxmlformats.org/officeDocument/2006/relationships/hyperlink" Target="https://mentor.ieee.org/802.15/dcn/22/15-22-0650-02-04ab-consensus-on-uwb-sensing-for-802-15-4ab.pptx" TargetMode="External"/><Relationship Id="rId7" Type="http://schemas.openxmlformats.org/officeDocument/2006/relationships/hyperlink" Target="https://mentor.ieee.org/802.15/dcn/22/15-22-0616-00-04ab-interference-analysis-of-initial-synchronization-sequence.pptx" TargetMode="External"/><Relationship Id="rId2" Type="http://schemas.openxmlformats.org/officeDocument/2006/relationships/hyperlink" Target="https://mentor.ieee.org/802.15/dcn/22/15-22-0646-00-04ab-uwb-in-band-discovery.ppthttps:/mentor.ieee.org/802.15/dcn/22/15-22-0646-00-04ab-uwb-in-band-discovery.ppt" TargetMode="External"/><Relationship Id="rId1" Type="http://schemas.openxmlformats.org/officeDocument/2006/relationships/slideLayout" Target="../slideLayouts/slideLayout2.xml"/><Relationship Id="rId6" Type="http://schemas.openxmlformats.org/officeDocument/2006/relationships/hyperlink" Target="https://mentor.ieee.org/802.15/dcn/22/15-22-0659-01-04ab-further-thoughts-on-the-mac-of-the-nba-mms-uwb.pptx" TargetMode="External"/><Relationship Id="rId11" Type="http://schemas.openxmlformats.org/officeDocument/2006/relationships/hyperlink" Target="https://mentor.ieee.org/802.15/dcn/22/15-22-0653-00-04ab-an-updated-phy-header-proposal.pptx" TargetMode="External"/><Relationship Id="rId5" Type="http://schemas.openxmlformats.org/officeDocument/2006/relationships/hyperlink" Target="https://mentor.ieee.org/802.15/dcn/22/15-22-0649-00-04ab-coherent-phy-layer-proposal-for-15-4ab-tfd.docx" TargetMode="External"/><Relationship Id="rId10" Type="http://schemas.openxmlformats.org/officeDocument/2006/relationships/hyperlink" Target="https://mentor.ieee.org/802.15/dcn/22/15-22-0654-00-04ab-draft-text-for-uwb-wake-up-radio.pdf" TargetMode="External"/><Relationship Id="rId4" Type="http://schemas.openxmlformats.org/officeDocument/2006/relationships/hyperlink" Target="https://mentor.ieee.org/802.15/dcn/22/15-22-0651-00-04ab-recap-and-new-considerations-on-nba-mms-ranging-integrity-fragments.pptx" TargetMode="External"/><Relationship Id="rId9" Type="http://schemas.openxmlformats.org/officeDocument/2006/relationships/hyperlink" Target="https://mentor.ieee.org/802.15/documents?is_dcn=571&amp;is_group=04ab"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webex.com/ieeesa/j.php?MTID=m95604532074fae572029cf2fd8c9f2e3" TargetMode="External"/><Relationship Id="rId2" Type="http://schemas.openxmlformats.org/officeDocument/2006/relationships/hyperlink" Target="https://ieeesa.webex.com/ieeesa/j.php?MTID=m5dff7eac804a555afce33031902f8b9e" TargetMode="External"/><Relationship Id="rId1" Type="http://schemas.openxmlformats.org/officeDocument/2006/relationships/slideLayout" Target="../slideLayouts/slideLayout2.xml"/><Relationship Id="rId6" Type="http://schemas.openxmlformats.org/officeDocument/2006/relationships/hyperlink" Target="https://ieeesa.webex.com/ieeesa/j.php?MTID=m80ccf8df7986bb01a69f3db4b8243fef" TargetMode="External"/><Relationship Id="rId5" Type="http://schemas.openxmlformats.org/officeDocument/2006/relationships/hyperlink" Target="https://ieeesa.webex.com/ieeesa/j.php?MTID=mb884a0f3d7d2d4ef463797a991898c12" TargetMode="External"/><Relationship Id="rId4" Type="http://schemas.openxmlformats.org/officeDocument/2006/relationships/hyperlink" Target="https://ieeesa.webex.com/ieeesa/j.php?MTID=m8257e200f37151060c55093c984a64c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November 2022 Interim Session Closing Reports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17 November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8D42E-67DC-152A-27CA-8221B6E503AD}"/>
              </a:ext>
            </a:extLst>
          </p:cNvPr>
          <p:cNvSpPr>
            <a:spLocks noGrp="1"/>
          </p:cNvSpPr>
          <p:nvPr>
            <p:ph type="title"/>
          </p:nvPr>
        </p:nvSpPr>
        <p:spPr/>
        <p:txBody>
          <a:bodyPr/>
          <a:lstStyle/>
          <a:p>
            <a:r>
              <a:rPr lang="en-US" dirty="0"/>
              <a:t>Session Accomplishments</a:t>
            </a:r>
          </a:p>
        </p:txBody>
      </p:sp>
      <p:sp>
        <p:nvSpPr>
          <p:cNvPr id="3" name="Content Placeholder 2">
            <a:extLst>
              <a:ext uri="{FF2B5EF4-FFF2-40B4-BE49-F238E27FC236}">
                <a16:creationId xmlns:a16="http://schemas.microsoft.com/office/drawing/2014/main" id="{0EE0DE65-FE8F-2743-9551-24FB13753D49}"/>
              </a:ext>
            </a:extLst>
          </p:cNvPr>
          <p:cNvSpPr>
            <a:spLocks noGrp="1"/>
          </p:cNvSpPr>
          <p:nvPr>
            <p:ph idx="1"/>
          </p:nvPr>
        </p:nvSpPr>
        <p:spPr/>
        <p:txBody>
          <a:bodyPr/>
          <a:lstStyle/>
          <a:p>
            <a:pPr marL="457200" indent="-457200">
              <a:buFont typeface="Arial" panose="020B0604020202020204" pitchFamily="34" charset="0"/>
              <a:buChar char="•"/>
            </a:pPr>
            <a:r>
              <a:rPr lang="en-US" dirty="0"/>
              <a:t>Major progress converging and consolidating proposals</a:t>
            </a:r>
          </a:p>
          <a:p>
            <a:pPr marL="857250" lvl="1" indent="-457200">
              <a:buFont typeface="Arial" panose="020B0604020202020204" pitchFamily="34" charset="0"/>
              <a:buChar char="•"/>
            </a:pPr>
            <a:r>
              <a:rPr lang="en-US" dirty="0"/>
              <a:t>All major topic areas have progressed</a:t>
            </a:r>
          </a:p>
          <a:p>
            <a:pPr marL="457200" indent="-457200">
              <a:buFont typeface="Arial" panose="020B0604020202020204" pitchFamily="34" charset="0"/>
              <a:buChar char="•"/>
            </a:pPr>
            <a:r>
              <a:rPr lang="en-US" dirty="0"/>
              <a:t>Much technical detail added</a:t>
            </a:r>
          </a:p>
          <a:p>
            <a:pPr marL="457200" indent="-457200">
              <a:buFont typeface="Arial" panose="020B0604020202020204" pitchFamily="34" charset="0"/>
              <a:buChar char="•"/>
            </a:pPr>
            <a:r>
              <a:rPr lang="en-US" dirty="0"/>
              <a:t>Many TFD contributions added </a:t>
            </a:r>
            <a:r>
              <a:rPr lang="en-US"/>
              <a:t>or updated</a:t>
            </a:r>
          </a:p>
          <a:p>
            <a:pPr marL="0" indent="0"/>
            <a:endParaRPr lang="en-US" dirty="0"/>
          </a:p>
          <a:p>
            <a:pPr marL="400050" lvl="1" indent="0"/>
            <a:endParaRPr lang="en-US" dirty="0"/>
          </a:p>
        </p:txBody>
      </p:sp>
      <p:sp>
        <p:nvSpPr>
          <p:cNvPr id="4" name="Slide Number Placeholder 3">
            <a:extLst>
              <a:ext uri="{FF2B5EF4-FFF2-40B4-BE49-F238E27FC236}">
                <a16:creationId xmlns:a16="http://schemas.microsoft.com/office/drawing/2014/main" id="{C4675FB5-795D-1871-525D-4D26D3B5BB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68015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3A28-A050-6743-D1D8-6AE42D3EEFD0}"/>
              </a:ext>
            </a:extLst>
          </p:cNvPr>
          <p:cNvSpPr>
            <a:spLocks noGrp="1"/>
          </p:cNvSpPr>
          <p:nvPr>
            <p:ph type="title"/>
          </p:nvPr>
        </p:nvSpPr>
        <p:spPr>
          <a:xfrm>
            <a:off x="755576" y="692696"/>
            <a:ext cx="7764463" cy="531143"/>
          </a:xfrm>
        </p:spPr>
        <p:txBody>
          <a:bodyPr>
            <a:normAutofit fontScale="90000"/>
          </a:bodyPr>
          <a:lstStyle/>
          <a:p>
            <a:r>
              <a:rPr lang="en-US" dirty="0"/>
              <a:t>Presentations</a:t>
            </a:r>
          </a:p>
        </p:txBody>
      </p:sp>
      <p:sp>
        <p:nvSpPr>
          <p:cNvPr id="4" name="Slide Number Placeholder 3">
            <a:extLst>
              <a:ext uri="{FF2B5EF4-FFF2-40B4-BE49-F238E27FC236}">
                <a16:creationId xmlns:a16="http://schemas.microsoft.com/office/drawing/2014/main" id="{DF15F55B-65FB-7371-40E3-5E2EB864651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graphicFrame>
        <p:nvGraphicFramePr>
          <p:cNvPr id="8" name="Table 7">
            <a:extLst>
              <a:ext uri="{FF2B5EF4-FFF2-40B4-BE49-F238E27FC236}">
                <a16:creationId xmlns:a16="http://schemas.microsoft.com/office/drawing/2014/main" id="{6CF24A0B-69F7-9482-E6DD-A787A08F07D9}"/>
              </a:ext>
            </a:extLst>
          </p:cNvPr>
          <p:cNvGraphicFramePr>
            <a:graphicFrameLocks noGrp="1"/>
          </p:cNvGraphicFramePr>
          <p:nvPr/>
        </p:nvGraphicFramePr>
        <p:xfrm>
          <a:off x="768350" y="1532761"/>
          <a:ext cx="7764463" cy="4546540"/>
        </p:xfrm>
        <a:graphic>
          <a:graphicData uri="http://schemas.openxmlformats.org/drawingml/2006/table">
            <a:tbl>
              <a:tblPr>
                <a:tableStyleId>{5C22544A-7EE6-4342-B048-85BDC9FD1C3A}</a:tableStyleId>
              </a:tblPr>
              <a:tblGrid>
                <a:gridCol w="621645">
                  <a:extLst>
                    <a:ext uri="{9D8B030D-6E8A-4147-A177-3AD203B41FA5}">
                      <a16:colId xmlns:a16="http://schemas.microsoft.com/office/drawing/2014/main" val="3464231224"/>
                    </a:ext>
                  </a:extLst>
                </a:gridCol>
                <a:gridCol w="938561">
                  <a:extLst>
                    <a:ext uri="{9D8B030D-6E8A-4147-A177-3AD203B41FA5}">
                      <a16:colId xmlns:a16="http://schemas.microsoft.com/office/drawing/2014/main" val="2696123269"/>
                    </a:ext>
                  </a:extLst>
                </a:gridCol>
                <a:gridCol w="6204257">
                  <a:extLst>
                    <a:ext uri="{9D8B030D-6E8A-4147-A177-3AD203B41FA5}">
                      <a16:colId xmlns:a16="http://schemas.microsoft.com/office/drawing/2014/main" val="1254716629"/>
                    </a:ext>
                  </a:extLst>
                </a:gridCol>
              </a:tblGrid>
              <a:tr h="454654">
                <a:tc>
                  <a:txBody>
                    <a:bodyPr/>
                    <a:lstStyle/>
                    <a:p>
                      <a:pPr algn="ctr" fontAlgn="ctr"/>
                      <a:r>
                        <a:rPr lang="en-US" sz="1300" u="none" strike="noStrike">
                          <a:effectLst/>
                        </a:rPr>
                        <a:t>1</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15-22-0593</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2"/>
                        </a:rPr>
                        <a:t>https://mentor.ieee.org/802.15/dcn/22/15-22-0593-00-04ab-flexible-block-structure-updates.ppt</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960496636"/>
                  </a:ext>
                </a:extLst>
              </a:tr>
              <a:tr h="454654">
                <a:tc>
                  <a:txBody>
                    <a:bodyPr/>
                    <a:lstStyle/>
                    <a:p>
                      <a:pPr algn="ctr" fontAlgn="ctr"/>
                      <a:r>
                        <a:rPr lang="en-US" sz="1300" u="none" strike="noStrike">
                          <a:effectLst/>
                        </a:rPr>
                        <a:t>2</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15-22-0585</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3"/>
                        </a:rPr>
                        <a:t>https://mentor.ieee.org/802.15/dcn/22/15-22-0585-00-04ab-one-to-many-ranging-using-nba-mms.pptx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4107107822"/>
                  </a:ext>
                </a:extLst>
              </a:tr>
              <a:tr h="454654">
                <a:tc>
                  <a:txBody>
                    <a:bodyPr/>
                    <a:lstStyle/>
                    <a:p>
                      <a:pPr algn="ctr" fontAlgn="ctr"/>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15-22-0568</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4"/>
                        </a:rPr>
                        <a:t>https://mentor.ieee.org/802.15/dcn/22/15-22-0568-01-04ab-improvements-on-scheduling-ie-design-in-802-15-4ab.pptx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284417523"/>
                  </a:ext>
                </a:extLst>
              </a:tr>
              <a:tr h="454654">
                <a:tc>
                  <a:txBody>
                    <a:bodyPr/>
                    <a:lstStyle/>
                    <a:p>
                      <a:pPr algn="ctr" fontAlgn="ctr"/>
                      <a:r>
                        <a:rPr lang="en-US" sz="1300" u="none" strike="noStrike">
                          <a:effectLst/>
                        </a:rPr>
                        <a:t>4</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15-22-0588</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5"/>
                        </a:rPr>
                        <a:t>https://mentor.ieee.org/802.15/dcn/22/15-22-0588-00-04ab-time-domain-mask-for-pulse-shape-in-802-15-4ab.pptx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039715959"/>
                  </a:ext>
                </a:extLst>
              </a:tr>
              <a:tr h="454654">
                <a:tc>
                  <a:txBody>
                    <a:bodyPr/>
                    <a:lstStyle/>
                    <a:p>
                      <a:pPr algn="ctr" fontAlgn="ctr"/>
                      <a:r>
                        <a:rPr lang="en-US" sz="1300" u="none" strike="noStrike">
                          <a:effectLst/>
                        </a:rPr>
                        <a:t>5</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15-22-0604</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6"/>
                        </a:rPr>
                        <a:t>https://mentor.ieee.org/802.15/dcn/22/15-22-0604-00-04ab-nba-mms-uwb-compressed-psdu.pptx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880113562"/>
                  </a:ext>
                </a:extLst>
              </a:tr>
              <a:tr h="454654">
                <a:tc>
                  <a:txBody>
                    <a:bodyPr/>
                    <a:lstStyle/>
                    <a:p>
                      <a:pPr algn="ctr" fontAlgn="ctr"/>
                      <a:r>
                        <a:rPr lang="en-US" sz="1300" u="none" strike="noStrike">
                          <a:effectLst/>
                        </a:rPr>
                        <a:t>6</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15-22-0592</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7"/>
                        </a:rPr>
                        <a:t>https://mentor.ieee.org/802.15/dcn/22/15-22-0592-00-04ab-pulse-burst-sensing-phase-noise-proof-supercomplementary-set-of-sequences.pptx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123624716"/>
                  </a:ext>
                </a:extLst>
              </a:tr>
              <a:tr h="454654">
                <a:tc>
                  <a:txBody>
                    <a:bodyPr/>
                    <a:lstStyle/>
                    <a:p>
                      <a:pPr algn="ctr" fontAlgn="ctr"/>
                      <a:r>
                        <a:rPr lang="en-US" sz="1300" u="none" strike="noStrike">
                          <a:effectLst/>
                        </a:rPr>
                        <a:t>7</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15-22-0602</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8"/>
                        </a:rPr>
                        <a:t>https://mentor.ieee.org/802.15/dcn/22/15-22-0602-00-04ab-sensing-sequence-metrics.pptx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236420570"/>
                  </a:ext>
                </a:extLst>
              </a:tr>
              <a:tr h="454654">
                <a:tc>
                  <a:txBody>
                    <a:bodyPr/>
                    <a:lstStyle/>
                    <a:p>
                      <a:pPr algn="ctr" fontAlgn="ctr"/>
                      <a:r>
                        <a:rPr lang="en-US" sz="1300" u="none" strike="noStrike">
                          <a:effectLst/>
                        </a:rPr>
                        <a:t>8</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15-22-0606</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9"/>
                        </a:rPr>
                        <a:t>https://mentor.ieee.org/802.15/dcn/22/15-22-0606-00-04ab-spectrum-sensing-based-deferral-evaluation-and-enhancement.pptx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163632878"/>
                  </a:ext>
                </a:extLst>
              </a:tr>
              <a:tr h="454654">
                <a:tc>
                  <a:txBody>
                    <a:bodyPr/>
                    <a:lstStyle/>
                    <a:p>
                      <a:pPr algn="ctr" fontAlgn="ctr"/>
                      <a:r>
                        <a:rPr lang="en-US" sz="1300" u="none" strike="noStrike">
                          <a:effectLst/>
                        </a:rPr>
                        <a:t>9</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15-22-0506</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10"/>
                        </a:rPr>
                        <a:t>https://mentor.ieee.org/802.15/dcn/21/15-21-0506-04-04ab-advanced-coding-for-data-comm.pptx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043103709"/>
                  </a:ext>
                </a:extLst>
              </a:tr>
              <a:tr h="454654">
                <a:tc>
                  <a:txBody>
                    <a:bodyPr/>
                    <a:lstStyle/>
                    <a:p>
                      <a:pPr algn="ctr" fontAlgn="ctr"/>
                      <a:r>
                        <a:rPr lang="en-US" sz="1300" u="none" strike="noStrike">
                          <a:effectLst/>
                        </a:rPr>
                        <a:t>10</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15-22-0608</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dirty="0">
                          <a:effectLst/>
                          <a:hlinkClick r:id="rId11"/>
                        </a:rPr>
                        <a:t>https://mentor.ieee.org/802.15/dcn/22/15-22-0608-01-04ab-header-ie-extension.pptx</a:t>
                      </a:r>
                      <a:endParaRPr lang="en-US" sz="1300" b="0" i="0" u="sng" strike="noStrike" dirty="0">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2516374574"/>
                  </a:ext>
                </a:extLst>
              </a:tr>
            </a:tbl>
          </a:graphicData>
        </a:graphic>
      </p:graphicFrame>
    </p:spTree>
    <p:extLst>
      <p:ext uri="{BB962C8B-B14F-4D97-AF65-F5344CB8AC3E}">
        <p14:creationId xmlns:p14="http://schemas.microsoft.com/office/powerpoint/2010/main" val="3521001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3A28-A050-6743-D1D8-6AE42D3EEFD0}"/>
              </a:ext>
            </a:extLst>
          </p:cNvPr>
          <p:cNvSpPr>
            <a:spLocks noGrp="1"/>
          </p:cNvSpPr>
          <p:nvPr>
            <p:ph type="title"/>
          </p:nvPr>
        </p:nvSpPr>
        <p:spPr>
          <a:xfrm>
            <a:off x="755576" y="692696"/>
            <a:ext cx="7764463" cy="531143"/>
          </a:xfrm>
        </p:spPr>
        <p:txBody>
          <a:bodyPr>
            <a:normAutofit fontScale="90000"/>
          </a:bodyPr>
          <a:lstStyle/>
          <a:p>
            <a:r>
              <a:rPr lang="en-US" dirty="0"/>
              <a:t>Presentations</a:t>
            </a:r>
          </a:p>
        </p:txBody>
      </p:sp>
      <p:sp>
        <p:nvSpPr>
          <p:cNvPr id="4" name="Slide Number Placeholder 3">
            <a:extLst>
              <a:ext uri="{FF2B5EF4-FFF2-40B4-BE49-F238E27FC236}">
                <a16:creationId xmlns:a16="http://schemas.microsoft.com/office/drawing/2014/main" id="{DF15F55B-65FB-7371-40E3-5E2EB864651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graphicFrame>
        <p:nvGraphicFramePr>
          <p:cNvPr id="3" name="Table 2">
            <a:extLst>
              <a:ext uri="{FF2B5EF4-FFF2-40B4-BE49-F238E27FC236}">
                <a16:creationId xmlns:a16="http://schemas.microsoft.com/office/drawing/2014/main" id="{2C5AD737-85EA-C12E-2E94-072BCE4F9D42}"/>
              </a:ext>
            </a:extLst>
          </p:cNvPr>
          <p:cNvGraphicFramePr>
            <a:graphicFrameLocks noGrp="1"/>
          </p:cNvGraphicFramePr>
          <p:nvPr/>
        </p:nvGraphicFramePr>
        <p:xfrm>
          <a:off x="690563" y="1157288"/>
          <a:ext cx="7764463" cy="4546540"/>
        </p:xfrm>
        <a:graphic>
          <a:graphicData uri="http://schemas.openxmlformats.org/drawingml/2006/table">
            <a:tbl>
              <a:tblPr>
                <a:tableStyleId>{5C22544A-7EE6-4342-B048-85BDC9FD1C3A}</a:tableStyleId>
              </a:tblPr>
              <a:tblGrid>
                <a:gridCol w="621645">
                  <a:extLst>
                    <a:ext uri="{9D8B030D-6E8A-4147-A177-3AD203B41FA5}">
                      <a16:colId xmlns:a16="http://schemas.microsoft.com/office/drawing/2014/main" val="3733206273"/>
                    </a:ext>
                  </a:extLst>
                </a:gridCol>
                <a:gridCol w="938561">
                  <a:extLst>
                    <a:ext uri="{9D8B030D-6E8A-4147-A177-3AD203B41FA5}">
                      <a16:colId xmlns:a16="http://schemas.microsoft.com/office/drawing/2014/main" val="3963023051"/>
                    </a:ext>
                  </a:extLst>
                </a:gridCol>
                <a:gridCol w="6204257">
                  <a:extLst>
                    <a:ext uri="{9D8B030D-6E8A-4147-A177-3AD203B41FA5}">
                      <a16:colId xmlns:a16="http://schemas.microsoft.com/office/drawing/2014/main" val="2299747941"/>
                    </a:ext>
                  </a:extLst>
                </a:gridCol>
              </a:tblGrid>
              <a:tr h="454654">
                <a:tc>
                  <a:txBody>
                    <a:bodyPr/>
                    <a:lstStyle/>
                    <a:p>
                      <a:pPr algn="ctr" fontAlgn="ctr"/>
                      <a:r>
                        <a:rPr lang="en-US" sz="1300" u="none" strike="noStrike">
                          <a:effectLst/>
                        </a:rPr>
                        <a:t>11</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15-22-0609</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2"/>
                        </a:rPr>
                        <a:t>https://mentor.ieee.org/802.15/dcn/22/15-22-0609-00-04ab-nb-channel-hopping-for-nb-assisted-uwb.pptx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026592401"/>
                  </a:ext>
                </a:extLst>
              </a:tr>
              <a:tr h="454654">
                <a:tc>
                  <a:txBody>
                    <a:bodyPr/>
                    <a:lstStyle/>
                    <a:p>
                      <a:pPr algn="ctr" fontAlgn="ctr"/>
                      <a:r>
                        <a:rPr lang="en-US" sz="1300" u="none" strike="noStrike">
                          <a:effectLst/>
                        </a:rPr>
                        <a:t>12</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15-22-0547</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3"/>
                        </a:rPr>
                        <a:t>https://mentor.ieee.org/802.15/dcn/22/15-22-0574-00-04ab-channels-for-frequency-stitching.pptx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671858742"/>
                  </a:ext>
                </a:extLst>
              </a:tr>
              <a:tr h="454654">
                <a:tc>
                  <a:txBody>
                    <a:bodyPr/>
                    <a:lstStyle/>
                    <a:p>
                      <a:pPr algn="ctr" fontAlgn="ctr"/>
                      <a:r>
                        <a:rPr lang="en-US" sz="1300" u="none" strike="noStrike">
                          <a:effectLst/>
                        </a:rPr>
                        <a:t>13</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15-22-0573</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4"/>
                        </a:rPr>
                        <a:t>https://mentor.ieee.org/802.15/dcn/22/15-22-0573-00-04ab-follow-up-on-uwb-channel-usage-coordination.pptx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120472687"/>
                  </a:ext>
                </a:extLst>
              </a:tr>
              <a:tr h="454654">
                <a:tc>
                  <a:txBody>
                    <a:bodyPr/>
                    <a:lstStyle/>
                    <a:p>
                      <a:pPr algn="ctr" fontAlgn="ctr"/>
                      <a:r>
                        <a:rPr lang="en-US" sz="1300" u="none" strike="noStrike">
                          <a:effectLst/>
                        </a:rPr>
                        <a:t>14</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15-22-0593</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5"/>
                        </a:rPr>
                        <a:t>https://mentor.ieee.org/802.15/dcn/22/15-22-0593-00-04ab-flexible-block-structure-updates.ppt</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734412984"/>
                  </a:ext>
                </a:extLst>
              </a:tr>
              <a:tr h="454654">
                <a:tc>
                  <a:txBody>
                    <a:bodyPr/>
                    <a:lstStyle/>
                    <a:p>
                      <a:pPr algn="ctr" fontAlgn="ctr"/>
                      <a:r>
                        <a:rPr lang="en-US" sz="1300" u="none" strike="noStrike">
                          <a:effectLst/>
                        </a:rPr>
                        <a:t>15</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15-22-0632</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6"/>
                        </a:rPr>
                        <a:t>https://mentor.ieee.org/802.15/dcn/22/15-22-0632-00-04ab-scz-code-blocks-a-good-candidate-for-the-sensing-sequences-in-4ab.pptx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2055606289"/>
                  </a:ext>
                </a:extLst>
              </a:tr>
              <a:tr h="454654">
                <a:tc>
                  <a:txBody>
                    <a:bodyPr/>
                    <a:lstStyle/>
                    <a:p>
                      <a:pPr algn="ctr" fontAlgn="ctr"/>
                      <a:r>
                        <a:rPr lang="en-US" sz="1300" u="none" strike="noStrike">
                          <a:effectLst/>
                        </a:rPr>
                        <a:t>16</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15-22-0613</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l" fontAlgn="ctr"/>
                      <a:r>
                        <a:rPr lang="en-US" sz="1300" u="sng" strike="noStrike">
                          <a:effectLst/>
                          <a:hlinkClick r:id="rId7"/>
                        </a:rPr>
                        <a:t>https://mentor.ieee.org/802.15/dcn/22/15-22-0613-00-04ab-co-scheduling-ranging-and-sensing-continued.ppt</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112786261"/>
                  </a:ext>
                </a:extLst>
              </a:tr>
              <a:tr h="454654">
                <a:tc>
                  <a:txBody>
                    <a:bodyPr/>
                    <a:lstStyle/>
                    <a:p>
                      <a:pPr algn="ctr" fontAlgn="ctr"/>
                      <a:r>
                        <a:rPr lang="en-US" sz="1300" u="none" strike="noStrike">
                          <a:effectLst/>
                        </a:rPr>
                        <a:t>17</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15-22-0570</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8"/>
                        </a:rPr>
                        <a:t>https://mentor.ieee.org/802.15/dcn/22/15-22-0570-00-04ab-rsf-and-mmrs-in-multi-millisecond-uwb.pptx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567789964"/>
                  </a:ext>
                </a:extLst>
              </a:tr>
              <a:tr h="454654">
                <a:tc>
                  <a:txBody>
                    <a:bodyPr/>
                    <a:lstStyle/>
                    <a:p>
                      <a:pPr algn="ctr" fontAlgn="ctr"/>
                      <a:r>
                        <a:rPr lang="en-US" sz="1300" u="none" strike="noStrike">
                          <a:effectLst/>
                        </a:rPr>
                        <a:t>18</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15-22-0514</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9"/>
                        </a:rPr>
                        <a:t>https://mentor.ieee.org/802.15/dcn/22/15-22-0514-01-04ab-non-coherent-phy-layer-proposal-for-15-4ab-tfd.docx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092778871"/>
                  </a:ext>
                </a:extLst>
              </a:tr>
              <a:tr h="454654">
                <a:tc>
                  <a:txBody>
                    <a:bodyPr/>
                    <a:lstStyle/>
                    <a:p>
                      <a:pPr algn="ctr" fontAlgn="ctr"/>
                      <a:r>
                        <a:rPr lang="en-US" sz="1300" u="none" strike="noStrike">
                          <a:effectLst/>
                        </a:rPr>
                        <a:t>19</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15-22-0642</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a:effectLst/>
                          <a:hlinkClick r:id="rId10"/>
                        </a:rPr>
                        <a:t>https://mentor.ieee.org/802.15/dcn/22/15-22-0642-01-04ab-ssbd-enabled-uwb-radio-coexistence-with-wi-fi-6e-demo.pptx</a:t>
                      </a:r>
                      <a:endParaRPr lang="en-US" sz="1300" b="0" i="0" u="sng" strike="noStrike">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3187906406"/>
                  </a:ext>
                </a:extLst>
              </a:tr>
              <a:tr h="454654">
                <a:tc>
                  <a:txBody>
                    <a:bodyPr/>
                    <a:lstStyle/>
                    <a:p>
                      <a:pPr algn="ctr" fontAlgn="ctr"/>
                      <a:r>
                        <a:rPr lang="en-US" sz="1300" u="none" strike="noStrike">
                          <a:effectLst/>
                        </a:rPr>
                        <a:t>20</a:t>
                      </a:r>
                      <a:endParaRPr lang="en-US" sz="1300" b="0" i="0" u="none" strike="noStrike">
                        <a:solidFill>
                          <a:srgbClr val="000000"/>
                        </a:solidFill>
                        <a:effectLst/>
                        <a:latin typeface="Calibri" panose="020F0502020204030204" pitchFamily="34" charset="0"/>
                      </a:endParaRPr>
                    </a:p>
                  </a:txBody>
                  <a:tcPr marL="7313" marR="7313" marT="7313" marB="0" anchor="ctr"/>
                </a:tc>
                <a:tc>
                  <a:txBody>
                    <a:bodyPr/>
                    <a:lstStyle/>
                    <a:p>
                      <a:pPr algn="ctr" fontAlgn="ctr"/>
                      <a:r>
                        <a:rPr lang="en-US" sz="1300" u="none" strike="noStrike">
                          <a:effectLst/>
                        </a:rPr>
                        <a:t>15-22-0645</a:t>
                      </a:r>
                      <a:endParaRPr lang="en-US" sz="1300" b="0" i="0" u="none" strike="noStrike">
                        <a:solidFill>
                          <a:srgbClr val="000000"/>
                        </a:solidFill>
                        <a:effectLst/>
                        <a:latin typeface="Times New Roman" panose="02020603050405020304" pitchFamily="18" charset="0"/>
                      </a:endParaRPr>
                    </a:p>
                  </a:txBody>
                  <a:tcPr marL="7313" marR="7313" marT="7313" marB="0" anchor="ctr"/>
                </a:tc>
                <a:tc>
                  <a:txBody>
                    <a:bodyPr/>
                    <a:lstStyle/>
                    <a:p>
                      <a:pPr algn="l" fontAlgn="ctr"/>
                      <a:r>
                        <a:rPr lang="en-US" sz="1300" u="sng" strike="noStrike" dirty="0">
                          <a:effectLst/>
                          <a:hlinkClick r:id="rId11"/>
                        </a:rPr>
                        <a:t>https://mentor.ieee.org/802.15/dcn/22/15-22-0645-00-04ab-inter-frame-spacing-follow-up.pptx</a:t>
                      </a:r>
                      <a:endParaRPr lang="en-US" sz="1300" b="0" i="0" u="sng" strike="noStrike" dirty="0">
                        <a:solidFill>
                          <a:srgbClr val="0563C1"/>
                        </a:solidFill>
                        <a:effectLst/>
                        <a:latin typeface="Calibri" panose="020F0502020204030204" pitchFamily="34" charset="0"/>
                      </a:endParaRPr>
                    </a:p>
                  </a:txBody>
                  <a:tcPr marL="7313" marR="7313" marT="7313" marB="0" anchor="ctr"/>
                </a:tc>
                <a:extLst>
                  <a:ext uri="{0D108BD9-81ED-4DB2-BD59-A6C34878D82A}">
                    <a16:rowId xmlns:a16="http://schemas.microsoft.com/office/drawing/2014/main" val="1609485220"/>
                  </a:ext>
                </a:extLst>
              </a:tr>
            </a:tbl>
          </a:graphicData>
        </a:graphic>
      </p:graphicFrame>
    </p:spTree>
    <p:extLst>
      <p:ext uri="{BB962C8B-B14F-4D97-AF65-F5344CB8AC3E}">
        <p14:creationId xmlns:p14="http://schemas.microsoft.com/office/powerpoint/2010/main" val="2295846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3A28-A050-6743-D1D8-6AE42D3EEFD0}"/>
              </a:ext>
            </a:extLst>
          </p:cNvPr>
          <p:cNvSpPr>
            <a:spLocks noGrp="1"/>
          </p:cNvSpPr>
          <p:nvPr>
            <p:ph type="title"/>
          </p:nvPr>
        </p:nvSpPr>
        <p:spPr>
          <a:xfrm>
            <a:off x="755576" y="692696"/>
            <a:ext cx="7764463" cy="531143"/>
          </a:xfrm>
        </p:spPr>
        <p:txBody>
          <a:bodyPr>
            <a:normAutofit fontScale="90000"/>
          </a:bodyPr>
          <a:lstStyle/>
          <a:p>
            <a:r>
              <a:rPr lang="en-US" dirty="0"/>
              <a:t>Presentations</a:t>
            </a:r>
          </a:p>
        </p:txBody>
      </p:sp>
      <p:sp>
        <p:nvSpPr>
          <p:cNvPr id="4" name="Slide Number Placeholder 3">
            <a:extLst>
              <a:ext uri="{FF2B5EF4-FFF2-40B4-BE49-F238E27FC236}">
                <a16:creationId xmlns:a16="http://schemas.microsoft.com/office/drawing/2014/main" id="{DF15F55B-65FB-7371-40E3-5E2EB864651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graphicFrame>
        <p:nvGraphicFramePr>
          <p:cNvPr id="5" name="Table 4">
            <a:extLst>
              <a:ext uri="{FF2B5EF4-FFF2-40B4-BE49-F238E27FC236}">
                <a16:creationId xmlns:a16="http://schemas.microsoft.com/office/drawing/2014/main" id="{88C221E0-9E2D-9A7A-1537-0073DEC3DD2F}"/>
              </a:ext>
            </a:extLst>
          </p:cNvPr>
          <p:cNvGraphicFramePr>
            <a:graphicFrameLocks noGrp="1"/>
          </p:cNvGraphicFramePr>
          <p:nvPr>
            <p:extLst>
              <p:ext uri="{D42A27DB-BD31-4B8C-83A1-F6EECF244321}">
                <p14:modId xmlns:p14="http://schemas.microsoft.com/office/powerpoint/2010/main" val="888173124"/>
              </p:ext>
            </p:extLst>
          </p:nvPr>
        </p:nvGraphicFramePr>
        <p:xfrm>
          <a:off x="793750" y="1368449"/>
          <a:ext cx="7558097" cy="4868863"/>
        </p:xfrm>
        <a:graphic>
          <a:graphicData uri="http://schemas.openxmlformats.org/drawingml/2006/table">
            <a:tbl>
              <a:tblPr>
                <a:tableStyleId>{5C22544A-7EE6-4342-B048-85BDC9FD1C3A}</a:tableStyleId>
              </a:tblPr>
              <a:tblGrid>
                <a:gridCol w="605122">
                  <a:extLst>
                    <a:ext uri="{9D8B030D-6E8A-4147-A177-3AD203B41FA5}">
                      <a16:colId xmlns:a16="http://schemas.microsoft.com/office/drawing/2014/main" val="2282364373"/>
                    </a:ext>
                  </a:extLst>
                </a:gridCol>
                <a:gridCol w="913616">
                  <a:extLst>
                    <a:ext uri="{9D8B030D-6E8A-4147-A177-3AD203B41FA5}">
                      <a16:colId xmlns:a16="http://schemas.microsoft.com/office/drawing/2014/main" val="2561881014"/>
                    </a:ext>
                  </a:extLst>
                </a:gridCol>
                <a:gridCol w="6039359">
                  <a:extLst>
                    <a:ext uri="{9D8B030D-6E8A-4147-A177-3AD203B41FA5}">
                      <a16:colId xmlns:a16="http://schemas.microsoft.com/office/drawing/2014/main" val="2790038030"/>
                    </a:ext>
                  </a:extLst>
                </a:gridCol>
              </a:tblGrid>
              <a:tr h="661482">
                <a:tc>
                  <a:txBody>
                    <a:bodyPr/>
                    <a:lstStyle/>
                    <a:p>
                      <a:pPr algn="ctr" fontAlgn="ctr"/>
                      <a:r>
                        <a:rPr lang="en-US" sz="1300" u="none" strike="noStrike">
                          <a:effectLst/>
                        </a:rPr>
                        <a:t>21</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15-22-0646</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2"/>
                        </a:rPr>
                        <a:t>https://mentor.ieee.org/802.15/dcn/22/15-22-0646-00-04ab-uwb-in-band-discovery.ppthttps://mentor.ieee.org/802.15/dcn/22/15-22-0646-00-04ab-uwb-in-band-discovery.ppt</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280673658"/>
                  </a:ext>
                </a:extLst>
              </a:tr>
              <a:tr h="442570">
                <a:tc>
                  <a:txBody>
                    <a:bodyPr/>
                    <a:lstStyle/>
                    <a:p>
                      <a:pPr algn="ctr" fontAlgn="ctr"/>
                      <a:r>
                        <a:rPr lang="en-US" sz="1300" u="none" strike="noStrike">
                          <a:effectLst/>
                        </a:rPr>
                        <a:t>22</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15-22-0650</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3"/>
                        </a:rPr>
                        <a:t>https://mentor.ieee.org/802.15/dcn/22/15-22-0650-02-04ab-consensus-on-uwb-sensing-for-802-15-4ab.pptx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752136453"/>
                  </a:ext>
                </a:extLst>
              </a:tr>
              <a:tr h="442570">
                <a:tc>
                  <a:txBody>
                    <a:bodyPr/>
                    <a:lstStyle/>
                    <a:p>
                      <a:pPr algn="ctr" fontAlgn="ctr"/>
                      <a:r>
                        <a:rPr lang="en-US" sz="1300" u="none" strike="noStrike">
                          <a:effectLst/>
                        </a:rPr>
                        <a:t>23</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15-22-0651</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4"/>
                        </a:rPr>
                        <a:t>https://mentor.ieee.org/802.15/dcn/22/15-22-0651-00-04ab-recap-and-new-considerations-on-nba-mms-ranging-integrity-fragments.pptx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1932939641"/>
                  </a:ext>
                </a:extLst>
              </a:tr>
              <a:tr h="442570">
                <a:tc>
                  <a:txBody>
                    <a:bodyPr/>
                    <a:lstStyle/>
                    <a:p>
                      <a:pPr algn="ctr" fontAlgn="ctr"/>
                      <a:r>
                        <a:rPr lang="en-US" sz="1300" u="none" strike="noStrike">
                          <a:effectLst/>
                        </a:rPr>
                        <a:t>24</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15-22-0649</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5"/>
                        </a:rPr>
                        <a:t>https://mentor.ieee.org/802.15/dcn/22/15-22-0649-00-04ab-coherent-phy-layer-proposal-for-15-4ab-tfd.docx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472395608"/>
                  </a:ext>
                </a:extLst>
              </a:tr>
              <a:tr h="442570">
                <a:tc>
                  <a:txBody>
                    <a:bodyPr/>
                    <a:lstStyle/>
                    <a:p>
                      <a:pPr algn="ctr" fontAlgn="ctr"/>
                      <a:r>
                        <a:rPr lang="en-US" sz="1300" u="none" strike="noStrike">
                          <a:effectLst/>
                        </a:rPr>
                        <a:t>25</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15-22-0659</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6"/>
                        </a:rPr>
                        <a:t>https://mentor.ieee.org/802.15/dcn/22/15-22-0659-01-04ab-further-thoughts-on-the-mac-of-the-nba-mms-uwb.pptx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959714963"/>
                  </a:ext>
                </a:extLst>
              </a:tr>
              <a:tr h="442570">
                <a:tc>
                  <a:txBody>
                    <a:bodyPr/>
                    <a:lstStyle/>
                    <a:p>
                      <a:pPr algn="ctr" fontAlgn="ctr"/>
                      <a:r>
                        <a:rPr lang="en-US" sz="1300" u="none" strike="noStrike">
                          <a:effectLst/>
                        </a:rPr>
                        <a:t>26</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15-22-0616</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7"/>
                        </a:rPr>
                        <a:t>https://mentor.ieee.org/802.15/dcn/22/15-22-0616-00-04ab-interference-analysis-of-initial-synchronization-sequence.pptx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090985488"/>
                  </a:ext>
                </a:extLst>
              </a:tr>
              <a:tr h="442570">
                <a:tc>
                  <a:txBody>
                    <a:bodyPr/>
                    <a:lstStyle/>
                    <a:p>
                      <a:pPr algn="ctr" fontAlgn="ctr"/>
                      <a:r>
                        <a:rPr lang="en-US" sz="1300" u="none" strike="noStrike">
                          <a:effectLst/>
                        </a:rPr>
                        <a:t>27</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15-22-0616</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7"/>
                        </a:rPr>
                        <a:t>https://mentor.ieee.org/802.15/dcn/22/15-22-0616-00-04ab-interference-analysis-of-initial-synchronization-sequence.pptx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1994067145"/>
                  </a:ext>
                </a:extLst>
              </a:tr>
              <a:tr h="442570">
                <a:tc>
                  <a:txBody>
                    <a:bodyPr/>
                    <a:lstStyle/>
                    <a:p>
                      <a:pPr algn="ctr" fontAlgn="ctr"/>
                      <a:r>
                        <a:rPr lang="en-US" sz="1300" u="none" strike="noStrike">
                          <a:effectLst/>
                        </a:rPr>
                        <a:t>28</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15-22-0660</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8"/>
                        </a:rPr>
                        <a:t>https://mentor.ieee.org/802.15/dcn/22/15-22-0660-00-04ab-code-length-selection-of-11n-based-ldpc-codes-for-15-4ab.pptx</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4003772773"/>
                  </a:ext>
                </a:extLst>
              </a:tr>
              <a:tr h="224251">
                <a:tc>
                  <a:txBody>
                    <a:bodyPr/>
                    <a:lstStyle/>
                    <a:p>
                      <a:pPr algn="ctr" fontAlgn="ctr"/>
                      <a:r>
                        <a:rPr lang="en-US" sz="1300" u="none" strike="noStrike">
                          <a:effectLst/>
                        </a:rPr>
                        <a:t>29</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15-22-0571</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9"/>
                        </a:rPr>
                        <a:t>https://mentor.ieee.org/802.15/documents?is_dcn=571&amp;is_group=04ab</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726166358"/>
                  </a:ext>
                </a:extLst>
              </a:tr>
              <a:tr h="442570">
                <a:tc>
                  <a:txBody>
                    <a:bodyPr/>
                    <a:lstStyle/>
                    <a:p>
                      <a:pPr algn="ctr" fontAlgn="ctr"/>
                      <a:r>
                        <a:rPr lang="en-US" sz="1300" u="none" strike="noStrike">
                          <a:effectLst/>
                        </a:rPr>
                        <a:t>30</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15-22-0654</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a:effectLst/>
                          <a:hlinkClick r:id="rId10"/>
                        </a:rPr>
                        <a:t>https://mentor.ieee.org/802.15/dcn/22/15-22-0654-00-04ab-draft-text-for-uwb-wake-up-radio.pdf</a:t>
                      </a:r>
                      <a:endParaRPr lang="en-US" sz="1300" b="0" i="0" u="sng" strike="noStrike">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805100731"/>
                  </a:ext>
                </a:extLst>
              </a:tr>
              <a:tr h="442570">
                <a:tc>
                  <a:txBody>
                    <a:bodyPr/>
                    <a:lstStyle/>
                    <a:p>
                      <a:pPr algn="ctr" fontAlgn="ctr"/>
                      <a:r>
                        <a:rPr lang="en-US" sz="1300" u="none" strike="noStrike">
                          <a:effectLst/>
                        </a:rPr>
                        <a:t>31</a:t>
                      </a:r>
                      <a:endParaRPr lang="en-US" sz="1300" b="0" i="0" u="none" strike="noStrike">
                        <a:solidFill>
                          <a:srgbClr val="000000"/>
                        </a:solidFill>
                        <a:effectLst/>
                        <a:latin typeface="Calibri" panose="020F0502020204030204" pitchFamily="34" charset="0"/>
                      </a:endParaRPr>
                    </a:p>
                  </a:txBody>
                  <a:tcPr marL="7119" marR="7119" marT="7119" marB="0" anchor="ctr"/>
                </a:tc>
                <a:tc>
                  <a:txBody>
                    <a:bodyPr/>
                    <a:lstStyle/>
                    <a:p>
                      <a:pPr algn="ctr" fontAlgn="ctr"/>
                      <a:r>
                        <a:rPr lang="en-US" sz="1300" u="none" strike="noStrike">
                          <a:effectLst/>
                        </a:rPr>
                        <a:t>15-22-0653</a:t>
                      </a:r>
                      <a:endParaRPr lang="en-US" sz="1300" b="0" i="0" u="none" strike="noStrike">
                        <a:solidFill>
                          <a:srgbClr val="000000"/>
                        </a:solidFill>
                        <a:effectLst/>
                        <a:latin typeface="Times New Roman" panose="02020603050405020304" pitchFamily="18" charset="0"/>
                      </a:endParaRPr>
                    </a:p>
                  </a:txBody>
                  <a:tcPr marL="7119" marR="7119" marT="7119" marB="0" anchor="ctr"/>
                </a:tc>
                <a:tc>
                  <a:txBody>
                    <a:bodyPr/>
                    <a:lstStyle/>
                    <a:p>
                      <a:pPr algn="l" fontAlgn="ctr"/>
                      <a:r>
                        <a:rPr lang="en-US" sz="1300" u="sng" strike="noStrike" dirty="0">
                          <a:effectLst/>
                          <a:hlinkClick r:id="rId11"/>
                        </a:rPr>
                        <a:t>https://mentor.ieee.org/802.15/dcn/22/15-22-0653-00-04ab-an-updated-phy-header-proposal.pptx</a:t>
                      </a:r>
                      <a:endParaRPr lang="en-US" sz="1300" b="0" i="0" u="sng" strike="noStrike" dirty="0">
                        <a:solidFill>
                          <a:srgbClr val="0563C1"/>
                        </a:solidFill>
                        <a:effectLst/>
                        <a:latin typeface="Calibri" panose="020F0502020204030204" pitchFamily="34" charset="0"/>
                      </a:endParaRPr>
                    </a:p>
                  </a:txBody>
                  <a:tcPr marL="7119" marR="7119" marT="7119" marB="0" anchor="ctr"/>
                </a:tc>
                <a:extLst>
                  <a:ext uri="{0D108BD9-81ED-4DB2-BD59-A6C34878D82A}">
                    <a16:rowId xmlns:a16="http://schemas.microsoft.com/office/drawing/2014/main" val="2548181436"/>
                  </a:ext>
                </a:extLst>
              </a:tr>
            </a:tbl>
          </a:graphicData>
        </a:graphic>
      </p:graphicFrame>
    </p:spTree>
    <p:extLst>
      <p:ext uri="{BB962C8B-B14F-4D97-AF65-F5344CB8AC3E}">
        <p14:creationId xmlns:p14="http://schemas.microsoft.com/office/powerpoint/2010/main" val="1239188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755576"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extLst>
              <p:ext uri="{D42A27DB-BD31-4B8C-83A1-F6EECF244321}">
                <p14:modId xmlns:p14="http://schemas.microsoft.com/office/powerpoint/2010/main" val="3103430053"/>
              </p:ext>
            </p:extLst>
          </p:nvPr>
        </p:nvGraphicFramePr>
        <p:xfrm>
          <a:off x="1751286" y="2253424"/>
          <a:ext cx="6768753" cy="2291896"/>
        </p:xfrm>
        <a:graphic>
          <a:graphicData uri="http://schemas.openxmlformats.org/drawingml/2006/table">
            <a:tbl>
              <a:tblPr>
                <a:tableStyleId>{5C22544A-7EE6-4342-B048-85BDC9FD1C3A}</a:tableStyleId>
              </a:tblPr>
              <a:tblGrid>
                <a:gridCol w="4256639">
                  <a:extLst>
                    <a:ext uri="{9D8B030D-6E8A-4147-A177-3AD203B41FA5}">
                      <a16:colId xmlns:a16="http://schemas.microsoft.com/office/drawing/2014/main" val="4020299781"/>
                    </a:ext>
                  </a:extLst>
                </a:gridCol>
                <a:gridCol w="2512114">
                  <a:extLst>
                    <a:ext uri="{9D8B030D-6E8A-4147-A177-3AD203B41FA5}">
                      <a16:colId xmlns:a16="http://schemas.microsoft.com/office/drawing/2014/main" val="1015812903"/>
                    </a:ext>
                  </a:extLst>
                </a:gridCol>
              </a:tblGrid>
              <a:tr h="182880">
                <a:tc>
                  <a:txBody>
                    <a:bodyPr/>
                    <a:lstStyle/>
                    <a:p>
                      <a:pPr algn="l" fontAlgn="b"/>
                      <a:r>
                        <a:rPr lang="en-US" sz="1400" u="none" strike="noStrike" dirty="0">
                          <a:effectLst/>
                        </a:rPr>
                        <a:t>Call for proposals</a:t>
                      </a:r>
                      <a:endParaRPr lang="en-US" sz="1400" b="0" i="0" u="none" strike="noStrike" dirty="0">
                        <a:solidFill>
                          <a:srgbClr val="000000"/>
                        </a:solidFill>
                        <a:effectLst/>
                        <a:latin typeface="Calibri" panose="020F0502020204030204" pitchFamily="34" charset="0"/>
                      </a:endParaRPr>
                    </a:p>
                  </a:txBody>
                  <a:tcPr marL="7620" marR="7620" marT="7620" marB="0" anchor="b">
                    <a:solidFill>
                      <a:schemeClr val="accent3">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solidFill>
                      <a:schemeClr val="accent3">
                        <a:lumMod val="95000"/>
                      </a:schemeClr>
                    </a:solidFill>
                  </a:tcPr>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20499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2022</a:t>
                      </a: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highlight>
                            <a:srgbClr val="FFFF00"/>
                          </a:highlight>
                        </a:rPr>
                        <a:t>Continue converging and TFD text preparation</a:t>
                      </a:r>
                      <a:endParaRPr lang="en-US" sz="1400" b="0" i="0" u="none" strike="noStrike" dirty="0">
                        <a:solidFill>
                          <a:srgbClr val="000000"/>
                        </a:solidFill>
                        <a:effectLst/>
                        <a:highlight>
                          <a:srgbClr val="FFFF00"/>
                        </a:highligh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November-January 2022 </a:t>
                      </a: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b="0" i="0" u="none" strike="noStrike" dirty="0">
                          <a:solidFill>
                            <a:srgbClr val="000000"/>
                          </a:solidFill>
                          <a:effectLst/>
                          <a:latin typeface="Calibri" panose="020F0502020204030204" pitchFamily="34" charset="0"/>
                        </a:rPr>
                        <a:t>Assembling Draft 0</a:t>
                      </a: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January-March 2022</a:t>
                      </a:r>
                    </a:p>
                  </a:txBody>
                  <a:tcPr marL="7620" marR="7620" marT="7620" marB="0" anchor="b"/>
                </a:tc>
                <a:extLst>
                  <a:ext uri="{0D108BD9-81ED-4DB2-BD59-A6C34878D82A}">
                    <a16:rowId xmlns:a16="http://schemas.microsoft.com/office/drawing/2014/main" val="244108333"/>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March-May</a:t>
                      </a:r>
                    </a:p>
                  </a:txBody>
                  <a:tcPr marL="7620" marR="7620" marT="7620" marB="0" anchor="b"/>
                </a:tc>
                <a:extLst>
                  <a:ext uri="{0D108BD9-81ED-4DB2-BD59-A6C34878D82A}">
                    <a16:rowId xmlns:a16="http://schemas.microsoft.com/office/drawing/2014/main" val="871787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Working Group pre-ballot review and comment collection</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Post May meeting</a:t>
                      </a:r>
                    </a:p>
                  </a:txBody>
                  <a:tcPr marL="7620" marR="7620" marT="7620" marB="0" anchor="b"/>
                </a:tc>
                <a:extLst>
                  <a:ext uri="{0D108BD9-81ED-4DB2-BD59-A6C34878D82A}">
                    <a16:rowId xmlns:a16="http://schemas.microsoft.com/office/drawing/2014/main" val="1013977871"/>
                  </a:ext>
                </a:extLst>
              </a:tr>
              <a:tr h="310696">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err="1">
                          <a:solidFill>
                            <a:srgbClr val="000000"/>
                          </a:solidFill>
                          <a:effectLst/>
                          <a:latin typeface="Calibri" panose="020F0502020204030204" pitchFamily="34" charset="0"/>
                        </a:rPr>
                        <a:t>Julu</a:t>
                      </a:r>
                      <a:r>
                        <a:rPr lang="en-US" sz="1400" b="0" i="0" u="none" strike="noStrike" dirty="0">
                          <a:solidFill>
                            <a:srgbClr val="000000"/>
                          </a:solidFill>
                          <a:effectLst/>
                          <a:latin typeface="Calibri" panose="020F0502020204030204" pitchFamily="34" charset="0"/>
                        </a:rPr>
                        <a:t> 2023 (following meeting)</a:t>
                      </a:r>
                    </a:p>
                  </a:txBody>
                  <a:tcPr marL="7620" marR="7620" marT="7620" marB="0" anchor="b"/>
                </a:tc>
                <a:extLst>
                  <a:ext uri="{0D108BD9-81ED-4DB2-BD59-A6C34878D82A}">
                    <a16:rowId xmlns:a16="http://schemas.microsoft.com/office/drawing/2014/main" val="3109561622"/>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78897348"/>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4135890" y="1556808"/>
            <a:ext cx="4384149" cy="461665"/>
          </a:xfrm>
          <a:prstGeom prst="rect">
            <a:avLst/>
          </a:prstGeom>
          <a:solidFill>
            <a:schemeClr val="bg1">
              <a:lumMod val="85000"/>
            </a:schemeClr>
          </a:solidFill>
        </p:spPr>
        <p:txBody>
          <a:bodyPr wrap="none" rtlCol="0">
            <a:spAutoFit/>
          </a:bodyPr>
          <a:lstStyle/>
          <a:p>
            <a:r>
              <a:rPr lang="en-US" sz="24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971600" y="2924944"/>
            <a:ext cx="648072"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3D83-2A76-5775-A0A8-7ED5FEC7A02E}"/>
              </a:ext>
            </a:extLst>
          </p:cNvPr>
          <p:cNvSpPr>
            <a:spLocks noGrp="1"/>
          </p:cNvSpPr>
          <p:nvPr>
            <p:ph type="title"/>
          </p:nvPr>
        </p:nvSpPr>
        <p:spPr>
          <a:xfrm>
            <a:off x="755576" y="685801"/>
            <a:ext cx="7764463" cy="510952"/>
          </a:xfrm>
        </p:spPr>
        <p:txBody>
          <a:bodyPr/>
          <a:lstStyle/>
          <a:p>
            <a:r>
              <a:rPr lang="en-US" dirty="0"/>
              <a:t>Interim Webex Schedule</a:t>
            </a:r>
          </a:p>
        </p:txBody>
      </p:sp>
      <p:sp>
        <p:nvSpPr>
          <p:cNvPr id="4" name="Slide Number Placeholder 3">
            <a:extLst>
              <a:ext uri="{FF2B5EF4-FFF2-40B4-BE49-F238E27FC236}">
                <a16:creationId xmlns:a16="http://schemas.microsoft.com/office/drawing/2014/main" id="{D91DD57D-B0E1-6817-2A33-32DB30152D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graphicFrame>
        <p:nvGraphicFramePr>
          <p:cNvPr id="5" name="Table 4">
            <a:extLst>
              <a:ext uri="{FF2B5EF4-FFF2-40B4-BE49-F238E27FC236}">
                <a16:creationId xmlns:a16="http://schemas.microsoft.com/office/drawing/2014/main" id="{AD9A3DA5-D32D-B591-03AF-A6C5ABDC4D79}"/>
              </a:ext>
            </a:extLst>
          </p:cNvPr>
          <p:cNvGraphicFramePr>
            <a:graphicFrameLocks noGrp="1"/>
          </p:cNvGraphicFramePr>
          <p:nvPr/>
        </p:nvGraphicFramePr>
        <p:xfrm>
          <a:off x="864388" y="1400889"/>
          <a:ext cx="3744412" cy="3406494"/>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52113">
                <a:tc gridSpan="7">
                  <a:txBody>
                    <a:bodyPr/>
                    <a:lstStyle/>
                    <a:p>
                      <a:pPr algn="ctr" fontAlgn="ctr"/>
                      <a:r>
                        <a:rPr lang="en-US" sz="2400" u="none" strike="noStrike" dirty="0">
                          <a:effectLst/>
                        </a:rPr>
                        <a:t>November '22</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433613">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T</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433613">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algn="ctr" defTabSz="457200" rtl="0" eaLnBrk="1" fontAlgn="ctr" latinLnBrk="0" hangingPunct="1"/>
                      <a:r>
                        <a:rPr lang="en-US" sz="2800" u="none" strike="noStrike" kern="1200" dirty="0">
                          <a:solidFill>
                            <a:schemeClr val="bg2">
                              <a:lumMod val="40000"/>
                              <a:lumOff val="60000"/>
                            </a:schemeClr>
                          </a:solidFill>
                          <a:effectLst/>
                          <a:latin typeface="+mn-lt"/>
                          <a:ea typeface="+mn-ea"/>
                          <a:cs typeface="+mn-cs"/>
                        </a:rPr>
                        <a:t>1</a:t>
                      </a:r>
                    </a:p>
                  </a:txBody>
                  <a:tcPr marL="5443" marR="5443" marT="5443" marB="0" anchor="ctr"/>
                </a:tc>
                <a:tc>
                  <a:txBody>
                    <a:bodyPr/>
                    <a:lstStyle/>
                    <a:p>
                      <a:pPr algn="ctr" fontAlgn="ctr"/>
                      <a:r>
                        <a:rPr lang="en-US" sz="2400" b="0" i="0" u="none" strike="noStrike" dirty="0">
                          <a:solidFill>
                            <a:schemeClr val="bg2">
                              <a:lumMod val="40000"/>
                              <a:lumOff val="60000"/>
                            </a:schemeClr>
                          </a:solidFill>
                          <a:effectLst/>
                          <a:latin typeface="Calibri" panose="020F0502020204030204" pitchFamily="34" charset="0"/>
                        </a:rPr>
                        <a:t>2</a:t>
                      </a:r>
                    </a:p>
                  </a:txBody>
                  <a:tcPr marL="5443" marR="5443" marT="5443" marB="0" anchor="ctr"/>
                </a:tc>
                <a:tc>
                  <a:txBody>
                    <a:bodyPr/>
                    <a:lstStyle/>
                    <a:p>
                      <a:pPr algn="ctr" fontAlgn="ctr"/>
                      <a:r>
                        <a:rPr lang="en-US" sz="2400" b="0" i="0" u="none" strike="noStrike" dirty="0">
                          <a:solidFill>
                            <a:schemeClr val="bg2">
                              <a:lumMod val="40000"/>
                              <a:lumOff val="60000"/>
                            </a:schemeClr>
                          </a:solidFill>
                          <a:effectLst/>
                          <a:latin typeface="Calibri" panose="020F0502020204030204" pitchFamily="34" charset="0"/>
                        </a:rPr>
                        <a:t>3</a:t>
                      </a:r>
                    </a:p>
                  </a:txBody>
                  <a:tcPr marL="5443" marR="5443" marT="5443" marB="0" anchor="ctr"/>
                </a:tc>
                <a:tc>
                  <a:txBody>
                    <a:bodyPr/>
                    <a:lstStyle/>
                    <a:p>
                      <a:pPr algn="ctr" fontAlgn="ctr"/>
                      <a:r>
                        <a:rPr lang="en-US" sz="2400" b="0" i="0" u="none" strike="noStrike" dirty="0">
                          <a:solidFill>
                            <a:schemeClr val="bg2">
                              <a:lumMod val="40000"/>
                              <a:lumOff val="60000"/>
                            </a:schemeClr>
                          </a:solidFill>
                          <a:effectLst/>
                          <a:latin typeface="Calibri" panose="020F0502020204030204" pitchFamily="34" charset="0"/>
                        </a:rPr>
                        <a:t>4</a:t>
                      </a:r>
                    </a:p>
                  </a:txBody>
                  <a:tcPr marL="5443" marR="5443" marT="5443" marB="0" anchor="ctr"/>
                </a:tc>
                <a:tc>
                  <a:txBody>
                    <a:bodyPr/>
                    <a:lstStyle/>
                    <a:p>
                      <a:pPr algn="ctr" fontAlgn="ctr"/>
                      <a:r>
                        <a:rPr lang="en-US" sz="2400" b="0" i="0" u="none" strike="noStrike" dirty="0">
                          <a:solidFill>
                            <a:schemeClr val="bg2">
                              <a:lumMod val="40000"/>
                              <a:lumOff val="60000"/>
                            </a:schemeClr>
                          </a:solidFill>
                          <a:effectLst/>
                          <a:latin typeface="Calibri" panose="020F0502020204030204" pitchFamily="34" charset="0"/>
                        </a:rPr>
                        <a:t>5</a:t>
                      </a:r>
                    </a:p>
                  </a:txBody>
                  <a:tcPr marL="5443" marR="5443" marT="5443" marB="0" anchor="ctr"/>
                </a:tc>
                <a:extLst>
                  <a:ext uri="{0D108BD9-81ED-4DB2-BD59-A6C34878D82A}">
                    <a16:rowId xmlns:a16="http://schemas.microsoft.com/office/drawing/2014/main" val="804905794"/>
                  </a:ext>
                </a:extLst>
              </a:tr>
              <a:tr h="433613">
                <a:tc>
                  <a:txBody>
                    <a:bodyPr/>
                    <a:lstStyle/>
                    <a:p>
                      <a:pPr algn="ctr" fontAlgn="ctr"/>
                      <a:r>
                        <a:rPr lang="en-US" sz="2400" b="0" i="0" u="none" strike="noStrike" dirty="0">
                          <a:solidFill>
                            <a:schemeClr val="bg1">
                              <a:lumMod val="85000"/>
                            </a:schemeClr>
                          </a:solidFill>
                          <a:effectLst/>
                          <a:latin typeface="Calibri" panose="020F0502020204030204" pitchFamily="34" charset="0"/>
                        </a:rPr>
                        <a:t>6</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7</a:t>
                      </a:r>
                    </a:p>
                  </a:txBody>
                  <a:tcPr marL="5443" marR="5443" marT="5443" marB="0" anchor="ctr"/>
                </a:tc>
                <a:tc>
                  <a:txBody>
                    <a:bodyPr/>
                    <a:lstStyle/>
                    <a:p>
                      <a:pPr marL="0" algn="ctr" defTabSz="457200" rtl="0" eaLnBrk="1" fontAlgn="ctr" latinLnBrk="0" hangingPunct="1"/>
                      <a:r>
                        <a:rPr lang="en-US" sz="2800" u="none" strike="noStrike" kern="1200" dirty="0">
                          <a:solidFill>
                            <a:schemeClr val="bg1">
                              <a:lumMod val="85000"/>
                            </a:schemeClr>
                          </a:solidFill>
                          <a:effectLst/>
                          <a:latin typeface="+mn-lt"/>
                          <a:ea typeface="+mn-ea"/>
                          <a:cs typeface="+mn-cs"/>
                        </a:rPr>
                        <a:t>8</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9</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10</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11</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12</a:t>
                      </a:r>
                    </a:p>
                  </a:txBody>
                  <a:tcPr marL="5443" marR="5443" marT="5443" marB="0" anchor="ctr"/>
                </a:tc>
                <a:extLst>
                  <a:ext uri="{0D108BD9-81ED-4DB2-BD59-A6C34878D82A}">
                    <a16:rowId xmlns:a16="http://schemas.microsoft.com/office/drawing/2014/main" val="2892619755"/>
                  </a:ext>
                </a:extLst>
              </a:tr>
              <a:tr h="433613">
                <a:tc>
                  <a:txBody>
                    <a:bodyPr/>
                    <a:lstStyle/>
                    <a:p>
                      <a:pPr algn="ctr" fontAlgn="ctr"/>
                      <a:r>
                        <a:rPr lang="en-US" sz="2400" b="0" i="0" u="none" strike="noStrike" dirty="0">
                          <a:solidFill>
                            <a:schemeClr val="bg1">
                              <a:lumMod val="85000"/>
                            </a:schemeClr>
                          </a:solidFill>
                          <a:effectLst/>
                          <a:latin typeface="Calibri" panose="020F0502020204030204" pitchFamily="34" charset="0"/>
                        </a:rPr>
                        <a:t>13</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14</a:t>
                      </a:r>
                    </a:p>
                  </a:txBody>
                  <a:tcPr marL="5443" marR="5443" marT="5443" marB="0" anchor="ctr"/>
                </a:tc>
                <a:tc>
                  <a:txBody>
                    <a:bodyPr/>
                    <a:lstStyle/>
                    <a:p>
                      <a:pPr marL="0" algn="ctr" defTabSz="457200" rtl="0" eaLnBrk="1" fontAlgn="ctr" latinLnBrk="0" hangingPunct="1"/>
                      <a:r>
                        <a:rPr lang="en-US" sz="2400" u="none" strike="noStrike" kern="1200" dirty="0">
                          <a:solidFill>
                            <a:schemeClr val="bg1">
                              <a:lumMod val="85000"/>
                            </a:schemeClr>
                          </a:solidFill>
                          <a:effectLst/>
                          <a:latin typeface="+mn-lt"/>
                          <a:ea typeface="+mn-ea"/>
                          <a:cs typeface="+mn-cs"/>
                        </a:rPr>
                        <a:t>15</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16</a:t>
                      </a:r>
                    </a:p>
                  </a:txBody>
                  <a:tcPr marL="5443" marR="5443" marT="5443" marB="0" anchor="ctr"/>
                </a:tc>
                <a:tc>
                  <a:txBody>
                    <a:bodyPr/>
                    <a:lstStyle/>
                    <a:p>
                      <a:pPr algn="ctr" fontAlgn="ctr"/>
                      <a:r>
                        <a:rPr lang="en-US" sz="2400" b="0" i="0" u="none" strike="noStrike" dirty="0">
                          <a:solidFill>
                            <a:schemeClr val="bg1">
                              <a:lumMod val="85000"/>
                            </a:schemeClr>
                          </a:solidFill>
                          <a:effectLst/>
                          <a:latin typeface="Calibri" panose="020F0502020204030204" pitchFamily="34" charset="0"/>
                        </a:rPr>
                        <a:t>17</a:t>
                      </a:r>
                    </a:p>
                  </a:txBody>
                  <a:tcPr marL="5443" marR="5443" marT="5443" marB="0" anchor="ctr"/>
                </a:tc>
                <a:tc>
                  <a:txBody>
                    <a:bodyPr/>
                    <a:lstStyle/>
                    <a:p>
                      <a:pPr algn="ctr" fontAlgn="ctr"/>
                      <a:r>
                        <a:rPr lang="en-US" sz="2400" b="0" i="0" u="none" strike="noStrike" dirty="0">
                          <a:solidFill>
                            <a:schemeClr val="tx2"/>
                          </a:solidFill>
                          <a:effectLst/>
                          <a:latin typeface="Calibri" panose="020F0502020204030204" pitchFamily="34" charset="0"/>
                        </a:rPr>
                        <a:t>18</a:t>
                      </a:r>
                    </a:p>
                  </a:txBody>
                  <a:tcPr marL="5443" marR="5443" marT="5443" marB="0" anchor="ctr"/>
                </a:tc>
                <a:tc>
                  <a:txBody>
                    <a:bodyPr/>
                    <a:lstStyle/>
                    <a:p>
                      <a:pPr algn="ctr" fontAlgn="ctr"/>
                      <a:r>
                        <a:rPr lang="en-US" sz="2400" b="0" i="0" u="none" strike="noStrike" dirty="0">
                          <a:solidFill>
                            <a:schemeClr val="tx2"/>
                          </a:solidFill>
                          <a:effectLst/>
                          <a:latin typeface="Calibri" panose="020F0502020204030204" pitchFamily="34" charset="0"/>
                        </a:rPr>
                        <a:t>19</a:t>
                      </a:r>
                    </a:p>
                  </a:txBody>
                  <a:tcPr marL="5443" marR="5443" marT="5443" marB="0" anchor="ctr"/>
                </a:tc>
                <a:extLst>
                  <a:ext uri="{0D108BD9-81ED-4DB2-BD59-A6C34878D82A}">
                    <a16:rowId xmlns:a16="http://schemas.microsoft.com/office/drawing/2014/main" val="3893115474"/>
                  </a:ext>
                </a:extLst>
              </a:tr>
              <a:tr h="433613">
                <a:tc>
                  <a:txBody>
                    <a:bodyPr/>
                    <a:lstStyle/>
                    <a:p>
                      <a:pPr algn="ctr" fontAlgn="ctr"/>
                      <a:r>
                        <a:rPr lang="en-US" sz="2400" u="none" strike="noStrike" dirty="0">
                          <a:solidFill>
                            <a:srgbClr val="FF8F8F"/>
                          </a:solidFill>
                          <a:effectLst/>
                        </a:rPr>
                        <a:t>20</a:t>
                      </a:r>
                      <a:endParaRPr lang="en-US" sz="2400" b="0" i="0" u="none" strike="noStrike" dirty="0">
                        <a:solidFill>
                          <a:srgbClr val="FF8F8F"/>
                        </a:solidFill>
                        <a:effectLst/>
                        <a:latin typeface="Calibri" panose="020F0502020204030204" pitchFamily="34" charset="0"/>
                      </a:endParaRPr>
                    </a:p>
                  </a:txBody>
                  <a:tcPr marL="5443" marR="5443" marT="5443" marB="0" anchor="ctr"/>
                </a:tc>
                <a:tc>
                  <a:txBody>
                    <a:bodyPr/>
                    <a:lstStyle/>
                    <a:p>
                      <a:pPr algn="ctr" fontAlgn="ctr"/>
                      <a:r>
                        <a:rPr lang="en-US" sz="2400" u="none" strike="noStrike" dirty="0">
                          <a:solidFill>
                            <a:srgbClr val="FF8F8F"/>
                          </a:solidFill>
                          <a:effectLst/>
                        </a:rPr>
                        <a:t>21</a:t>
                      </a:r>
                      <a:endParaRPr lang="en-US" sz="2400" b="0" i="0" u="none" strike="noStrike" dirty="0">
                        <a:solidFill>
                          <a:srgbClr val="FF8F8F"/>
                        </a:solidFill>
                        <a:effectLst/>
                        <a:latin typeface="Calibri" panose="020F0502020204030204" pitchFamily="34" charset="0"/>
                      </a:endParaRPr>
                    </a:p>
                  </a:txBody>
                  <a:tcPr marL="5443" marR="5443" marT="5443" marB="0" anchor="ctr"/>
                </a:tc>
                <a:tc>
                  <a:txBody>
                    <a:bodyPr/>
                    <a:lstStyle/>
                    <a:p>
                      <a:pPr marL="0" algn="ctr" defTabSz="457200" rtl="0" eaLnBrk="1" fontAlgn="ctr" latinLnBrk="0" hangingPunct="1"/>
                      <a:r>
                        <a:rPr lang="en-US" sz="2800" u="none" strike="noStrike" kern="1200" dirty="0">
                          <a:solidFill>
                            <a:srgbClr val="FF8F8F"/>
                          </a:solidFill>
                          <a:effectLst/>
                          <a:latin typeface="+mn-lt"/>
                          <a:ea typeface="+mn-ea"/>
                          <a:cs typeface="+mn-cs"/>
                        </a:rPr>
                        <a:t>22</a:t>
                      </a:r>
                    </a:p>
                  </a:txBody>
                  <a:tcPr marL="5443" marR="5443" marT="5443" marB="0" anchor="ctr"/>
                </a:tc>
                <a:tc>
                  <a:txBody>
                    <a:bodyPr/>
                    <a:lstStyle/>
                    <a:p>
                      <a:pPr algn="ctr" fontAlgn="ctr"/>
                      <a:r>
                        <a:rPr lang="en-US" sz="2400" u="none" strike="noStrike" dirty="0">
                          <a:solidFill>
                            <a:srgbClr val="FF8F8F"/>
                          </a:solidFill>
                          <a:effectLst/>
                        </a:rPr>
                        <a:t>23</a:t>
                      </a:r>
                      <a:endParaRPr lang="en-US" sz="2400" b="0" i="0" u="none" strike="noStrike" dirty="0">
                        <a:solidFill>
                          <a:srgbClr val="FF8F8F"/>
                        </a:solidFill>
                        <a:effectLst/>
                        <a:latin typeface="Calibri" panose="020F0502020204030204" pitchFamily="34" charset="0"/>
                      </a:endParaRPr>
                    </a:p>
                  </a:txBody>
                  <a:tcPr marL="5443" marR="5443" marT="5443" marB="0" anchor="ctr"/>
                </a:tc>
                <a:tc>
                  <a:txBody>
                    <a:bodyPr/>
                    <a:lstStyle/>
                    <a:p>
                      <a:pPr algn="ctr" fontAlgn="ctr"/>
                      <a:r>
                        <a:rPr lang="en-US" sz="2400" b="0" i="0" u="none" strike="noStrike" dirty="0">
                          <a:solidFill>
                            <a:srgbClr val="FF8F8F"/>
                          </a:solidFill>
                          <a:effectLst/>
                          <a:latin typeface="Calibri" panose="020F0502020204030204" pitchFamily="34" charset="0"/>
                        </a:rPr>
                        <a:t>24</a:t>
                      </a:r>
                    </a:p>
                  </a:txBody>
                  <a:tcPr marL="5443" marR="5443" marT="5443" marB="0" anchor="ctr"/>
                </a:tc>
                <a:tc>
                  <a:txBody>
                    <a:bodyPr/>
                    <a:lstStyle/>
                    <a:p>
                      <a:pPr algn="ctr" fontAlgn="ctr"/>
                      <a:r>
                        <a:rPr lang="en-US" sz="2400" b="0" i="0" u="none" strike="noStrike" dirty="0">
                          <a:solidFill>
                            <a:srgbClr val="FF8F8F"/>
                          </a:solidFill>
                          <a:effectLst/>
                          <a:latin typeface="Calibri" panose="020F0502020204030204" pitchFamily="34" charset="0"/>
                        </a:rPr>
                        <a:t>25</a:t>
                      </a:r>
                    </a:p>
                  </a:txBody>
                  <a:tcPr marL="5443" marR="5443" marT="5443" marB="0" anchor="ctr"/>
                </a:tc>
                <a:tc>
                  <a:txBody>
                    <a:bodyPr/>
                    <a:lstStyle/>
                    <a:p>
                      <a:pPr algn="ctr" fontAlgn="ctr"/>
                      <a:r>
                        <a:rPr lang="en-US" sz="2400" u="none" strike="noStrike" dirty="0">
                          <a:solidFill>
                            <a:srgbClr val="FF8F8F"/>
                          </a:solidFill>
                          <a:effectLst/>
                        </a:rPr>
                        <a:t>26</a:t>
                      </a:r>
                      <a:endParaRPr lang="en-US" sz="2400" b="0" i="0" u="none" strike="noStrike" dirty="0">
                        <a:solidFill>
                          <a:srgbClr val="FF8F8F"/>
                        </a:solidFill>
                        <a:effectLst/>
                        <a:latin typeface="Calibri" panose="020F0502020204030204" pitchFamily="34" charset="0"/>
                      </a:endParaRPr>
                    </a:p>
                  </a:txBody>
                  <a:tcPr marL="5443" marR="5443" marT="5443" marB="0" anchor="ctr"/>
                </a:tc>
                <a:extLst>
                  <a:ext uri="{0D108BD9-81ED-4DB2-BD59-A6C34878D82A}">
                    <a16:rowId xmlns:a16="http://schemas.microsoft.com/office/drawing/2014/main" val="3777630749"/>
                  </a:ext>
                </a:extLst>
              </a:tr>
              <a:tr h="433613">
                <a:tc>
                  <a:txBody>
                    <a:bodyPr/>
                    <a:lstStyle/>
                    <a:p>
                      <a:pPr algn="ctr" fontAlgn="ctr"/>
                      <a:r>
                        <a:rPr lang="en-US" sz="2400" b="0" i="0" u="none" strike="noStrike" dirty="0">
                          <a:effectLst/>
                          <a:latin typeface="Calibri" panose="020F0502020204030204" pitchFamily="34" charset="0"/>
                        </a:rPr>
                        <a:t>27</a:t>
                      </a: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400" u="none" strike="noStrike" kern="1200" dirty="0">
                          <a:solidFill>
                            <a:schemeClr val="dk1"/>
                          </a:solidFill>
                          <a:effectLst/>
                          <a:latin typeface="+mn-lt"/>
                          <a:ea typeface="+mn-ea"/>
                          <a:cs typeface="+mn-cs"/>
                        </a:rPr>
                        <a:t>28</a:t>
                      </a:r>
                    </a:p>
                  </a:txBody>
                  <a:tcPr marL="5443" marR="5443" marT="5443" marB="0" anchor="ctr"/>
                </a:tc>
                <a:tc>
                  <a:txBody>
                    <a:bodyPr/>
                    <a:lstStyle/>
                    <a:p>
                      <a:pPr marL="0" algn="ctr" defTabSz="457200" rtl="0" eaLnBrk="1" fontAlgn="ctr" latinLnBrk="0" hangingPunct="1"/>
                      <a:r>
                        <a:rPr lang="en-US" sz="2800" b="1" u="none" strike="noStrike" kern="1200" dirty="0">
                          <a:solidFill>
                            <a:schemeClr val="accent5">
                              <a:lumMod val="50000"/>
                            </a:schemeClr>
                          </a:solidFill>
                          <a:effectLst/>
                          <a:latin typeface="+mn-lt"/>
                          <a:ea typeface="+mn-ea"/>
                          <a:cs typeface="+mn-cs"/>
                        </a:rPr>
                        <a:t>29</a:t>
                      </a:r>
                    </a:p>
                  </a:txBody>
                  <a:tcPr marL="5443" marR="5443" marT="5443" marB="0" anchor="ctr"/>
                </a:tc>
                <a:tc>
                  <a:txBody>
                    <a:bodyPr/>
                    <a:lstStyle/>
                    <a:p>
                      <a:pPr algn="ctr" fontAlgn="ctr"/>
                      <a:r>
                        <a:rPr lang="en-US" sz="2400" b="0" i="0" u="none" strike="noStrike" dirty="0">
                          <a:effectLst/>
                          <a:latin typeface="Calibri" panose="020F0502020204030204" pitchFamily="34" charset="0"/>
                        </a:rPr>
                        <a:t>30</a:t>
                      </a: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381256473"/>
                  </a:ext>
                </a:extLst>
              </a:tr>
              <a:tr h="433613">
                <a:tc>
                  <a:txBody>
                    <a:bodyPr/>
                    <a:lstStyle/>
                    <a:p>
                      <a:pPr marL="0" algn="ctr" defTabSz="457200" rtl="0" eaLnBrk="1" fontAlgn="ctr" latinLnBrk="0" hangingPunct="1"/>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solidFill>
                          <a:srgbClr val="C00000"/>
                        </a:solidFill>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153788295"/>
                  </a:ext>
                </a:extLst>
              </a:tr>
            </a:tbl>
          </a:graphicData>
        </a:graphic>
      </p:graphicFrame>
      <p:graphicFrame>
        <p:nvGraphicFramePr>
          <p:cNvPr id="6" name="Table 5">
            <a:extLst>
              <a:ext uri="{FF2B5EF4-FFF2-40B4-BE49-F238E27FC236}">
                <a16:creationId xmlns:a16="http://schemas.microsoft.com/office/drawing/2014/main" id="{C8B0A993-1A25-F824-82F1-8DAB02377A44}"/>
              </a:ext>
            </a:extLst>
          </p:cNvPr>
          <p:cNvGraphicFramePr>
            <a:graphicFrameLocks noGrp="1"/>
          </p:cNvGraphicFramePr>
          <p:nvPr/>
        </p:nvGraphicFramePr>
        <p:xfrm>
          <a:off x="4932040" y="1439863"/>
          <a:ext cx="3744412" cy="3387406"/>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18509">
                <a:tc gridSpan="7">
                  <a:txBody>
                    <a:bodyPr/>
                    <a:lstStyle/>
                    <a:p>
                      <a:pPr algn="ctr" fontAlgn="ctr"/>
                      <a:r>
                        <a:rPr lang="en-US" sz="2400" u="none" strike="noStrike" dirty="0">
                          <a:effectLst/>
                        </a:rPr>
                        <a:t>December '22</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427694">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T</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427694">
                <a:tc>
                  <a:txBody>
                    <a:bodyPr/>
                    <a:lstStyle/>
                    <a:p>
                      <a:pPr algn="ctr" fontAlgn="ctr"/>
                      <a:endParaRPr lang="en-US" sz="2400" b="0" i="0" u="none" strike="noStrike">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algn="ctr" defTabSz="457200" rtl="0" eaLnBrk="1" fontAlgn="ctr" latinLnBrk="0" hangingPunct="1"/>
                      <a:endParaRPr lang="en-US" sz="2800" u="none" strike="noStrike" kern="1200" dirty="0">
                        <a:solidFill>
                          <a:schemeClr val="bg2">
                            <a:lumMod val="40000"/>
                            <a:lumOff val="60000"/>
                          </a:schemeClr>
                        </a:solidFill>
                        <a:effectLst/>
                        <a:latin typeface="+mn-lt"/>
                        <a:ea typeface="+mn-ea"/>
                        <a:cs typeface="+mn-cs"/>
                      </a:endParaRPr>
                    </a:p>
                  </a:txBody>
                  <a:tcPr marL="5443" marR="5443" marT="5443" marB="0" anchor="ctr"/>
                </a:tc>
                <a:tc>
                  <a:txBody>
                    <a:bodyPr/>
                    <a:lstStyle/>
                    <a:p>
                      <a:pPr algn="ctr" fontAlgn="ctr"/>
                      <a:endParaRPr lang="en-US" sz="2400" b="0" i="0" u="none" strike="noStrike" dirty="0">
                        <a:solidFill>
                          <a:schemeClr val="bg2">
                            <a:lumMod val="40000"/>
                            <a:lumOff val="60000"/>
                          </a:schemeClr>
                        </a:solidFill>
                        <a:effectLst/>
                        <a:latin typeface="Calibri" panose="020F0502020204030204" pitchFamily="34" charset="0"/>
                      </a:endParaRP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1</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2</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3</a:t>
                      </a:r>
                    </a:p>
                  </a:txBody>
                  <a:tcPr marL="5443" marR="5443" marT="5443" marB="0" anchor="ctr"/>
                </a:tc>
                <a:extLst>
                  <a:ext uri="{0D108BD9-81ED-4DB2-BD59-A6C34878D82A}">
                    <a16:rowId xmlns:a16="http://schemas.microsoft.com/office/drawing/2014/main" val="804905794"/>
                  </a:ext>
                </a:extLst>
              </a:tr>
              <a:tr h="427694">
                <a:tc>
                  <a:txBody>
                    <a:bodyPr/>
                    <a:lstStyle/>
                    <a:p>
                      <a:pPr algn="ctr" fontAlgn="ctr"/>
                      <a:r>
                        <a:rPr lang="en-US" sz="2400" b="0" i="0" u="none" strike="noStrike" dirty="0">
                          <a:effectLst/>
                          <a:latin typeface="Calibri" panose="020F0502020204030204" pitchFamily="34" charset="0"/>
                        </a:rPr>
                        <a:t>4</a:t>
                      </a:r>
                    </a:p>
                  </a:txBody>
                  <a:tcPr marL="5443" marR="5443" marT="5443" marB="0" anchor="ctr"/>
                </a:tc>
                <a:tc>
                  <a:txBody>
                    <a:bodyPr/>
                    <a:lstStyle/>
                    <a:p>
                      <a:pPr algn="ctr" fontAlgn="ctr"/>
                      <a:r>
                        <a:rPr lang="en-US" sz="2400" b="0" i="0" u="none" strike="noStrike" dirty="0">
                          <a:effectLst/>
                          <a:latin typeface="Calibri" panose="020F0502020204030204" pitchFamily="34" charset="0"/>
                        </a:rPr>
                        <a:t>5</a:t>
                      </a:r>
                    </a:p>
                  </a:txBody>
                  <a:tcPr marL="5443" marR="5443" marT="5443" marB="0" anchor="ctr"/>
                </a:tc>
                <a:tc>
                  <a:txBody>
                    <a:bodyPr/>
                    <a:lstStyle/>
                    <a:p>
                      <a:pPr marL="0" algn="ctr" defTabSz="457200" rtl="0" eaLnBrk="1" fontAlgn="ctr" latinLnBrk="0" hangingPunct="1"/>
                      <a:r>
                        <a:rPr lang="en-US" sz="2800" b="0" u="none" strike="noStrike" kern="1200" dirty="0">
                          <a:solidFill>
                            <a:schemeClr val="tx1"/>
                          </a:solidFill>
                          <a:effectLst/>
                          <a:latin typeface="+mn-lt"/>
                          <a:ea typeface="+mn-ea"/>
                          <a:cs typeface="+mn-cs"/>
                        </a:rPr>
                        <a:t>6</a:t>
                      </a:r>
                    </a:p>
                  </a:txBody>
                  <a:tcPr marL="5443" marR="5443" marT="5443" marB="0" anchor="ctr"/>
                </a:tc>
                <a:tc>
                  <a:txBody>
                    <a:bodyPr/>
                    <a:lstStyle/>
                    <a:p>
                      <a:pPr algn="ctr" fontAlgn="ctr"/>
                      <a:r>
                        <a:rPr lang="en-US" sz="2400" b="0" i="0" u="none" strike="noStrike" dirty="0">
                          <a:effectLst/>
                          <a:latin typeface="Calibri" panose="020F0502020204030204" pitchFamily="34" charset="0"/>
                        </a:rPr>
                        <a:t>7</a:t>
                      </a:r>
                    </a:p>
                  </a:txBody>
                  <a:tcPr marL="5443" marR="5443" marT="5443" marB="0" anchor="ctr"/>
                </a:tc>
                <a:tc>
                  <a:txBody>
                    <a:bodyPr/>
                    <a:lstStyle/>
                    <a:p>
                      <a:pPr algn="ctr" fontAlgn="ctr"/>
                      <a:r>
                        <a:rPr lang="en-US" sz="2400" b="0" i="0" u="none" strike="noStrike" dirty="0">
                          <a:effectLst/>
                          <a:latin typeface="Calibri" panose="020F0502020204030204" pitchFamily="34" charset="0"/>
                        </a:rPr>
                        <a:t>8</a:t>
                      </a:r>
                    </a:p>
                  </a:txBody>
                  <a:tcPr marL="5443" marR="5443" marT="5443" marB="0" anchor="ctr"/>
                </a:tc>
                <a:tc>
                  <a:txBody>
                    <a:bodyPr/>
                    <a:lstStyle/>
                    <a:p>
                      <a:pPr algn="ctr" fontAlgn="ctr"/>
                      <a:r>
                        <a:rPr lang="en-US" sz="2400" b="0" i="0" u="none" strike="noStrike" dirty="0">
                          <a:effectLst/>
                          <a:latin typeface="Calibri" panose="020F0502020204030204" pitchFamily="34" charset="0"/>
                        </a:rPr>
                        <a:t>9</a:t>
                      </a:r>
                    </a:p>
                  </a:txBody>
                  <a:tcPr marL="5443" marR="5443" marT="5443" marB="0" anchor="ctr"/>
                </a:tc>
                <a:tc>
                  <a:txBody>
                    <a:bodyPr/>
                    <a:lstStyle/>
                    <a:p>
                      <a:pPr algn="ctr" fontAlgn="ctr"/>
                      <a:r>
                        <a:rPr lang="en-US" sz="2400" b="0" i="0" u="none" strike="noStrike" dirty="0">
                          <a:effectLst/>
                          <a:latin typeface="Calibri" panose="020F0502020204030204" pitchFamily="34" charset="0"/>
                        </a:rPr>
                        <a:t>10</a:t>
                      </a:r>
                    </a:p>
                  </a:txBody>
                  <a:tcPr marL="5443" marR="5443" marT="5443" marB="0" anchor="ctr"/>
                </a:tc>
                <a:extLst>
                  <a:ext uri="{0D108BD9-81ED-4DB2-BD59-A6C34878D82A}">
                    <a16:rowId xmlns:a16="http://schemas.microsoft.com/office/drawing/2014/main" val="2892619755"/>
                  </a:ext>
                </a:extLst>
              </a:tr>
              <a:tr h="427694">
                <a:tc>
                  <a:txBody>
                    <a:bodyPr/>
                    <a:lstStyle/>
                    <a:p>
                      <a:pPr algn="ctr" fontAlgn="ctr"/>
                      <a:r>
                        <a:rPr lang="en-US" sz="2400" b="0" i="0" u="none" strike="noStrike" dirty="0">
                          <a:effectLst/>
                          <a:latin typeface="Calibri" panose="020F0502020204030204" pitchFamily="34" charset="0"/>
                        </a:rPr>
                        <a:t>11</a:t>
                      </a:r>
                    </a:p>
                  </a:txBody>
                  <a:tcPr marL="5443" marR="5443" marT="5443" marB="0" anchor="ctr"/>
                </a:tc>
                <a:tc>
                  <a:txBody>
                    <a:bodyPr/>
                    <a:lstStyle/>
                    <a:p>
                      <a:pPr algn="ctr" fontAlgn="ctr"/>
                      <a:r>
                        <a:rPr lang="en-US" sz="2400" b="0" i="0" u="none" strike="noStrike" dirty="0">
                          <a:effectLst/>
                          <a:latin typeface="Calibri" panose="020F0502020204030204" pitchFamily="34" charset="0"/>
                        </a:rPr>
                        <a:t>12</a:t>
                      </a:r>
                    </a:p>
                  </a:txBody>
                  <a:tcPr marL="5443" marR="5443" marT="5443" marB="0" anchor="ctr"/>
                </a:tc>
                <a:tc>
                  <a:txBody>
                    <a:bodyPr/>
                    <a:lstStyle/>
                    <a:p>
                      <a:pPr marL="0" algn="ctr" defTabSz="457200" rtl="0" eaLnBrk="1" fontAlgn="ctr" latinLnBrk="0" hangingPunct="1"/>
                      <a:r>
                        <a:rPr lang="en-US" sz="2800" b="1" u="none" strike="noStrike" kern="1200" dirty="0">
                          <a:solidFill>
                            <a:schemeClr val="accent5">
                              <a:lumMod val="50000"/>
                            </a:schemeClr>
                          </a:solidFill>
                          <a:effectLst/>
                          <a:latin typeface="+mn-lt"/>
                          <a:ea typeface="+mn-ea"/>
                          <a:cs typeface="+mn-cs"/>
                        </a:rPr>
                        <a:t>13</a:t>
                      </a:r>
                    </a:p>
                  </a:txBody>
                  <a:tcPr marL="5443" marR="5443" marT="5443" marB="0" anchor="ctr"/>
                </a:tc>
                <a:tc>
                  <a:txBody>
                    <a:bodyPr/>
                    <a:lstStyle/>
                    <a:p>
                      <a:pPr algn="ctr" fontAlgn="ctr"/>
                      <a:r>
                        <a:rPr lang="en-US" sz="2400" b="0" i="0" u="none" strike="noStrike" dirty="0">
                          <a:effectLst/>
                          <a:latin typeface="Calibri" panose="020F0502020204030204" pitchFamily="34" charset="0"/>
                        </a:rPr>
                        <a:t>14</a:t>
                      </a:r>
                    </a:p>
                  </a:txBody>
                  <a:tcPr marL="5443" marR="5443" marT="5443" marB="0" anchor="ctr"/>
                </a:tc>
                <a:tc>
                  <a:txBody>
                    <a:bodyPr/>
                    <a:lstStyle/>
                    <a:p>
                      <a:pPr algn="ctr" fontAlgn="ctr"/>
                      <a:r>
                        <a:rPr lang="en-US" sz="2400" b="0" i="0" u="none" strike="noStrike" dirty="0">
                          <a:effectLst/>
                          <a:latin typeface="Calibri" panose="020F0502020204030204" pitchFamily="34" charset="0"/>
                        </a:rPr>
                        <a:t>15</a:t>
                      </a:r>
                    </a:p>
                  </a:txBody>
                  <a:tcPr marL="5443" marR="5443" marT="5443" marB="0" anchor="ctr"/>
                </a:tc>
                <a:tc>
                  <a:txBody>
                    <a:bodyPr/>
                    <a:lstStyle/>
                    <a:p>
                      <a:pPr algn="ctr" fontAlgn="ctr"/>
                      <a:r>
                        <a:rPr lang="en-US" sz="2400" b="0" i="0" u="none" strike="noStrike" dirty="0">
                          <a:effectLst/>
                          <a:latin typeface="Calibri" panose="020F0502020204030204" pitchFamily="34" charset="0"/>
                        </a:rPr>
                        <a:t>16</a:t>
                      </a:r>
                    </a:p>
                  </a:txBody>
                  <a:tcPr marL="5443" marR="5443" marT="5443" marB="0" anchor="ctr"/>
                </a:tc>
                <a:tc>
                  <a:txBody>
                    <a:bodyPr/>
                    <a:lstStyle/>
                    <a:p>
                      <a:pPr algn="ctr" fontAlgn="ctr"/>
                      <a:r>
                        <a:rPr lang="en-US" sz="2400" b="0" i="0" u="none" strike="noStrike" dirty="0">
                          <a:effectLst/>
                          <a:latin typeface="Calibri" panose="020F0502020204030204" pitchFamily="34" charset="0"/>
                        </a:rPr>
                        <a:t>17</a:t>
                      </a:r>
                    </a:p>
                  </a:txBody>
                  <a:tcPr marL="5443" marR="5443" marT="5443" marB="0" anchor="ctr"/>
                </a:tc>
                <a:extLst>
                  <a:ext uri="{0D108BD9-81ED-4DB2-BD59-A6C34878D82A}">
                    <a16:rowId xmlns:a16="http://schemas.microsoft.com/office/drawing/2014/main" val="3893115474"/>
                  </a:ext>
                </a:extLst>
              </a:tr>
              <a:tr h="427694">
                <a:tc>
                  <a:txBody>
                    <a:bodyPr/>
                    <a:lstStyle/>
                    <a:p>
                      <a:pPr algn="ctr" fontAlgn="ctr"/>
                      <a:r>
                        <a:rPr lang="en-US" sz="2400" b="0" i="0" u="none" strike="noStrike" dirty="0">
                          <a:effectLst/>
                          <a:latin typeface="Calibri" panose="020F0502020204030204" pitchFamily="34" charset="0"/>
                        </a:rPr>
                        <a:t>18</a:t>
                      </a:r>
                    </a:p>
                  </a:txBody>
                  <a:tcPr marL="5443" marR="5443" marT="5443" marB="0" anchor="ctr"/>
                </a:tc>
                <a:tc>
                  <a:txBody>
                    <a:bodyPr/>
                    <a:lstStyle/>
                    <a:p>
                      <a:pPr algn="ctr" fontAlgn="ctr"/>
                      <a:r>
                        <a:rPr lang="en-US" sz="2400" b="0" i="0" u="none" strike="noStrike" dirty="0">
                          <a:effectLst/>
                          <a:latin typeface="Calibri" panose="020F0502020204030204" pitchFamily="34" charset="0"/>
                        </a:rPr>
                        <a:t>19</a:t>
                      </a:r>
                    </a:p>
                  </a:txBody>
                  <a:tcPr marL="5443" marR="5443" marT="5443" marB="0" anchor="ctr"/>
                </a:tc>
                <a:tc>
                  <a:txBody>
                    <a:bodyPr/>
                    <a:lstStyle/>
                    <a:p>
                      <a:pPr marL="0" algn="ctr" defTabSz="457200" rtl="0" eaLnBrk="1" fontAlgn="ctr" latinLnBrk="0" hangingPunct="1"/>
                      <a:r>
                        <a:rPr lang="en-US" sz="2800" b="0" u="none" strike="noStrike" kern="1200" dirty="0">
                          <a:solidFill>
                            <a:schemeClr val="tx1"/>
                          </a:solidFill>
                          <a:effectLst/>
                          <a:latin typeface="+mn-lt"/>
                          <a:ea typeface="+mn-ea"/>
                          <a:cs typeface="+mn-cs"/>
                        </a:rPr>
                        <a:t>2</a:t>
                      </a:r>
                      <a:r>
                        <a:rPr lang="en-US" sz="2800" b="1" u="none" strike="noStrike" kern="1200" dirty="0">
                          <a:solidFill>
                            <a:schemeClr val="tx1"/>
                          </a:solidFill>
                          <a:effectLst/>
                          <a:latin typeface="+mn-lt"/>
                          <a:ea typeface="+mn-ea"/>
                          <a:cs typeface="+mn-cs"/>
                        </a:rPr>
                        <a:t>0</a:t>
                      </a:r>
                    </a:p>
                  </a:txBody>
                  <a:tcPr marL="5443" marR="5443" marT="5443" marB="0" anchor="ct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21</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22</a:t>
                      </a:r>
                    </a:p>
                  </a:txBody>
                  <a:tcPr marL="5443" marR="5443" marT="5443" marB="0" anchor="ct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23</a:t>
                      </a:r>
                    </a:p>
                  </a:txBody>
                  <a:tcPr marL="5443" marR="5443" marT="5443" marB="0" anchor="ctr"/>
                </a:tc>
                <a:tc>
                  <a:txBody>
                    <a:bodyPr/>
                    <a:lstStyle/>
                    <a:p>
                      <a:pPr algn="ctr" fontAlgn="ctr"/>
                      <a:r>
                        <a:rPr lang="en-US" sz="2400" b="0" i="0" u="none" strike="noStrike" dirty="0">
                          <a:solidFill>
                            <a:schemeClr val="bg1">
                              <a:lumMod val="75000"/>
                            </a:schemeClr>
                          </a:solidFill>
                          <a:effectLst/>
                          <a:latin typeface="Calibri" panose="020F0502020204030204" pitchFamily="34" charset="0"/>
                        </a:rPr>
                        <a:t>24</a:t>
                      </a:r>
                    </a:p>
                  </a:txBody>
                  <a:tcPr marL="5443" marR="5443" marT="5443" marB="0" anchor="ctr"/>
                </a:tc>
                <a:extLst>
                  <a:ext uri="{0D108BD9-81ED-4DB2-BD59-A6C34878D82A}">
                    <a16:rowId xmlns:a16="http://schemas.microsoft.com/office/drawing/2014/main" val="3777630749"/>
                  </a:ext>
                </a:extLst>
              </a:tr>
              <a:tr h="427694">
                <a:tc>
                  <a:txBody>
                    <a:bodyPr/>
                    <a:lstStyle/>
                    <a:p>
                      <a:pPr marL="0" algn="ctr" defTabSz="457200" rtl="0" eaLnBrk="1" fontAlgn="ctr" latinLnBrk="0" hangingPunct="1"/>
                      <a:r>
                        <a:rPr lang="en-US" sz="2400" b="0" i="0" u="none" strike="noStrike" kern="1200" dirty="0">
                          <a:solidFill>
                            <a:schemeClr val="bg1">
                              <a:lumMod val="75000"/>
                            </a:schemeClr>
                          </a:solidFill>
                          <a:effectLst/>
                          <a:latin typeface="Calibri" panose="020F0502020204030204" pitchFamily="34" charset="0"/>
                          <a:ea typeface="+mn-ea"/>
                          <a:cs typeface="+mn-cs"/>
                        </a:rPr>
                        <a:t>25</a:t>
                      </a: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400" b="0" i="0" u="none" strike="noStrike" kern="1200" dirty="0">
                          <a:solidFill>
                            <a:schemeClr val="bg1">
                              <a:lumMod val="75000"/>
                            </a:schemeClr>
                          </a:solidFill>
                          <a:effectLst/>
                          <a:latin typeface="Calibri" panose="020F0502020204030204" pitchFamily="34" charset="0"/>
                          <a:ea typeface="+mn-ea"/>
                          <a:cs typeface="+mn-cs"/>
                        </a:rPr>
                        <a:t>26</a:t>
                      </a:r>
                    </a:p>
                  </a:txBody>
                  <a:tcPr marL="5443" marR="5443" marT="5443" marB="0" anchor="ctr"/>
                </a:tc>
                <a:tc>
                  <a:txBody>
                    <a:bodyPr/>
                    <a:lstStyle/>
                    <a:p>
                      <a:pPr marL="0" algn="ctr" defTabSz="457200" rtl="0" eaLnBrk="1" fontAlgn="ctr" latinLnBrk="0" hangingPunct="1"/>
                      <a:r>
                        <a:rPr lang="en-US" sz="2800" b="1" u="none" strike="noStrike" kern="1200" dirty="0">
                          <a:solidFill>
                            <a:schemeClr val="bg1">
                              <a:lumMod val="75000"/>
                            </a:schemeClr>
                          </a:solidFill>
                          <a:effectLst/>
                          <a:latin typeface="+mn-lt"/>
                          <a:ea typeface="+mn-ea"/>
                          <a:cs typeface="+mn-cs"/>
                        </a:rPr>
                        <a:t>27</a:t>
                      </a: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400" b="0" i="0" u="none" strike="noStrike" kern="1200" dirty="0">
                          <a:solidFill>
                            <a:schemeClr val="bg1">
                              <a:lumMod val="75000"/>
                            </a:schemeClr>
                          </a:solidFill>
                          <a:effectLst/>
                          <a:latin typeface="Calibri" panose="020F0502020204030204" pitchFamily="34" charset="0"/>
                          <a:ea typeface="+mn-ea"/>
                          <a:cs typeface="+mn-cs"/>
                        </a:rPr>
                        <a:t>28</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bg1">
                              <a:lumMod val="75000"/>
                            </a:schemeClr>
                          </a:solidFill>
                          <a:effectLst/>
                          <a:latin typeface="Calibri" panose="020F0502020204030204" pitchFamily="34" charset="0"/>
                          <a:ea typeface="+mn-ea"/>
                          <a:cs typeface="+mn-cs"/>
                        </a:rPr>
                        <a:t>29</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bg1">
                              <a:lumMod val="75000"/>
                            </a:schemeClr>
                          </a:solidFill>
                          <a:effectLst/>
                          <a:latin typeface="Calibri" panose="020F0502020204030204" pitchFamily="34" charset="0"/>
                          <a:ea typeface="+mn-ea"/>
                          <a:cs typeface="+mn-cs"/>
                        </a:rPr>
                        <a:t>30</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bg1">
                              <a:lumMod val="75000"/>
                            </a:schemeClr>
                          </a:solidFill>
                          <a:effectLst/>
                          <a:latin typeface="Calibri" panose="020F0502020204030204" pitchFamily="34" charset="0"/>
                          <a:ea typeface="+mn-ea"/>
                          <a:cs typeface="+mn-cs"/>
                        </a:rPr>
                        <a:t>31</a:t>
                      </a:r>
                    </a:p>
                  </a:txBody>
                  <a:tcPr marL="5443" marR="5443" marT="5443" marB="0" anchor="ctr"/>
                </a:tc>
                <a:extLst>
                  <a:ext uri="{0D108BD9-81ED-4DB2-BD59-A6C34878D82A}">
                    <a16:rowId xmlns:a16="http://schemas.microsoft.com/office/drawing/2014/main" val="381256473"/>
                  </a:ext>
                </a:extLst>
              </a:tr>
              <a:tr h="427694">
                <a:tc>
                  <a:txBody>
                    <a:bodyPr/>
                    <a:lstStyle/>
                    <a:p>
                      <a:pPr marL="0" algn="ctr" defTabSz="457200" rtl="0" eaLnBrk="1" fontAlgn="ctr" latinLnBrk="0" hangingPunct="1"/>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solidFill>
                          <a:srgbClr val="C00000"/>
                        </a:solidFill>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153788295"/>
                  </a:ext>
                </a:extLst>
              </a:tr>
            </a:tbl>
          </a:graphicData>
        </a:graphic>
      </p:graphicFrame>
      <p:sp>
        <p:nvSpPr>
          <p:cNvPr id="9" name="Content Placeholder 2">
            <a:extLst>
              <a:ext uri="{FF2B5EF4-FFF2-40B4-BE49-F238E27FC236}">
                <a16:creationId xmlns:a16="http://schemas.microsoft.com/office/drawing/2014/main" id="{A6547954-4161-4A35-1D75-91E3CDC91189}"/>
              </a:ext>
            </a:extLst>
          </p:cNvPr>
          <p:cNvSpPr>
            <a:spLocks noGrp="1"/>
          </p:cNvSpPr>
          <p:nvPr>
            <p:ph idx="1"/>
          </p:nvPr>
        </p:nvSpPr>
        <p:spPr>
          <a:xfrm>
            <a:off x="830597" y="4807383"/>
            <a:ext cx="7764463" cy="1709624"/>
          </a:xfrm>
        </p:spPr>
        <p:txBody>
          <a:bodyPr>
            <a:normAutofit lnSpcReduction="10000"/>
          </a:bodyPr>
          <a:lstStyle/>
          <a:p>
            <a:r>
              <a:rPr lang="en-US" sz="2400" dirty="0"/>
              <a:t>Proposed: On the dates shown (29 Nov, 13-Dec, 3-Jan and 10-Jan)</a:t>
            </a:r>
          </a:p>
          <a:p>
            <a:r>
              <a:rPr lang="en-US" sz="2400" dirty="0"/>
              <a:t>Time: 06:00 PT   Duration: 1.5 hours</a:t>
            </a:r>
          </a:p>
          <a:p>
            <a:r>
              <a:rPr lang="en-US" sz="2400" dirty="0"/>
              <a:t>Commence 29-November-2022 at 06:00 PT</a:t>
            </a:r>
          </a:p>
          <a:p>
            <a:endParaRPr lang="en-US" dirty="0"/>
          </a:p>
        </p:txBody>
      </p:sp>
      <p:sp>
        <p:nvSpPr>
          <p:cNvPr id="10" name="Arrow: Right 9">
            <a:extLst>
              <a:ext uri="{FF2B5EF4-FFF2-40B4-BE49-F238E27FC236}">
                <a16:creationId xmlns:a16="http://schemas.microsoft.com/office/drawing/2014/main" id="{0714B41B-D1A4-E187-260D-4BCD457E5190}"/>
              </a:ext>
            </a:extLst>
          </p:cNvPr>
          <p:cNvSpPr/>
          <p:nvPr/>
        </p:nvSpPr>
        <p:spPr bwMode="auto">
          <a:xfrm rot="469813" flipH="1">
            <a:off x="2442228" y="3996395"/>
            <a:ext cx="2172728" cy="643210"/>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600" dirty="0">
                <a:latin typeface="Tahoma" panose="020B0604030504040204" pitchFamily="34" charset="0"/>
                <a:ea typeface="Tahoma" panose="020B0604030504040204" pitchFamily="34" charset="0"/>
                <a:cs typeface="Tahoma" panose="020B0604030504040204" pitchFamily="34" charset="0"/>
              </a:rPr>
              <a:t>First Call @ 0600 PT</a:t>
            </a:r>
            <a:endParaRPr kumimoji="0" lang="en-US" sz="16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1" name="Oval 10">
            <a:extLst>
              <a:ext uri="{FF2B5EF4-FFF2-40B4-BE49-F238E27FC236}">
                <a16:creationId xmlns:a16="http://schemas.microsoft.com/office/drawing/2014/main" id="{A0667763-86F5-F760-7B80-22F8AA3FDE82}"/>
              </a:ext>
            </a:extLst>
          </p:cNvPr>
          <p:cNvSpPr/>
          <p:nvPr/>
        </p:nvSpPr>
        <p:spPr bwMode="auto">
          <a:xfrm>
            <a:off x="1907704" y="3933056"/>
            <a:ext cx="576064" cy="43204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299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1DD57D-B0E1-6817-2A33-32DB30152D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graphicFrame>
        <p:nvGraphicFramePr>
          <p:cNvPr id="6" name="Table 5">
            <a:extLst>
              <a:ext uri="{FF2B5EF4-FFF2-40B4-BE49-F238E27FC236}">
                <a16:creationId xmlns:a16="http://schemas.microsoft.com/office/drawing/2014/main" id="{C8B0A993-1A25-F824-82F1-8DAB02377A44}"/>
              </a:ext>
            </a:extLst>
          </p:cNvPr>
          <p:cNvGraphicFramePr>
            <a:graphicFrameLocks noGrp="1"/>
          </p:cNvGraphicFramePr>
          <p:nvPr/>
        </p:nvGraphicFramePr>
        <p:xfrm>
          <a:off x="2627784" y="1575453"/>
          <a:ext cx="3744412" cy="4056223"/>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90036">
                <a:tc gridSpan="7">
                  <a:txBody>
                    <a:bodyPr/>
                    <a:lstStyle/>
                    <a:p>
                      <a:pPr algn="ctr" fontAlgn="ctr"/>
                      <a:r>
                        <a:rPr lang="en-US" sz="2400" u="none" strike="noStrike" dirty="0">
                          <a:effectLst/>
                        </a:rPr>
                        <a:t>January ‘23</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523741">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T</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523741">
                <a:tc>
                  <a:txBody>
                    <a:bodyPr/>
                    <a:lstStyle/>
                    <a:p>
                      <a:pPr algn="ctr" fontAlgn="ctr"/>
                      <a:r>
                        <a:rPr lang="en-US" sz="2400" b="0" i="0" u="none" strike="noStrike" dirty="0">
                          <a:solidFill>
                            <a:schemeClr val="tx1"/>
                          </a:solidFill>
                          <a:effectLst/>
                          <a:latin typeface="Calibri" panose="020F0502020204030204" pitchFamily="34" charset="0"/>
                        </a:rPr>
                        <a:t>1</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2</a:t>
                      </a:r>
                    </a:p>
                  </a:txBody>
                  <a:tcPr marL="5443" marR="5443" marT="5443" marB="0" anchor="ctr"/>
                </a:tc>
                <a:tc>
                  <a:txBody>
                    <a:bodyPr/>
                    <a:lstStyle/>
                    <a:p>
                      <a:pPr marL="0" algn="ctr" defTabSz="457200" rtl="0" eaLnBrk="1" fontAlgn="ctr" latinLnBrk="0" hangingPunct="1"/>
                      <a:r>
                        <a:rPr lang="en-US" sz="2800" b="1" u="none" strike="noStrike" kern="1200" dirty="0">
                          <a:solidFill>
                            <a:schemeClr val="accent1">
                              <a:lumMod val="75000"/>
                            </a:schemeClr>
                          </a:solidFill>
                          <a:effectLst/>
                          <a:latin typeface="+mn-lt"/>
                          <a:ea typeface="+mn-ea"/>
                          <a:cs typeface="+mn-cs"/>
                        </a:rPr>
                        <a:t>3</a:t>
                      </a:r>
                    </a:p>
                  </a:txBody>
                  <a:tcPr marL="5443" marR="5443" marT="5443" marB="0" anchor="ctr"/>
                </a:tc>
                <a:tc>
                  <a:txBody>
                    <a:bodyPr/>
                    <a:lstStyle/>
                    <a:p>
                      <a:pPr algn="ctr" fontAlgn="ctr"/>
                      <a:r>
                        <a:rPr lang="en-US" sz="2400" b="0" i="0" u="none" strike="noStrike" dirty="0">
                          <a:effectLst/>
                          <a:latin typeface="Calibri" panose="020F0502020204030204" pitchFamily="34" charset="0"/>
                        </a:rPr>
                        <a:t>4</a:t>
                      </a:r>
                    </a:p>
                  </a:txBody>
                  <a:tcPr marL="5443" marR="5443" marT="5443" marB="0" anchor="ctr"/>
                </a:tc>
                <a:tc>
                  <a:txBody>
                    <a:bodyPr/>
                    <a:lstStyle/>
                    <a:p>
                      <a:pPr algn="ctr" fontAlgn="ctr"/>
                      <a:r>
                        <a:rPr lang="en-US" sz="2400" b="0" i="0" u="none" strike="noStrike" dirty="0">
                          <a:effectLst/>
                          <a:latin typeface="Calibri" panose="020F0502020204030204" pitchFamily="34" charset="0"/>
                        </a:rPr>
                        <a:t>5</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6</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7</a:t>
                      </a:r>
                    </a:p>
                  </a:txBody>
                  <a:tcPr marL="5443" marR="5443" marT="5443" marB="0" anchor="ctr"/>
                </a:tc>
                <a:extLst>
                  <a:ext uri="{0D108BD9-81ED-4DB2-BD59-A6C34878D82A}">
                    <a16:rowId xmlns:a16="http://schemas.microsoft.com/office/drawing/2014/main" val="804905794"/>
                  </a:ext>
                </a:extLst>
              </a:tr>
              <a:tr h="523741">
                <a:tc>
                  <a:txBody>
                    <a:bodyPr/>
                    <a:lstStyle/>
                    <a:p>
                      <a:pPr algn="ctr" fontAlgn="ctr"/>
                      <a:r>
                        <a:rPr lang="en-US" sz="2400" b="0" i="0" u="none" strike="noStrike" dirty="0">
                          <a:effectLst/>
                          <a:latin typeface="Calibri" panose="020F0502020204030204" pitchFamily="34" charset="0"/>
                        </a:rPr>
                        <a:t>8</a:t>
                      </a:r>
                    </a:p>
                  </a:txBody>
                  <a:tcPr marL="5443" marR="5443" marT="5443" marB="0" anchor="ctr"/>
                </a:tc>
                <a:tc>
                  <a:txBody>
                    <a:bodyPr/>
                    <a:lstStyle/>
                    <a:p>
                      <a:pPr algn="ctr" fontAlgn="ctr"/>
                      <a:r>
                        <a:rPr lang="en-US" sz="2400" b="0" i="0" u="none" strike="noStrike" dirty="0">
                          <a:effectLst/>
                          <a:latin typeface="Calibri" panose="020F0502020204030204" pitchFamily="34" charset="0"/>
                        </a:rPr>
                        <a:t>9</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2800" b="1" u="none" strike="noStrike" kern="1200" dirty="0">
                          <a:solidFill>
                            <a:schemeClr val="accent5">
                              <a:lumMod val="50000"/>
                            </a:schemeClr>
                          </a:solidFill>
                          <a:effectLst/>
                          <a:latin typeface="+mn-lt"/>
                          <a:ea typeface="+mn-ea"/>
                          <a:cs typeface="+mn-cs"/>
                        </a:rPr>
                        <a:t>10</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11</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12</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13</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14</a:t>
                      </a:r>
                    </a:p>
                  </a:txBody>
                  <a:tcPr marL="5443" marR="5443" marT="5443" marB="0" anchor="ctr"/>
                </a:tc>
                <a:extLst>
                  <a:ext uri="{0D108BD9-81ED-4DB2-BD59-A6C34878D82A}">
                    <a16:rowId xmlns:a16="http://schemas.microsoft.com/office/drawing/2014/main" val="2892619755"/>
                  </a:ext>
                </a:extLst>
              </a:tr>
              <a:tr h="523741">
                <a:tc>
                  <a:txBody>
                    <a:bodyPr/>
                    <a:lstStyle/>
                    <a:p>
                      <a:pPr algn="ctr" fontAlgn="ctr"/>
                      <a:r>
                        <a:rPr lang="en-US" sz="2400" b="0" i="0" u="none" strike="noStrike" dirty="0">
                          <a:effectLst/>
                          <a:latin typeface="Calibri" panose="020F0502020204030204" pitchFamily="34" charset="0"/>
                        </a:rPr>
                        <a:t>15</a:t>
                      </a:r>
                    </a:p>
                  </a:txBody>
                  <a:tcPr marL="5443" marR="5443" marT="5443" marB="0" anchor="ctr">
                    <a:lnR w="12700" cap="flat" cmpd="sng" algn="ctr">
                      <a:solidFill>
                        <a:schemeClr val="tx1"/>
                      </a:solidFill>
                      <a:prstDash val="solid"/>
                      <a:round/>
                      <a:headEnd type="none" w="med" len="med"/>
                      <a:tailEnd type="none" w="med" len="med"/>
                    </a:lnR>
                  </a:tcPr>
                </a:tc>
                <a:tc>
                  <a:txBody>
                    <a:bodyPr/>
                    <a:lstStyle/>
                    <a:p>
                      <a:pPr algn="ctr" fontAlgn="ctr"/>
                      <a:r>
                        <a:rPr lang="en-US" sz="2400" b="0" i="0" u="none" strike="noStrike" dirty="0">
                          <a:effectLst/>
                          <a:latin typeface="Calibri" panose="020F0502020204030204" pitchFamily="34" charset="0"/>
                        </a:rPr>
                        <a:t>16</a:t>
                      </a:r>
                    </a:p>
                  </a:txBody>
                  <a:tcPr marL="5443" marR="5443" marT="544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17</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18</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19</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20</a:t>
                      </a:r>
                    </a:p>
                  </a:txBody>
                  <a:tcPr marL="5443" marR="5443" marT="544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21</a:t>
                      </a:r>
                    </a:p>
                  </a:txBody>
                  <a:tcPr marL="5443" marR="5443" marT="5443"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93115474"/>
                  </a:ext>
                </a:extLst>
              </a:tr>
              <a:tr h="523741">
                <a:tc>
                  <a:txBody>
                    <a:bodyPr/>
                    <a:lstStyle/>
                    <a:p>
                      <a:pPr algn="ctr" fontAlgn="ctr"/>
                      <a:r>
                        <a:rPr lang="en-US" sz="2400" b="0" i="0" u="none" strike="noStrike" dirty="0">
                          <a:effectLst/>
                          <a:latin typeface="Calibri" panose="020F0502020204030204" pitchFamily="34" charset="0"/>
                        </a:rPr>
                        <a:t>22</a:t>
                      </a:r>
                    </a:p>
                  </a:txBody>
                  <a:tcPr marL="5443" marR="5443" marT="5443" marB="0" anchor="ctr"/>
                </a:tc>
                <a:tc>
                  <a:txBody>
                    <a:bodyPr/>
                    <a:lstStyle/>
                    <a:p>
                      <a:pPr algn="ctr" fontAlgn="ctr"/>
                      <a:r>
                        <a:rPr lang="en-US" sz="2400" b="0" i="0" u="none" strike="noStrike" dirty="0">
                          <a:effectLst/>
                          <a:latin typeface="Calibri" panose="020F0502020204030204" pitchFamily="34" charset="0"/>
                        </a:rPr>
                        <a:t>23</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24</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25</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26</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27</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kern="1200" dirty="0">
                          <a:solidFill>
                            <a:schemeClr val="tx1"/>
                          </a:solidFill>
                          <a:effectLst/>
                          <a:latin typeface="Calibri" panose="020F0502020204030204" pitchFamily="34" charset="0"/>
                          <a:ea typeface="+mn-ea"/>
                          <a:cs typeface="+mn-cs"/>
                        </a:rPr>
                        <a:t>28</a:t>
                      </a: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3777630749"/>
                  </a:ext>
                </a:extLst>
              </a:tr>
              <a:tr h="523741">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29</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30</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31</a:t>
                      </a: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extLst>
                  <a:ext uri="{0D108BD9-81ED-4DB2-BD59-A6C34878D82A}">
                    <a16:rowId xmlns:a16="http://schemas.microsoft.com/office/drawing/2014/main" val="381256473"/>
                  </a:ext>
                </a:extLst>
              </a:tr>
              <a:tr h="523741">
                <a:tc>
                  <a:txBody>
                    <a:bodyPr/>
                    <a:lstStyle/>
                    <a:p>
                      <a:pPr marL="0" algn="ctr" defTabSz="457200" rtl="0" eaLnBrk="1" fontAlgn="ctr" latinLnBrk="0" hangingPunct="1"/>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solidFill>
                          <a:srgbClr val="C00000"/>
                        </a:solidFill>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153788295"/>
                  </a:ext>
                </a:extLst>
              </a:tr>
            </a:tbl>
          </a:graphicData>
        </a:graphic>
      </p:graphicFrame>
      <p:sp>
        <p:nvSpPr>
          <p:cNvPr id="3" name="Arrow: Right 2">
            <a:extLst>
              <a:ext uri="{FF2B5EF4-FFF2-40B4-BE49-F238E27FC236}">
                <a16:creationId xmlns:a16="http://schemas.microsoft.com/office/drawing/2014/main" id="{CBC3F5C4-F3B8-D454-F1E9-062D502EC8D7}"/>
              </a:ext>
            </a:extLst>
          </p:cNvPr>
          <p:cNvSpPr/>
          <p:nvPr/>
        </p:nvSpPr>
        <p:spPr bwMode="auto">
          <a:xfrm>
            <a:off x="827584" y="3505870"/>
            <a:ext cx="2232248" cy="643210"/>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Wireless Interim</a:t>
            </a:r>
          </a:p>
        </p:txBody>
      </p:sp>
      <p:sp>
        <p:nvSpPr>
          <p:cNvPr id="8" name="Title 1">
            <a:extLst>
              <a:ext uri="{FF2B5EF4-FFF2-40B4-BE49-F238E27FC236}">
                <a16:creationId xmlns:a16="http://schemas.microsoft.com/office/drawing/2014/main" id="{CA24556E-24EC-2AF2-5779-4918D5B11932}"/>
              </a:ext>
            </a:extLst>
          </p:cNvPr>
          <p:cNvSpPr txBox="1">
            <a:spLocks/>
          </p:cNvSpPr>
          <p:nvPr/>
        </p:nvSpPr>
        <p:spPr bwMode="auto">
          <a:xfrm>
            <a:off x="755576" y="685801"/>
            <a:ext cx="7764463"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a:t>Interim Webex Schedule</a:t>
            </a:r>
            <a:endParaRPr lang="en-US" kern="0" dirty="0"/>
          </a:p>
        </p:txBody>
      </p:sp>
    </p:spTree>
    <p:extLst>
      <p:ext uri="{BB962C8B-B14F-4D97-AF65-F5344CB8AC3E}">
        <p14:creationId xmlns:p14="http://schemas.microsoft.com/office/powerpoint/2010/main" val="1036000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1865312" y="5085184"/>
            <a:ext cx="5486400" cy="1160040"/>
          </a:xfrm>
        </p:spPr>
        <p:txBody>
          <a:bodyPr wrap="square" anchor="b">
            <a:normAutofit/>
          </a:bodyPr>
          <a:lstStyle/>
          <a:p>
            <a:pPr algn="ctr">
              <a:lnSpc>
                <a:spcPct val="150000"/>
              </a:lnSpc>
            </a:pPr>
            <a:r>
              <a:rPr lang="en-US" altLang="en-US" sz="3200" dirty="0"/>
              <a:t>Thanks for your Attention</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4211638"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18</a:t>
            </a:fld>
            <a:endParaRPr lang="en-US" altLang="en-US">
              <a:solidFill>
                <a:schemeClr val="tx1"/>
              </a:solidFill>
            </a:endParaRPr>
          </a:p>
        </p:txBody>
      </p:sp>
      <p:pic>
        <p:nvPicPr>
          <p:cNvPr id="2050" name="Picture 2">
            <a:extLst>
              <a:ext uri="{FF2B5EF4-FFF2-40B4-BE49-F238E27FC236}">
                <a16:creationId xmlns:a16="http://schemas.microsoft.com/office/drawing/2014/main" id="{8A86D481-8D94-D8C7-3E3E-F5BFE89B62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8813" y="908720"/>
            <a:ext cx="5856923" cy="43900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683568" y="5622338"/>
            <a:ext cx="7920880" cy="830997"/>
          </a:xfrm>
        </p:spPr>
        <p:txBody>
          <a:bodyPr wrap="square" anchor="b">
            <a:normAutofit fontScale="90000"/>
          </a:bodyPr>
          <a:lstStyle/>
          <a:p>
            <a:pPr algn="ctr">
              <a:lnSpc>
                <a:spcPct val="90000"/>
              </a:lnSpc>
            </a:pPr>
            <a:r>
              <a:rPr lang="en-US" sz="2800" dirty="0"/>
              <a:t> </a:t>
            </a:r>
            <a:br>
              <a:rPr lang="en-US" sz="2800" dirty="0"/>
            </a:br>
            <a:r>
              <a:rPr lang="en-US" sz="2800" dirty="0"/>
              <a:t>Mixed Mode Interim, Live from Bangkok Thailand</a:t>
            </a:r>
            <a:br>
              <a:rPr lang="en-US" sz="2800" dirty="0"/>
            </a:br>
            <a:r>
              <a:rPr lang="en-US" sz="2800" dirty="0"/>
              <a:t>November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sp>
        <p:nvSpPr>
          <p:cNvPr id="8" name="TextBox 7">
            <a:extLst>
              <a:ext uri="{FF2B5EF4-FFF2-40B4-BE49-F238E27FC236}">
                <a16:creationId xmlns:a16="http://schemas.microsoft.com/office/drawing/2014/main" id="{D13951D0-0634-C010-6212-7B80FC37EBAA}"/>
              </a:ext>
            </a:extLst>
          </p:cNvPr>
          <p:cNvSpPr txBox="1"/>
          <p:nvPr/>
        </p:nvSpPr>
        <p:spPr>
          <a:xfrm>
            <a:off x="2103120" y="620688"/>
            <a:ext cx="5120640" cy="892552"/>
          </a:xfrm>
          <a:prstGeom prst="rect">
            <a:avLst/>
          </a:prstGeom>
          <a:noFill/>
        </p:spPr>
        <p:txBody>
          <a:bodyPr wrap="square">
            <a:spAutoFit/>
          </a:bodyPr>
          <a:lstStyle/>
          <a:p>
            <a:pPr algn="ctr"/>
            <a:r>
              <a:rPr lang="en-US" sz="2800" dirty="0">
                <a:solidFill>
                  <a:srgbClr val="C00000"/>
                </a:solidFill>
                <a:latin typeface="+mj-lt"/>
              </a:rPr>
              <a:t>Task</a:t>
            </a:r>
            <a:r>
              <a:rPr lang="en-US" sz="2400" dirty="0">
                <a:solidFill>
                  <a:srgbClr val="C00000"/>
                </a:solidFill>
                <a:latin typeface="+mj-lt"/>
              </a:rPr>
              <a:t> Group 15.4ab </a:t>
            </a:r>
          </a:p>
          <a:p>
            <a:pPr algn="ctr"/>
            <a:r>
              <a:rPr lang="en-US" sz="2400" dirty="0">
                <a:solidFill>
                  <a:srgbClr val="C00000"/>
                </a:solidFill>
                <a:latin typeface="+mj-lt"/>
              </a:rPr>
              <a:t>Next Generation UWB Amendment</a:t>
            </a:r>
          </a:p>
        </p:txBody>
      </p:sp>
      <p:pic>
        <p:nvPicPr>
          <p:cNvPr id="5" name="Picture 4">
            <a:extLst>
              <a:ext uri="{FF2B5EF4-FFF2-40B4-BE49-F238E27FC236}">
                <a16:creationId xmlns:a16="http://schemas.microsoft.com/office/drawing/2014/main" id="{61E8CF84-2071-7368-92A8-B4D4C3588C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73"/>
          <a:stretch/>
        </p:blipFill>
        <p:spPr bwMode="auto">
          <a:xfrm>
            <a:off x="3029902" y="1513634"/>
            <a:ext cx="3267075"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54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3</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4547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433253"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542977" y="6120626"/>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755576" y="685801"/>
            <a:ext cx="7764463" cy="366936"/>
          </a:xfrm>
        </p:spPr>
        <p:txBody>
          <a:bodyPr/>
          <a:lstStyle/>
          <a:p>
            <a:r>
              <a:rPr lang="en-US" dirty="0"/>
              <a:t>Task Group 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8" name="TextBox 7">
            <a:extLst>
              <a:ext uri="{FF2B5EF4-FFF2-40B4-BE49-F238E27FC236}">
                <a16:creationId xmlns:a16="http://schemas.microsoft.com/office/drawing/2014/main" id="{80E0065C-7F39-77F7-A925-6981F38F87F2}"/>
              </a:ext>
            </a:extLst>
          </p:cNvPr>
          <p:cNvSpPr txBox="1"/>
          <p:nvPr/>
        </p:nvSpPr>
        <p:spPr>
          <a:xfrm>
            <a:off x="611560" y="1126485"/>
            <a:ext cx="7639220" cy="646331"/>
          </a:xfrm>
          <a:prstGeom prst="rect">
            <a:avLst/>
          </a:prstGeom>
          <a:noFill/>
        </p:spPr>
        <p:txBody>
          <a:bodyPr wrap="square">
            <a:spAutoFit/>
          </a:bodyPr>
          <a:lstStyle/>
          <a:p>
            <a:pPr algn="ctr"/>
            <a:r>
              <a:rPr lang="en-US" sz="1800" dirty="0">
                <a:solidFill>
                  <a:schemeClr val="accent6">
                    <a:lumMod val="50000"/>
                  </a:schemeClr>
                </a:solidFill>
                <a:latin typeface="+mj-lt"/>
              </a:rPr>
              <a:t>https://mentor.ieee.org/802.15/dcn/22/15-22-0541-11-04ab-tg4ab-agenda-november-2022.xlsx</a:t>
            </a:r>
          </a:p>
        </p:txBody>
      </p:sp>
      <p:graphicFrame>
        <p:nvGraphicFramePr>
          <p:cNvPr id="5" name="Table 4">
            <a:extLst>
              <a:ext uri="{FF2B5EF4-FFF2-40B4-BE49-F238E27FC236}">
                <a16:creationId xmlns:a16="http://schemas.microsoft.com/office/drawing/2014/main" id="{FC10ADEE-BE6B-3A07-578D-75E190FC3C0A}"/>
              </a:ext>
            </a:extLst>
          </p:cNvPr>
          <p:cNvGraphicFramePr>
            <a:graphicFrameLocks noGrp="1"/>
          </p:cNvGraphicFramePr>
          <p:nvPr>
            <p:extLst>
              <p:ext uri="{D42A27DB-BD31-4B8C-83A1-F6EECF244321}">
                <p14:modId xmlns:p14="http://schemas.microsoft.com/office/powerpoint/2010/main" val="3344070370"/>
              </p:ext>
            </p:extLst>
          </p:nvPr>
        </p:nvGraphicFramePr>
        <p:xfrm>
          <a:off x="1023300" y="1844824"/>
          <a:ext cx="7254563" cy="4530518"/>
        </p:xfrm>
        <a:graphic>
          <a:graphicData uri="http://schemas.openxmlformats.org/drawingml/2006/table">
            <a:tbl>
              <a:tblPr/>
              <a:tblGrid>
                <a:gridCol w="628007">
                  <a:extLst>
                    <a:ext uri="{9D8B030D-6E8A-4147-A177-3AD203B41FA5}">
                      <a16:colId xmlns:a16="http://schemas.microsoft.com/office/drawing/2014/main" val="3831747795"/>
                    </a:ext>
                  </a:extLst>
                </a:gridCol>
                <a:gridCol w="368142">
                  <a:extLst>
                    <a:ext uri="{9D8B030D-6E8A-4147-A177-3AD203B41FA5}">
                      <a16:colId xmlns:a16="http://schemas.microsoft.com/office/drawing/2014/main" val="951782793"/>
                    </a:ext>
                  </a:extLst>
                </a:gridCol>
                <a:gridCol w="368142">
                  <a:extLst>
                    <a:ext uri="{9D8B030D-6E8A-4147-A177-3AD203B41FA5}">
                      <a16:colId xmlns:a16="http://schemas.microsoft.com/office/drawing/2014/main" val="4212703503"/>
                    </a:ext>
                  </a:extLst>
                </a:gridCol>
                <a:gridCol w="368142">
                  <a:extLst>
                    <a:ext uri="{9D8B030D-6E8A-4147-A177-3AD203B41FA5}">
                      <a16:colId xmlns:a16="http://schemas.microsoft.com/office/drawing/2014/main" val="499705487"/>
                    </a:ext>
                  </a:extLst>
                </a:gridCol>
                <a:gridCol w="368142">
                  <a:extLst>
                    <a:ext uri="{9D8B030D-6E8A-4147-A177-3AD203B41FA5}">
                      <a16:colId xmlns:a16="http://schemas.microsoft.com/office/drawing/2014/main" val="713734035"/>
                    </a:ext>
                  </a:extLst>
                </a:gridCol>
                <a:gridCol w="368142">
                  <a:extLst>
                    <a:ext uri="{9D8B030D-6E8A-4147-A177-3AD203B41FA5}">
                      <a16:colId xmlns:a16="http://schemas.microsoft.com/office/drawing/2014/main" val="2723589373"/>
                    </a:ext>
                  </a:extLst>
                </a:gridCol>
                <a:gridCol w="368142">
                  <a:extLst>
                    <a:ext uri="{9D8B030D-6E8A-4147-A177-3AD203B41FA5}">
                      <a16:colId xmlns:a16="http://schemas.microsoft.com/office/drawing/2014/main" val="651179893"/>
                    </a:ext>
                  </a:extLst>
                </a:gridCol>
                <a:gridCol w="368142">
                  <a:extLst>
                    <a:ext uri="{9D8B030D-6E8A-4147-A177-3AD203B41FA5}">
                      <a16:colId xmlns:a16="http://schemas.microsoft.com/office/drawing/2014/main" val="1411732782"/>
                    </a:ext>
                  </a:extLst>
                </a:gridCol>
                <a:gridCol w="368142">
                  <a:extLst>
                    <a:ext uri="{9D8B030D-6E8A-4147-A177-3AD203B41FA5}">
                      <a16:colId xmlns:a16="http://schemas.microsoft.com/office/drawing/2014/main" val="1677792460"/>
                    </a:ext>
                  </a:extLst>
                </a:gridCol>
                <a:gridCol w="368142">
                  <a:extLst>
                    <a:ext uri="{9D8B030D-6E8A-4147-A177-3AD203B41FA5}">
                      <a16:colId xmlns:a16="http://schemas.microsoft.com/office/drawing/2014/main" val="1074688564"/>
                    </a:ext>
                  </a:extLst>
                </a:gridCol>
                <a:gridCol w="368142">
                  <a:extLst>
                    <a:ext uri="{9D8B030D-6E8A-4147-A177-3AD203B41FA5}">
                      <a16:colId xmlns:a16="http://schemas.microsoft.com/office/drawing/2014/main" val="3063851214"/>
                    </a:ext>
                  </a:extLst>
                </a:gridCol>
                <a:gridCol w="368142">
                  <a:extLst>
                    <a:ext uri="{9D8B030D-6E8A-4147-A177-3AD203B41FA5}">
                      <a16:colId xmlns:a16="http://schemas.microsoft.com/office/drawing/2014/main" val="481628207"/>
                    </a:ext>
                  </a:extLst>
                </a:gridCol>
                <a:gridCol w="368142">
                  <a:extLst>
                    <a:ext uri="{9D8B030D-6E8A-4147-A177-3AD203B41FA5}">
                      <a16:colId xmlns:a16="http://schemas.microsoft.com/office/drawing/2014/main" val="155163510"/>
                    </a:ext>
                  </a:extLst>
                </a:gridCol>
                <a:gridCol w="368142">
                  <a:extLst>
                    <a:ext uri="{9D8B030D-6E8A-4147-A177-3AD203B41FA5}">
                      <a16:colId xmlns:a16="http://schemas.microsoft.com/office/drawing/2014/main" val="1882269819"/>
                    </a:ext>
                  </a:extLst>
                </a:gridCol>
                <a:gridCol w="368142">
                  <a:extLst>
                    <a:ext uri="{9D8B030D-6E8A-4147-A177-3AD203B41FA5}">
                      <a16:colId xmlns:a16="http://schemas.microsoft.com/office/drawing/2014/main" val="3522102063"/>
                    </a:ext>
                  </a:extLst>
                </a:gridCol>
                <a:gridCol w="368142">
                  <a:extLst>
                    <a:ext uri="{9D8B030D-6E8A-4147-A177-3AD203B41FA5}">
                      <a16:colId xmlns:a16="http://schemas.microsoft.com/office/drawing/2014/main" val="1353279696"/>
                    </a:ext>
                  </a:extLst>
                </a:gridCol>
                <a:gridCol w="368142">
                  <a:extLst>
                    <a:ext uri="{9D8B030D-6E8A-4147-A177-3AD203B41FA5}">
                      <a16:colId xmlns:a16="http://schemas.microsoft.com/office/drawing/2014/main" val="1549879289"/>
                    </a:ext>
                  </a:extLst>
                </a:gridCol>
                <a:gridCol w="368142">
                  <a:extLst>
                    <a:ext uri="{9D8B030D-6E8A-4147-A177-3AD203B41FA5}">
                      <a16:colId xmlns:a16="http://schemas.microsoft.com/office/drawing/2014/main" val="3606512064"/>
                    </a:ext>
                  </a:extLst>
                </a:gridCol>
                <a:gridCol w="368142">
                  <a:extLst>
                    <a:ext uri="{9D8B030D-6E8A-4147-A177-3AD203B41FA5}">
                      <a16:colId xmlns:a16="http://schemas.microsoft.com/office/drawing/2014/main" val="1144587086"/>
                    </a:ext>
                  </a:extLst>
                </a:gridCol>
              </a:tblGrid>
              <a:tr h="97699">
                <a:tc>
                  <a:txBody>
                    <a:bodyPr/>
                    <a:lstStyle/>
                    <a:p>
                      <a:pPr algn="ctr" fontAlgn="ctr"/>
                      <a:r>
                        <a:rPr lang="en-US" sz="600" b="1" i="0" u="none" strike="noStrike">
                          <a:effectLst/>
                          <a:latin typeface="Arial" panose="020B0604020202020204" pitchFamily="34" charset="0"/>
                        </a:rPr>
                        <a:t>Mtg. Local Time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600" b="1" i="0" u="none" strike="noStrike">
                          <a:effectLst/>
                          <a:latin typeface="Arial" panose="020B0604020202020204" pitchFamily="34" charset="0"/>
                        </a:rPr>
                        <a:t>SUNDAY</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MONDAY</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TUESDAY</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WEDNESDAY</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THURSDAY</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0296876"/>
                  </a:ext>
                </a:extLst>
              </a:tr>
              <a:tr h="86414">
                <a:tc>
                  <a:txBody>
                    <a:bodyPr/>
                    <a:lstStyle/>
                    <a:p>
                      <a:pPr algn="ctr" fontAlgn="ctr"/>
                      <a:r>
                        <a:rPr lang="en-US" sz="600" b="1" i="0" u="none" strike="noStrike">
                          <a:effectLst/>
                          <a:latin typeface="Arial" panose="020B0604020202020204" pitchFamily="34" charset="0"/>
                        </a:rPr>
                        <a:t>Bangkok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600" b="1" i="0" u="none" strike="noStrike">
                          <a:effectLst/>
                          <a:latin typeface="Arial" panose="020B0604020202020204" pitchFamily="34" charset="0"/>
                        </a:rPr>
                        <a:t>13-Nov-2022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14-Nov-2022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15-Nov-2022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16-Nov-2022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17-Nov-2022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9242464"/>
                  </a:ext>
                </a:extLst>
              </a:tr>
              <a:tr h="141419">
                <a:tc>
                  <a:txBody>
                    <a:bodyPr/>
                    <a:lstStyle/>
                    <a:p>
                      <a:pPr algn="l" fontAlgn="b"/>
                      <a:r>
                        <a:rPr lang="en-US" sz="600" b="1" i="0" u="none" strike="noStrike">
                          <a:effectLst/>
                          <a:latin typeface="Arial" panose="020B0604020202020204" pitchFamily="34" charset="0"/>
                        </a:rPr>
                        <a:t> </a:t>
                      </a:r>
                    </a:p>
                  </a:txBody>
                  <a:tcPr marL="4331" marR="4331" marT="43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600" b="1" i="0" u="sng" strike="noStrike">
                          <a:solidFill>
                            <a:srgbClr val="0000FF"/>
                          </a:solidFill>
                          <a:effectLst/>
                          <a:latin typeface="Arial" panose="020B0604020202020204" pitchFamily="34" charset="0"/>
                          <a:hlinkClick r:id="rId2"/>
                        </a:rPr>
                        <a:t>Virtual Rm 1</a:t>
                      </a:r>
                      <a:endParaRPr lang="en-US" sz="6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500" b="1" i="0" u="sng" strike="noStrike">
                          <a:solidFill>
                            <a:srgbClr val="0000FF"/>
                          </a:solidFill>
                          <a:effectLst/>
                          <a:latin typeface="Arial" panose="020B0604020202020204" pitchFamily="34" charset="0"/>
                          <a:hlinkClick r:id="rId2"/>
                        </a:rPr>
                        <a:t>Virtual Rm 1</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2</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3</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4</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2"/>
                        </a:rPr>
                        <a:t>Virtual Rm 1</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2</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3</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4</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2"/>
                        </a:rPr>
                        <a:t>Virtual Rm 1</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2</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3</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4</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2"/>
                        </a:rPr>
                        <a:t>Virtual Rm 1</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2</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3</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4</a:t>
                      </a:r>
                      <a:endParaRPr lang="en-US" sz="500" b="1" i="0" u="sng" strike="noStrike">
                        <a:solidFill>
                          <a:srgbClr val="0000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9982376"/>
                  </a:ext>
                </a:extLst>
              </a:tr>
              <a:tr h="143942">
                <a:tc>
                  <a:txBody>
                    <a:bodyPr/>
                    <a:lstStyle/>
                    <a:p>
                      <a:pPr algn="ctr" fontAlgn="ctr"/>
                      <a:r>
                        <a:rPr lang="en-US" sz="600" b="1" i="0" u="none" strike="noStrike">
                          <a:solidFill>
                            <a:srgbClr val="000000"/>
                          </a:solidFill>
                          <a:effectLst/>
                          <a:latin typeface="Arial" panose="020B0604020202020204" pitchFamily="34" charset="0"/>
                        </a:rPr>
                        <a:t>07:00-07:30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600" b="1" i="0" u="none" strike="noStrike">
                          <a:effectLst/>
                          <a:latin typeface="Arial" panose="020B0604020202020204" pitchFamily="34" charset="0"/>
                        </a:rPr>
                        <a:t>CONTINENTAL BREAKFAST</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CONTINENTAL BREAKFAST</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CONTINENTAL BREAKFAST</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CONTINENTAL BREAKFAST</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2066802448"/>
                  </a:ext>
                </a:extLst>
              </a:tr>
              <a:tr h="143942">
                <a:tc>
                  <a:txBody>
                    <a:bodyPr/>
                    <a:lstStyle/>
                    <a:p>
                      <a:pPr algn="ctr" fontAlgn="ctr"/>
                      <a:r>
                        <a:rPr lang="en-US" sz="600" b="1" i="0" u="none" strike="noStrike">
                          <a:solidFill>
                            <a:srgbClr val="000000"/>
                          </a:solidFill>
                          <a:effectLst/>
                          <a:latin typeface="Arial" panose="020B0604020202020204" pitchFamily="34" charset="0"/>
                        </a:rPr>
                        <a:t>07:30-08:00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802.15 AC Meeting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41887025"/>
                  </a:ext>
                </a:extLst>
              </a:tr>
              <a:tr h="143942">
                <a:tc>
                  <a:txBody>
                    <a:bodyPr/>
                    <a:lstStyle/>
                    <a:p>
                      <a:pPr algn="ctr" fontAlgn="ctr"/>
                      <a:r>
                        <a:rPr lang="en-US" sz="600" b="1" i="0" u="none" strike="noStrike">
                          <a:solidFill>
                            <a:srgbClr val="FFFFFF"/>
                          </a:solidFill>
                          <a:effectLst/>
                          <a:latin typeface="Arial" panose="020B0604020202020204" pitchFamily="34" charset="0"/>
                        </a:rPr>
                        <a:t>08:00-08:30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gridSpan="4">
                  <a:txBody>
                    <a:bodyPr/>
                    <a:lstStyle/>
                    <a:p>
                      <a:pPr algn="ctr" fontAlgn="ctr"/>
                      <a:r>
                        <a:rPr lang="en-US" sz="600" b="1" i="0" u="none" strike="noStrike">
                          <a:solidFill>
                            <a:srgbClr val="000000"/>
                          </a:solidFill>
                          <a:effectLst/>
                          <a:latin typeface="Arial" panose="020B0604020202020204" pitchFamily="34" charset="0"/>
                        </a:rPr>
                        <a:t>802 EC</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OPENING MEETING</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solidFill>
                            <a:srgbClr val="FFFFFF"/>
                          </a:solidFill>
                          <a:effectLst/>
                          <a:latin typeface="Arial" panose="020B0604020202020204" pitchFamily="34" charset="0"/>
                        </a:rPr>
                        <a:t>TG3mb</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HDR</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SC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IETF</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extLst>
                  <a:ext uri="{0D108BD9-81ED-4DB2-BD59-A6C34878D82A}">
                    <a16:rowId xmlns:a16="http://schemas.microsoft.com/office/drawing/2014/main" val="1323544695"/>
                  </a:ext>
                </a:extLst>
              </a:tr>
              <a:tr h="143942">
                <a:tc>
                  <a:txBody>
                    <a:bodyPr/>
                    <a:lstStyle/>
                    <a:p>
                      <a:pPr algn="ctr" fontAlgn="ctr"/>
                      <a:r>
                        <a:rPr lang="en-US" sz="600" b="1" i="0" u="none" strike="noStrike">
                          <a:solidFill>
                            <a:srgbClr val="FFFFFF"/>
                          </a:solidFill>
                          <a:effectLst/>
                          <a:latin typeface="Arial" panose="020B0604020202020204" pitchFamily="34" charset="0"/>
                        </a:rPr>
                        <a:t>08:30-09:00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 (09:00)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3">
                  <a:txBody>
                    <a:bodyPr/>
                    <a:lstStyle/>
                    <a:p>
                      <a:pPr algn="ctr" fontAlgn="ctr"/>
                      <a:r>
                        <a:rPr lang="en-US" sz="500" b="1" i="0" u="none" strike="noStrike">
                          <a:effectLst/>
                          <a:latin typeface="Arial" panose="020B0604020202020204" pitchFamily="34" charset="0"/>
                        </a:rPr>
                        <a:t>TG4me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en-US" sz="500" b="1" i="0" u="none" strike="noStrike">
                          <a:solidFill>
                            <a:srgbClr val="FFFFFF"/>
                          </a:solidFill>
                          <a:effectLst/>
                          <a:latin typeface="Arial" panose="020B0604020202020204" pitchFamily="34" charset="0"/>
                        </a:rPr>
                        <a:t>TG3mb</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HDR</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3">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03495210"/>
                  </a:ext>
                </a:extLst>
              </a:tr>
              <a:tr h="143942">
                <a:tc>
                  <a:txBody>
                    <a:bodyPr/>
                    <a:lstStyle/>
                    <a:p>
                      <a:pPr algn="ctr" fontAlgn="ctr"/>
                      <a:r>
                        <a:rPr lang="en-US" sz="600" b="1" i="0" u="none" strike="noStrike">
                          <a:solidFill>
                            <a:srgbClr val="FFFFFF"/>
                          </a:solidFill>
                          <a:effectLst/>
                          <a:latin typeface="Arial" panose="020B0604020202020204" pitchFamily="34" charset="0"/>
                        </a:rPr>
                        <a:t>09:00-09:30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93247387"/>
                  </a:ext>
                </a:extLst>
              </a:tr>
              <a:tr h="143942">
                <a:tc>
                  <a:txBody>
                    <a:bodyPr/>
                    <a:lstStyle/>
                    <a:p>
                      <a:pPr algn="ctr" fontAlgn="ctr"/>
                      <a:r>
                        <a:rPr lang="en-US" sz="600" b="1" i="0" u="none" strike="noStrike">
                          <a:solidFill>
                            <a:srgbClr val="FFFFFF"/>
                          </a:solidFill>
                          <a:effectLst/>
                          <a:latin typeface="Arial" panose="020B0604020202020204" pitchFamily="34" charset="0"/>
                        </a:rPr>
                        <a:t>09:30-10:00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91924056"/>
                  </a:ext>
                </a:extLst>
              </a:tr>
              <a:tr h="143942">
                <a:tc>
                  <a:txBody>
                    <a:bodyPr/>
                    <a:lstStyle/>
                    <a:p>
                      <a:pPr algn="ctr" fontAlgn="ctr"/>
                      <a:r>
                        <a:rPr lang="en-US" sz="600" b="1" i="0" u="none" strike="noStrike">
                          <a:effectLst/>
                          <a:latin typeface="Arial" panose="020B0604020202020204" pitchFamily="34" charset="0"/>
                        </a:rPr>
                        <a:t>10:00-10:30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2127293"/>
                  </a:ext>
                </a:extLst>
              </a:tr>
              <a:tr h="143942">
                <a:tc>
                  <a:txBody>
                    <a:bodyPr/>
                    <a:lstStyle/>
                    <a:p>
                      <a:pPr algn="ctr" fontAlgn="ctr"/>
                      <a:r>
                        <a:rPr lang="en-US" sz="600" b="1" i="0" u="none" strike="noStrike">
                          <a:solidFill>
                            <a:srgbClr val="FFFFFF"/>
                          </a:solidFill>
                          <a:effectLst/>
                          <a:latin typeface="Arial" panose="020B0604020202020204" pitchFamily="34" charset="0"/>
                        </a:rPr>
                        <a:t>10:30-11:00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gridSpan="4">
                  <a:txBody>
                    <a:bodyPr/>
                    <a:lstStyle/>
                    <a:p>
                      <a:pPr algn="ctr" fontAlgn="ctr"/>
                      <a:r>
                        <a:rPr lang="en-US" sz="600" b="1" i="0" u="none" strike="noStrike">
                          <a:solidFill>
                            <a:srgbClr val="FFFFFF"/>
                          </a:solidFill>
                          <a:effectLst/>
                          <a:latin typeface="Arial" panose="020B0604020202020204" pitchFamily="34" charset="0"/>
                        </a:rPr>
                        <a:t>802.15 WG</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Opening Plenary</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effectLst/>
                          <a:latin typeface="Arial" panose="020B0604020202020204" pitchFamily="34" charset="0"/>
                        </a:rPr>
                        <a:t>SC-M</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gridSpan="4">
                  <a:txBody>
                    <a:bodyPr/>
                    <a:lstStyle/>
                    <a:p>
                      <a:pPr algn="ctr" fontAlgn="ctr"/>
                      <a:r>
                        <a:rPr lang="en-US" sz="600" b="1" i="0" u="none" strike="noStrike">
                          <a:solidFill>
                            <a:srgbClr val="FFFFFF"/>
                          </a:solidFill>
                          <a:effectLst/>
                          <a:latin typeface="Arial" panose="020B0604020202020204" pitchFamily="34" charset="0"/>
                        </a:rPr>
                        <a:t>802.15 WG Midweek</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Plenary (Virtual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500" b="1" i="0" u="none" strike="noStrike">
                          <a:effectLst/>
                          <a:latin typeface="Arial" panose="020B0604020202020204" pitchFamily="34" charset="0"/>
                        </a:rPr>
                        <a:t>SC-M</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500" b="1" i="0" u="none" strike="noStrike">
                          <a:solidFill>
                            <a:srgbClr val="FFFFFF"/>
                          </a:solidFill>
                          <a:effectLst/>
                          <a:latin typeface="Arial" panose="020B0604020202020204" pitchFamily="34" charset="0"/>
                        </a:rPr>
                        <a:t>TG13  OWC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136453686"/>
                  </a:ext>
                </a:extLst>
              </a:tr>
              <a:tr h="143942">
                <a:tc>
                  <a:txBody>
                    <a:bodyPr/>
                    <a:lstStyle/>
                    <a:p>
                      <a:pPr algn="ctr" fontAlgn="ctr"/>
                      <a:r>
                        <a:rPr lang="en-US" sz="600" b="1" i="0" u="none" strike="noStrike">
                          <a:solidFill>
                            <a:srgbClr val="FFFFFF"/>
                          </a:solidFill>
                          <a:effectLst/>
                          <a:latin typeface="Arial" panose="020B0604020202020204" pitchFamily="34" charset="0"/>
                        </a:rPr>
                        <a:t>11:00-11:30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760691908"/>
                  </a:ext>
                </a:extLst>
              </a:tr>
              <a:tr h="143942">
                <a:tc>
                  <a:txBody>
                    <a:bodyPr/>
                    <a:lstStyle/>
                    <a:p>
                      <a:pPr algn="ctr" fontAlgn="ctr"/>
                      <a:r>
                        <a:rPr lang="en-US" sz="600" b="1" i="0" u="none" strike="noStrike">
                          <a:solidFill>
                            <a:srgbClr val="FFFFFF"/>
                          </a:solidFill>
                          <a:effectLst/>
                          <a:latin typeface="Arial" panose="020B0604020202020204" pitchFamily="34" charset="0"/>
                        </a:rPr>
                        <a:t>11:30-12:00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gridSpan="4">
                  <a:txBody>
                    <a:bodyPr/>
                    <a:lstStyle/>
                    <a:p>
                      <a:pPr algn="ctr" fontAlgn="ctr"/>
                      <a:r>
                        <a:rPr lang="en-US" sz="600" b="1" i="0" u="none" strike="noStrike">
                          <a:solidFill>
                            <a:srgbClr val="FFFFFF"/>
                          </a:solidFill>
                          <a:effectLst/>
                          <a:latin typeface="Arial" panose="020B0604020202020204" pitchFamily="34" charset="0"/>
                        </a:rPr>
                        <a:t>WNG</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94466725"/>
                  </a:ext>
                </a:extLst>
              </a:tr>
              <a:tr h="143942">
                <a:tc>
                  <a:txBody>
                    <a:bodyPr/>
                    <a:lstStyle/>
                    <a:p>
                      <a:pPr algn="ctr" fontAlgn="ctr"/>
                      <a:r>
                        <a:rPr lang="en-US" sz="600" b="1" i="0" u="none" strike="noStrike">
                          <a:solidFill>
                            <a:srgbClr val="FFFFFF"/>
                          </a:solidFill>
                          <a:effectLst/>
                          <a:latin typeface="Arial" panose="020B0604020202020204" pitchFamily="34" charset="0"/>
                        </a:rPr>
                        <a:t>12:00-12:30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850374615"/>
                  </a:ext>
                </a:extLst>
              </a:tr>
              <a:tr h="143942">
                <a:tc>
                  <a:txBody>
                    <a:bodyPr/>
                    <a:lstStyle/>
                    <a:p>
                      <a:pPr algn="ctr" fontAlgn="ctr"/>
                      <a:r>
                        <a:rPr lang="en-US" sz="600" b="1" i="0" u="none" strike="noStrike">
                          <a:solidFill>
                            <a:srgbClr val="000000"/>
                          </a:solidFill>
                          <a:effectLst/>
                          <a:latin typeface="Arial" panose="020B0604020202020204" pitchFamily="34" charset="0"/>
                        </a:rPr>
                        <a:t>12:30-13:00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600" b="1" i="0" u="none" strike="noStrike">
                          <a:effectLst/>
                          <a:latin typeface="Arial" panose="020B0604020202020204" pitchFamily="34" charset="0"/>
                        </a:rPr>
                        <a:t>LUNCH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2079944344"/>
                  </a:ext>
                </a:extLst>
              </a:tr>
              <a:tr h="143942">
                <a:tc>
                  <a:txBody>
                    <a:bodyPr/>
                    <a:lstStyle/>
                    <a:p>
                      <a:pPr algn="ctr" fontAlgn="ctr"/>
                      <a:r>
                        <a:rPr lang="en-US" sz="600" b="1" i="0" u="none" strike="noStrike">
                          <a:solidFill>
                            <a:srgbClr val="000000"/>
                          </a:solidFill>
                          <a:effectLst/>
                          <a:latin typeface="Arial" panose="020B0604020202020204" pitchFamily="34" charset="0"/>
                        </a:rPr>
                        <a:t>13:00-13:30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137532909"/>
                  </a:ext>
                </a:extLst>
              </a:tr>
              <a:tr h="143942">
                <a:tc>
                  <a:txBody>
                    <a:bodyPr/>
                    <a:lstStyle/>
                    <a:p>
                      <a:pPr algn="ctr" fontAlgn="ctr"/>
                      <a:r>
                        <a:rPr lang="en-US" sz="600" b="1" i="0" u="none" strike="noStrike">
                          <a:solidFill>
                            <a:srgbClr val="FFFFFF"/>
                          </a:solidFill>
                          <a:effectLst/>
                          <a:latin typeface="Arial" panose="020B0604020202020204" pitchFamily="34" charset="0"/>
                        </a:rPr>
                        <a:t>13:30-14:00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IG</a:t>
                      </a:r>
                      <a:br>
                        <a:rPr lang="en-US" sz="500" b="1" i="0" u="none" strike="noStrike">
                          <a:effectLst/>
                          <a:latin typeface="Arial" panose="020B0604020202020204" pitchFamily="34" charset="0"/>
                        </a:rPr>
                      </a:br>
                      <a:r>
                        <a:rPr lang="en-US" sz="400" b="1" i="0" u="none" strike="noStrike">
                          <a:effectLst/>
                          <a:latin typeface="Arial" panose="020B0604020202020204" pitchFamily="34" charset="0"/>
                        </a:rPr>
                        <a:t>Privacy</a:t>
                      </a:r>
                      <a:endParaRPr lang="en-US" sz="500" b="1" i="0" u="none" strike="noStrike">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TG7a OCC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500" b="1" i="0" u="none" strike="noStrike">
                          <a:effectLst/>
                          <a:latin typeface="Arial" panose="020B0604020202020204" pitchFamily="34" charset="0"/>
                        </a:rPr>
                        <a:t>802 LMSC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ISO JTC1</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Rm TBD</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solidFill>
                            <a:srgbClr val="FFFFFF"/>
                          </a:solidFill>
                          <a:effectLst/>
                          <a:latin typeface="Arial" panose="020B0604020202020204" pitchFamily="34" charset="0"/>
                        </a:rPr>
                        <a:t>TG13  OWC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500" b="1" i="0" u="none" strike="noStrike">
                          <a:effectLst/>
                          <a:latin typeface="Arial" panose="020B0604020202020204" pitchFamily="34" charset="0"/>
                        </a:rPr>
                        <a:t>TG4me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effectLst/>
                          <a:latin typeface="Arial" panose="020B0604020202020204" pitchFamily="34" charset="0"/>
                        </a:rPr>
                        <a:t>TG7a OCC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IG</a:t>
                      </a:r>
                      <a:br>
                        <a:rPr lang="en-US" sz="500" b="1" i="0" u="none" strike="noStrike">
                          <a:effectLst/>
                          <a:latin typeface="Arial" panose="020B0604020202020204" pitchFamily="34" charset="0"/>
                        </a:rPr>
                      </a:br>
                      <a:r>
                        <a:rPr lang="en-US" sz="400" b="1" i="0" u="none" strike="noStrike">
                          <a:effectLst/>
                          <a:latin typeface="Arial" panose="020B0604020202020204" pitchFamily="34" charset="0"/>
                        </a:rPr>
                        <a:t>Privacy</a:t>
                      </a:r>
                      <a:endParaRPr lang="en-US" sz="500" b="1" i="0" u="none" strike="noStrike">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effectLst/>
                          <a:latin typeface="Arial" panose="020B0604020202020204" pitchFamily="34" charset="0"/>
                        </a:rPr>
                        <a:t>TG7a OCC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extLst>
                  <a:ext uri="{0D108BD9-81ED-4DB2-BD59-A6C34878D82A}">
                    <a16:rowId xmlns:a16="http://schemas.microsoft.com/office/drawing/2014/main" val="1174074019"/>
                  </a:ext>
                </a:extLst>
              </a:tr>
              <a:tr h="143942">
                <a:tc>
                  <a:txBody>
                    <a:bodyPr/>
                    <a:lstStyle/>
                    <a:p>
                      <a:pPr algn="ctr" fontAlgn="ctr"/>
                      <a:r>
                        <a:rPr lang="en-US" sz="600" b="1" i="0" u="none" strike="noStrike">
                          <a:solidFill>
                            <a:srgbClr val="FFFFFF"/>
                          </a:solidFill>
                          <a:effectLst/>
                          <a:latin typeface="Arial" panose="020B0604020202020204" pitchFamily="34" charset="0"/>
                        </a:rPr>
                        <a:t>14:00-14:30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84683459"/>
                  </a:ext>
                </a:extLst>
              </a:tr>
              <a:tr h="143942">
                <a:tc>
                  <a:txBody>
                    <a:bodyPr/>
                    <a:lstStyle/>
                    <a:p>
                      <a:pPr algn="ctr" fontAlgn="ctr"/>
                      <a:r>
                        <a:rPr lang="en-US" sz="600" b="1" i="0" u="none" strike="noStrike">
                          <a:solidFill>
                            <a:srgbClr val="FFFFFF"/>
                          </a:solidFill>
                          <a:effectLst/>
                          <a:latin typeface="Arial" panose="020B0604020202020204" pitchFamily="34" charset="0"/>
                        </a:rPr>
                        <a:t>14:30-15:00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87518285"/>
                  </a:ext>
                </a:extLst>
              </a:tr>
              <a:tr h="143942">
                <a:tc>
                  <a:txBody>
                    <a:bodyPr/>
                    <a:lstStyle/>
                    <a:p>
                      <a:pPr algn="ctr" fontAlgn="ctr"/>
                      <a:r>
                        <a:rPr lang="en-US" sz="600" b="1" i="0" u="none" strike="noStrike">
                          <a:solidFill>
                            <a:srgbClr val="FFFFFF"/>
                          </a:solidFill>
                          <a:effectLst/>
                          <a:latin typeface="Arial" panose="020B0604020202020204" pitchFamily="34" charset="0"/>
                        </a:rPr>
                        <a:t>15:00-15:30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41791865"/>
                  </a:ext>
                </a:extLst>
              </a:tr>
              <a:tr h="143942">
                <a:tc>
                  <a:txBody>
                    <a:bodyPr/>
                    <a:lstStyle/>
                    <a:p>
                      <a:pPr algn="ctr" fontAlgn="ctr"/>
                      <a:r>
                        <a:rPr lang="en-US" sz="600" b="1" i="0" u="none" strike="noStrike">
                          <a:effectLst/>
                          <a:latin typeface="Arial" panose="020B0604020202020204" pitchFamily="34" charset="0"/>
                        </a:rPr>
                        <a:t>15:30-16:00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337125"/>
                  </a:ext>
                </a:extLst>
              </a:tr>
              <a:tr h="143942">
                <a:tc>
                  <a:txBody>
                    <a:bodyPr/>
                    <a:lstStyle/>
                    <a:p>
                      <a:pPr algn="ctr" fontAlgn="ctr"/>
                      <a:r>
                        <a:rPr lang="en-US" sz="600" b="1" i="0" u="none" strike="noStrike">
                          <a:solidFill>
                            <a:srgbClr val="FFFFFF"/>
                          </a:solidFill>
                          <a:effectLst/>
                          <a:latin typeface="Arial" panose="020B0604020202020204" pitchFamily="34" charset="0"/>
                        </a:rPr>
                        <a:t>16:00-16:30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400" b="1" i="0" u="none" strike="noStrike">
                          <a:solidFill>
                            <a:srgbClr val="FFFFFF"/>
                          </a:solidFill>
                          <a:effectLst/>
                          <a:latin typeface="Arial" panose="020B0604020202020204" pitchFamily="34" charset="0"/>
                        </a:rPr>
                        <a:t>WIRELESS CHAIRS MEETING</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lang="en-US"/>
                    </a:p>
                  </a:txBody>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TG4me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solidFill>
                            <a:srgbClr val="FFFFFF"/>
                          </a:solidFill>
                          <a:effectLst/>
                          <a:latin typeface="Arial" panose="020B0604020202020204" pitchFamily="34" charset="0"/>
                        </a:rPr>
                        <a:t>TG3mb</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HDR</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TG4ab</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NG-UWB</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solidFill>
                            <a:srgbClr val="FFFFFF"/>
                          </a:solidFill>
                          <a:effectLst/>
                          <a:latin typeface="Arial" panose="020B0604020202020204" pitchFamily="34" charset="0"/>
                        </a:rPr>
                        <a:t>TG3mb</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HDR</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4">
                  <a:txBody>
                    <a:bodyPr/>
                    <a:lstStyle/>
                    <a:p>
                      <a:pPr algn="ctr" fontAlgn="ctr"/>
                      <a:r>
                        <a:rPr lang="en-US" sz="500" b="1" i="0" u="none" strike="noStrike">
                          <a:solidFill>
                            <a:srgbClr val="FFFFFF"/>
                          </a:solidFill>
                          <a:effectLst/>
                          <a:latin typeface="Arial" panose="020B0604020202020204" pitchFamily="34" charset="0"/>
                        </a:rPr>
                        <a:t>TG13  OWC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TG4me</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TG7a OCC</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extLst>
                  <a:ext uri="{0D108BD9-81ED-4DB2-BD59-A6C34878D82A}">
                    <a16:rowId xmlns:a16="http://schemas.microsoft.com/office/drawing/2014/main" val="3677008951"/>
                  </a:ext>
                </a:extLst>
              </a:tr>
              <a:tr h="143942">
                <a:tc>
                  <a:txBody>
                    <a:bodyPr/>
                    <a:lstStyle/>
                    <a:p>
                      <a:pPr algn="ctr" fontAlgn="ctr"/>
                      <a:r>
                        <a:rPr lang="en-US" sz="600" b="1" i="0" u="none" strike="noStrike">
                          <a:solidFill>
                            <a:srgbClr val="FFFFFF"/>
                          </a:solidFill>
                          <a:effectLst/>
                          <a:latin typeface="Arial" panose="020B0604020202020204" pitchFamily="34" charset="0"/>
                        </a:rPr>
                        <a:t>16:30-17:00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304315"/>
                  </a:ext>
                </a:extLst>
              </a:tr>
              <a:tr h="143942">
                <a:tc>
                  <a:txBody>
                    <a:bodyPr/>
                    <a:lstStyle/>
                    <a:p>
                      <a:pPr algn="ctr" fontAlgn="ctr"/>
                      <a:r>
                        <a:rPr lang="en-US" sz="600" b="1" i="0" u="none" strike="noStrike">
                          <a:solidFill>
                            <a:srgbClr val="FFFFFF"/>
                          </a:solidFill>
                          <a:effectLst/>
                          <a:latin typeface="Arial" panose="020B0604020202020204" pitchFamily="34" charset="0"/>
                        </a:rPr>
                        <a:t>17:00-17:30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87979173"/>
                  </a:ext>
                </a:extLst>
              </a:tr>
              <a:tr h="143942">
                <a:tc>
                  <a:txBody>
                    <a:bodyPr/>
                    <a:lstStyle/>
                    <a:p>
                      <a:pPr algn="ctr" fontAlgn="ctr"/>
                      <a:r>
                        <a:rPr lang="en-US" sz="600" b="1" i="0" u="none" strike="noStrike">
                          <a:solidFill>
                            <a:srgbClr val="FFFFFF"/>
                          </a:solidFill>
                          <a:effectLst/>
                          <a:latin typeface="Arial" panose="020B0604020202020204" pitchFamily="34" charset="0"/>
                        </a:rPr>
                        <a:t>17:30-18:00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500" b="1" i="0" u="none" strike="noStrike">
                          <a:solidFill>
                            <a:srgbClr val="FFFFFF"/>
                          </a:solidFill>
                          <a:effectLst/>
                          <a:latin typeface="Arial" panose="020B0604020202020204" pitchFamily="34" charset="0"/>
                        </a:rPr>
                        <a:t>802.15</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AC MEETING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5638156"/>
                  </a:ext>
                </a:extLst>
              </a:tr>
              <a:tr h="143942">
                <a:tc>
                  <a:txBody>
                    <a:bodyPr/>
                    <a:lstStyle/>
                    <a:p>
                      <a:pPr algn="ctr" fontAlgn="ctr"/>
                      <a:r>
                        <a:rPr lang="en-US" sz="600" b="1" i="0" u="none" strike="noStrike">
                          <a:solidFill>
                            <a:srgbClr val="000000"/>
                          </a:solidFill>
                          <a:effectLst/>
                          <a:latin typeface="Arial" panose="020B0604020202020204" pitchFamily="34" charset="0"/>
                        </a:rPr>
                        <a:t>18:00-18:30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0887305"/>
                  </a:ext>
                </a:extLst>
              </a:tr>
              <a:tr h="86414">
                <a:tc>
                  <a:txBody>
                    <a:bodyPr/>
                    <a:lstStyle/>
                    <a:p>
                      <a:pPr algn="ctr" fontAlgn="ctr"/>
                      <a:r>
                        <a:rPr lang="en-US" sz="600" b="1" i="0" u="none" strike="noStrike">
                          <a:solidFill>
                            <a:srgbClr val="000000"/>
                          </a:solidFill>
                          <a:effectLst/>
                          <a:latin typeface="Arial" panose="020B0604020202020204" pitchFamily="34" charset="0"/>
                        </a:rPr>
                        <a:t>18:30-19:00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600" b="1" i="0" u="none" strike="noStrike">
                          <a:effectLst/>
                          <a:latin typeface="Arial" panose="020B0604020202020204" pitchFamily="34" charset="0"/>
                        </a:rPr>
                        <a:t>Dinner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US"/>
                    </a:p>
                  </a:txBody>
                  <a:tcPr/>
                </a:tc>
                <a:tc rowSpan="3" gridSpan="2">
                  <a:txBody>
                    <a:bodyPr/>
                    <a:lstStyle/>
                    <a:p>
                      <a:pPr algn="ctr" fontAlgn="ctr"/>
                      <a:r>
                        <a:rPr lang="en-US" sz="600" b="1" i="0" u="none" strike="noStrike">
                          <a:effectLst/>
                          <a:latin typeface="Arial" panose="020B0604020202020204" pitchFamily="34" charset="0"/>
                        </a:rPr>
                        <a:t>Tutorial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US"/>
                    </a:p>
                  </a:txBody>
                  <a:tcPr/>
                </a:tc>
                <a:tc rowSpan="9" gridSpan="2">
                  <a:txBody>
                    <a:bodyPr/>
                    <a:lstStyle/>
                    <a:p>
                      <a:pPr algn="ctr" fontAlgn="ctr"/>
                      <a:r>
                        <a:rPr lang="en-US" sz="600" b="1" i="0" u="none" strike="noStrike">
                          <a:effectLst/>
                          <a:latin typeface="Arial" panose="020B0604020202020204" pitchFamily="34" charset="0"/>
                        </a:rPr>
                        <a:t>Dinner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US"/>
                    </a:p>
                  </a:txBody>
                  <a:tcPr/>
                </a:tc>
                <a:tc rowSpan="2" gridSpan="4">
                  <a:txBody>
                    <a:bodyPr/>
                    <a:lstStyle/>
                    <a:p>
                      <a:pPr algn="ctr" fontAlgn="ctr"/>
                      <a:r>
                        <a:rPr lang="en-US" sz="600" b="1" i="0" u="none" strike="noStrike">
                          <a:solidFill>
                            <a:srgbClr val="FFFFFF"/>
                          </a:solidFill>
                          <a:effectLst/>
                          <a:latin typeface="Arial" panose="020B0604020202020204" pitchFamily="34" charset="0"/>
                        </a:rPr>
                        <a:t>802.15/802.1 Joint Mtg</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(Virtual Rm 1)</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4" gridSpan="4">
                  <a:txBody>
                    <a:bodyPr/>
                    <a:lstStyle/>
                    <a:p>
                      <a:pPr algn="ctr" fontAlgn="ctr"/>
                      <a:r>
                        <a:rPr lang="en-US" sz="600" b="1" i="0" u="none" strike="noStrike">
                          <a:effectLst/>
                          <a:latin typeface="Arial" panose="020B0604020202020204" pitchFamily="34" charset="0"/>
                        </a:rPr>
                        <a:t>Social</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gridSpan="4">
                  <a:txBody>
                    <a:bodyPr/>
                    <a:lstStyle/>
                    <a:p>
                      <a:pPr algn="ctr" fontAlgn="ctr"/>
                      <a:r>
                        <a:rPr lang="en-US" sz="600" b="1" i="0" u="sng" strike="noStrike">
                          <a:solidFill>
                            <a:srgbClr val="FFFFFF"/>
                          </a:solidFill>
                          <a:effectLst/>
                          <a:latin typeface="Arial" panose="020B0604020202020204" pitchFamily="34" charset="0"/>
                          <a:hlinkClick r:id="rId6"/>
                        </a:rPr>
                        <a:t>802.15 WG</a:t>
                      </a:r>
                      <a:br>
                        <a:rPr lang="en-US" sz="600" b="1" i="0" u="sng" strike="noStrike">
                          <a:solidFill>
                            <a:srgbClr val="FFFFFF"/>
                          </a:solidFill>
                          <a:effectLst/>
                          <a:latin typeface="Arial" panose="020B0604020202020204" pitchFamily="34" charset="0"/>
                          <a:hlinkClick r:id="rId6"/>
                        </a:rPr>
                      </a:br>
                      <a:r>
                        <a:rPr lang="en-US" sz="600" b="1" i="0" u="sng" strike="noStrike">
                          <a:solidFill>
                            <a:srgbClr val="FFFFFF"/>
                          </a:solidFill>
                          <a:effectLst/>
                          <a:latin typeface="Arial" panose="020B0604020202020204" pitchFamily="34" charset="0"/>
                          <a:hlinkClick r:id="rId6"/>
                        </a:rPr>
                        <a:t>Closing Plenary</a:t>
                      </a:r>
                      <a:br>
                        <a:rPr lang="en-US" sz="600" b="1" i="0" u="sng" strike="noStrike">
                          <a:solidFill>
                            <a:srgbClr val="FFFFFF"/>
                          </a:solidFill>
                          <a:effectLst/>
                          <a:latin typeface="Arial" panose="020B0604020202020204" pitchFamily="34" charset="0"/>
                          <a:hlinkClick r:id="rId6"/>
                        </a:rPr>
                      </a:br>
                      <a:r>
                        <a:rPr lang="en-US" sz="600" b="1" i="0" u="sng" strike="noStrike">
                          <a:solidFill>
                            <a:srgbClr val="FFFFFF"/>
                          </a:solidFill>
                          <a:effectLst/>
                          <a:latin typeface="Arial" panose="020B0604020202020204" pitchFamily="34" charset="0"/>
                          <a:hlinkClick r:id="rId6"/>
                        </a:rPr>
                        <a:t>(Virtual Rm C)</a:t>
                      </a:r>
                      <a:endParaRPr lang="en-US" sz="600" b="1" i="0" u="sng" strike="noStrike">
                        <a:solidFill>
                          <a:srgbClr val="FFFFFF"/>
                        </a:solidFill>
                        <a:effectLst/>
                        <a:latin typeface="Arial" panose="020B0604020202020204" pitchFamily="34" charset="0"/>
                      </a:endParaRP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474425244"/>
                  </a:ext>
                </a:extLst>
              </a:tr>
              <a:tr h="91837">
                <a:tc>
                  <a:txBody>
                    <a:bodyPr/>
                    <a:lstStyle/>
                    <a:p>
                      <a:pPr algn="ctr" fontAlgn="ctr"/>
                      <a:r>
                        <a:rPr lang="en-US" sz="600" b="1" i="0" u="none" strike="noStrike">
                          <a:solidFill>
                            <a:srgbClr val="000000"/>
                          </a:solidFill>
                          <a:effectLst/>
                          <a:latin typeface="Arial" panose="020B0604020202020204" pitchFamily="34" charset="0"/>
                        </a:rPr>
                        <a:t>19:00-19:30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27428216"/>
                  </a:ext>
                </a:extLst>
              </a:tr>
              <a:tr h="86414">
                <a:tc>
                  <a:txBody>
                    <a:bodyPr/>
                    <a:lstStyle/>
                    <a:p>
                      <a:pPr algn="ctr" fontAlgn="ctr"/>
                      <a:r>
                        <a:rPr lang="en-US" sz="600" b="1" i="0" u="none" strike="noStrike">
                          <a:solidFill>
                            <a:srgbClr val="000000"/>
                          </a:solidFill>
                          <a:effectLst/>
                          <a:latin typeface="Arial" panose="020B0604020202020204" pitchFamily="34" charset="0"/>
                        </a:rPr>
                        <a:t>19:30-20:00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rowSpan="7" gridSpan="4">
                  <a:txBody>
                    <a:bodyPr/>
                    <a:lstStyle/>
                    <a:p>
                      <a:pPr algn="ctr" fontAlgn="ctr"/>
                      <a:r>
                        <a:rPr lang="en-US" sz="600" b="1" i="0" u="none" strike="noStrike">
                          <a:effectLst/>
                          <a:latin typeface="Arial" panose="020B0604020202020204" pitchFamily="34" charset="0"/>
                        </a:rPr>
                        <a:t>Dinner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23011510"/>
                  </a:ext>
                </a:extLst>
              </a:tr>
              <a:tr h="97699">
                <a:tc>
                  <a:txBody>
                    <a:bodyPr/>
                    <a:lstStyle/>
                    <a:p>
                      <a:pPr algn="ctr" fontAlgn="ctr"/>
                      <a:r>
                        <a:rPr lang="en-US" sz="600" b="1" i="0" u="none" strike="noStrike">
                          <a:solidFill>
                            <a:srgbClr val="FFFFFF"/>
                          </a:solidFill>
                          <a:effectLst/>
                          <a:latin typeface="Arial" panose="020B0604020202020204" pitchFamily="34" charset="0"/>
                        </a:rPr>
                        <a:t>20:00-20:30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rowSpan="3" gridSpan="2">
                  <a:txBody>
                    <a:bodyPr/>
                    <a:lstStyle/>
                    <a:p>
                      <a:pPr algn="ctr" fontAlgn="ctr"/>
                      <a:r>
                        <a:rPr lang="en-US" sz="600" b="1" i="0" u="none" strike="noStrike">
                          <a:effectLst/>
                          <a:latin typeface="Arial" panose="020B0604020202020204" pitchFamily="34" charset="0"/>
                        </a:rPr>
                        <a:t>Tutorial 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462332006"/>
                  </a:ext>
                </a:extLst>
              </a:tr>
              <a:tr h="97699">
                <a:tc>
                  <a:txBody>
                    <a:bodyPr/>
                    <a:lstStyle/>
                    <a:p>
                      <a:pPr algn="ctr" fontAlgn="ctr"/>
                      <a:r>
                        <a:rPr lang="en-US" sz="600" b="1" i="0" u="none" strike="noStrike">
                          <a:solidFill>
                            <a:srgbClr val="FFFFFF"/>
                          </a:solidFill>
                          <a:effectLst/>
                          <a:latin typeface="Arial" panose="020B0604020202020204" pitchFamily="34" charset="0"/>
                        </a:rPr>
                        <a:t>20:30-21:00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5" gridSpan="4">
                  <a:txBody>
                    <a:bodyPr/>
                    <a:lstStyle/>
                    <a:p>
                      <a:pPr algn="ctr" fontAlgn="ctr"/>
                      <a:r>
                        <a:rPr lang="en-US" sz="600" b="1" i="0" u="none" strike="noStrike">
                          <a:effectLst/>
                          <a:latin typeface="Arial" panose="020B0604020202020204" pitchFamily="34" charset="0"/>
                        </a:rPr>
                        <a:t>Dinner on your own</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3016333533"/>
                  </a:ext>
                </a:extLst>
              </a:tr>
              <a:tr h="97699">
                <a:tc>
                  <a:txBody>
                    <a:bodyPr/>
                    <a:lstStyle/>
                    <a:p>
                      <a:pPr algn="ctr" fontAlgn="ctr"/>
                      <a:r>
                        <a:rPr lang="en-US" sz="600" b="1" i="0" u="none" strike="noStrike">
                          <a:solidFill>
                            <a:srgbClr val="FFFFFF"/>
                          </a:solidFill>
                          <a:effectLst/>
                          <a:latin typeface="Arial" panose="020B0604020202020204" pitchFamily="34" charset="0"/>
                        </a:rPr>
                        <a:t>21:00-21:30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FFFF99"/>
                    </a:solidFill>
                  </a:tcPr>
                </a:tc>
                <a:extLst>
                  <a:ext uri="{0D108BD9-81ED-4DB2-BD59-A6C34878D82A}">
                    <a16:rowId xmlns:a16="http://schemas.microsoft.com/office/drawing/2014/main" val="4083595879"/>
                  </a:ext>
                </a:extLst>
              </a:tr>
              <a:tr h="97699">
                <a:tc>
                  <a:txBody>
                    <a:bodyPr/>
                    <a:lstStyle/>
                    <a:p>
                      <a:pPr algn="ctr" fontAlgn="ctr"/>
                      <a:r>
                        <a:rPr lang="en-US" sz="600" b="1" i="0" u="none" strike="noStrike">
                          <a:solidFill>
                            <a:srgbClr val="FFFFFF"/>
                          </a:solidFill>
                          <a:effectLst/>
                          <a:latin typeface="Arial" panose="020B0604020202020204" pitchFamily="34" charset="0"/>
                        </a:rPr>
                        <a:t>21:30-22:00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rowSpan="3" gridSpan="2">
                  <a:txBody>
                    <a:bodyPr/>
                    <a:lstStyle/>
                    <a:p>
                      <a:pPr algn="ctr" fontAlgn="ctr"/>
                      <a:r>
                        <a:rPr lang="en-US" sz="600" b="1" i="0" u="none" strike="noStrike">
                          <a:effectLst/>
                          <a:latin typeface="Arial" panose="020B0604020202020204" pitchFamily="34" charset="0"/>
                        </a:rPr>
                        <a:t>Tutorial 2</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FFFF99"/>
                    </a:solidFill>
                  </a:tcPr>
                </a:tc>
                <a:extLst>
                  <a:ext uri="{0D108BD9-81ED-4DB2-BD59-A6C34878D82A}">
                    <a16:rowId xmlns:a16="http://schemas.microsoft.com/office/drawing/2014/main" val="1284774560"/>
                  </a:ext>
                </a:extLst>
              </a:tr>
              <a:tr h="86414">
                <a:tc>
                  <a:txBody>
                    <a:bodyPr/>
                    <a:lstStyle/>
                    <a:p>
                      <a:pPr algn="ctr" fontAlgn="ctr"/>
                      <a:r>
                        <a:rPr lang="en-US" sz="600" b="1" i="0" u="none" strike="noStrike">
                          <a:solidFill>
                            <a:srgbClr val="FFFFFF"/>
                          </a:solidFill>
                          <a:effectLst/>
                          <a:latin typeface="Arial" panose="020B0604020202020204" pitchFamily="34" charset="0"/>
                        </a:rPr>
                        <a:t>22:00-22:30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a:noFill/>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a:noFill/>
                    </a:lnB>
                    <a:solidFill>
                      <a:srgbClr val="FFFF99"/>
                    </a:solidFill>
                  </a:tcPr>
                </a:tc>
                <a:extLst>
                  <a:ext uri="{0D108BD9-81ED-4DB2-BD59-A6C34878D82A}">
                    <a16:rowId xmlns:a16="http://schemas.microsoft.com/office/drawing/2014/main" val="3737664796"/>
                  </a:ext>
                </a:extLst>
              </a:tr>
              <a:tr h="86414">
                <a:tc>
                  <a:txBody>
                    <a:bodyPr/>
                    <a:lstStyle/>
                    <a:p>
                      <a:pPr algn="ctr" fontAlgn="ctr"/>
                      <a:r>
                        <a:rPr lang="en-US" sz="600" b="1" i="0" u="none" strike="noStrike">
                          <a:solidFill>
                            <a:srgbClr val="FFFFFF"/>
                          </a:solidFill>
                          <a:effectLst/>
                          <a:latin typeface="Arial" panose="020B0604020202020204" pitchFamily="34" charset="0"/>
                        </a:rPr>
                        <a:t>22:30-23:00</a:t>
                      </a:r>
                    </a:p>
                  </a:txBody>
                  <a:tcPr marL="4331" marR="4331" marT="43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600" b="1" i="0" u="none" strike="noStrike">
                          <a:effectLst/>
                          <a:latin typeface="Arial" panose="020B0604020202020204" pitchFamily="34" charset="0"/>
                        </a:rPr>
                        <a:t> </a:t>
                      </a:r>
                    </a:p>
                  </a:txBody>
                  <a:tcPr marL="4331" marR="4331" marT="4331"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600" b="1" i="0" u="none" strike="noStrike" dirty="0">
                          <a:effectLst/>
                          <a:latin typeface="Arial" panose="020B0604020202020204" pitchFamily="34" charset="0"/>
                        </a:rPr>
                        <a:t> </a:t>
                      </a:r>
                    </a:p>
                  </a:txBody>
                  <a:tcPr marL="4331" marR="4331" marT="433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106165475"/>
                  </a:ext>
                </a:extLst>
              </a:tr>
            </a:tbl>
          </a:graphicData>
        </a:graphic>
      </p:graphicFrame>
    </p:spTree>
    <p:extLst>
      <p:ext uri="{BB962C8B-B14F-4D97-AF65-F5344CB8AC3E}">
        <p14:creationId xmlns:p14="http://schemas.microsoft.com/office/powerpoint/2010/main" val="393052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Arial" panose="020B0604020202020204" pitchFamily="34" charset="0"/>
              <a:buChar char="•"/>
            </a:pPr>
            <a:r>
              <a:rPr lang="en-US" dirty="0">
                <a:solidFill>
                  <a:schemeClr val="accent1">
                    <a:lumMod val="50000"/>
                  </a:schemeClr>
                </a:solidFill>
              </a:rPr>
              <a:t>Hear technical contributions and develop technical content for the draft</a:t>
            </a:r>
          </a:p>
          <a:p>
            <a:pPr marL="457200" indent="-457200">
              <a:buFont typeface="Arial" panose="020B0604020202020204" pitchFamily="34" charset="0"/>
              <a:buChar char="•"/>
            </a:pPr>
            <a:r>
              <a:rPr lang="en-US" b="1" dirty="0">
                <a:solidFill>
                  <a:schemeClr val="accent1">
                    <a:lumMod val="50000"/>
                  </a:schemeClr>
                </a:solidFill>
              </a:rPr>
              <a:t>Converge and build consensus</a:t>
            </a:r>
          </a:p>
          <a:p>
            <a:pPr marL="457200" indent="-457200">
              <a:buFont typeface="Arial" panose="020B0604020202020204" pitchFamily="34" charset="0"/>
              <a:buChar char="•"/>
            </a:pPr>
            <a:r>
              <a:rPr lang="en-US" dirty="0">
                <a:solidFill>
                  <a:schemeClr val="accent1">
                    <a:lumMod val="50000"/>
                  </a:schemeClr>
                </a:solidFill>
              </a:rPr>
              <a:t>Consider proposed text for draft</a:t>
            </a:r>
          </a:p>
          <a:p>
            <a:pPr marL="457200" indent="-457200">
              <a:buFont typeface="Arial" panose="020B0604020202020204" pitchFamily="34" charset="0"/>
              <a:buChar char="•"/>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Arial" panose="020B0604020202020204" pitchFamily="34" charset="0"/>
              <a:buChar char="•"/>
            </a:pPr>
            <a:r>
              <a:rPr lang="en-US" dirty="0">
                <a:solidFill>
                  <a:schemeClr val="accent1">
                    <a:lumMod val="50000"/>
                  </a:schemeClr>
                </a:solidFill>
              </a:rPr>
              <a:t>Hear technical contributions and develop technical content for the draft</a:t>
            </a:r>
          </a:p>
          <a:p>
            <a:pPr marL="457200" indent="-457200">
              <a:buFont typeface="Arial" panose="020B0604020202020204" pitchFamily="34" charset="0"/>
              <a:buChar char="•"/>
            </a:pPr>
            <a:r>
              <a:rPr lang="en-US" b="1" dirty="0">
                <a:solidFill>
                  <a:schemeClr val="accent1">
                    <a:lumMod val="50000"/>
                  </a:schemeClr>
                </a:solidFill>
              </a:rPr>
              <a:t>Converge and build consensus</a:t>
            </a:r>
          </a:p>
          <a:p>
            <a:pPr marL="457200" indent="-457200">
              <a:buFont typeface="Arial" panose="020B0604020202020204" pitchFamily="34" charset="0"/>
              <a:buChar char="•"/>
            </a:pPr>
            <a:r>
              <a:rPr lang="en-US" dirty="0">
                <a:solidFill>
                  <a:schemeClr val="accent1">
                    <a:lumMod val="50000"/>
                  </a:schemeClr>
                </a:solidFill>
              </a:rPr>
              <a:t>Consider proposed text for draft</a:t>
            </a:r>
          </a:p>
          <a:p>
            <a:pPr marL="457200" indent="-457200">
              <a:buFont typeface="Arial" panose="020B0604020202020204" pitchFamily="34" charset="0"/>
              <a:buChar char="•"/>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330542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Wingdings" panose="05000000000000000000" pitchFamily="2" charset="2"/>
              <a:buChar char="ü"/>
            </a:pPr>
            <a:r>
              <a:rPr lang="en-US" dirty="0">
                <a:solidFill>
                  <a:schemeClr val="accent1">
                    <a:lumMod val="50000"/>
                  </a:schemeClr>
                </a:solidFill>
              </a:rPr>
              <a:t>Hear technical contributions and develop technical content for the draft</a:t>
            </a:r>
          </a:p>
          <a:p>
            <a:pPr marL="457200" indent="-457200">
              <a:buFont typeface="Wingdings" panose="05000000000000000000" pitchFamily="2" charset="2"/>
              <a:buChar char="ü"/>
            </a:pPr>
            <a:r>
              <a:rPr lang="en-US" b="1" dirty="0">
                <a:solidFill>
                  <a:schemeClr val="accent1">
                    <a:lumMod val="50000"/>
                  </a:schemeClr>
                </a:solidFill>
              </a:rPr>
              <a:t>Converge and build consensus</a:t>
            </a:r>
          </a:p>
          <a:p>
            <a:pPr marL="457200" indent="-457200">
              <a:buFont typeface="Wingdings" panose="05000000000000000000" pitchFamily="2" charset="2"/>
              <a:buChar char="ü"/>
            </a:pPr>
            <a:r>
              <a:rPr lang="en-US" dirty="0">
                <a:solidFill>
                  <a:schemeClr val="accent1">
                    <a:lumMod val="50000"/>
                  </a:schemeClr>
                </a:solidFill>
              </a:rPr>
              <a:t>Consider proposed text for draft</a:t>
            </a:r>
          </a:p>
          <a:p>
            <a:pPr marL="457200" indent="-457200">
              <a:buFont typeface="Wingdings" panose="05000000000000000000" pitchFamily="2" charset="2"/>
              <a:buChar char="ü"/>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6532721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52465</TotalTime>
  <Words>1971</Words>
  <Application>Microsoft Office PowerPoint</Application>
  <PresentationFormat>On-screen Show (4:3)</PresentationFormat>
  <Paragraphs>526</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Open Sans</vt:lpstr>
      <vt:lpstr>Tahoma</vt:lpstr>
      <vt:lpstr>Times New Roman</vt:lpstr>
      <vt:lpstr>Verdana-Bold</vt:lpstr>
      <vt:lpstr>Wingdings</vt:lpstr>
      <vt:lpstr>Office Theme</vt:lpstr>
      <vt:lpstr>PowerPoint Presentation</vt:lpstr>
      <vt:lpstr>  Mixed Mode Interim, Live from Bangkok Thailand November 2022</vt:lpstr>
      <vt:lpstr>Task Group 15.4ab Next Generation UWB Amendment</vt:lpstr>
      <vt:lpstr>5.2.b Scope of the project (As approved): </vt:lpstr>
      <vt:lpstr>Task Group Organization </vt:lpstr>
      <vt:lpstr>Task Group Agenda</vt:lpstr>
      <vt:lpstr>Session Objectives</vt:lpstr>
      <vt:lpstr>Session Objectives</vt:lpstr>
      <vt:lpstr>Session Objectives</vt:lpstr>
      <vt:lpstr>Session Accomplishments</vt:lpstr>
      <vt:lpstr>Presentations</vt:lpstr>
      <vt:lpstr>Presentations</vt:lpstr>
      <vt:lpstr>Presentations</vt:lpstr>
      <vt:lpstr>Schedule Major Milestones</vt:lpstr>
      <vt:lpstr>Next Steps</vt:lpstr>
      <vt:lpstr>Interim Webex Schedule</vt:lpstr>
      <vt:lpstr>PowerPoint Presentation</vt:lpstr>
      <vt:lpstr>Thanks for your Attention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265</cp:revision>
  <cp:lastPrinted>2000-03-07T00:55:37Z</cp:lastPrinted>
  <dcterms:created xsi:type="dcterms:W3CDTF">2016-01-17T22:48:36Z</dcterms:created>
  <dcterms:modified xsi:type="dcterms:W3CDTF">2022-11-17T09:44:51Z</dcterms:modified>
  <cp:category/>
</cp:coreProperties>
</file>