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259" r:id="rId2"/>
    <p:sldId id="938" r:id="rId3"/>
    <p:sldId id="1017" r:id="rId4"/>
    <p:sldId id="990" r:id="rId5"/>
    <p:sldId id="1039" r:id="rId6"/>
    <p:sldId id="1034" r:id="rId7"/>
    <p:sldId id="256"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6869" autoAdjust="0"/>
  </p:normalViewPr>
  <p:slideViewPr>
    <p:cSldViewPr>
      <p:cViewPr>
        <p:scale>
          <a:sx n="109" d="100"/>
          <a:sy n="109" d="100"/>
        </p:scale>
        <p:origin x="99" y="57"/>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doc.:IEEE802.15-22-0673r0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Closing Report </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2022-11-17</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3733799"/>
            <a:ext cx="10668000" cy="2443163"/>
          </a:xfrm>
        </p:spPr>
        <p:txBody>
          <a:bodyPr>
            <a:normAutofit/>
          </a:bodyPr>
          <a:lstStyle/>
          <a:p>
            <a:r>
              <a:rPr lang="en-US" dirty="0"/>
              <a:t>Introductions, Secretary, Review and Approve Agenda</a:t>
            </a:r>
          </a:p>
          <a:p>
            <a:r>
              <a:rPr lang="en-US" dirty="0"/>
              <a:t>Policy Review</a:t>
            </a:r>
          </a:p>
          <a:p>
            <a:r>
              <a:rPr lang="en-US" dirty="0"/>
              <a:t>Presentation and Review of Draft and Contributions for Draft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Nov_2022</a:t>
            </a:r>
          </a:p>
        </p:txBody>
      </p:sp>
      <p:sp>
        <p:nvSpPr>
          <p:cNvPr id="4" name="TextBox 3">
            <a:extLst>
              <a:ext uri="{FF2B5EF4-FFF2-40B4-BE49-F238E27FC236}">
                <a16:creationId xmlns:a16="http://schemas.microsoft.com/office/drawing/2014/main" id="{F61A13E1-0BF9-420D-835F-BE23AFA5C163}"/>
              </a:ext>
            </a:extLst>
          </p:cNvPr>
          <p:cNvSpPr txBox="1"/>
          <p:nvPr/>
        </p:nvSpPr>
        <p:spPr>
          <a:xfrm>
            <a:off x="990600" y="1306438"/>
            <a:ext cx="7780463" cy="523220"/>
          </a:xfrm>
          <a:prstGeom prst="rect">
            <a:avLst/>
          </a:prstGeom>
          <a:noFill/>
        </p:spPr>
        <p:txBody>
          <a:bodyPr wrap="none" rtlCol="0">
            <a:spAutoFit/>
          </a:bodyPr>
          <a:lstStyle/>
          <a:p>
            <a:r>
              <a:rPr lang="en-US" sz="2800" dirty="0"/>
              <a:t>Meeting Slots – Tuesday, Wednesday, Thursday PM1</a:t>
            </a:r>
          </a:p>
        </p:txBody>
      </p:sp>
      <p:cxnSp>
        <p:nvCxnSpPr>
          <p:cNvPr id="8" name="Straight Connector 7">
            <a:extLst>
              <a:ext uri="{FF2B5EF4-FFF2-40B4-BE49-F238E27FC236}">
                <a16:creationId xmlns:a16="http://schemas.microsoft.com/office/drawing/2014/main" id="{BBBAC21F-195B-4F4D-A959-1E3CCBD03F98}"/>
              </a:ext>
            </a:extLst>
          </p:cNvPr>
          <p:cNvCxnSpPr/>
          <p:nvPr/>
        </p:nvCxnSpPr>
        <p:spPr>
          <a:xfrm>
            <a:off x="76200" y="2514600"/>
            <a:ext cx="120396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t>Approved clean version with 2022 number is </a:t>
            </a:r>
            <a:r>
              <a:rPr lang="en-US" dirty="0">
                <a:hlinkClick r:id="rId2"/>
              </a:rPr>
              <a:t>802.15-22-0033r</a:t>
            </a:r>
            <a:r>
              <a:rPr lang="en-US" dirty="0"/>
              <a:t>3</a:t>
            </a:r>
          </a:p>
          <a:p>
            <a:endParaRPr lang="en-US" dirty="0"/>
          </a:p>
          <a:p>
            <a:r>
              <a:rPr lang="en-US" dirty="0"/>
              <a:t>SDD Status</a:t>
            </a:r>
          </a:p>
          <a:p>
            <a:r>
              <a:rPr lang="en-US" dirty="0"/>
              <a:t>Approved clean version with 2022 number is 802.15-22-0084r2</a:t>
            </a:r>
          </a:p>
          <a:p>
            <a:endParaRPr lang="en-US" dirty="0"/>
          </a:p>
          <a:p>
            <a:r>
              <a:rPr lang="en-US" dirty="0"/>
              <a:t>Released Call for Contributions for Draft – </a:t>
            </a:r>
            <a:r>
              <a:rPr lang="en-US" dirty="0">
                <a:hlinkClick r:id="rId3"/>
              </a:rPr>
              <a:t>802.15-22-0112r0</a:t>
            </a:r>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Plenary</a:t>
            </a:r>
          </a:p>
        </p:txBody>
      </p:sp>
      <p:pic>
        <p:nvPicPr>
          <p:cNvPr id="5" name="Picture 4">
            <a:extLst>
              <a:ext uri="{FF2B5EF4-FFF2-40B4-BE49-F238E27FC236}">
                <a16:creationId xmlns:a16="http://schemas.microsoft.com/office/drawing/2014/main" id="{840FC7B7-337B-4CF7-BA68-CF79CDA5C366}"/>
              </a:ext>
            </a:extLst>
          </p:cNvPr>
          <p:cNvPicPr>
            <a:picLocks noChangeAspect="1"/>
          </p:cNvPicPr>
          <p:nvPr/>
        </p:nvPicPr>
        <p:blipFill rotWithShape="1">
          <a:blip r:embed="rId2"/>
          <a:srcRect t="26904"/>
          <a:stretch/>
        </p:blipFill>
        <p:spPr>
          <a:xfrm>
            <a:off x="2819400" y="1222642"/>
            <a:ext cx="8737022" cy="2282558"/>
          </a:xfrm>
          <a:prstGeom prst="rect">
            <a:avLst/>
          </a:prstGeom>
        </p:spPr>
      </p:pic>
      <p:sp>
        <p:nvSpPr>
          <p:cNvPr id="6" name="TextBox 5">
            <a:extLst>
              <a:ext uri="{FF2B5EF4-FFF2-40B4-BE49-F238E27FC236}">
                <a16:creationId xmlns:a16="http://schemas.microsoft.com/office/drawing/2014/main" id="{47CAE8A0-FD53-47CE-B1A9-EC9257742155}"/>
              </a:ext>
            </a:extLst>
          </p:cNvPr>
          <p:cNvSpPr txBox="1"/>
          <p:nvPr/>
        </p:nvSpPr>
        <p:spPr>
          <a:xfrm>
            <a:off x="228600" y="1524000"/>
            <a:ext cx="2455031" cy="707886"/>
          </a:xfrm>
          <a:prstGeom prst="rect">
            <a:avLst/>
          </a:prstGeom>
          <a:noFill/>
        </p:spPr>
        <p:txBody>
          <a:bodyPr wrap="none" rtlCol="0">
            <a:spAutoFit/>
          </a:bodyPr>
          <a:lstStyle/>
          <a:p>
            <a:r>
              <a:rPr lang="en-US" sz="2000" dirty="0"/>
              <a:t>Draft D0.1 for review</a:t>
            </a:r>
          </a:p>
          <a:p>
            <a:r>
              <a:rPr lang="en-US" sz="2000" dirty="0"/>
              <a:t>in 802.15 private area</a:t>
            </a:r>
          </a:p>
        </p:txBody>
      </p:sp>
      <p:graphicFrame>
        <p:nvGraphicFramePr>
          <p:cNvPr id="4" name="Table 7">
            <a:extLst>
              <a:ext uri="{FF2B5EF4-FFF2-40B4-BE49-F238E27FC236}">
                <a16:creationId xmlns:a16="http://schemas.microsoft.com/office/drawing/2014/main" id="{537B0022-9F2A-409A-9C42-63AA68129848}"/>
              </a:ext>
            </a:extLst>
          </p:cNvPr>
          <p:cNvGraphicFramePr>
            <a:graphicFrameLocks noGrp="1"/>
          </p:cNvGraphicFramePr>
          <p:nvPr>
            <p:extLst>
              <p:ext uri="{D42A27DB-BD31-4B8C-83A1-F6EECF244321}">
                <p14:modId xmlns:p14="http://schemas.microsoft.com/office/powerpoint/2010/main" val="1688843875"/>
              </p:ext>
            </p:extLst>
          </p:nvPr>
        </p:nvGraphicFramePr>
        <p:xfrm>
          <a:off x="914400" y="3733800"/>
          <a:ext cx="10210802" cy="259080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861135323"/>
                    </a:ext>
                  </a:extLst>
                </a:gridCol>
                <a:gridCol w="1219200">
                  <a:extLst>
                    <a:ext uri="{9D8B030D-6E8A-4147-A177-3AD203B41FA5}">
                      <a16:colId xmlns:a16="http://schemas.microsoft.com/office/drawing/2014/main" val="764906512"/>
                    </a:ext>
                  </a:extLst>
                </a:gridCol>
                <a:gridCol w="4191000">
                  <a:extLst>
                    <a:ext uri="{9D8B030D-6E8A-4147-A177-3AD203B41FA5}">
                      <a16:colId xmlns:a16="http://schemas.microsoft.com/office/drawing/2014/main" val="3151807691"/>
                    </a:ext>
                  </a:extLst>
                </a:gridCol>
                <a:gridCol w="3124202">
                  <a:extLst>
                    <a:ext uri="{9D8B030D-6E8A-4147-A177-3AD203B41FA5}">
                      <a16:colId xmlns:a16="http://schemas.microsoft.com/office/drawing/2014/main" val="2753822285"/>
                    </a:ext>
                  </a:extLst>
                </a:gridCol>
              </a:tblGrid>
              <a:tr h="370840">
                <a:tc>
                  <a:txBody>
                    <a:bodyPr/>
                    <a:lstStyle/>
                    <a:p>
                      <a:r>
                        <a:rPr lang="en-US" dirty="0"/>
                        <a:t>Date</a:t>
                      </a:r>
                    </a:p>
                  </a:txBody>
                  <a:tcPr/>
                </a:tc>
                <a:tc>
                  <a:txBody>
                    <a:bodyPr/>
                    <a:lstStyle/>
                    <a:p>
                      <a:r>
                        <a:rPr lang="en-US" dirty="0"/>
                        <a:t>Document</a:t>
                      </a:r>
                    </a:p>
                  </a:txBody>
                  <a:tcPr/>
                </a:tc>
                <a:tc>
                  <a:txBody>
                    <a:bodyPr/>
                    <a:lstStyle/>
                    <a:p>
                      <a:r>
                        <a:rPr lang="en-US" dirty="0"/>
                        <a:t>Title</a:t>
                      </a:r>
                    </a:p>
                  </a:txBody>
                  <a:tcPr/>
                </a:tc>
                <a:tc>
                  <a:txBody>
                    <a:bodyPr/>
                    <a:lstStyle/>
                    <a:p>
                      <a:r>
                        <a:rPr lang="en-US" dirty="0"/>
                        <a:t>Author</a:t>
                      </a:r>
                    </a:p>
                  </a:txBody>
                  <a:tcPr/>
                </a:tc>
                <a:extLst>
                  <a:ext uri="{0D108BD9-81ED-4DB2-BD59-A6C34878D82A}">
                    <a16:rowId xmlns:a16="http://schemas.microsoft.com/office/drawing/2014/main" val="18660623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14-Nov-2022 ET</a:t>
                      </a:r>
                    </a:p>
                  </a:txBody>
                  <a:tcPr/>
                </a:tc>
                <a:tc>
                  <a:txBody>
                    <a:bodyPr/>
                    <a:lstStyle/>
                    <a:p>
                      <a:r>
                        <a:rPr lang="en-US" dirty="0"/>
                        <a:t>615r0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ieee802.16t MAC Layer</a:t>
                      </a:r>
                    </a:p>
                  </a:txBody>
                  <a:tcPr/>
                </a:tc>
                <a:tc>
                  <a:txBody>
                    <a:bodyPr/>
                    <a:lstStyle/>
                    <a:p>
                      <a:r>
                        <a:rPr lang="en-US" dirty="0"/>
                        <a:t>Menashe Shahar (</a:t>
                      </a:r>
                      <a:r>
                        <a:rPr lang="en-US" dirty="0" err="1"/>
                        <a:t>Ondas</a:t>
                      </a:r>
                      <a:r>
                        <a:rPr lang="en-US" dirty="0"/>
                        <a:t>)</a:t>
                      </a:r>
                    </a:p>
                  </a:txBody>
                  <a:tcPr/>
                </a:tc>
                <a:extLst>
                  <a:ext uri="{0D108BD9-81ED-4DB2-BD59-A6C34878D82A}">
                    <a16:rowId xmlns:a16="http://schemas.microsoft.com/office/drawing/2014/main" val="3486858467"/>
                  </a:ext>
                </a:extLst>
              </a:tr>
              <a:tr h="208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14-Nov-2022 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630r0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Filtering result with fixed point math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Juha</a:t>
                      </a:r>
                      <a:r>
                        <a:rPr lang="en-US" dirty="0"/>
                        <a:t> </a:t>
                      </a:r>
                      <a:r>
                        <a:rPr lang="en-US" dirty="0" err="1"/>
                        <a:t>Juntunen</a:t>
                      </a:r>
                      <a:r>
                        <a:rPr lang="en-US" dirty="0"/>
                        <a:t> (MCC)</a:t>
                      </a:r>
                    </a:p>
                  </a:txBody>
                  <a:tcPr/>
                </a:tc>
                <a:extLst>
                  <a:ext uri="{0D108BD9-81ED-4DB2-BD59-A6C34878D82A}">
                    <a16:rowId xmlns:a16="http://schemas.microsoft.com/office/drawing/2014/main" val="25359274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15-Nov-2022 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512r0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Air Interface Protocol - PHY Layer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Menashe Shahar (</a:t>
                      </a:r>
                      <a:r>
                        <a:rPr lang="en-US" dirty="0" err="1"/>
                        <a:t>Ondas</a:t>
                      </a:r>
                      <a:r>
                        <a:rPr lang="en-US" dirty="0"/>
                        <a:t>)</a:t>
                      </a:r>
                    </a:p>
                  </a:txBody>
                  <a:tcPr/>
                </a:tc>
                <a:extLst>
                  <a:ext uri="{0D108BD9-81ED-4DB2-BD59-A6C34878D82A}">
                    <a16:rowId xmlns:a16="http://schemas.microsoft.com/office/drawing/2014/main" val="27530633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16-Nov-2022 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Direct Peer to Peer</a:t>
                      </a:r>
                    </a:p>
                  </a:txBody>
                  <a:tcPr/>
                </a:tc>
                <a:tc>
                  <a:txBody>
                    <a:bodyPr/>
                    <a:lstStyle/>
                    <a:p>
                      <a:r>
                        <a:rPr lang="en-US" dirty="0"/>
                        <a:t>Vishal Kalkundrikar (</a:t>
                      </a:r>
                      <a:r>
                        <a:rPr lang="en-US" dirty="0" err="1"/>
                        <a:t>Ondas</a:t>
                      </a:r>
                      <a:r>
                        <a:rPr lang="en-US" dirty="0"/>
                        <a:t>)</a:t>
                      </a:r>
                    </a:p>
                  </a:txBody>
                  <a:tcPr/>
                </a:tc>
                <a:extLst>
                  <a:ext uri="{0D108BD9-81ED-4DB2-BD59-A6C34878D82A}">
                    <a16:rowId xmlns:a16="http://schemas.microsoft.com/office/drawing/2014/main" val="3484260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17-Nov-2022 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665r0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Air Interface Protocol MAC Layer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Vishal Kalkundrikar (</a:t>
                      </a:r>
                      <a:r>
                        <a:rPr lang="en-US" dirty="0" err="1"/>
                        <a:t>Ondas</a:t>
                      </a:r>
                      <a:r>
                        <a:rPr lang="en-US" dirty="0"/>
                        <a:t>)</a:t>
                      </a:r>
                    </a:p>
                  </a:txBody>
                  <a:tcPr/>
                </a:tc>
                <a:extLst>
                  <a:ext uri="{0D108BD9-81ED-4DB2-BD59-A6C34878D82A}">
                    <a16:rowId xmlns:a16="http://schemas.microsoft.com/office/drawing/2014/main" val="32693639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17-Nov-2022 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664r0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Air Interface Protocol - PHY Layer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Menashe Shahar (</a:t>
                      </a:r>
                      <a:r>
                        <a:rPr lang="en-US" dirty="0" err="1"/>
                        <a:t>Ondas</a:t>
                      </a:r>
                      <a:r>
                        <a:rPr lang="en-US" dirty="0"/>
                        <a:t>)</a:t>
                      </a:r>
                    </a:p>
                  </a:txBody>
                  <a:tcPr/>
                </a:tc>
                <a:extLst>
                  <a:ext uri="{0D108BD9-81ED-4DB2-BD59-A6C34878D82A}">
                    <a16:rowId xmlns:a16="http://schemas.microsoft.com/office/drawing/2014/main" val="3607329728"/>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p:txBody>
          <a:bodyPr>
            <a:normAutofit/>
          </a:bodyPr>
          <a:lstStyle/>
          <a:p>
            <a:r>
              <a:rPr lang="en-US" dirty="0"/>
              <a:t>Update to PHY Air Interface to be posted as 664r1</a:t>
            </a:r>
          </a:p>
          <a:p>
            <a:r>
              <a:rPr lang="en-US" dirty="0"/>
              <a:t>Update to MAC to be posted as 665r1</a:t>
            </a:r>
          </a:p>
          <a:p>
            <a:r>
              <a:rPr lang="en-US" dirty="0"/>
              <a:t>Update to DPP to be posted to 643r1</a:t>
            </a:r>
          </a:p>
          <a:p>
            <a:r>
              <a:rPr lang="en-US" dirty="0"/>
              <a:t>Consider what might go into Annex R – informative material. Move BSC into the informative material. </a:t>
            </a:r>
          </a:p>
          <a:p>
            <a:endParaRPr lang="en-US" dirty="0"/>
          </a:p>
          <a:p>
            <a:r>
              <a:rPr lang="en-US" dirty="0"/>
              <a:t>From those updates, Harry will update draft to 0.2</a:t>
            </a:r>
          </a:p>
          <a:p>
            <a:r>
              <a:rPr lang="en-US" dirty="0"/>
              <a:t>Review D0.2 on Teleconference</a:t>
            </a:r>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r>
              <a:rPr lang="en-US" dirty="0"/>
              <a:t>Monday 19 December,  8am PST, 11am EST,  9:30pm India</a:t>
            </a:r>
          </a:p>
          <a:p>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23658</TotalTime>
  <Words>512</Words>
  <Application>Microsoft Office PowerPoint</Application>
  <PresentationFormat>Widescreen</PresentationFormat>
  <Paragraphs>110</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TG16t November Plenary Agenda</vt:lpstr>
      <vt:lpstr>Document Status</vt:lpstr>
      <vt:lpstr>Contributions for November Plenary</vt:lpstr>
      <vt:lpstr>Next Steps</vt:lpstr>
      <vt:lpstr>Teleconference planning</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624</cp:revision>
  <cp:lastPrinted>1998-02-10T13:28:06Z</cp:lastPrinted>
  <dcterms:created xsi:type="dcterms:W3CDTF">2020-01-06T16:34:14Z</dcterms:created>
  <dcterms:modified xsi:type="dcterms:W3CDTF">2022-11-17T07:54:38Z</dcterms:modified>
</cp:coreProperties>
</file>