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8" d="100"/>
          <a:sy n="68" d="100"/>
        </p:scale>
        <p:origin x="725"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802.15-22-0682-01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2023</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141</a:t>
            </a:r>
            <a:r>
              <a:rPr lang="en-US" baseline="30000" dirty="0"/>
              <a:t>st</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Jan. 16-19, 2023</a:t>
            </a:r>
          </a:p>
          <a:p>
            <a:pPr>
              <a:lnSpc>
                <a:spcPct val="70000"/>
              </a:lnSpc>
              <a:defRPr/>
            </a:pPr>
            <a:endParaRPr lang="en-US" sz="2400" b="1" dirty="0">
              <a:latin typeface="Times New Roman" charset="0"/>
            </a:endParaRPr>
          </a:p>
          <a:p>
            <a:pPr eaLnBrk="1" fontAlgn="b" hangingPunct="1">
              <a:spcBef>
                <a:spcPts val="0"/>
              </a:spcBef>
              <a:defRPr/>
            </a:pPr>
            <a:r>
              <a:rPr lang="en-US" b="1" dirty="0"/>
              <a:t>Held in Baltimore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Jan. Interim</a:t>
            </a:r>
          </a:p>
        </p:txBody>
      </p:sp>
      <p:pic>
        <p:nvPicPr>
          <p:cNvPr id="2" name="Picture 1">
            <a:extLst>
              <a:ext uri="{FF2B5EF4-FFF2-40B4-BE49-F238E27FC236}">
                <a16:creationId xmlns:a16="http://schemas.microsoft.com/office/drawing/2014/main" id="{3295449E-9F7B-C102-E4FB-66A905FF3632}"/>
              </a:ext>
            </a:extLst>
          </p:cNvPr>
          <p:cNvPicPr>
            <a:picLocks noChangeAspect="1"/>
          </p:cNvPicPr>
          <p:nvPr/>
        </p:nvPicPr>
        <p:blipFill>
          <a:blip r:embed="rId2"/>
          <a:stretch>
            <a:fillRect/>
          </a:stretch>
        </p:blipFill>
        <p:spPr>
          <a:xfrm>
            <a:off x="715958" y="1258416"/>
            <a:ext cx="7712083" cy="5216997"/>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(1 meeting slot)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latest Letter Ballot Recirc</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move to SA Ballot</a:t>
            </a:r>
          </a:p>
          <a:p>
            <a:pPr marL="0" lvl="1"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(0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To be published soon</a:t>
            </a:r>
          </a:p>
          <a:p>
            <a:pPr marL="0" lvl="1" indent="0" fontAlgn="b">
              <a:lnSpc>
                <a:spcPct val="80000"/>
              </a:lnSpc>
              <a:buNone/>
              <a:tabLst>
                <a:tab pos="1247775" algn="l"/>
              </a:tabLst>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Identify elements to start pulling together baseline draft</a:t>
            </a:r>
          </a:p>
          <a:p>
            <a:pPr marL="0"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presentations on errors, omissions, updates, etc.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status update of merged baseline draft</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Jan. 16-19,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Submitted for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approval (next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mtg. - Jan. 30</a:t>
            </a:r>
            <a:r>
              <a:rPr lang="en-US" sz="2000" baseline="30000" dirty="0">
                <a:solidFill>
                  <a:srgbClr val="000000"/>
                </a:solidFill>
                <a:latin typeface="Arial Rounded MT Bold" pitchFamily="34" charset="0"/>
                <a:cs typeface="Arial" pitchFamily="34" charset="0"/>
              </a:rPr>
              <a:t>th</a:t>
            </a:r>
            <a:r>
              <a:rPr lang="en-US" sz="2000" dirty="0">
                <a:solidFill>
                  <a:srgbClr val="000000"/>
                </a:solidFill>
                <a:latin typeface="Arial Rounded MT Bold" pitchFamily="34" charset="0"/>
                <a:cs typeface="Arial" pitchFamily="34" charset="0"/>
              </a:rPr>
              <a:t>)</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Presentation by 802.15 TG13 on 802.15.13 arch. overview</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Jan. 16-19,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SG PRIVACY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and formulate objectives </a:t>
            </a:r>
            <a:r>
              <a:rPr lang="en-US" sz="2000" dirty="0" err="1">
                <a:solidFill>
                  <a:srgbClr val="000000"/>
                </a:solidFill>
                <a:latin typeface="Arial Rounded MT Bold" pitchFamily="34" charset="0"/>
                <a:cs typeface="Arial" charset="0"/>
              </a:rPr>
              <a:t>w.r.t.</a:t>
            </a:r>
            <a:r>
              <a:rPr lang="en-US" sz="2000" dirty="0">
                <a:solidFill>
                  <a:srgbClr val="000000"/>
                </a:solidFill>
                <a:latin typeface="Arial Rounded MT Bold" pitchFamily="34" charset="0"/>
                <a:cs typeface="Arial" charset="0"/>
              </a:rPr>
              <a:t> address privacy</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Seek approval to form SG</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other WG PAR submissions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Jan. 16-19,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2" name="Picture 1">
            <a:extLst>
              <a:ext uri="{FF2B5EF4-FFF2-40B4-BE49-F238E27FC236}">
                <a16:creationId xmlns:a16="http://schemas.microsoft.com/office/drawing/2014/main" id="{EDC576E5-2C3E-7B94-02A6-989D07DDC1ED}"/>
              </a:ext>
            </a:extLst>
          </p:cNvPr>
          <p:cNvPicPr>
            <a:picLocks noChangeAspect="1"/>
          </p:cNvPicPr>
          <p:nvPr/>
        </p:nvPicPr>
        <p:blipFill>
          <a:blip r:embed="rId2"/>
          <a:stretch>
            <a:fillRect/>
          </a:stretch>
        </p:blipFill>
        <p:spPr>
          <a:xfrm>
            <a:off x="750588" y="1335886"/>
            <a:ext cx="8010640" cy="5050657"/>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2" name="Picture 1">
            <a:extLst>
              <a:ext uri="{FF2B5EF4-FFF2-40B4-BE49-F238E27FC236}">
                <a16:creationId xmlns:a16="http://schemas.microsoft.com/office/drawing/2014/main" id="{2FEADB9C-67AA-08A5-8929-BD141E48DFA5}"/>
              </a:ext>
            </a:extLst>
          </p:cNvPr>
          <p:cNvPicPr>
            <a:picLocks noChangeAspect="1"/>
          </p:cNvPicPr>
          <p:nvPr/>
        </p:nvPicPr>
        <p:blipFill>
          <a:blip r:embed="rId2"/>
          <a:stretch>
            <a:fillRect/>
          </a:stretch>
        </p:blipFill>
        <p:spPr>
          <a:xfrm>
            <a:off x="114300" y="1497142"/>
            <a:ext cx="8915400" cy="4699017"/>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136</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a:t>
            </a:r>
            <a:r>
              <a:rPr lang="en-US" sz="2400" dirty="0">
                <a:latin typeface="Arial Rounded MT Bold" pitchFamily="34" charset="0"/>
                <a:cs typeface="Arial" charset="0"/>
              </a:rPr>
              <a:t>9</a:t>
            </a:r>
            <a:endParaRPr lang="en-US" sz="2400" kern="1200" dirty="0">
              <a:latin typeface="Arial Rounded MT Bold" pitchFamily="34" charset="0"/>
              <a:cs typeface="Arial" charset="0"/>
            </a:endParaRP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a:t>
            </a:r>
            <a:r>
              <a:rPr lang="en-US" sz="2400" dirty="0">
                <a:latin typeface="Arial Rounded MT Bold" pitchFamily="34" charset="0"/>
                <a:cs typeface="Arial" charset="0"/>
              </a:rPr>
              <a:t>26</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Chair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Vice-Chair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Ann Krieger elected Vice-Chair (Nov. 2022)</a:t>
            </a:r>
          </a:p>
          <a:p>
            <a:pPr marL="914400" indent="3175"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 and work on </a:t>
            </a:r>
            <a:r>
              <a:rPr lang="en-US" sz="2000" dirty="0">
                <a:solidFill>
                  <a:srgbClr val="000000"/>
                </a:solidFill>
                <a:latin typeface="Arial Rounded MT Bold" pitchFamily="34" charset="0"/>
                <a:cs typeface="Arial" pitchFamily="34" charset="0"/>
              </a:rPr>
              <a:t>errors, omissions, updates, etc.</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with up to multi-Gigabit throughput and ranges up to 200 m unrestricted line of site targeting support for ceiling-mounted infrastructure serving stationary and mobile devices as well as point-to-point links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 ---IN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457200" indent="-457200" fontAlgn="b">
              <a:lnSpc>
                <a:spcPct val="80000"/>
              </a:lnSpc>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SG Privacy</a:t>
            </a:r>
          </a:p>
          <a:p>
            <a:pPr marL="457200" indent="-457200" fontAlgn="b">
              <a:lnSpc>
                <a:spcPct val="80000"/>
              </a:lnSpc>
              <a:spcAft>
                <a:spcPts val="600"/>
              </a:spcAft>
              <a:buNone/>
              <a:defRPr/>
            </a:pPr>
            <a:r>
              <a:rPr lang="en-US" sz="2000" kern="1200" dirty="0">
                <a:latin typeface="Arial Rounded MT Bold" pitchFamily="34" charset="0"/>
                <a:cs typeface="Arial" charset="0"/>
              </a:rPr>
              <a:t>	Objective: develop PAR and CSD to become a TG</a:t>
            </a:r>
          </a:p>
          <a:p>
            <a:pPr marL="457200" indent="-457200" fontAlgn="b">
              <a:lnSpc>
                <a:spcPct val="80000"/>
              </a:lnSpc>
              <a:buNone/>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 review PARs submitted by other WGs</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providing input to the regulatory framework for THz comms. in close cooperation IEEE 802.18 TAG; trigger the start of projects to amend existing and develop new standards for THz comms.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46244</TotalTime>
  <Words>1099</Words>
  <Application>Microsoft Office PowerPoint</Application>
  <PresentationFormat>On-screen Show (4:3)</PresentationFormat>
  <Paragraphs>132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141st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1031</cp:revision>
  <cp:lastPrinted>2000-07-07T01:25:49Z</cp:lastPrinted>
  <dcterms:created xsi:type="dcterms:W3CDTF">1999-06-22T06:24:01Z</dcterms:created>
  <dcterms:modified xsi:type="dcterms:W3CDTF">2023-01-06T00:51:11Z</dcterms:modified>
  <cp:category/>
</cp:coreProperties>
</file>