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sldIdLst>
    <p:sldId id="287" r:id="rId2"/>
    <p:sldId id="290" r:id="rId3"/>
    <p:sldId id="289" r:id="rId4"/>
    <p:sldId id="291" r:id="rId5"/>
    <p:sldId id="293" r:id="rId6"/>
    <p:sldId id="292" r:id="rId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126" d="100"/>
          <a:sy n="126" d="100"/>
        </p:scale>
        <p:origin x="1882" y="79"/>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15-23-0003-00-wng0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January 6,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a:t>
            </a:r>
            <a:r>
              <a:rPr lang="en-US" altLang="en-US" sz="1600">
                <a:latin typeface="Times New Roman" panose="02020603050405020304" pitchFamily="18" charset="0"/>
              </a:rPr>
              <a:t>Meeting Slides for the </a:t>
            </a:r>
            <a:r>
              <a:rPr lang="en-US" altLang="en-US" sz="1600" b="1">
                <a:solidFill>
                  <a:schemeClr val="accent1">
                    <a:lumMod val="75000"/>
                  </a:schemeClr>
                </a:solidFill>
                <a:highlight>
                  <a:srgbClr val="C0C0C0"/>
                </a:highlight>
                <a:latin typeface="Times New Roman" panose="02020603050405020304" pitchFamily="18" charset="0"/>
              </a:rPr>
              <a:t>January 2023 wireless interim session</a:t>
            </a:r>
            <a:r>
              <a:rPr lang="en-US" altLang="en-US" sz="1600">
                <a:latin typeface="Times New Roman" panose="02020603050405020304" pitchFamily="18" charset="0"/>
              </a:rPr>
              <a: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18 January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New ideas on improving many-to-many ranging in dynamic and dense networks (Feng Shan)</a:t>
            </a:r>
          </a:p>
          <a:p>
            <a:pPr marL="914400" lvl="1" indent="-514350">
              <a:buFont typeface="+mj-lt"/>
              <a:buAutoNum type="arabicPeriod"/>
              <a:defRPr/>
            </a:pPr>
            <a:r>
              <a:rPr lang="en-US" sz="2400" dirty="0"/>
              <a:t>TBD</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a:bodyPr>
          <a:lstStyle/>
          <a:p>
            <a:pPr marL="0" indent="0"/>
            <a:r>
              <a:rPr lang="en-US" altLang="en-US" dirty="0"/>
              <a:t>Options include:</a:t>
            </a:r>
          </a:p>
          <a:p>
            <a:pPr marL="514350" indent="-514350">
              <a:buFont typeface="+mj-lt"/>
              <a:buAutoNum type="arabicPeriod"/>
            </a:pPr>
            <a:r>
              <a:rPr lang="en-US" altLang="en-US" dirty="0"/>
              <a:t>Contribute into a current project</a:t>
            </a:r>
          </a:p>
          <a:p>
            <a:pPr marL="514350" indent="-514350">
              <a:buFont typeface="+mj-lt"/>
              <a:buAutoNum type="arabicPeriod"/>
            </a:pPr>
            <a:r>
              <a:rPr lang="en-US" altLang="en-US" dirty="0"/>
              <a:t>Start an interest group to determine if there is interest in a new standards activity</a:t>
            </a:r>
          </a:p>
          <a:p>
            <a:pPr marL="857250" lvl="1" indent="-457200">
              <a:buFont typeface="Arial" panose="020B0604020202020204" pitchFamily="34" charset="0"/>
              <a:buChar char="•"/>
            </a:pPr>
            <a:r>
              <a:rPr lang="en-US" altLang="en-US" dirty="0"/>
              <a:t>If interest is present, a study group will follow to determine if a new project is needed and if so define the project</a:t>
            </a:r>
          </a:p>
          <a:p>
            <a:pPr marL="514350" indent="-514350">
              <a:buFont typeface="+mj-lt"/>
              <a:buAutoNum type="arabicPeriod"/>
            </a:pPr>
            <a:r>
              <a:rPr lang="en-US" altLang="en-US" dirty="0"/>
              <a:t>Seek further collaboration with the group</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
        <p:nvSpPr>
          <p:cNvPr id="8" name="TextBox 7">
            <a:extLst>
              <a:ext uri="{FF2B5EF4-FFF2-40B4-BE49-F238E27FC236}">
                <a16:creationId xmlns:a16="http://schemas.microsoft.com/office/drawing/2014/main" id="{5ECCF224-CA20-D1A7-54F3-8FA946039E03}"/>
              </a:ext>
            </a:extLst>
          </p:cNvPr>
          <p:cNvSpPr txBox="1"/>
          <p:nvPr/>
        </p:nvSpPr>
        <p:spPr>
          <a:xfrm>
            <a:off x="1115839" y="1802497"/>
            <a:ext cx="7056784" cy="830997"/>
          </a:xfrm>
          <a:prstGeom prst="rect">
            <a:avLst/>
          </a:prstGeom>
          <a:noFill/>
        </p:spPr>
        <p:txBody>
          <a:bodyPr wrap="square">
            <a:spAutoFit/>
          </a:bodyPr>
          <a:lstStyle/>
          <a:p>
            <a:endParaRPr lang="en-US" sz="2400" dirty="0">
              <a:solidFill>
                <a:schemeClr val="accent6">
                  <a:lumMod val="50000"/>
                </a:schemeClr>
              </a:solidFill>
              <a:latin typeface="+mj-lt"/>
            </a:endParaRPr>
          </a:p>
          <a:p>
            <a:endParaRPr lang="en-US" sz="2400" dirty="0">
              <a:solidFill>
                <a:schemeClr val="accent6">
                  <a:lumMod val="50000"/>
                </a:schemeClr>
              </a:solidFill>
              <a:latin typeface="+mj-lt"/>
            </a:endParaRPr>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11380</TotalTime>
  <Words>356</Words>
  <Application>Microsoft Office PowerPoint</Application>
  <PresentationFormat>On-screen Show (4:3)</PresentationFormat>
  <Paragraphs>47</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Office Theme</vt:lpstr>
      <vt:lpstr>PowerPoint Presentation</vt:lpstr>
      <vt:lpstr>Hybrid Meeting</vt:lpstr>
      <vt:lpstr>PowerPoint Presentation</vt:lpstr>
      <vt:lpstr>The usual question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
  <dc:description>15-23-0003-00-wng0</dc:description>
  <cp:lastModifiedBy>Benjamin Rolfe</cp:lastModifiedBy>
  <cp:revision>75</cp:revision>
  <cp:lastPrinted>2000-03-07T00:55:37Z</cp:lastPrinted>
  <dcterms:created xsi:type="dcterms:W3CDTF">2016-01-17T22:48:36Z</dcterms:created>
  <dcterms:modified xsi:type="dcterms:W3CDTF">2023-01-06T17:39:07Z</dcterms:modified>
  <cp:category/>
</cp:coreProperties>
</file>