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
  </p:notesMasterIdLst>
  <p:handoutMasterIdLst>
    <p:handoutMasterId r:id="rId13"/>
  </p:handoutMasterIdLst>
  <p:sldIdLst>
    <p:sldId id="256" r:id="rId5"/>
    <p:sldId id="258" r:id="rId6"/>
    <p:sldId id="269" r:id="rId7"/>
    <p:sldId id="271" r:id="rId8"/>
    <p:sldId id="272" r:id="rId9"/>
    <p:sldId id="273" r:id="rId10"/>
    <p:sldId id="270" r:id="rId11"/>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57" autoAdjust="0"/>
    <p:restoredTop sz="96240" autoAdjust="0"/>
  </p:normalViewPr>
  <p:slideViewPr>
    <p:cSldViewPr>
      <p:cViewPr varScale="1">
        <p:scale>
          <a:sx n="103" d="100"/>
          <a:sy n="103" d="100"/>
        </p:scale>
        <p:origin x="2442"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754C8E31-22D4-4550-ADAD-FDB7A22B0696}"/>
    <pc:docChg chg="custSel delSld modSld modMainMaster">
      <pc:chgData name="Steve Shellhammer" userId="0e71f22d-ee3e-49c0-82ff-dbc290af8082" providerId="ADAL" clId="{754C8E31-22D4-4550-ADAD-FDB7A22B0696}" dt="2022-11-11T18:49:16.754" v="93" actId="20577"/>
      <pc:docMkLst>
        <pc:docMk/>
      </pc:docMkLst>
      <pc:sldChg chg="modSp mod">
        <pc:chgData name="Steve Shellhammer" userId="0e71f22d-ee3e-49c0-82ff-dbc290af8082" providerId="ADAL" clId="{754C8E31-22D4-4550-ADAD-FDB7A22B0696}" dt="2022-11-08T14:42:34.810" v="21" actId="20577"/>
        <pc:sldMkLst>
          <pc:docMk/>
          <pc:sldMk cId="0" sldId="256"/>
        </pc:sldMkLst>
        <pc:spChg chg="mod">
          <ac:chgData name="Steve Shellhammer" userId="0e71f22d-ee3e-49c0-82ff-dbc290af8082" providerId="ADAL" clId="{754C8E31-22D4-4550-ADAD-FDB7A22B0696}" dt="2022-11-08T14:42:34.810" v="21" actId="20577"/>
          <ac:spMkLst>
            <pc:docMk/>
            <pc:sldMk cId="0" sldId="256"/>
            <ac:spMk id="9" creationId="{0E31A46A-2C9E-3C6E-1BCA-1D63DB6F5F0E}"/>
          </ac:spMkLst>
        </pc:spChg>
      </pc:sldChg>
      <pc:sldChg chg="modSp mod">
        <pc:chgData name="Steve Shellhammer" userId="0e71f22d-ee3e-49c0-82ff-dbc290af8082" providerId="ADAL" clId="{754C8E31-22D4-4550-ADAD-FDB7A22B0696}" dt="2022-11-08T14:43:55.195" v="24" actId="14100"/>
        <pc:sldMkLst>
          <pc:docMk/>
          <pc:sldMk cId="784949654" sldId="259"/>
        </pc:sldMkLst>
        <pc:graphicFrameChg chg="mod">
          <ac:chgData name="Steve Shellhammer" userId="0e71f22d-ee3e-49c0-82ff-dbc290af8082" providerId="ADAL" clId="{754C8E31-22D4-4550-ADAD-FDB7A22B0696}" dt="2022-11-08T14:43:55.195" v="24" actId="14100"/>
          <ac:graphicFrameMkLst>
            <pc:docMk/>
            <pc:sldMk cId="784949654" sldId="259"/>
            <ac:graphicFrameMk id="7" creationId="{97BDE568-D172-5B73-EF97-F6B870B41886}"/>
          </ac:graphicFrameMkLst>
        </pc:graphicFrameChg>
      </pc:sldChg>
      <pc:sldChg chg="modSp mod">
        <pc:chgData name="Steve Shellhammer" userId="0e71f22d-ee3e-49c0-82ff-dbc290af8082" providerId="ADAL" clId="{754C8E31-22D4-4550-ADAD-FDB7A22B0696}" dt="2022-11-11T18:48:05.609" v="60" actId="20577"/>
        <pc:sldMkLst>
          <pc:docMk/>
          <pc:sldMk cId="204394396" sldId="261"/>
        </pc:sldMkLst>
        <pc:spChg chg="mod">
          <ac:chgData name="Steve Shellhammer" userId="0e71f22d-ee3e-49c0-82ff-dbc290af8082" providerId="ADAL" clId="{754C8E31-22D4-4550-ADAD-FDB7A22B0696}" dt="2022-11-11T18:48:05.609" v="60" actId="20577"/>
          <ac:spMkLst>
            <pc:docMk/>
            <pc:sldMk cId="204394396" sldId="261"/>
            <ac:spMk id="3" creationId="{1C691A2D-1C6D-AD14-6584-8CE891B9AFFA}"/>
          </ac:spMkLst>
        </pc:spChg>
      </pc:sldChg>
      <pc:sldChg chg="del">
        <pc:chgData name="Steve Shellhammer" userId="0e71f22d-ee3e-49c0-82ff-dbc290af8082" providerId="ADAL" clId="{754C8E31-22D4-4550-ADAD-FDB7A22B0696}" dt="2022-11-08T14:42:59.446" v="22" actId="47"/>
        <pc:sldMkLst>
          <pc:docMk/>
          <pc:sldMk cId="3307144013" sldId="264"/>
        </pc:sldMkLst>
      </pc:sldChg>
      <pc:sldChg chg="modSp mod">
        <pc:chgData name="Steve Shellhammer" userId="0e71f22d-ee3e-49c0-82ff-dbc290af8082" providerId="ADAL" clId="{754C8E31-22D4-4550-ADAD-FDB7A22B0696}" dt="2022-11-11T18:49:16.754" v="93" actId="20577"/>
        <pc:sldMkLst>
          <pc:docMk/>
          <pc:sldMk cId="3677123371" sldId="267"/>
        </pc:sldMkLst>
        <pc:spChg chg="mod">
          <ac:chgData name="Steve Shellhammer" userId="0e71f22d-ee3e-49c0-82ff-dbc290af8082" providerId="ADAL" clId="{754C8E31-22D4-4550-ADAD-FDB7A22B0696}" dt="2022-11-11T18:49:16.754" v="93" actId="20577"/>
          <ac:spMkLst>
            <pc:docMk/>
            <pc:sldMk cId="3677123371" sldId="267"/>
            <ac:spMk id="3" creationId="{C15FF80C-BF23-949D-495A-0DBFA95E3CB2}"/>
          </ac:spMkLst>
        </pc:spChg>
      </pc:sldChg>
      <pc:sldMasterChg chg="modSldLayout">
        <pc:chgData name="Steve Shellhammer" userId="0e71f22d-ee3e-49c0-82ff-dbc290af8082" providerId="ADAL" clId="{754C8E31-22D4-4550-ADAD-FDB7A22B0696}" dt="2022-11-11T18:46:15.297" v="31" actId="20577"/>
        <pc:sldMasterMkLst>
          <pc:docMk/>
          <pc:sldMasterMk cId="0" sldId="2147483648"/>
        </pc:sldMasterMkLst>
        <pc:sldLayoutChg chg="modSp mod">
          <pc:chgData name="Steve Shellhammer" userId="0e71f22d-ee3e-49c0-82ff-dbc290af8082" providerId="ADAL" clId="{754C8E31-22D4-4550-ADAD-FDB7A22B0696}" dt="2022-11-11T18:46:15.297" v="31" actId="20577"/>
          <pc:sldLayoutMkLst>
            <pc:docMk/>
            <pc:sldMasterMk cId="0" sldId="2147483648"/>
            <pc:sldLayoutMk cId="0" sldId="2147483650"/>
          </pc:sldLayoutMkLst>
          <pc:spChg chg="mod">
            <ac:chgData name="Steve Shellhammer" userId="0e71f22d-ee3e-49c0-82ff-dbc290af8082" providerId="ADAL" clId="{754C8E31-22D4-4550-ADAD-FDB7A22B0696}" dt="2022-11-11T18:46:15.297" v="3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00C9895E-1A4F-4142-9EDB-EB546B2E7B5E}"/>
    <pc:docChg chg="custSel addSld delSld modSld">
      <pc:chgData name="Steve Shellhammer" userId="0e71f22d-ee3e-49c0-82ff-dbc290af8082" providerId="ADAL" clId="{00C9895E-1A4F-4142-9EDB-EB546B2E7B5E}" dt="2021-10-25T23:42:39.748" v="2265" actId="20577"/>
      <pc:docMkLst>
        <pc:docMk/>
      </pc:docMkLst>
      <pc:sldChg chg="modSp mod">
        <pc:chgData name="Steve Shellhammer" userId="0e71f22d-ee3e-49c0-82ff-dbc290af8082" providerId="ADAL" clId="{00C9895E-1A4F-4142-9EDB-EB546B2E7B5E}" dt="2021-10-25T21:50:13.195" v="1305" actId="14734"/>
        <pc:sldMkLst>
          <pc:docMk/>
          <pc:sldMk cId="0" sldId="256"/>
        </pc:sldMkLst>
        <pc:spChg chg="mod">
          <ac:chgData name="Steve Shellhammer" userId="0e71f22d-ee3e-49c0-82ff-dbc290af8082" providerId="ADAL" clId="{00C9895E-1A4F-4142-9EDB-EB546B2E7B5E}" dt="2021-10-25T18:56:57.835" v="25" actId="20577"/>
          <ac:spMkLst>
            <pc:docMk/>
            <pc:sldMk cId="0" sldId="256"/>
            <ac:spMk id="3073" creationId="{00000000-0000-0000-0000-000000000000}"/>
          </ac:spMkLst>
        </pc:spChg>
        <pc:spChg chg="mod">
          <ac:chgData name="Steve Shellhammer" userId="0e71f22d-ee3e-49c0-82ff-dbc290af8082" providerId="ADAL" clId="{00C9895E-1A4F-4142-9EDB-EB546B2E7B5E}" dt="2021-10-25T18:57:01.388" v="29" actId="20577"/>
          <ac:spMkLst>
            <pc:docMk/>
            <pc:sldMk cId="0" sldId="256"/>
            <ac:spMk id="3074" creationId="{00000000-0000-0000-0000-000000000000}"/>
          </ac:spMkLst>
        </pc:spChg>
        <pc:graphicFrameChg chg="modGraphic">
          <ac:chgData name="Steve Shellhammer" userId="0e71f22d-ee3e-49c0-82ff-dbc290af8082" providerId="ADAL" clId="{00C9895E-1A4F-4142-9EDB-EB546B2E7B5E}" dt="2021-10-25T21:50:13.195" v="1305"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00C9895E-1A4F-4142-9EDB-EB546B2E7B5E}" dt="2021-10-25T23:36:57.734" v="1829" actId="47"/>
        <pc:sldMkLst>
          <pc:docMk/>
          <pc:sldMk cId="3498791066" sldId="545"/>
        </pc:sldMkLst>
      </pc:sldChg>
      <pc:sldChg chg="modSp new mod">
        <pc:chgData name="Steve Shellhammer" userId="0e71f22d-ee3e-49c0-82ff-dbc290af8082" providerId="ADAL" clId="{00C9895E-1A4F-4142-9EDB-EB546B2E7B5E}" dt="2021-10-25T23:42:39.748" v="2265" actId="20577"/>
        <pc:sldMkLst>
          <pc:docMk/>
          <pc:sldMk cId="2930705681" sldId="548"/>
        </pc:sldMkLst>
        <pc:spChg chg="mod">
          <ac:chgData name="Steve Shellhammer" userId="0e71f22d-ee3e-49c0-82ff-dbc290af8082" providerId="ADAL" clId="{00C9895E-1A4F-4142-9EDB-EB546B2E7B5E}" dt="2021-10-25T18:58:29.618" v="170" actId="313"/>
          <ac:spMkLst>
            <pc:docMk/>
            <pc:sldMk cId="2930705681" sldId="548"/>
            <ac:spMk id="2" creationId="{D6842561-D714-4C94-934C-EB9546F14E9E}"/>
          </ac:spMkLst>
        </pc:spChg>
        <pc:spChg chg="mod">
          <ac:chgData name="Steve Shellhammer" userId="0e71f22d-ee3e-49c0-82ff-dbc290af8082" providerId="ADAL" clId="{00C9895E-1A4F-4142-9EDB-EB546B2E7B5E}" dt="2021-10-25T23:42:39.748" v="2265" actId="20577"/>
          <ac:spMkLst>
            <pc:docMk/>
            <pc:sldMk cId="2930705681" sldId="548"/>
            <ac:spMk id="3" creationId="{82D63D66-E0E9-422D-8EFD-99CAC0548C61}"/>
          </ac:spMkLst>
        </pc:spChg>
      </pc:sldChg>
      <pc:sldChg chg="modSp new mod">
        <pc:chgData name="Steve Shellhammer" userId="0e71f22d-ee3e-49c0-82ff-dbc290af8082" providerId="ADAL" clId="{00C9895E-1A4F-4142-9EDB-EB546B2E7B5E}" dt="2021-10-25T19:03:49.085" v="314" actId="313"/>
        <pc:sldMkLst>
          <pc:docMk/>
          <pc:sldMk cId="1684751992" sldId="549"/>
        </pc:sldMkLst>
        <pc:spChg chg="mod">
          <ac:chgData name="Steve Shellhammer" userId="0e71f22d-ee3e-49c0-82ff-dbc290af8082" providerId="ADAL" clId="{00C9895E-1A4F-4142-9EDB-EB546B2E7B5E}" dt="2021-10-25T18:58:49.180" v="193" actId="20577"/>
          <ac:spMkLst>
            <pc:docMk/>
            <pc:sldMk cId="1684751992" sldId="549"/>
            <ac:spMk id="2" creationId="{D4D734A5-A41C-4A23-AA5D-D06F2050EA60}"/>
          </ac:spMkLst>
        </pc:spChg>
        <pc:spChg chg="mod">
          <ac:chgData name="Steve Shellhammer" userId="0e71f22d-ee3e-49c0-82ff-dbc290af8082" providerId="ADAL" clId="{00C9895E-1A4F-4142-9EDB-EB546B2E7B5E}" dt="2021-10-25T19:03:49.085" v="314" actId="313"/>
          <ac:spMkLst>
            <pc:docMk/>
            <pc:sldMk cId="1684751992" sldId="549"/>
            <ac:spMk id="3" creationId="{A2621A20-BBC8-4FF7-B64A-9A63E1A263A1}"/>
          </ac:spMkLst>
        </pc:spChg>
      </pc:sldChg>
      <pc:sldChg chg="addSp modSp new mod">
        <pc:chgData name="Steve Shellhammer" userId="0e71f22d-ee3e-49c0-82ff-dbc290af8082" providerId="ADAL" clId="{00C9895E-1A4F-4142-9EDB-EB546B2E7B5E}" dt="2021-10-25T20:48:55.859" v="1091" actId="14100"/>
        <pc:sldMkLst>
          <pc:docMk/>
          <pc:sldMk cId="3371991456" sldId="550"/>
        </pc:sldMkLst>
        <pc:spChg chg="mod">
          <ac:chgData name="Steve Shellhammer" userId="0e71f22d-ee3e-49c0-82ff-dbc290af8082" providerId="ADAL" clId="{00C9895E-1A4F-4142-9EDB-EB546B2E7B5E}" dt="2021-10-25T20:46:47.694" v="926" actId="14100"/>
          <ac:spMkLst>
            <pc:docMk/>
            <pc:sldMk cId="3371991456" sldId="550"/>
            <ac:spMk id="2" creationId="{5945155D-4148-4CA0-8F09-6493DEF9852C}"/>
          </ac:spMkLst>
        </pc:spChg>
        <pc:spChg chg="mod">
          <ac:chgData name="Steve Shellhammer" userId="0e71f22d-ee3e-49c0-82ff-dbc290af8082" providerId="ADAL" clId="{00C9895E-1A4F-4142-9EDB-EB546B2E7B5E}" dt="2021-10-25T20:47:26.345" v="935" actId="1076"/>
          <ac:spMkLst>
            <pc:docMk/>
            <pc:sldMk cId="3371991456" sldId="550"/>
            <ac:spMk id="3" creationId="{126EDEB5-FEED-4625-AB24-960870EFEF5F}"/>
          </ac:spMkLst>
        </pc:spChg>
        <pc:spChg chg="add mod">
          <ac:chgData name="Steve Shellhammer" userId="0e71f22d-ee3e-49c0-82ff-dbc290af8082" providerId="ADAL" clId="{00C9895E-1A4F-4142-9EDB-EB546B2E7B5E}" dt="2021-10-25T20:48:55.859" v="1091" actId="14100"/>
          <ac:spMkLst>
            <pc:docMk/>
            <pc:sldMk cId="3371991456" sldId="550"/>
            <ac:spMk id="9" creationId="{D8AEDE15-304A-48F9-B0E1-834A681148D7}"/>
          </ac:spMkLst>
        </pc:spChg>
        <pc:picChg chg="add mod">
          <ac:chgData name="Steve Shellhammer" userId="0e71f22d-ee3e-49c0-82ff-dbc290af8082" providerId="ADAL" clId="{00C9895E-1A4F-4142-9EDB-EB546B2E7B5E}" dt="2021-10-25T20:48:49.064" v="1089" actId="1076"/>
          <ac:picMkLst>
            <pc:docMk/>
            <pc:sldMk cId="3371991456" sldId="550"/>
            <ac:picMk id="8" creationId="{C7C0B986-1CE0-489B-9B0E-77F4D57603D3}"/>
          </ac:picMkLst>
        </pc:picChg>
      </pc:sldChg>
      <pc:sldChg chg="addSp modSp new mod">
        <pc:chgData name="Steve Shellhammer" userId="0e71f22d-ee3e-49c0-82ff-dbc290af8082" providerId="ADAL" clId="{00C9895E-1A4F-4142-9EDB-EB546B2E7B5E}" dt="2021-10-25T20:53:58.938" v="1302" actId="1076"/>
        <pc:sldMkLst>
          <pc:docMk/>
          <pc:sldMk cId="1883888431" sldId="551"/>
        </pc:sldMkLst>
        <pc:spChg chg="mod">
          <ac:chgData name="Steve Shellhammer" userId="0e71f22d-ee3e-49c0-82ff-dbc290af8082" providerId="ADAL" clId="{00C9895E-1A4F-4142-9EDB-EB546B2E7B5E}" dt="2021-10-25T20:49:42.955" v="1115" actId="1076"/>
          <ac:spMkLst>
            <pc:docMk/>
            <pc:sldMk cId="1883888431" sldId="551"/>
            <ac:spMk id="2" creationId="{53ECD331-1363-423C-A78E-1064EDF1D78D}"/>
          </ac:spMkLst>
        </pc:spChg>
        <pc:spChg chg="mod">
          <ac:chgData name="Steve Shellhammer" userId="0e71f22d-ee3e-49c0-82ff-dbc290af8082" providerId="ADAL" clId="{00C9895E-1A4F-4142-9EDB-EB546B2E7B5E}" dt="2021-10-25T20:53:13.689" v="1300" actId="14100"/>
          <ac:spMkLst>
            <pc:docMk/>
            <pc:sldMk cId="1883888431" sldId="551"/>
            <ac:spMk id="3" creationId="{92546C50-A27B-47EF-8E7E-BA4873773A24}"/>
          </ac:spMkLst>
        </pc:spChg>
        <pc:picChg chg="add mod">
          <ac:chgData name="Steve Shellhammer" userId="0e71f22d-ee3e-49c0-82ff-dbc290af8082" providerId="ADAL" clId="{00C9895E-1A4F-4142-9EDB-EB546B2E7B5E}" dt="2021-10-25T20:53:58.938" v="1302" actId="1076"/>
          <ac:picMkLst>
            <pc:docMk/>
            <pc:sldMk cId="1883888431" sldId="551"/>
            <ac:picMk id="8" creationId="{B0740F2C-BEA1-410A-BE38-838EB19D163A}"/>
          </ac:picMkLst>
        </pc:picChg>
      </pc:sldChg>
      <pc:sldChg chg="addSp modSp new mod">
        <pc:chgData name="Steve Shellhammer" userId="0e71f22d-ee3e-49c0-82ff-dbc290af8082" providerId="ADAL" clId="{00C9895E-1A4F-4142-9EDB-EB546B2E7B5E}" dt="2021-10-25T23:40:29.465" v="2039" actId="403"/>
        <pc:sldMkLst>
          <pc:docMk/>
          <pc:sldMk cId="2033410224" sldId="552"/>
        </pc:sldMkLst>
        <pc:spChg chg="mod">
          <ac:chgData name="Steve Shellhammer" userId="0e71f22d-ee3e-49c0-82ff-dbc290af8082" providerId="ADAL" clId="{00C9895E-1A4F-4142-9EDB-EB546B2E7B5E}" dt="2021-10-25T23:35:26.292" v="1777" actId="1076"/>
          <ac:spMkLst>
            <pc:docMk/>
            <pc:sldMk cId="2033410224" sldId="552"/>
            <ac:spMk id="2" creationId="{CA7BD517-901D-4B05-8D19-6415689838B3}"/>
          </ac:spMkLst>
        </pc:spChg>
        <pc:spChg chg="mod">
          <ac:chgData name="Steve Shellhammer" userId="0e71f22d-ee3e-49c0-82ff-dbc290af8082" providerId="ADAL" clId="{00C9895E-1A4F-4142-9EDB-EB546B2E7B5E}" dt="2021-10-25T23:35:30.800" v="1778" actId="255"/>
          <ac:spMkLst>
            <pc:docMk/>
            <pc:sldMk cId="2033410224" sldId="552"/>
            <ac:spMk id="3" creationId="{5753F8A4-7099-4FBB-A0F1-373FB5B17DC5}"/>
          </ac:spMkLst>
        </pc:spChg>
        <pc:graphicFrameChg chg="add mod modGraphic">
          <ac:chgData name="Steve Shellhammer" userId="0e71f22d-ee3e-49c0-82ff-dbc290af8082" providerId="ADAL" clId="{00C9895E-1A4F-4142-9EDB-EB546B2E7B5E}" dt="2021-10-25T23:40:29.465" v="2039" actId="403"/>
          <ac:graphicFrameMkLst>
            <pc:docMk/>
            <pc:sldMk cId="2033410224" sldId="552"/>
            <ac:graphicFrameMk id="7" creationId="{3670FE3A-B938-451C-89B9-19DA1D44C3D0}"/>
          </ac:graphicFrameMkLst>
        </pc:graphicFrameChg>
      </pc:sldChg>
      <pc:sldChg chg="delSp modSp new mod">
        <pc:chgData name="Steve Shellhammer" userId="0e71f22d-ee3e-49c0-82ff-dbc290af8082" providerId="ADAL" clId="{00C9895E-1A4F-4142-9EDB-EB546B2E7B5E}" dt="2021-10-25T23:36:24.612" v="1828" actId="403"/>
        <pc:sldMkLst>
          <pc:docMk/>
          <pc:sldMk cId="1908705316" sldId="553"/>
        </pc:sldMkLst>
        <pc:spChg chg="mod">
          <ac:chgData name="Steve Shellhammer" userId="0e71f22d-ee3e-49c0-82ff-dbc290af8082" providerId="ADAL" clId="{00C9895E-1A4F-4142-9EDB-EB546B2E7B5E}" dt="2021-10-25T23:36:24.612" v="1828" actId="403"/>
          <ac:spMkLst>
            <pc:docMk/>
            <pc:sldMk cId="1908705316" sldId="553"/>
            <ac:spMk id="2" creationId="{0613BB0B-1E92-471B-934C-35547A8671FB}"/>
          </ac:spMkLst>
        </pc:spChg>
        <pc:spChg chg="del">
          <ac:chgData name="Steve Shellhammer" userId="0e71f22d-ee3e-49c0-82ff-dbc290af8082" providerId="ADAL" clId="{00C9895E-1A4F-4142-9EDB-EB546B2E7B5E}" dt="2021-10-25T23:36:11.203" v="1824" actId="478"/>
          <ac:spMkLst>
            <pc:docMk/>
            <pc:sldMk cId="1908705316" sldId="553"/>
            <ac:spMk id="3" creationId="{EB2911F4-8BC7-4120-A993-8E1348FB07E8}"/>
          </ac:spMkLst>
        </pc:spChg>
      </pc:sldChg>
      <pc:sldChg chg="addSp delSp modSp new del mod">
        <pc:chgData name="Steve Shellhammer" userId="0e71f22d-ee3e-49c0-82ff-dbc290af8082" providerId="ADAL" clId="{00C9895E-1A4F-4142-9EDB-EB546B2E7B5E}" dt="2021-10-25T23:35:44.832" v="1780" actId="47"/>
        <pc:sldMkLst>
          <pc:docMk/>
          <pc:sldMk cId="2673124950" sldId="553"/>
        </pc:sldMkLst>
        <pc:spChg chg="del">
          <ac:chgData name="Steve Shellhammer" userId="0e71f22d-ee3e-49c0-82ff-dbc290af8082" providerId="ADAL" clId="{00C9895E-1A4F-4142-9EDB-EB546B2E7B5E}" dt="2021-10-25T23:31:52.983" v="1624" actId="3680"/>
          <ac:spMkLst>
            <pc:docMk/>
            <pc:sldMk cId="2673124950" sldId="553"/>
            <ac:spMk id="3" creationId="{118F2417-98A8-47BB-8DED-B036C7D437EC}"/>
          </ac:spMkLst>
        </pc:spChg>
        <pc:graphicFrameChg chg="add mod ord modGraphic">
          <ac:chgData name="Steve Shellhammer" userId="0e71f22d-ee3e-49c0-82ff-dbc290af8082" providerId="ADAL" clId="{00C9895E-1A4F-4142-9EDB-EB546B2E7B5E}" dt="2021-10-25T23:35:08.627" v="1774" actId="20577"/>
          <ac:graphicFrameMkLst>
            <pc:docMk/>
            <pc:sldMk cId="2673124950" sldId="553"/>
            <ac:graphicFrameMk id="7" creationId="{8F7722A7-84C2-4B1F-92E4-896B7EF7A0FE}"/>
          </ac:graphicFrameMkLst>
        </pc:graphicFrameChg>
      </pc:sldChg>
      <pc:sldChg chg="modSp new mod">
        <pc:chgData name="Steve Shellhammer" userId="0e71f22d-ee3e-49c0-82ff-dbc290af8082" providerId="ADAL" clId="{00C9895E-1A4F-4142-9EDB-EB546B2E7B5E}" dt="2021-10-25T23:39:07.560" v="1932" actId="20577"/>
        <pc:sldMkLst>
          <pc:docMk/>
          <pc:sldMk cId="2916031353" sldId="554"/>
        </pc:sldMkLst>
        <pc:spChg chg="mod">
          <ac:chgData name="Steve Shellhammer" userId="0e71f22d-ee3e-49c0-82ff-dbc290af8082" providerId="ADAL" clId="{00C9895E-1A4F-4142-9EDB-EB546B2E7B5E}" dt="2021-10-25T23:37:25.843" v="1845" actId="20577"/>
          <ac:spMkLst>
            <pc:docMk/>
            <pc:sldMk cId="2916031353" sldId="554"/>
            <ac:spMk id="2" creationId="{7C31E95B-EE66-4035-94E3-BD53949F53D5}"/>
          </ac:spMkLst>
        </pc:spChg>
        <pc:spChg chg="mod">
          <ac:chgData name="Steve Shellhammer" userId="0e71f22d-ee3e-49c0-82ff-dbc290af8082" providerId="ADAL" clId="{00C9895E-1A4F-4142-9EDB-EB546B2E7B5E}" dt="2021-10-25T23:39:07.560" v="1932" actId="20577"/>
          <ac:spMkLst>
            <pc:docMk/>
            <pc:sldMk cId="2916031353" sldId="554"/>
            <ac:spMk id="3" creationId="{2B732B91-4643-4F71-AFE3-E7F862E1C21F}"/>
          </ac:spMkLst>
        </pc:spChg>
      </pc:sldChg>
      <pc:sldChg chg="addSp modSp add mod">
        <pc:chgData name="Steve Shellhammer" userId="0e71f22d-ee3e-49c0-82ff-dbc290af8082" providerId="ADAL" clId="{00C9895E-1A4F-4142-9EDB-EB546B2E7B5E}" dt="2021-10-25T23:40:46.019" v="2041" actId="1076"/>
        <pc:sldMkLst>
          <pc:docMk/>
          <pc:sldMk cId="2555676226" sldId="555"/>
        </pc:sldMkLst>
        <pc:spChg chg="mod">
          <ac:chgData name="Steve Shellhammer" userId="0e71f22d-ee3e-49c0-82ff-dbc290af8082" providerId="ADAL" clId="{00C9895E-1A4F-4142-9EDB-EB546B2E7B5E}" dt="2021-10-25T23:40:20.825" v="2038" actId="14100"/>
          <ac:spMkLst>
            <pc:docMk/>
            <pc:sldMk cId="2555676226" sldId="555"/>
            <ac:spMk id="2" creationId="{7C31E95B-EE66-4035-94E3-BD53949F53D5}"/>
          </ac:spMkLst>
        </pc:spChg>
        <pc:spChg chg="mod">
          <ac:chgData name="Steve Shellhammer" userId="0e71f22d-ee3e-49c0-82ff-dbc290af8082" providerId="ADAL" clId="{00C9895E-1A4F-4142-9EDB-EB546B2E7B5E}" dt="2021-10-25T23:40:18.193" v="2037" actId="1076"/>
          <ac:spMkLst>
            <pc:docMk/>
            <pc:sldMk cId="2555676226" sldId="555"/>
            <ac:spMk id="3" creationId="{2B732B91-4643-4F71-AFE3-E7F862E1C21F}"/>
          </ac:spMkLst>
        </pc:spChg>
        <pc:graphicFrameChg chg="add mod">
          <ac:chgData name="Steve Shellhammer" userId="0e71f22d-ee3e-49c0-82ff-dbc290af8082" providerId="ADAL" clId="{00C9895E-1A4F-4142-9EDB-EB546B2E7B5E}" dt="2021-10-25T23:40:46.019" v="2041" actId="1076"/>
          <ac:graphicFrameMkLst>
            <pc:docMk/>
            <pc:sldMk cId="2555676226" sldId="555"/>
            <ac:graphicFrameMk id="7" creationId="{F87FAF33-1A01-4FDD-B5E8-D6542D0B9EAA}"/>
          </ac:graphicFrameMkLst>
        </pc:graphicFrameChg>
      </pc:sldChg>
    </pc:docChg>
  </pc:docChgLst>
  <pc:docChgLst>
    <pc:chgData name="Steve Shellhammer" userId="0e71f22d-ee3e-49c0-82ff-dbc290af8082" providerId="ADAL" clId="{4BEF9BDC-F032-4DC8-AE08-8E871FDFC973}"/>
    <pc:docChg chg="custSel addSld delSld modSld">
      <pc:chgData name="Steve Shellhammer" userId="0e71f22d-ee3e-49c0-82ff-dbc290af8082" providerId="ADAL" clId="{4BEF9BDC-F032-4DC8-AE08-8E871FDFC973}" dt="2021-12-15T19:19:26.696" v="931" actId="14100"/>
      <pc:docMkLst>
        <pc:docMk/>
      </pc:docMkLst>
      <pc:sldChg chg="modSp mod">
        <pc:chgData name="Steve Shellhammer" userId="0e71f22d-ee3e-49c0-82ff-dbc290af8082" providerId="ADAL" clId="{4BEF9BDC-F032-4DC8-AE08-8E871FDFC973}" dt="2021-12-15T19:05:34.236" v="55" actId="20577"/>
        <pc:sldMkLst>
          <pc:docMk/>
          <pc:sldMk cId="0" sldId="256"/>
        </pc:sldMkLst>
        <pc:spChg chg="mod">
          <ac:chgData name="Steve Shellhammer" userId="0e71f22d-ee3e-49c0-82ff-dbc290af8082" providerId="ADAL" clId="{4BEF9BDC-F032-4DC8-AE08-8E871FDFC973}" dt="2021-12-15T19:05:34.236" v="55" actId="20577"/>
          <ac:spMkLst>
            <pc:docMk/>
            <pc:sldMk cId="0" sldId="256"/>
            <ac:spMk id="3073" creationId="{00000000-0000-0000-0000-000000000000}"/>
          </ac:spMkLst>
        </pc:spChg>
      </pc:sldChg>
      <pc:sldChg chg="addSp delSp modSp new mod">
        <pc:chgData name="Steve Shellhammer" userId="0e71f22d-ee3e-49c0-82ff-dbc290af8082" providerId="ADAL" clId="{4BEF9BDC-F032-4DC8-AE08-8E871FDFC973}" dt="2021-12-15T19:19:26.696" v="931" actId="14100"/>
        <pc:sldMkLst>
          <pc:docMk/>
          <pc:sldMk cId="1818284453" sldId="257"/>
        </pc:sldMkLst>
        <pc:spChg chg="mod">
          <ac:chgData name="Steve Shellhammer" userId="0e71f22d-ee3e-49c0-82ff-dbc290af8082" providerId="ADAL" clId="{4BEF9BDC-F032-4DC8-AE08-8E871FDFC973}" dt="2021-12-15T19:19:26.696" v="931" actId="14100"/>
          <ac:spMkLst>
            <pc:docMk/>
            <pc:sldMk cId="1818284453" sldId="257"/>
            <ac:spMk id="2" creationId="{64533BB7-FAFB-4FC3-981D-0A6567FBDDEE}"/>
          </ac:spMkLst>
        </pc:spChg>
        <pc:spChg chg="del">
          <ac:chgData name="Steve Shellhammer" userId="0e71f22d-ee3e-49c0-82ff-dbc290af8082" providerId="ADAL" clId="{4BEF9BDC-F032-4DC8-AE08-8E871FDFC973}" dt="2021-12-15T19:06:29.025" v="61" actId="3680"/>
          <ac:spMkLst>
            <pc:docMk/>
            <pc:sldMk cId="1818284453" sldId="257"/>
            <ac:spMk id="3" creationId="{84F7E4C1-CD31-446F-9902-0E9A593706E9}"/>
          </ac:spMkLst>
        </pc:spChg>
        <pc:graphicFrameChg chg="add mod ord modGraphic">
          <ac:chgData name="Steve Shellhammer" userId="0e71f22d-ee3e-49c0-82ff-dbc290af8082" providerId="ADAL" clId="{4BEF9BDC-F032-4DC8-AE08-8E871FDFC973}" dt="2021-12-15T19:19:15.702" v="930" actId="20577"/>
          <ac:graphicFrameMkLst>
            <pc:docMk/>
            <pc:sldMk cId="1818284453" sldId="257"/>
            <ac:graphicFrameMk id="7" creationId="{A42A355E-236F-460F-83F1-4F072CA8B84A}"/>
          </ac:graphicFrameMkLst>
        </pc:graphicFrameChg>
      </pc:sldChg>
      <pc:sldChg chg="del">
        <pc:chgData name="Steve Shellhammer" userId="0e71f22d-ee3e-49c0-82ff-dbc290af8082" providerId="ADAL" clId="{4BEF9BDC-F032-4DC8-AE08-8E871FDFC973}" dt="2021-12-15T19:05:45.421" v="56" actId="47"/>
        <pc:sldMkLst>
          <pc:docMk/>
          <pc:sldMk cId="892837641" sldId="261"/>
        </pc:sldMkLst>
      </pc:sldChg>
      <pc:sldChg chg="del">
        <pc:chgData name="Steve Shellhammer" userId="0e71f22d-ee3e-49c0-82ff-dbc290af8082" providerId="ADAL" clId="{4BEF9BDC-F032-4DC8-AE08-8E871FDFC973}" dt="2021-12-15T19:05:45.421" v="56" actId="47"/>
        <pc:sldMkLst>
          <pc:docMk/>
          <pc:sldMk cId="1059277879" sldId="262"/>
        </pc:sldMkLst>
      </pc:sldChg>
      <pc:sldChg chg="del">
        <pc:chgData name="Steve Shellhammer" userId="0e71f22d-ee3e-49c0-82ff-dbc290af8082" providerId="ADAL" clId="{4BEF9BDC-F032-4DC8-AE08-8E871FDFC973}" dt="2021-12-15T19:05:45.421" v="56" actId="47"/>
        <pc:sldMkLst>
          <pc:docMk/>
          <pc:sldMk cId="1245981238" sldId="263"/>
        </pc:sldMkLst>
      </pc:sldChg>
      <pc:sldChg chg="del">
        <pc:chgData name="Steve Shellhammer" userId="0e71f22d-ee3e-49c0-82ff-dbc290af8082" providerId="ADAL" clId="{4BEF9BDC-F032-4DC8-AE08-8E871FDFC973}" dt="2021-12-15T19:05:45.421" v="56" actId="47"/>
        <pc:sldMkLst>
          <pc:docMk/>
          <pc:sldMk cId="3397110943" sldId="264"/>
        </pc:sldMkLst>
      </pc:sldChg>
      <pc:sldChg chg="del">
        <pc:chgData name="Steve Shellhammer" userId="0e71f22d-ee3e-49c0-82ff-dbc290af8082" providerId="ADAL" clId="{4BEF9BDC-F032-4DC8-AE08-8E871FDFC973}" dt="2021-12-15T19:05:45.421" v="56" actId="47"/>
        <pc:sldMkLst>
          <pc:docMk/>
          <pc:sldMk cId="1637956651" sldId="265"/>
        </pc:sldMkLst>
      </pc:sldChg>
      <pc:sldChg chg="del">
        <pc:chgData name="Steve Shellhammer" userId="0e71f22d-ee3e-49c0-82ff-dbc290af8082" providerId="ADAL" clId="{4BEF9BDC-F032-4DC8-AE08-8E871FDFC973}" dt="2021-12-15T19:05:45.421" v="56" actId="47"/>
        <pc:sldMkLst>
          <pc:docMk/>
          <pc:sldMk cId="32380300" sldId="266"/>
        </pc:sldMkLst>
      </pc:sldChg>
      <pc:sldChg chg="del">
        <pc:chgData name="Steve Shellhammer" userId="0e71f22d-ee3e-49c0-82ff-dbc290af8082" providerId="ADAL" clId="{4BEF9BDC-F032-4DC8-AE08-8E871FDFC973}" dt="2021-12-15T19:05:45.421" v="56" actId="47"/>
        <pc:sldMkLst>
          <pc:docMk/>
          <pc:sldMk cId="3040133334" sldId="267"/>
        </pc:sldMkLst>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CD2FB8E5-63D1-4017-875D-88F741239604}"/>
    <pc:docChg chg="undo custSel addSld modSld sldOrd modMainMaster">
      <pc:chgData name="Steve Shellhammer" userId="0e71f22d-ee3e-49c0-82ff-dbc290af8082" providerId="ADAL" clId="{CD2FB8E5-63D1-4017-875D-88F741239604}" dt="2022-03-17T22:30:41.192" v="377" actId="6549"/>
      <pc:docMkLst>
        <pc:docMk/>
      </pc:docMkLst>
      <pc:sldChg chg="modSp mod">
        <pc:chgData name="Steve Shellhammer" userId="0e71f22d-ee3e-49c0-82ff-dbc290af8082" providerId="ADAL" clId="{CD2FB8E5-63D1-4017-875D-88F741239604}" dt="2022-03-17T22:18:18.767" v="5" actId="20577"/>
        <pc:sldMkLst>
          <pc:docMk/>
          <pc:sldMk cId="0" sldId="256"/>
        </pc:sldMkLst>
        <pc:spChg chg="mod">
          <ac:chgData name="Steve Shellhammer" userId="0e71f22d-ee3e-49c0-82ff-dbc290af8082" providerId="ADAL" clId="{CD2FB8E5-63D1-4017-875D-88F741239604}" dt="2022-03-17T22:18:18.767" v="5" actId="20577"/>
          <ac:spMkLst>
            <pc:docMk/>
            <pc:sldMk cId="0" sldId="256"/>
            <ac:spMk id="3074" creationId="{00000000-0000-0000-0000-000000000000}"/>
          </ac:spMkLst>
        </pc:spChg>
      </pc:sldChg>
      <pc:sldChg chg="modSp mod">
        <pc:chgData name="Steve Shellhammer" userId="0e71f22d-ee3e-49c0-82ff-dbc290af8082" providerId="ADAL" clId="{CD2FB8E5-63D1-4017-875D-88F741239604}" dt="2022-03-17T22:30:41.192" v="377" actId="6549"/>
        <pc:sldMkLst>
          <pc:docMk/>
          <pc:sldMk cId="753744538" sldId="266"/>
        </pc:sldMkLst>
        <pc:graphicFrameChg chg="modGraphic">
          <ac:chgData name="Steve Shellhammer" userId="0e71f22d-ee3e-49c0-82ff-dbc290af8082" providerId="ADAL" clId="{CD2FB8E5-63D1-4017-875D-88F741239604}" dt="2022-03-17T22:30:41.192" v="377" actId="6549"/>
          <ac:graphicFrameMkLst>
            <pc:docMk/>
            <pc:sldMk cId="753744538" sldId="266"/>
            <ac:graphicFrameMk id="7" creationId="{A6AC749E-3067-4FC2-8188-27677AB98CC0}"/>
          </ac:graphicFrameMkLst>
        </pc:graphicFrameChg>
      </pc:sldChg>
      <pc:sldChg chg="modSp mod">
        <pc:chgData name="Steve Shellhammer" userId="0e71f22d-ee3e-49c0-82ff-dbc290af8082" providerId="ADAL" clId="{CD2FB8E5-63D1-4017-875D-88F741239604}" dt="2022-03-17T22:30:12.264" v="376" actId="14100"/>
        <pc:sldMkLst>
          <pc:docMk/>
          <pc:sldMk cId="1981016421" sldId="272"/>
        </pc:sldMkLst>
        <pc:spChg chg="mod">
          <ac:chgData name="Steve Shellhammer" userId="0e71f22d-ee3e-49c0-82ff-dbc290af8082" providerId="ADAL" clId="{CD2FB8E5-63D1-4017-875D-88F741239604}" dt="2022-03-17T22:30:12.264" v="376" actId="14100"/>
          <ac:spMkLst>
            <pc:docMk/>
            <pc:sldMk cId="1981016421" sldId="272"/>
            <ac:spMk id="3" creationId="{350892E6-9014-4AEA-A1BC-63955B70A421}"/>
          </ac:spMkLst>
        </pc:spChg>
      </pc:sldChg>
      <pc:sldChg chg="addSp modSp new mod ord">
        <pc:chgData name="Steve Shellhammer" userId="0e71f22d-ee3e-49c0-82ff-dbc290af8082" providerId="ADAL" clId="{CD2FB8E5-63D1-4017-875D-88F741239604}" dt="2022-03-17T22:29:21.713" v="369" actId="14100"/>
        <pc:sldMkLst>
          <pc:docMk/>
          <pc:sldMk cId="3732574080" sldId="276"/>
        </pc:sldMkLst>
        <pc:spChg chg="mod">
          <ac:chgData name="Steve Shellhammer" userId="0e71f22d-ee3e-49c0-82ff-dbc290af8082" providerId="ADAL" clId="{CD2FB8E5-63D1-4017-875D-88F741239604}" dt="2022-03-17T22:28:33.955" v="362" actId="14100"/>
          <ac:spMkLst>
            <pc:docMk/>
            <pc:sldMk cId="3732574080" sldId="276"/>
            <ac:spMk id="2" creationId="{7B88BE27-B90C-4666-9EBB-D7D0EB05ADDD}"/>
          </ac:spMkLst>
        </pc:spChg>
        <pc:spChg chg="mod">
          <ac:chgData name="Steve Shellhammer" userId="0e71f22d-ee3e-49c0-82ff-dbc290af8082" providerId="ADAL" clId="{CD2FB8E5-63D1-4017-875D-88F741239604}" dt="2022-03-17T22:26:15.941" v="339" actId="1076"/>
          <ac:spMkLst>
            <pc:docMk/>
            <pc:sldMk cId="3732574080" sldId="276"/>
            <ac:spMk id="3" creationId="{D5BB7718-591A-4A13-90DF-AC06815E8D57}"/>
          </ac:spMkLst>
        </pc:spChg>
        <pc:spChg chg="add mod">
          <ac:chgData name="Steve Shellhammer" userId="0e71f22d-ee3e-49c0-82ff-dbc290af8082" providerId="ADAL" clId="{CD2FB8E5-63D1-4017-875D-88F741239604}" dt="2022-03-17T22:29:21.713" v="369" actId="14100"/>
          <ac:spMkLst>
            <pc:docMk/>
            <pc:sldMk cId="3732574080" sldId="276"/>
            <ac:spMk id="9" creationId="{272F5277-768B-4011-A57A-A3539D1859A2}"/>
          </ac:spMkLst>
        </pc:spChg>
        <pc:picChg chg="add mod">
          <ac:chgData name="Steve Shellhammer" userId="0e71f22d-ee3e-49c0-82ff-dbc290af8082" providerId="ADAL" clId="{CD2FB8E5-63D1-4017-875D-88F741239604}" dt="2022-03-17T22:28:27.485" v="361" actId="1076"/>
          <ac:picMkLst>
            <pc:docMk/>
            <pc:sldMk cId="3732574080" sldId="276"/>
            <ac:picMk id="8" creationId="{15BCB54A-DA91-43DB-AABB-D8BD73447B32}"/>
          </ac:picMkLst>
        </pc:picChg>
      </pc:sldChg>
      <pc:sldMasterChg chg="modSldLayout">
        <pc:chgData name="Steve Shellhammer" userId="0e71f22d-ee3e-49c0-82ff-dbc290af8082" providerId="ADAL" clId="{CD2FB8E5-63D1-4017-875D-88F741239604}" dt="2022-03-17T22:18:14.009" v="1" actId="20577"/>
        <pc:sldMasterMkLst>
          <pc:docMk/>
          <pc:sldMasterMk cId="0" sldId="2147483648"/>
        </pc:sldMasterMkLst>
        <pc:sldLayoutChg chg="modSp mod">
          <pc:chgData name="Steve Shellhammer" userId="0e71f22d-ee3e-49c0-82ff-dbc290af8082" providerId="ADAL" clId="{CD2FB8E5-63D1-4017-875D-88F741239604}" dt="2022-03-17T22:18:14.009" v="1" actId="20577"/>
          <pc:sldLayoutMkLst>
            <pc:docMk/>
            <pc:sldMasterMk cId="0" sldId="2147483648"/>
            <pc:sldLayoutMk cId="0" sldId="2147483650"/>
          </pc:sldLayoutMkLst>
          <pc:spChg chg="mod">
            <ac:chgData name="Steve Shellhammer" userId="0e71f22d-ee3e-49c0-82ff-dbc290af8082" providerId="ADAL" clId="{CD2FB8E5-63D1-4017-875D-88F741239604}" dt="2022-03-17T22:18:14.009"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AAEDEB64-F97E-42B0-9F9D-BC1747B99782}"/>
    <pc:docChg chg="custSel addSld delSld modSld">
      <pc:chgData name="Steve Shellhammer" userId="0e71f22d-ee3e-49c0-82ff-dbc290af8082" providerId="ADAL" clId="{AAEDEB64-F97E-42B0-9F9D-BC1747B99782}" dt="2021-10-20T16:10:29.538" v="2544" actId="1076"/>
      <pc:docMkLst>
        <pc:docMk/>
      </pc:docMkLst>
      <pc:sldChg chg="modSp mod">
        <pc:chgData name="Steve Shellhammer" userId="0e71f22d-ee3e-49c0-82ff-dbc290af8082" providerId="ADAL" clId="{AAEDEB64-F97E-42B0-9F9D-BC1747B99782}" dt="2021-09-13T18:59:04.128" v="2380" actId="403"/>
        <pc:sldMkLst>
          <pc:docMk/>
          <pc:sldMk cId="0" sldId="256"/>
        </pc:sldMkLst>
        <pc:spChg chg="mod">
          <ac:chgData name="Steve Shellhammer" userId="0e71f22d-ee3e-49c0-82ff-dbc290af8082" providerId="ADAL" clId="{AAEDEB64-F97E-42B0-9F9D-BC1747B99782}" dt="2021-09-13T18:59:04.128" v="2380" actId="403"/>
          <ac:spMkLst>
            <pc:docMk/>
            <pc:sldMk cId="0" sldId="256"/>
            <ac:spMk id="3073" creationId="{00000000-0000-0000-0000-000000000000}"/>
          </ac:spMkLst>
        </pc:spChg>
      </pc:sldChg>
      <pc:sldChg chg="del">
        <pc:chgData name="Steve Shellhammer" userId="0e71f22d-ee3e-49c0-82ff-dbc290af8082" providerId="ADAL" clId="{AAEDEB64-F97E-42B0-9F9D-BC1747B99782}" dt="2021-09-13T18:02:59.734" v="51" actId="47"/>
        <pc:sldMkLst>
          <pc:docMk/>
          <pc:sldMk cId="491374436" sldId="529"/>
        </pc:sldMkLst>
      </pc:sldChg>
      <pc:sldChg chg="del">
        <pc:chgData name="Steve Shellhammer" userId="0e71f22d-ee3e-49c0-82ff-dbc290af8082" providerId="ADAL" clId="{AAEDEB64-F97E-42B0-9F9D-BC1747B99782}" dt="2021-09-13T18:02:59.734" v="51" actId="47"/>
        <pc:sldMkLst>
          <pc:docMk/>
          <pc:sldMk cId="1033386959" sldId="530"/>
        </pc:sldMkLst>
      </pc:sldChg>
      <pc:sldChg chg="del">
        <pc:chgData name="Steve Shellhammer" userId="0e71f22d-ee3e-49c0-82ff-dbc290af8082" providerId="ADAL" clId="{AAEDEB64-F97E-42B0-9F9D-BC1747B99782}" dt="2021-09-13T18:02:59.734" v="51" actId="47"/>
        <pc:sldMkLst>
          <pc:docMk/>
          <pc:sldMk cId="3940175403" sldId="531"/>
        </pc:sldMkLst>
      </pc:sldChg>
      <pc:sldChg chg="del">
        <pc:chgData name="Steve Shellhammer" userId="0e71f22d-ee3e-49c0-82ff-dbc290af8082" providerId="ADAL" clId="{AAEDEB64-F97E-42B0-9F9D-BC1747B99782}" dt="2021-09-13T18:02:59.734" v="51" actId="47"/>
        <pc:sldMkLst>
          <pc:docMk/>
          <pc:sldMk cId="3646594998" sldId="532"/>
        </pc:sldMkLst>
      </pc:sldChg>
      <pc:sldChg chg="del">
        <pc:chgData name="Steve Shellhammer" userId="0e71f22d-ee3e-49c0-82ff-dbc290af8082" providerId="ADAL" clId="{AAEDEB64-F97E-42B0-9F9D-BC1747B99782}" dt="2021-09-13T18:02:59.734" v="51" actId="47"/>
        <pc:sldMkLst>
          <pc:docMk/>
          <pc:sldMk cId="1470928392" sldId="533"/>
        </pc:sldMkLst>
      </pc:sldChg>
      <pc:sldChg chg="del">
        <pc:chgData name="Steve Shellhammer" userId="0e71f22d-ee3e-49c0-82ff-dbc290af8082" providerId="ADAL" clId="{AAEDEB64-F97E-42B0-9F9D-BC1747B99782}" dt="2021-09-13T18:02:59.734" v="51" actId="47"/>
        <pc:sldMkLst>
          <pc:docMk/>
          <pc:sldMk cId="3533804203" sldId="534"/>
        </pc:sldMkLst>
      </pc:sldChg>
      <pc:sldChg chg="del">
        <pc:chgData name="Steve Shellhammer" userId="0e71f22d-ee3e-49c0-82ff-dbc290af8082" providerId="ADAL" clId="{AAEDEB64-F97E-42B0-9F9D-BC1747B99782}" dt="2021-09-13T18:02:59.734" v="51" actId="47"/>
        <pc:sldMkLst>
          <pc:docMk/>
          <pc:sldMk cId="767981311" sldId="535"/>
        </pc:sldMkLst>
      </pc:sldChg>
      <pc:sldChg chg="del">
        <pc:chgData name="Steve Shellhammer" userId="0e71f22d-ee3e-49c0-82ff-dbc290af8082" providerId="ADAL" clId="{AAEDEB64-F97E-42B0-9F9D-BC1747B99782}" dt="2021-09-13T18:02:59.734" v="51" actId="47"/>
        <pc:sldMkLst>
          <pc:docMk/>
          <pc:sldMk cId="913928595" sldId="536"/>
        </pc:sldMkLst>
      </pc:sldChg>
      <pc:sldChg chg="del">
        <pc:chgData name="Steve Shellhammer" userId="0e71f22d-ee3e-49c0-82ff-dbc290af8082" providerId="ADAL" clId="{AAEDEB64-F97E-42B0-9F9D-BC1747B99782}" dt="2021-09-13T18:02:59.734" v="51" actId="47"/>
        <pc:sldMkLst>
          <pc:docMk/>
          <pc:sldMk cId="2716857888" sldId="537"/>
        </pc:sldMkLst>
      </pc:sldChg>
      <pc:sldChg chg="del">
        <pc:chgData name="Steve Shellhammer" userId="0e71f22d-ee3e-49c0-82ff-dbc290af8082" providerId="ADAL" clId="{AAEDEB64-F97E-42B0-9F9D-BC1747B99782}" dt="2021-09-13T18:02:59.734" v="51" actId="47"/>
        <pc:sldMkLst>
          <pc:docMk/>
          <pc:sldMk cId="2538287792" sldId="538"/>
        </pc:sldMkLst>
      </pc:sldChg>
      <pc:sldChg chg="del">
        <pc:chgData name="Steve Shellhammer" userId="0e71f22d-ee3e-49c0-82ff-dbc290af8082" providerId="ADAL" clId="{AAEDEB64-F97E-42B0-9F9D-BC1747B99782}" dt="2021-09-13T18:02:59.734" v="51" actId="47"/>
        <pc:sldMkLst>
          <pc:docMk/>
          <pc:sldMk cId="340634408" sldId="539"/>
        </pc:sldMkLst>
      </pc:sldChg>
      <pc:sldChg chg="del">
        <pc:chgData name="Steve Shellhammer" userId="0e71f22d-ee3e-49c0-82ff-dbc290af8082" providerId="ADAL" clId="{AAEDEB64-F97E-42B0-9F9D-BC1747B99782}" dt="2021-09-13T18:02:59.734" v="51" actId="47"/>
        <pc:sldMkLst>
          <pc:docMk/>
          <pc:sldMk cId="3090575766" sldId="540"/>
        </pc:sldMkLst>
      </pc:sldChg>
      <pc:sldChg chg="del">
        <pc:chgData name="Steve Shellhammer" userId="0e71f22d-ee3e-49c0-82ff-dbc290af8082" providerId="ADAL" clId="{AAEDEB64-F97E-42B0-9F9D-BC1747B99782}" dt="2021-09-13T18:02:59.734" v="51" actId="47"/>
        <pc:sldMkLst>
          <pc:docMk/>
          <pc:sldMk cId="3549475240" sldId="541"/>
        </pc:sldMkLst>
      </pc:sldChg>
      <pc:sldChg chg="del">
        <pc:chgData name="Steve Shellhammer" userId="0e71f22d-ee3e-49c0-82ff-dbc290af8082" providerId="ADAL" clId="{AAEDEB64-F97E-42B0-9F9D-BC1747B99782}" dt="2021-09-13T18:02:59.734" v="51" actId="47"/>
        <pc:sldMkLst>
          <pc:docMk/>
          <pc:sldMk cId="3476637942" sldId="542"/>
        </pc:sldMkLst>
      </pc:sldChg>
      <pc:sldChg chg="del">
        <pc:chgData name="Steve Shellhammer" userId="0e71f22d-ee3e-49c0-82ff-dbc290af8082" providerId="ADAL" clId="{AAEDEB64-F97E-42B0-9F9D-BC1747B99782}" dt="2021-09-13T18:02:59.734" v="51" actId="47"/>
        <pc:sldMkLst>
          <pc:docMk/>
          <pc:sldMk cId="1889909565" sldId="543"/>
        </pc:sldMkLst>
      </pc:sldChg>
      <pc:sldChg chg="del">
        <pc:chgData name="Steve Shellhammer" userId="0e71f22d-ee3e-49c0-82ff-dbc290af8082" providerId="ADAL" clId="{AAEDEB64-F97E-42B0-9F9D-BC1747B99782}" dt="2021-09-13T18:02:59.734" v="51" actId="47"/>
        <pc:sldMkLst>
          <pc:docMk/>
          <pc:sldMk cId="2976029669" sldId="544"/>
        </pc:sldMkLst>
      </pc:sldChg>
      <pc:sldChg chg="modSp new mod">
        <pc:chgData name="Steve Shellhammer" userId="0e71f22d-ee3e-49c0-82ff-dbc290af8082" providerId="ADAL" clId="{AAEDEB64-F97E-42B0-9F9D-BC1747B99782}" dt="2021-09-13T18:07:20.477" v="529" actId="20577"/>
        <pc:sldMkLst>
          <pc:docMk/>
          <pc:sldMk cId="3498791066" sldId="545"/>
        </pc:sldMkLst>
        <pc:spChg chg="mod">
          <ac:chgData name="Steve Shellhammer" userId="0e71f22d-ee3e-49c0-82ff-dbc290af8082" providerId="ADAL" clId="{AAEDEB64-F97E-42B0-9F9D-BC1747B99782}" dt="2021-09-13T18:02:51.484" v="50" actId="20577"/>
          <ac:spMkLst>
            <pc:docMk/>
            <pc:sldMk cId="3498791066" sldId="545"/>
            <ac:spMk id="2" creationId="{DBB865E1-66BB-4E99-AFB8-B9FC8335739F}"/>
          </ac:spMkLst>
        </pc:spChg>
        <pc:spChg chg="mod">
          <ac:chgData name="Steve Shellhammer" userId="0e71f22d-ee3e-49c0-82ff-dbc290af8082" providerId="ADAL" clId="{AAEDEB64-F97E-42B0-9F9D-BC1747B99782}" dt="2021-09-13T18:07:20.477" v="529" actId="20577"/>
          <ac:spMkLst>
            <pc:docMk/>
            <pc:sldMk cId="3498791066" sldId="545"/>
            <ac:spMk id="3" creationId="{7BDE425A-7E50-40DC-A01C-11D3B10172BB}"/>
          </ac:spMkLst>
        </pc:spChg>
      </pc:sldChg>
      <pc:sldChg chg="modSp new mod">
        <pc:chgData name="Steve Shellhammer" userId="0e71f22d-ee3e-49c0-82ff-dbc290af8082" providerId="ADAL" clId="{AAEDEB64-F97E-42B0-9F9D-BC1747B99782}" dt="2021-10-20T16:10:29.538" v="2544" actId="1076"/>
        <pc:sldMkLst>
          <pc:docMk/>
          <pc:sldMk cId="1901122027" sldId="546"/>
        </pc:sldMkLst>
        <pc:spChg chg="mod">
          <ac:chgData name="Steve Shellhammer" userId="0e71f22d-ee3e-49c0-82ff-dbc290af8082" providerId="ADAL" clId="{AAEDEB64-F97E-42B0-9F9D-BC1747B99782}" dt="2021-10-20T16:10:25.035" v="2543" actId="14100"/>
          <ac:spMkLst>
            <pc:docMk/>
            <pc:sldMk cId="1901122027" sldId="546"/>
            <ac:spMk id="2" creationId="{4F42D96D-5D4B-499B-B007-17ED728D7A0A}"/>
          </ac:spMkLst>
        </pc:spChg>
        <pc:spChg chg="mod">
          <ac:chgData name="Steve Shellhammer" userId="0e71f22d-ee3e-49c0-82ff-dbc290af8082" providerId="ADAL" clId="{AAEDEB64-F97E-42B0-9F9D-BC1747B99782}" dt="2021-10-20T16:10:29.538" v="2544" actId="1076"/>
          <ac:spMkLst>
            <pc:docMk/>
            <pc:sldMk cId="1901122027" sldId="546"/>
            <ac:spMk id="3" creationId="{4E135912-6393-43A9-A457-771465DA055A}"/>
          </ac:spMkLst>
        </pc:spChg>
      </pc:sldChg>
      <pc:sldChg chg="addSp modSp new mod">
        <pc:chgData name="Steve Shellhammer" userId="0e71f22d-ee3e-49c0-82ff-dbc290af8082" providerId="ADAL" clId="{AAEDEB64-F97E-42B0-9F9D-BC1747B99782}" dt="2021-09-13T18:58:33.859" v="2374" actId="1076"/>
        <pc:sldMkLst>
          <pc:docMk/>
          <pc:sldMk cId="3418168406" sldId="547"/>
        </pc:sldMkLst>
        <pc:spChg chg="mod">
          <ac:chgData name="Steve Shellhammer" userId="0e71f22d-ee3e-49c0-82ff-dbc290af8082" providerId="ADAL" clId="{AAEDEB64-F97E-42B0-9F9D-BC1747B99782}" dt="2021-09-13T18:53:22.193" v="1909" actId="14100"/>
          <ac:spMkLst>
            <pc:docMk/>
            <pc:sldMk cId="3418168406" sldId="547"/>
            <ac:spMk id="2" creationId="{12226F6C-21E3-4716-8528-A0C521F7D5EE}"/>
          </ac:spMkLst>
        </pc:spChg>
        <pc:spChg chg="mod">
          <ac:chgData name="Steve Shellhammer" userId="0e71f22d-ee3e-49c0-82ff-dbc290af8082" providerId="ADAL" clId="{AAEDEB64-F97E-42B0-9F9D-BC1747B99782}" dt="2021-09-13T18:58:33.859" v="2374" actId="1076"/>
          <ac:spMkLst>
            <pc:docMk/>
            <pc:sldMk cId="3418168406" sldId="547"/>
            <ac:spMk id="3" creationId="{A0B6F6BF-BB41-4C53-8EE0-61F28885CE16}"/>
          </ac:spMkLst>
        </pc:spChg>
        <pc:spChg chg="add mod">
          <ac:chgData name="Steve Shellhammer" userId="0e71f22d-ee3e-49c0-82ff-dbc290af8082" providerId="ADAL" clId="{AAEDEB64-F97E-42B0-9F9D-BC1747B99782}" dt="2021-09-13T18:58:04.236" v="2294" actId="20577"/>
          <ac:spMkLst>
            <pc:docMk/>
            <pc:sldMk cId="3418168406" sldId="547"/>
            <ac:spMk id="7" creationId="{FB6E9F5D-13A7-41EC-BF46-4854766A00A5}"/>
          </ac:spMkLst>
        </pc:spChg>
        <pc:spChg chg="add mod">
          <ac:chgData name="Steve Shellhammer" userId="0e71f22d-ee3e-49c0-82ff-dbc290af8082" providerId="ADAL" clId="{AAEDEB64-F97E-42B0-9F9D-BC1747B99782}" dt="2021-09-13T18:58:29.526" v="2373" actId="1076"/>
          <ac:spMkLst>
            <pc:docMk/>
            <pc:sldMk cId="3418168406" sldId="547"/>
            <ac:spMk id="8" creationId="{AFE74DAA-5AB5-431B-8ED4-4310BD6FA4BE}"/>
          </ac:spMkLst>
        </pc:spChg>
      </pc:sldChg>
    </pc:docChg>
  </pc:docChgLst>
  <pc:docChgLst>
    <pc:chgData name="Steve Shellhammer" userId="0e71f22d-ee3e-49c0-82ff-dbc290af8082" providerId="ADAL" clId="{B332D6AD-E8CB-4E27-97C9-7983ED3C121C}"/>
    <pc:docChg chg="undo custSel addSld delSld modSld">
      <pc:chgData name="Steve Shellhammer" userId="0e71f22d-ee3e-49c0-82ff-dbc290af8082" providerId="ADAL" clId="{B332D6AD-E8CB-4E27-97C9-7983ED3C121C}" dt="2021-11-04T23:55:43.917" v="2428" actId="114"/>
      <pc:docMkLst>
        <pc:docMk/>
      </pc:docMkLst>
      <pc:sldChg chg="addSp delSp modSp mod">
        <pc:chgData name="Steve Shellhammer" userId="0e71f22d-ee3e-49c0-82ff-dbc290af8082" providerId="ADAL" clId="{B332D6AD-E8CB-4E27-97C9-7983ED3C121C}" dt="2021-11-04T23:49:52.837" v="2315" actId="20577"/>
        <pc:sldMkLst>
          <pc:docMk/>
          <pc:sldMk cId="0" sldId="256"/>
        </pc:sldMkLst>
        <pc:spChg chg="add del mod">
          <ac:chgData name="Steve Shellhammer" userId="0e71f22d-ee3e-49c0-82ff-dbc290af8082" providerId="ADAL" clId="{B332D6AD-E8CB-4E27-97C9-7983ED3C121C}" dt="2021-10-29T17:14:30.751" v="14" actId="478"/>
          <ac:spMkLst>
            <pc:docMk/>
            <pc:sldMk cId="0" sldId="256"/>
            <ac:spMk id="3" creationId="{D4906F00-46AA-40F5-87F9-9C7E93EBB1F6}"/>
          </ac:spMkLst>
        </pc:spChg>
        <pc:spChg chg="mod">
          <ac:chgData name="Steve Shellhammer" userId="0e71f22d-ee3e-49c0-82ff-dbc290af8082" providerId="ADAL" clId="{B332D6AD-E8CB-4E27-97C9-7983ED3C121C}" dt="2021-11-04T23:49:52.837" v="2315" actId="20577"/>
          <ac:spMkLst>
            <pc:docMk/>
            <pc:sldMk cId="0" sldId="256"/>
            <ac:spMk id="3073" creationId="{00000000-0000-0000-0000-000000000000}"/>
          </ac:spMkLst>
        </pc:spChg>
        <pc:spChg chg="mod">
          <ac:chgData name="Steve Shellhammer" userId="0e71f22d-ee3e-49c0-82ff-dbc290af8082" providerId="ADAL" clId="{B332D6AD-E8CB-4E27-97C9-7983ED3C121C}" dt="2021-10-29T17:14:18.898" v="11" actId="20577"/>
          <ac:spMkLst>
            <pc:docMk/>
            <pc:sldMk cId="0" sldId="256"/>
            <ac:spMk id="3074" creationId="{00000000-0000-0000-0000-000000000000}"/>
          </ac:spMkLst>
        </pc:spChg>
      </pc:sldChg>
      <pc:sldChg chg="addSp delSp modSp new mod">
        <pc:chgData name="Steve Shellhammer" userId="0e71f22d-ee3e-49c0-82ff-dbc290af8082" providerId="ADAL" clId="{B332D6AD-E8CB-4E27-97C9-7983ED3C121C}" dt="2021-11-04T23:54:39.759" v="2404" actId="1076"/>
        <pc:sldMkLst>
          <pc:docMk/>
          <pc:sldMk cId="694538047" sldId="257"/>
        </pc:sldMkLst>
        <pc:spChg chg="mod">
          <ac:chgData name="Steve Shellhammer" userId="0e71f22d-ee3e-49c0-82ff-dbc290af8082" providerId="ADAL" clId="{B332D6AD-E8CB-4E27-97C9-7983ED3C121C}" dt="2021-10-29T17:32:00.910" v="432" actId="14100"/>
          <ac:spMkLst>
            <pc:docMk/>
            <pc:sldMk cId="694538047" sldId="257"/>
            <ac:spMk id="2" creationId="{F0B98180-2EE7-4C1B-AC19-06F2DC308BF8}"/>
          </ac:spMkLst>
        </pc:spChg>
        <pc:spChg chg="mod">
          <ac:chgData name="Steve Shellhammer" userId="0e71f22d-ee3e-49c0-82ff-dbc290af8082" providerId="ADAL" clId="{B332D6AD-E8CB-4E27-97C9-7983ED3C121C}" dt="2021-11-04T23:50:34.778" v="2355" actId="114"/>
          <ac:spMkLst>
            <pc:docMk/>
            <pc:sldMk cId="694538047" sldId="257"/>
            <ac:spMk id="3" creationId="{C557D0F9-8D3F-4C94-8094-3F4FB991EECF}"/>
          </ac:spMkLst>
        </pc:spChg>
        <pc:picChg chg="add del mod">
          <ac:chgData name="Steve Shellhammer" userId="0e71f22d-ee3e-49c0-82ff-dbc290af8082" providerId="ADAL" clId="{B332D6AD-E8CB-4E27-97C9-7983ED3C121C}" dt="2021-11-04T23:54:20.535" v="2400" actId="478"/>
          <ac:picMkLst>
            <pc:docMk/>
            <pc:sldMk cId="694538047" sldId="257"/>
            <ac:picMk id="8" creationId="{6A1B1EE5-E320-45E2-9CC8-FEBCD3094179}"/>
          </ac:picMkLst>
        </pc:picChg>
        <pc:picChg chg="add mod">
          <ac:chgData name="Steve Shellhammer" userId="0e71f22d-ee3e-49c0-82ff-dbc290af8082" providerId="ADAL" clId="{B332D6AD-E8CB-4E27-97C9-7983ED3C121C}" dt="2021-11-04T23:54:39.759" v="2404" actId="1076"/>
          <ac:picMkLst>
            <pc:docMk/>
            <pc:sldMk cId="694538047" sldId="257"/>
            <ac:picMk id="9" creationId="{B29836FD-EF9D-43E9-8BA2-DF2BA177F58D}"/>
          </ac:picMkLst>
        </pc:picChg>
      </pc:sldChg>
      <pc:sldChg chg="addSp delSp modSp new mod">
        <pc:chgData name="Steve Shellhammer" userId="0e71f22d-ee3e-49c0-82ff-dbc290af8082" providerId="ADAL" clId="{B332D6AD-E8CB-4E27-97C9-7983ED3C121C}" dt="2021-11-02T22:06:08.625" v="2302" actId="20577"/>
        <pc:sldMkLst>
          <pc:docMk/>
          <pc:sldMk cId="3977437081" sldId="258"/>
        </pc:sldMkLst>
        <pc:spChg chg="mod">
          <ac:chgData name="Steve Shellhammer" userId="0e71f22d-ee3e-49c0-82ff-dbc290af8082" providerId="ADAL" clId="{B332D6AD-E8CB-4E27-97C9-7983ED3C121C}" dt="2021-11-02T22:04:47.580" v="2248" actId="403"/>
          <ac:spMkLst>
            <pc:docMk/>
            <pc:sldMk cId="3977437081" sldId="258"/>
            <ac:spMk id="2" creationId="{E14466C5-0853-4C92-A27D-05BFD3CD97A5}"/>
          </ac:spMkLst>
        </pc:spChg>
        <pc:spChg chg="mod">
          <ac:chgData name="Steve Shellhammer" userId="0e71f22d-ee3e-49c0-82ff-dbc290af8082" providerId="ADAL" clId="{B332D6AD-E8CB-4E27-97C9-7983ED3C121C}" dt="2021-11-02T22:06:08.625" v="2302" actId="20577"/>
          <ac:spMkLst>
            <pc:docMk/>
            <pc:sldMk cId="3977437081" sldId="258"/>
            <ac:spMk id="3" creationId="{1140FAD9-40B9-4AC2-9FFC-73CB4BA98110}"/>
          </ac:spMkLst>
        </pc:spChg>
        <pc:spChg chg="add del mod">
          <ac:chgData name="Steve Shellhammer" userId="0e71f22d-ee3e-49c0-82ff-dbc290af8082" providerId="ADAL" clId="{B332D6AD-E8CB-4E27-97C9-7983ED3C121C}" dt="2021-11-02T20:25:57.760" v="1693" actId="478"/>
          <ac:spMkLst>
            <pc:docMk/>
            <pc:sldMk cId="3977437081" sldId="258"/>
            <ac:spMk id="7" creationId="{59946C2B-F4C6-4012-AEEC-5D7910F18371}"/>
          </ac:spMkLst>
        </pc:spChg>
        <pc:spChg chg="add del mod">
          <ac:chgData name="Steve Shellhammer" userId="0e71f22d-ee3e-49c0-82ff-dbc290af8082" providerId="ADAL" clId="{B332D6AD-E8CB-4E27-97C9-7983ED3C121C}" dt="2021-11-02T20:26:14.699" v="1700" actId="478"/>
          <ac:spMkLst>
            <pc:docMk/>
            <pc:sldMk cId="3977437081" sldId="258"/>
            <ac:spMk id="8" creationId="{27848366-BE9A-4762-A6C2-F068413050FA}"/>
          </ac:spMkLst>
        </pc:spChg>
        <pc:spChg chg="add del mod">
          <ac:chgData name="Steve Shellhammer" userId="0e71f22d-ee3e-49c0-82ff-dbc290af8082" providerId="ADAL" clId="{B332D6AD-E8CB-4E27-97C9-7983ED3C121C}" dt="2021-11-02T22:04:58.306" v="2249" actId="478"/>
          <ac:spMkLst>
            <pc:docMk/>
            <pc:sldMk cId="3977437081" sldId="258"/>
            <ac:spMk id="10" creationId="{BEFAFD1F-7FBD-4ACA-8ED1-7C277C5768C8}"/>
          </ac:spMkLst>
        </pc:spChg>
        <pc:graphicFrameChg chg="add mod modGraphic">
          <ac:chgData name="Steve Shellhammer" userId="0e71f22d-ee3e-49c0-82ff-dbc290af8082" providerId="ADAL" clId="{B332D6AD-E8CB-4E27-97C9-7983ED3C121C}" dt="2021-11-02T22:05:22.592" v="2258" actId="1036"/>
          <ac:graphicFrameMkLst>
            <pc:docMk/>
            <pc:sldMk cId="3977437081" sldId="258"/>
            <ac:graphicFrameMk id="9" creationId="{E418F96E-75A7-4F29-9C17-C5AEFAED9C69}"/>
          </ac:graphicFrameMkLst>
        </pc:graphicFrameChg>
      </pc:sldChg>
      <pc:sldChg chg="modSp new mod">
        <pc:chgData name="Steve Shellhammer" userId="0e71f22d-ee3e-49c0-82ff-dbc290af8082" providerId="ADAL" clId="{B332D6AD-E8CB-4E27-97C9-7983ED3C121C}" dt="2021-11-04T23:55:43.917" v="2428" actId="114"/>
        <pc:sldMkLst>
          <pc:docMk/>
          <pc:sldMk cId="3351242388" sldId="259"/>
        </pc:sldMkLst>
        <pc:spChg chg="mod">
          <ac:chgData name="Steve Shellhammer" userId="0e71f22d-ee3e-49c0-82ff-dbc290af8082" providerId="ADAL" clId="{B332D6AD-E8CB-4E27-97C9-7983ED3C121C}" dt="2021-10-29T17:53:02.078" v="1277" actId="20577"/>
          <ac:spMkLst>
            <pc:docMk/>
            <pc:sldMk cId="3351242388" sldId="259"/>
            <ac:spMk id="2" creationId="{42D6A1B0-D102-438E-9965-5D29098D2A78}"/>
          </ac:spMkLst>
        </pc:spChg>
        <pc:spChg chg="mod">
          <ac:chgData name="Steve Shellhammer" userId="0e71f22d-ee3e-49c0-82ff-dbc290af8082" providerId="ADAL" clId="{B332D6AD-E8CB-4E27-97C9-7983ED3C121C}" dt="2021-11-04T23:55:43.917" v="2428" actId="114"/>
          <ac:spMkLst>
            <pc:docMk/>
            <pc:sldMk cId="3351242388" sldId="259"/>
            <ac:spMk id="3" creationId="{F7270D60-B618-4EAE-9866-55EBB96162D3}"/>
          </ac:spMkLst>
        </pc:spChg>
      </pc:sldChg>
      <pc:sldChg chg="addSp delSp modSp new del mod">
        <pc:chgData name="Steve Shellhammer" userId="0e71f22d-ee3e-49c0-82ff-dbc290af8082" providerId="ADAL" clId="{B332D6AD-E8CB-4E27-97C9-7983ED3C121C}" dt="2021-10-29T17:52:52.035" v="1269" actId="47"/>
        <pc:sldMkLst>
          <pc:docMk/>
          <pc:sldMk cId="4030174104" sldId="259"/>
        </pc:sldMkLst>
        <pc:spChg chg="del">
          <ac:chgData name="Steve Shellhammer" userId="0e71f22d-ee3e-49c0-82ff-dbc290af8082" providerId="ADAL" clId="{B332D6AD-E8CB-4E27-97C9-7983ED3C121C}" dt="2021-10-29T17:38:35.373" v="808" actId="3680"/>
          <ac:spMkLst>
            <pc:docMk/>
            <pc:sldMk cId="4030174104" sldId="259"/>
            <ac:spMk id="3" creationId="{B3B03F3B-2332-46D2-A236-75B55C0DE66B}"/>
          </ac:spMkLst>
        </pc:spChg>
        <pc:graphicFrameChg chg="add mod ord modGraphic">
          <ac:chgData name="Steve Shellhammer" userId="0e71f22d-ee3e-49c0-82ff-dbc290af8082" providerId="ADAL" clId="{B332D6AD-E8CB-4E27-97C9-7983ED3C121C}" dt="2021-10-29T17:47:55.562" v="1148" actId="20577"/>
          <ac:graphicFrameMkLst>
            <pc:docMk/>
            <pc:sldMk cId="4030174104" sldId="259"/>
            <ac:graphicFrameMk id="7" creationId="{A389076E-89AE-486D-B52B-56621E46E50B}"/>
          </ac:graphicFrameMkLst>
        </pc:graphicFrameChg>
      </pc:sldChg>
      <pc:sldChg chg="modSp new mod">
        <pc:chgData name="Steve Shellhammer" userId="0e71f22d-ee3e-49c0-82ff-dbc290af8082" providerId="ADAL" clId="{B332D6AD-E8CB-4E27-97C9-7983ED3C121C}" dt="2021-11-04T23:51:13.814" v="2399" actId="20577"/>
        <pc:sldMkLst>
          <pc:docMk/>
          <pc:sldMk cId="2942999925" sldId="260"/>
        </pc:sldMkLst>
        <pc:spChg chg="mod">
          <ac:chgData name="Steve Shellhammer" userId="0e71f22d-ee3e-49c0-82ff-dbc290af8082" providerId="ADAL" clId="{B332D6AD-E8CB-4E27-97C9-7983ED3C121C}" dt="2021-11-04T23:51:03.991" v="2382" actId="404"/>
          <ac:spMkLst>
            <pc:docMk/>
            <pc:sldMk cId="2942999925" sldId="260"/>
            <ac:spMk id="2" creationId="{3D7EDE74-F9BE-41C7-8801-502049ED3C27}"/>
          </ac:spMkLst>
        </pc:spChg>
        <pc:spChg chg="mod">
          <ac:chgData name="Steve Shellhammer" userId="0e71f22d-ee3e-49c0-82ff-dbc290af8082" providerId="ADAL" clId="{B332D6AD-E8CB-4E27-97C9-7983ED3C121C}" dt="2021-11-04T23:51:13.814" v="2399" actId="20577"/>
          <ac:spMkLst>
            <pc:docMk/>
            <pc:sldMk cId="2942999925" sldId="260"/>
            <ac:spMk id="3" creationId="{F9896B93-605B-4CB8-AB32-211E7AFCFFAE}"/>
          </ac:spMkLst>
        </pc:spChg>
      </pc:sldChg>
      <pc:sldChg chg="del">
        <pc:chgData name="Steve Shellhammer" userId="0e71f22d-ee3e-49c0-82ff-dbc290af8082" providerId="ADAL" clId="{B332D6AD-E8CB-4E27-97C9-7983ED3C121C}" dt="2021-10-29T17:14:57.918" v="15" actId="47"/>
        <pc:sldMkLst>
          <pc:docMk/>
          <pc:sldMk cId="1901122027" sldId="546"/>
        </pc:sldMkLst>
      </pc:sldChg>
      <pc:sldChg chg="del">
        <pc:chgData name="Steve Shellhammer" userId="0e71f22d-ee3e-49c0-82ff-dbc290af8082" providerId="ADAL" clId="{B332D6AD-E8CB-4E27-97C9-7983ED3C121C}" dt="2021-10-29T17:14:57.918" v="15" actId="47"/>
        <pc:sldMkLst>
          <pc:docMk/>
          <pc:sldMk cId="3418168406" sldId="547"/>
        </pc:sldMkLst>
      </pc:sldChg>
      <pc:sldChg chg="del">
        <pc:chgData name="Steve Shellhammer" userId="0e71f22d-ee3e-49c0-82ff-dbc290af8082" providerId="ADAL" clId="{B332D6AD-E8CB-4E27-97C9-7983ED3C121C}" dt="2021-10-29T17:14:57.918" v="15" actId="47"/>
        <pc:sldMkLst>
          <pc:docMk/>
          <pc:sldMk cId="2930705681" sldId="548"/>
        </pc:sldMkLst>
      </pc:sldChg>
      <pc:sldChg chg="del">
        <pc:chgData name="Steve Shellhammer" userId="0e71f22d-ee3e-49c0-82ff-dbc290af8082" providerId="ADAL" clId="{B332D6AD-E8CB-4E27-97C9-7983ED3C121C}" dt="2021-10-29T17:14:57.918" v="15" actId="47"/>
        <pc:sldMkLst>
          <pc:docMk/>
          <pc:sldMk cId="1684751992" sldId="549"/>
        </pc:sldMkLst>
      </pc:sldChg>
      <pc:sldChg chg="del">
        <pc:chgData name="Steve Shellhammer" userId="0e71f22d-ee3e-49c0-82ff-dbc290af8082" providerId="ADAL" clId="{B332D6AD-E8CB-4E27-97C9-7983ED3C121C}" dt="2021-10-29T17:14:57.918" v="15" actId="47"/>
        <pc:sldMkLst>
          <pc:docMk/>
          <pc:sldMk cId="3371991456" sldId="550"/>
        </pc:sldMkLst>
      </pc:sldChg>
      <pc:sldChg chg="del">
        <pc:chgData name="Steve Shellhammer" userId="0e71f22d-ee3e-49c0-82ff-dbc290af8082" providerId="ADAL" clId="{B332D6AD-E8CB-4E27-97C9-7983ED3C121C}" dt="2021-10-29T17:14:57.918" v="15" actId="47"/>
        <pc:sldMkLst>
          <pc:docMk/>
          <pc:sldMk cId="1883888431" sldId="551"/>
        </pc:sldMkLst>
      </pc:sldChg>
      <pc:sldChg chg="del">
        <pc:chgData name="Steve Shellhammer" userId="0e71f22d-ee3e-49c0-82ff-dbc290af8082" providerId="ADAL" clId="{B332D6AD-E8CB-4E27-97C9-7983ED3C121C}" dt="2021-10-29T17:14:57.918" v="15" actId="47"/>
        <pc:sldMkLst>
          <pc:docMk/>
          <pc:sldMk cId="2033410224" sldId="552"/>
        </pc:sldMkLst>
      </pc:sldChg>
      <pc:sldChg chg="del">
        <pc:chgData name="Steve Shellhammer" userId="0e71f22d-ee3e-49c0-82ff-dbc290af8082" providerId="ADAL" clId="{B332D6AD-E8CB-4E27-97C9-7983ED3C121C}" dt="2021-10-29T17:14:57.918" v="15" actId="47"/>
        <pc:sldMkLst>
          <pc:docMk/>
          <pc:sldMk cId="1908705316" sldId="553"/>
        </pc:sldMkLst>
      </pc:sldChg>
      <pc:sldChg chg="del">
        <pc:chgData name="Steve Shellhammer" userId="0e71f22d-ee3e-49c0-82ff-dbc290af8082" providerId="ADAL" clId="{B332D6AD-E8CB-4E27-97C9-7983ED3C121C}" dt="2021-10-29T17:14:57.918" v="15" actId="47"/>
        <pc:sldMkLst>
          <pc:docMk/>
          <pc:sldMk cId="2916031353" sldId="554"/>
        </pc:sldMkLst>
      </pc:sldChg>
      <pc:sldChg chg="del">
        <pc:chgData name="Steve Shellhammer" userId="0e71f22d-ee3e-49c0-82ff-dbc290af8082" providerId="ADAL" clId="{B332D6AD-E8CB-4E27-97C9-7983ED3C121C}" dt="2021-10-29T17:14:57.918" v="15" actId="47"/>
        <pc:sldMkLst>
          <pc:docMk/>
          <pc:sldMk cId="2555676226" sldId="555"/>
        </pc:sldMkLst>
      </pc:sldChg>
    </pc:docChg>
  </pc:docChgLst>
  <pc:docChgLst>
    <pc:chgData name="Steve Shellhammer" userId="0e71f22d-ee3e-49c0-82ff-dbc290af8082" providerId="ADAL" clId="{E82DD847-EB25-44E6-9E16-F88BA5D31FB6}"/>
    <pc:docChg chg="undo redo custSel addSld delSld modSld">
      <pc:chgData name="Steve Shellhammer" userId="0e71f22d-ee3e-49c0-82ff-dbc290af8082" providerId="ADAL" clId="{E82DD847-EB25-44E6-9E16-F88BA5D31FB6}" dt="2022-02-02T19:39:10.146" v="790" actId="20577"/>
      <pc:docMkLst>
        <pc:docMk/>
      </pc:docMkLst>
      <pc:sldChg chg="modSp mod">
        <pc:chgData name="Steve Shellhammer" userId="0e71f22d-ee3e-49c0-82ff-dbc290af8082" providerId="ADAL" clId="{E82DD847-EB25-44E6-9E16-F88BA5D31FB6}" dt="2022-02-02T19:10:39.385" v="430" actId="20577"/>
        <pc:sldMkLst>
          <pc:docMk/>
          <pc:sldMk cId="4069668031" sldId="257"/>
        </pc:sldMkLst>
        <pc:spChg chg="mod">
          <ac:chgData name="Steve Shellhammer" userId="0e71f22d-ee3e-49c0-82ff-dbc290af8082" providerId="ADAL" clId="{E82DD847-EB25-44E6-9E16-F88BA5D31FB6}" dt="2022-02-02T19:10:39.385" v="430" actId="20577"/>
          <ac:spMkLst>
            <pc:docMk/>
            <pc:sldMk cId="4069668031" sldId="257"/>
            <ac:spMk id="3" creationId="{BADAA4CC-3C74-43CC-B281-1107AAF576E7}"/>
          </ac:spMkLst>
        </pc:spChg>
      </pc:sldChg>
      <pc:sldChg chg="modSp mod">
        <pc:chgData name="Steve Shellhammer" userId="0e71f22d-ee3e-49c0-82ff-dbc290af8082" providerId="ADAL" clId="{E82DD847-EB25-44E6-9E16-F88BA5D31FB6}" dt="2022-02-02T19:39:10.146" v="790" actId="20577"/>
        <pc:sldMkLst>
          <pc:docMk/>
          <pc:sldMk cId="2229100604" sldId="260"/>
        </pc:sldMkLst>
        <pc:spChg chg="mod">
          <ac:chgData name="Steve Shellhammer" userId="0e71f22d-ee3e-49c0-82ff-dbc290af8082" providerId="ADAL" clId="{E82DD847-EB25-44E6-9E16-F88BA5D31FB6}" dt="2022-02-02T19:39:10.146" v="790" actId="20577"/>
          <ac:spMkLst>
            <pc:docMk/>
            <pc:sldMk cId="2229100604" sldId="260"/>
            <ac:spMk id="3" creationId="{DE896106-F56C-484F-8808-3D72CC7C43E7}"/>
          </ac:spMkLst>
        </pc:spChg>
      </pc:sldChg>
      <pc:sldChg chg="modSp mod">
        <pc:chgData name="Steve Shellhammer" userId="0e71f22d-ee3e-49c0-82ff-dbc290af8082" providerId="ADAL" clId="{E82DD847-EB25-44E6-9E16-F88BA5D31FB6}" dt="2022-02-02T19:38:52.161" v="782" actId="14100"/>
        <pc:sldMkLst>
          <pc:docMk/>
          <pc:sldMk cId="2051032734" sldId="267"/>
        </pc:sldMkLst>
        <pc:spChg chg="mod">
          <ac:chgData name="Steve Shellhammer" userId="0e71f22d-ee3e-49c0-82ff-dbc290af8082" providerId="ADAL" clId="{E82DD847-EB25-44E6-9E16-F88BA5D31FB6}" dt="2022-02-02T19:38:37.762" v="780" actId="1035"/>
          <ac:spMkLst>
            <pc:docMk/>
            <pc:sldMk cId="2051032734" sldId="267"/>
            <ac:spMk id="2" creationId="{363AA7AE-805D-475E-9E97-853EA35DBEBD}"/>
          </ac:spMkLst>
        </pc:spChg>
        <pc:spChg chg="mod">
          <ac:chgData name="Steve Shellhammer" userId="0e71f22d-ee3e-49c0-82ff-dbc290af8082" providerId="ADAL" clId="{E82DD847-EB25-44E6-9E16-F88BA5D31FB6}" dt="2022-02-02T19:38:52.161" v="782" actId="14100"/>
          <ac:spMkLst>
            <pc:docMk/>
            <pc:sldMk cId="2051032734" sldId="267"/>
            <ac:spMk id="3" creationId="{99148B7E-11DC-47C0-8D30-65CFDE6E42BB}"/>
          </ac:spMkLst>
        </pc:spChg>
      </pc:sldChg>
      <pc:sldChg chg="delSp modSp new mod">
        <pc:chgData name="Steve Shellhammer" userId="0e71f22d-ee3e-49c0-82ff-dbc290af8082" providerId="ADAL" clId="{E82DD847-EB25-44E6-9E16-F88BA5D31FB6}" dt="2022-02-02T19:10:18.927" v="423" actId="403"/>
        <pc:sldMkLst>
          <pc:docMk/>
          <pc:sldMk cId="2811638502" sldId="268"/>
        </pc:sldMkLst>
        <pc:spChg chg="mod">
          <ac:chgData name="Steve Shellhammer" userId="0e71f22d-ee3e-49c0-82ff-dbc290af8082" providerId="ADAL" clId="{E82DD847-EB25-44E6-9E16-F88BA5D31FB6}" dt="2022-02-02T19:10:18.927" v="423" actId="403"/>
          <ac:spMkLst>
            <pc:docMk/>
            <pc:sldMk cId="2811638502" sldId="268"/>
            <ac:spMk id="2" creationId="{9DD7560D-B9D4-44E4-B96C-63293233337A}"/>
          </ac:spMkLst>
        </pc:spChg>
        <pc:spChg chg="del">
          <ac:chgData name="Steve Shellhammer" userId="0e71f22d-ee3e-49c0-82ff-dbc290af8082" providerId="ADAL" clId="{E82DD847-EB25-44E6-9E16-F88BA5D31FB6}" dt="2022-02-02T18:22:10.180" v="175" actId="478"/>
          <ac:spMkLst>
            <pc:docMk/>
            <pc:sldMk cId="2811638502" sldId="268"/>
            <ac:spMk id="3" creationId="{8B099E0A-D03A-4660-B50E-9EB2D19EA843}"/>
          </ac:spMkLst>
        </pc:spChg>
      </pc:sldChg>
      <pc:sldChg chg="addSp delSp modSp new mod">
        <pc:chgData name="Steve Shellhammer" userId="0e71f22d-ee3e-49c0-82ff-dbc290af8082" providerId="ADAL" clId="{E82DD847-EB25-44E6-9E16-F88BA5D31FB6}" dt="2022-02-02T19:10:11.301" v="422" actId="403"/>
        <pc:sldMkLst>
          <pc:docMk/>
          <pc:sldMk cId="2029108800" sldId="269"/>
        </pc:sldMkLst>
        <pc:spChg chg="mod">
          <ac:chgData name="Steve Shellhammer" userId="0e71f22d-ee3e-49c0-82ff-dbc290af8082" providerId="ADAL" clId="{E82DD847-EB25-44E6-9E16-F88BA5D31FB6}" dt="2022-02-02T19:10:11.301" v="422" actId="403"/>
          <ac:spMkLst>
            <pc:docMk/>
            <pc:sldMk cId="2029108800" sldId="269"/>
            <ac:spMk id="2" creationId="{F0962D0A-21E8-4432-9C00-D30B6741FF60}"/>
          </ac:spMkLst>
        </pc:spChg>
        <pc:spChg chg="del">
          <ac:chgData name="Steve Shellhammer" userId="0e71f22d-ee3e-49c0-82ff-dbc290af8082" providerId="ADAL" clId="{E82DD847-EB25-44E6-9E16-F88BA5D31FB6}" dt="2022-02-02T18:23:43.398" v="187" actId="478"/>
          <ac:spMkLst>
            <pc:docMk/>
            <pc:sldMk cId="2029108800" sldId="269"/>
            <ac:spMk id="3" creationId="{27EBAF93-1D63-40F6-84D8-D5A544ED5CFC}"/>
          </ac:spMkLst>
        </pc:spChg>
        <pc:grpChg chg="add mod">
          <ac:chgData name="Steve Shellhammer" userId="0e71f22d-ee3e-49c0-82ff-dbc290af8082" providerId="ADAL" clId="{E82DD847-EB25-44E6-9E16-F88BA5D31FB6}" dt="2022-02-02T18:28:28.629" v="205" actId="1076"/>
          <ac:grpSpMkLst>
            <pc:docMk/>
            <pc:sldMk cId="2029108800" sldId="269"/>
            <ac:grpSpMk id="12" creationId="{AD5A7A14-C6BE-4A1D-BC21-B4B95F986A5D}"/>
          </ac:grpSpMkLst>
        </pc:grpChg>
        <pc:grpChg chg="add mod">
          <ac:chgData name="Steve Shellhammer" userId="0e71f22d-ee3e-49c0-82ff-dbc290af8082" providerId="ADAL" clId="{E82DD847-EB25-44E6-9E16-F88BA5D31FB6}" dt="2022-02-02T18:30:01.814" v="219" actId="164"/>
          <ac:grpSpMkLst>
            <pc:docMk/>
            <pc:sldMk cId="2029108800" sldId="269"/>
            <ac:grpSpMk id="17" creationId="{5EBC24D3-F5B8-4DAA-AB45-0C1D82E443A5}"/>
          </ac:grpSpMkLst>
        </pc:grpChg>
        <pc:picChg chg="add mod">
          <ac:chgData name="Steve Shellhammer" userId="0e71f22d-ee3e-49c0-82ff-dbc290af8082" providerId="ADAL" clId="{E82DD847-EB25-44E6-9E16-F88BA5D31FB6}" dt="2022-02-02T18:28:16.692" v="203" actId="1038"/>
          <ac:picMkLst>
            <pc:docMk/>
            <pc:sldMk cId="2029108800" sldId="269"/>
            <ac:picMk id="7" creationId="{52A0CCA1-43F8-4EA1-8B4F-C4572A0D772F}"/>
          </ac:picMkLst>
        </pc:picChg>
        <pc:picChg chg="add mod">
          <ac:chgData name="Steve Shellhammer" userId="0e71f22d-ee3e-49c0-82ff-dbc290af8082" providerId="ADAL" clId="{E82DD847-EB25-44E6-9E16-F88BA5D31FB6}" dt="2022-02-02T18:28:27.129" v="204" actId="164"/>
          <ac:picMkLst>
            <pc:docMk/>
            <pc:sldMk cId="2029108800" sldId="269"/>
            <ac:picMk id="8" creationId="{90F7CD87-5F80-4503-A688-1D8721A765C6}"/>
          </ac:picMkLst>
        </pc:picChg>
        <pc:picChg chg="add del mod">
          <ac:chgData name="Steve Shellhammer" userId="0e71f22d-ee3e-49c0-82ff-dbc290af8082" providerId="ADAL" clId="{E82DD847-EB25-44E6-9E16-F88BA5D31FB6}" dt="2022-02-02T18:30:05.493" v="220" actId="478"/>
          <ac:picMkLst>
            <pc:docMk/>
            <pc:sldMk cId="2029108800" sldId="269"/>
            <ac:picMk id="9" creationId="{69523FAE-020C-48A8-BD6C-0440F708949E}"/>
          </ac:picMkLst>
        </pc:picChg>
        <pc:picChg chg="add mod">
          <ac:chgData name="Steve Shellhammer" userId="0e71f22d-ee3e-49c0-82ff-dbc290af8082" providerId="ADAL" clId="{E82DD847-EB25-44E6-9E16-F88BA5D31FB6}" dt="2022-02-02T18:28:27.129" v="204" actId="164"/>
          <ac:picMkLst>
            <pc:docMk/>
            <pc:sldMk cId="2029108800" sldId="269"/>
            <ac:picMk id="11" creationId="{5C9F1C66-C988-4635-8B79-55B2D12CA745}"/>
          </ac:picMkLst>
        </pc:picChg>
        <pc:picChg chg="add mod">
          <ac:chgData name="Steve Shellhammer" userId="0e71f22d-ee3e-49c0-82ff-dbc290af8082" providerId="ADAL" clId="{E82DD847-EB25-44E6-9E16-F88BA5D31FB6}" dt="2022-02-02T18:30:01.814" v="219" actId="164"/>
          <ac:picMkLst>
            <pc:docMk/>
            <pc:sldMk cId="2029108800" sldId="269"/>
            <ac:picMk id="14" creationId="{6F7573AB-09B6-47B7-BA4E-81599B37EF95}"/>
          </ac:picMkLst>
        </pc:picChg>
        <pc:picChg chg="add mod">
          <ac:chgData name="Steve Shellhammer" userId="0e71f22d-ee3e-49c0-82ff-dbc290af8082" providerId="ADAL" clId="{E82DD847-EB25-44E6-9E16-F88BA5D31FB6}" dt="2022-02-02T18:30:01.814" v="219" actId="164"/>
          <ac:picMkLst>
            <pc:docMk/>
            <pc:sldMk cId="2029108800" sldId="269"/>
            <ac:picMk id="16" creationId="{4F8441B9-01A7-4738-9135-CB4AFE461AB8}"/>
          </ac:picMkLst>
        </pc:picChg>
        <pc:cxnChg chg="add mod">
          <ac:chgData name="Steve Shellhammer" userId="0e71f22d-ee3e-49c0-82ff-dbc290af8082" providerId="ADAL" clId="{E82DD847-EB25-44E6-9E16-F88BA5D31FB6}" dt="2022-02-02T18:30:48.270" v="223" actId="693"/>
          <ac:cxnSpMkLst>
            <pc:docMk/>
            <pc:sldMk cId="2029108800" sldId="269"/>
            <ac:cxnSpMk id="19" creationId="{1BBE3938-3F7B-4945-B612-49FFA322D65C}"/>
          </ac:cxnSpMkLst>
        </pc:cxnChg>
        <pc:cxnChg chg="add mod">
          <ac:chgData name="Steve Shellhammer" userId="0e71f22d-ee3e-49c0-82ff-dbc290af8082" providerId="ADAL" clId="{E82DD847-EB25-44E6-9E16-F88BA5D31FB6}" dt="2022-02-02T18:31:00.892" v="225" actId="1076"/>
          <ac:cxnSpMkLst>
            <pc:docMk/>
            <pc:sldMk cId="2029108800" sldId="269"/>
            <ac:cxnSpMk id="20" creationId="{8325E7F0-2A99-44C7-97EA-63D43F6A23DD}"/>
          </ac:cxnSpMkLst>
        </pc:cxnChg>
      </pc:sldChg>
      <pc:sldChg chg="addSp delSp modSp new mod">
        <pc:chgData name="Steve Shellhammer" userId="0e71f22d-ee3e-49c0-82ff-dbc290af8082" providerId="ADAL" clId="{E82DD847-EB25-44E6-9E16-F88BA5D31FB6}" dt="2022-02-02T19:10:04.164" v="421" actId="403"/>
        <pc:sldMkLst>
          <pc:docMk/>
          <pc:sldMk cId="4132591136" sldId="270"/>
        </pc:sldMkLst>
        <pc:spChg chg="mod">
          <ac:chgData name="Steve Shellhammer" userId="0e71f22d-ee3e-49c0-82ff-dbc290af8082" providerId="ADAL" clId="{E82DD847-EB25-44E6-9E16-F88BA5D31FB6}" dt="2022-02-02T19:10:04.164" v="421" actId="403"/>
          <ac:spMkLst>
            <pc:docMk/>
            <pc:sldMk cId="4132591136" sldId="270"/>
            <ac:spMk id="2" creationId="{B4878AB0-FB6C-4406-8DE5-BDEB260DC494}"/>
          </ac:spMkLst>
        </pc:spChg>
        <pc:spChg chg="del">
          <ac:chgData name="Steve Shellhammer" userId="0e71f22d-ee3e-49c0-82ff-dbc290af8082" providerId="ADAL" clId="{E82DD847-EB25-44E6-9E16-F88BA5D31FB6}" dt="2022-02-02T18:32:24.735" v="234" actId="478"/>
          <ac:spMkLst>
            <pc:docMk/>
            <pc:sldMk cId="4132591136" sldId="270"/>
            <ac:spMk id="3" creationId="{AE81CACC-4B13-446C-B721-3393B1EFF7CB}"/>
          </ac:spMkLst>
        </pc:spChg>
        <pc:picChg chg="add mod">
          <ac:chgData name="Steve Shellhammer" userId="0e71f22d-ee3e-49c0-82ff-dbc290af8082" providerId="ADAL" clId="{E82DD847-EB25-44E6-9E16-F88BA5D31FB6}" dt="2022-02-02T18:32:59.931" v="240" actId="1076"/>
          <ac:picMkLst>
            <pc:docMk/>
            <pc:sldMk cId="4132591136" sldId="270"/>
            <ac:picMk id="7" creationId="{33BB1C48-BFDA-4904-9A09-FB284A19804B}"/>
          </ac:picMkLst>
        </pc:picChg>
        <pc:picChg chg="add mod">
          <ac:chgData name="Steve Shellhammer" userId="0e71f22d-ee3e-49c0-82ff-dbc290af8082" providerId="ADAL" clId="{E82DD847-EB25-44E6-9E16-F88BA5D31FB6}" dt="2022-02-02T18:33:11.468" v="243" actId="1076"/>
          <ac:picMkLst>
            <pc:docMk/>
            <pc:sldMk cId="4132591136" sldId="270"/>
            <ac:picMk id="8" creationId="{53338FD1-9A93-4CC9-B843-55DF9FCAD6D4}"/>
          </ac:picMkLst>
        </pc:picChg>
      </pc:sldChg>
      <pc:sldChg chg="addSp delSp modSp new mod">
        <pc:chgData name="Steve Shellhammer" userId="0e71f22d-ee3e-49c0-82ff-dbc290af8082" providerId="ADAL" clId="{E82DD847-EB25-44E6-9E16-F88BA5D31FB6}" dt="2022-02-02T19:06:01.658" v="391" actId="403"/>
        <pc:sldMkLst>
          <pc:docMk/>
          <pc:sldMk cId="88095273" sldId="271"/>
        </pc:sldMkLst>
        <pc:spChg chg="mod">
          <ac:chgData name="Steve Shellhammer" userId="0e71f22d-ee3e-49c0-82ff-dbc290af8082" providerId="ADAL" clId="{E82DD847-EB25-44E6-9E16-F88BA5D31FB6}" dt="2022-02-02T19:06:01.658" v="391" actId="403"/>
          <ac:spMkLst>
            <pc:docMk/>
            <pc:sldMk cId="88095273" sldId="271"/>
            <ac:spMk id="2" creationId="{7E591FBF-3B2E-4E30-8CDB-E1167493783F}"/>
          </ac:spMkLst>
        </pc:spChg>
        <pc:spChg chg="del">
          <ac:chgData name="Steve Shellhammer" userId="0e71f22d-ee3e-49c0-82ff-dbc290af8082" providerId="ADAL" clId="{E82DD847-EB25-44E6-9E16-F88BA5D31FB6}" dt="2022-02-02T18:43:25.726" v="260" actId="478"/>
          <ac:spMkLst>
            <pc:docMk/>
            <pc:sldMk cId="88095273" sldId="271"/>
            <ac:spMk id="3" creationId="{A3B378F3-05DC-4830-846A-CAB115BF0966}"/>
          </ac:spMkLst>
        </pc:spChg>
        <pc:picChg chg="add mod">
          <ac:chgData name="Steve Shellhammer" userId="0e71f22d-ee3e-49c0-82ff-dbc290af8082" providerId="ADAL" clId="{E82DD847-EB25-44E6-9E16-F88BA5D31FB6}" dt="2022-02-02T18:48:26.573" v="308" actId="1076"/>
          <ac:picMkLst>
            <pc:docMk/>
            <pc:sldMk cId="88095273" sldId="271"/>
            <ac:picMk id="8" creationId="{D993C0A0-DDA6-4D8D-BC31-38EDDBA49333}"/>
          </ac:picMkLst>
        </pc:picChg>
      </pc:sldChg>
      <pc:sldChg chg="modSp new mod">
        <pc:chgData name="Steve Shellhammer" userId="0e71f22d-ee3e-49c0-82ff-dbc290af8082" providerId="ADAL" clId="{E82DD847-EB25-44E6-9E16-F88BA5D31FB6}" dt="2022-02-02T18:53:31.435" v="390" actId="14100"/>
        <pc:sldMkLst>
          <pc:docMk/>
          <pc:sldMk cId="1981016421" sldId="272"/>
        </pc:sldMkLst>
        <pc:spChg chg="mod">
          <ac:chgData name="Steve Shellhammer" userId="0e71f22d-ee3e-49c0-82ff-dbc290af8082" providerId="ADAL" clId="{E82DD847-EB25-44E6-9E16-F88BA5D31FB6}" dt="2022-02-02T18:52:51.751" v="380" actId="14100"/>
          <ac:spMkLst>
            <pc:docMk/>
            <pc:sldMk cId="1981016421" sldId="272"/>
            <ac:spMk id="2" creationId="{8D72C2E0-143F-4617-A350-CC7AD97513AC}"/>
          </ac:spMkLst>
        </pc:spChg>
        <pc:spChg chg="mod">
          <ac:chgData name="Steve Shellhammer" userId="0e71f22d-ee3e-49c0-82ff-dbc290af8082" providerId="ADAL" clId="{E82DD847-EB25-44E6-9E16-F88BA5D31FB6}" dt="2022-02-02T18:53:31.435" v="390" actId="14100"/>
          <ac:spMkLst>
            <pc:docMk/>
            <pc:sldMk cId="1981016421" sldId="272"/>
            <ac:spMk id="3" creationId="{350892E6-9014-4AEA-A1BC-63955B70A421}"/>
          </ac:spMkLst>
        </pc:spChg>
      </pc:sldChg>
      <pc:sldChg chg="modSp new mod">
        <pc:chgData name="Steve Shellhammer" userId="0e71f22d-ee3e-49c0-82ff-dbc290af8082" providerId="ADAL" clId="{E82DD847-EB25-44E6-9E16-F88BA5D31FB6}" dt="2022-02-02T19:09:41.973" v="419" actId="14100"/>
        <pc:sldMkLst>
          <pc:docMk/>
          <pc:sldMk cId="970039837" sldId="273"/>
        </pc:sldMkLst>
        <pc:spChg chg="mod">
          <ac:chgData name="Steve Shellhammer" userId="0e71f22d-ee3e-49c0-82ff-dbc290af8082" providerId="ADAL" clId="{E82DD847-EB25-44E6-9E16-F88BA5D31FB6}" dt="2022-02-02T19:08:11.554" v="397" actId="14100"/>
          <ac:spMkLst>
            <pc:docMk/>
            <pc:sldMk cId="970039837" sldId="273"/>
            <ac:spMk id="2" creationId="{DA262387-F431-43C5-8670-696FE6F1480A}"/>
          </ac:spMkLst>
        </pc:spChg>
        <pc:spChg chg="mod">
          <ac:chgData name="Steve Shellhammer" userId="0e71f22d-ee3e-49c0-82ff-dbc290af8082" providerId="ADAL" clId="{E82DD847-EB25-44E6-9E16-F88BA5D31FB6}" dt="2022-02-02T19:09:41.973" v="419" actId="14100"/>
          <ac:spMkLst>
            <pc:docMk/>
            <pc:sldMk cId="970039837" sldId="273"/>
            <ac:spMk id="3" creationId="{7B7CDA41-D9A1-4C89-867E-ED8CEDE365C2}"/>
          </ac:spMkLst>
        </pc:spChg>
      </pc:sldChg>
      <pc:sldChg chg="modSp add del mod">
        <pc:chgData name="Steve Shellhammer" userId="0e71f22d-ee3e-49c0-82ff-dbc290af8082" providerId="ADAL" clId="{E82DD847-EB25-44E6-9E16-F88BA5D31FB6}" dt="2022-02-02T19:15:29.900" v="618" actId="47"/>
        <pc:sldMkLst>
          <pc:docMk/>
          <pc:sldMk cId="3218680785" sldId="274"/>
        </pc:sldMkLst>
        <pc:spChg chg="mod">
          <ac:chgData name="Steve Shellhammer" userId="0e71f22d-ee3e-49c0-82ff-dbc290af8082" providerId="ADAL" clId="{E82DD847-EB25-44E6-9E16-F88BA5D31FB6}" dt="2022-02-02T19:11:38.087" v="447" actId="20577"/>
          <ac:spMkLst>
            <pc:docMk/>
            <pc:sldMk cId="3218680785" sldId="274"/>
            <ac:spMk id="2" creationId="{363AA7AE-805D-475E-9E97-853EA35DBEBD}"/>
          </ac:spMkLst>
        </pc:spChg>
        <pc:spChg chg="mod">
          <ac:chgData name="Steve Shellhammer" userId="0e71f22d-ee3e-49c0-82ff-dbc290af8082" providerId="ADAL" clId="{E82DD847-EB25-44E6-9E16-F88BA5D31FB6}" dt="2022-02-02T19:12:12.825" v="477" actId="20577"/>
          <ac:spMkLst>
            <pc:docMk/>
            <pc:sldMk cId="3218680785" sldId="274"/>
            <ac:spMk id="3" creationId="{99148B7E-11DC-47C0-8D30-65CFDE6E42BB}"/>
          </ac:spMkLst>
        </pc:spChg>
      </pc:sldChg>
    </pc:docChg>
  </pc:docChgLst>
  <pc:docChgLst>
    <pc:chgData name="Steve Shellhammer" userId="0e71f22d-ee3e-49c0-82ff-dbc290af8082" providerId="ADAL" clId="{F0B04507-45DF-450B-BC5B-B6D1A2B551F4}"/>
    <pc:docChg chg="undo custSel modSld">
      <pc:chgData name="Steve Shellhammer" userId="0e71f22d-ee3e-49c0-82ff-dbc290af8082" providerId="ADAL" clId="{F0B04507-45DF-450B-BC5B-B6D1A2B551F4}" dt="2022-10-17T14:57:19.996" v="613" actId="1076"/>
      <pc:docMkLst>
        <pc:docMk/>
      </pc:docMkLst>
      <pc:sldChg chg="modSp mod">
        <pc:chgData name="Steve Shellhammer" userId="0e71f22d-ee3e-49c0-82ff-dbc290af8082" providerId="ADAL" clId="{F0B04507-45DF-450B-BC5B-B6D1A2B551F4}" dt="2022-10-17T14:46:31.162" v="0" actId="20577"/>
        <pc:sldMkLst>
          <pc:docMk/>
          <pc:sldMk cId="0" sldId="256"/>
        </pc:sldMkLst>
        <pc:spChg chg="mod">
          <ac:chgData name="Steve Shellhammer" userId="0e71f22d-ee3e-49c0-82ff-dbc290af8082" providerId="ADAL" clId="{F0B04507-45DF-450B-BC5B-B6D1A2B551F4}" dt="2022-10-17T14:46:31.162" v="0" actId="20577"/>
          <ac:spMkLst>
            <pc:docMk/>
            <pc:sldMk cId="0" sldId="256"/>
            <ac:spMk id="9" creationId="{0E31A46A-2C9E-3C6E-1BCA-1D63DB6F5F0E}"/>
          </ac:spMkLst>
        </pc:spChg>
      </pc:sldChg>
      <pc:sldChg chg="delSp modSp mod">
        <pc:chgData name="Steve Shellhammer" userId="0e71f22d-ee3e-49c0-82ff-dbc290af8082" providerId="ADAL" clId="{F0B04507-45DF-450B-BC5B-B6D1A2B551F4}" dt="2022-10-17T14:56:38.423" v="609" actId="1036"/>
        <pc:sldMkLst>
          <pc:docMk/>
          <pc:sldMk cId="3515518401" sldId="262"/>
        </pc:sldMkLst>
        <pc:spChg chg="mod">
          <ac:chgData name="Steve Shellhammer" userId="0e71f22d-ee3e-49c0-82ff-dbc290af8082" providerId="ADAL" clId="{F0B04507-45DF-450B-BC5B-B6D1A2B551F4}" dt="2022-10-17T14:56:38.423" v="609" actId="1036"/>
          <ac:spMkLst>
            <pc:docMk/>
            <pc:sldMk cId="3515518401" sldId="262"/>
            <ac:spMk id="3" creationId="{1DEAAFFA-12EE-02BD-91A0-8B49101FA2B0}"/>
          </ac:spMkLst>
        </pc:spChg>
        <pc:spChg chg="del">
          <ac:chgData name="Steve Shellhammer" userId="0e71f22d-ee3e-49c0-82ff-dbc290af8082" providerId="ADAL" clId="{F0B04507-45DF-450B-BC5B-B6D1A2B551F4}" dt="2022-10-17T14:52:29.797" v="451" actId="478"/>
          <ac:spMkLst>
            <pc:docMk/>
            <pc:sldMk cId="3515518401" sldId="262"/>
            <ac:spMk id="27" creationId="{19802ABF-30B4-AE9B-4B71-38A0CFA3ED02}"/>
          </ac:spMkLst>
        </pc:spChg>
        <pc:grpChg chg="mod">
          <ac:chgData name="Steve Shellhammer" userId="0e71f22d-ee3e-49c0-82ff-dbc290af8082" providerId="ADAL" clId="{F0B04507-45DF-450B-BC5B-B6D1A2B551F4}" dt="2022-10-17T14:56:38.423" v="609" actId="1036"/>
          <ac:grpSpMkLst>
            <pc:docMk/>
            <pc:sldMk cId="3515518401" sldId="262"/>
            <ac:grpSpMk id="26" creationId="{C212C2CB-C40B-8459-33BD-2F27B8D30892}"/>
          </ac:grpSpMkLst>
        </pc:grpChg>
      </pc:sldChg>
      <pc:sldChg chg="modSp mod">
        <pc:chgData name="Steve Shellhammer" userId="0e71f22d-ee3e-49c0-82ff-dbc290af8082" providerId="ADAL" clId="{F0B04507-45DF-450B-BC5B-B6D1A2B551F4}" dt="2022-10-17T14:55:54.906" v="603" actId="6549"/>
        <pc:sldMkLst>
          <pc:docMk/>
          <pc:sldMk cId="1621048108" sldId="263"/>
        </pc:sldMkLst>
        <pc:spChg chg="mod">
          <ac:chgData name="Steve Shellhammer" userId="0e71f22d-ee3e-49c0-82ff-dbc290af8082" providerId="ADAL" clId="{F0B04507-45DF-450B-BC5B-B6D1A2B551F4}" dt="2022-10-17T14:55:54.906" v="603" actId="6549"/>
          <ac:spMkLst>
            <pc:docMk/>
            <pc:sldMk cId="1621048108" sldId="263"/>
            <ac:spMk id="3" creationId="{54067F69-9EC9-399C-58DC-F76A3DAAC08A}"/>
          </ac:spMkLst>
        </pc:spChg>
      </pc:sldChg>
      <pc:sldChg chg="modSp mod">
        <pc:chgData name="Steve Shellhammer" userId="0e71f22d-ee3e-49c0-82ff-dbc290af8082" providerId="ADAL" clId="{F0B04507-45DF-450B-BC5B-B6D1A2B551F4}" dt="2022-10-17T14:56:10.600" v="604" actId="403"/>
        <pc:sldMkLst>
          <pc:docMk/>
          <pc:sldMk cId="3307144013" sldId="264"/>
        </pc:sldMkLst>
        <pc:spChg chg="mod">
          <ac:chgData name="Steve Shellhammer" userId="0e71f22d-ee3e-49c0-82ff-dbc290af8082" providerId="ADAL" clId="{F0B04507-45DF-450B-BC5B-B6D1A2B551F4}" dt="2022-10-17T14:49:18.492" v="155" actId="14100"/>
          <ac:spMkLst>
            <pc:docMk/>
            <pc:sldMk cId="3307144013" sldId="264"/>
            <ac:spMk id="2" creationId="{690470AF-0858-DA40-CC69-0FCCA51C677D}"/>
          </ac:spMkLst>
        </pc:spChg>
        <pc:spChg chg="mod">
          <ac:chgData name="Steve Shellhammer" userId="0e71f22d-ee3e-49c0-82ff-dbc290af8082" providerId="ADAL" clId="{F0B04507-45DF-450B-BC5B-B6D1A2B551F4}" dt="2022-10-17T14:51:26.900" v="447" actId="20577"/>
          <ac:spMkLst>
            <pc:docMk/>
            <pc:sldMk cId="3307144013" sldId="264"/>
            <ac:spMk id="3" creationId="{AABF5EC9-0999-4195-9D45-455CC80681C7}"/>
          </ac:spMkLst>
        </pc:spChg>
        <pc:graphicFrameChg chg="mod modGraphic">
          <ac:chgData name="Steve Shellhammer" userId="0e71f22d-ee3e-49c0-82ff-dbc290af8082" providerId="ADAL" clId="{F0B04507-45DF-450B-BC5B-B6D1A2B551F4}" dt="2022-10-17T14:56:10.600" v="604" actId="403"/>
          <ac:graphicFrameMkLst>
            <pc:docMk/>
            <pc:sldMk cId="3307144013" sldId="264"/>
            <ac:graphicFrameMk id="7" creationId="{852F2CCA-BFB3-325B-EEEF-CA50865384EF}"/>
          </ac:graphicFrameMkLst>
        </pc:graphicFrameChg>
      </pc:sldChg>
      <pc:sldChg chg="modSp mod">
        <pc:chgData name="Steve Shellhammer" userId="0e71f22d-ee3e-49c0-82ff-dbc290af8082" providerId="ADAL" clId="{F0B04507-45DF-450B-BC5B-B6D1A2B551F4}" dt="2022-10-17T14:57:19.996" v="613" actId="1076"/>
        <pc:sldMkLst>
          <pc:docMk/>
          <pc:sldMk cId="3677123371" sldId="267"/>
        </pc:sldMkLst>
        <pc:spChg chg="mod">
          <ac:chgData name="Steve Shellhammer" userId="0e71f22d-ee3e-49c0-82ff-dbc290af8082" providerId="ADAL" clId="{F0B04507-45DF-450B-BC5B-B6D1A2B551F4}" dt="2022-10-17T14:53:32.313" v="468" actId="20577"/>
          <ac:spMkLst>
            <pc:docMk/>
            <pc:sldMk cId="3677123371" sldId="267"/>
            <ac:spMk id="2" creationId="{744DB3D1-A455-FA6D-51F6-A7EB0BD8A165}"/>
          </ac:spMkLst>
        </pc:spChg>
        <pc:spChg chg="mod">
          <ac:chgData name="Steve Shellhammer" userId="0e71f22d-ee3e-49c0-82ff-dbc290af8082" providerId="ADAL" clId="{F0B04507-45DF-450B-BC5B-B6D1A2B551F4}" dt="2022-10-17T14:57:19.996" v="613" actId="1076"/>
          <ac:spMkLst>
            <pc:docMk/>
            <pc:sldMk cId="3677123371" sldId="267"/>
            <ac:spMk id="3" creationId="{C15FF80C-BF23-949D-495A-0DBFA95E3CB2}"/>
          </ac:spMkLst>
        </pc:spChg>
      </pc:sld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5D8DA55E-6680-4944-9F37-73F9855C1955}"/>
    <pc:docChg chg="undo custSel addSld delSld modSld sldOrd modMainMaster">
      <pc:chgData name="Steve Shellhammer" userId="0e71f22d-ee3e-49c0-82ff-dbc290af8082" providerId="ADAL" clId="{5D8DA55E-6680-4944-9F37-73F9855C1955}" dt="2022-02-02T16:43:30.164" v="4195" actId="20577"/>
      <pc:docMkLst>
        <pc:docMk/>
      </pc:docMkLst>
      <pc:sldChg chg="modSp mod">
        <pc:chgData name="Steve Shellhammer" userId="0e71f22d-ee3e-49c0-82ff-dbc290af8082" providerId="ADAL" clId="{5D8DA55E-6680-4944-9F37-73F9855C1955}" dt="2022-01-31T21:08:42.459" v="2231" actId="20577"/>
        <pc:sldMkLst>
          <pc:docMk/>
          <pc:sldMk cId="0" sldId="256"/>
        </pc:sldMkLst>
        <pc:spChg chg="mod">
          <ac:chgData name="Steve Shellhammer" userId="0e71f22d-ee3e-49c0-82ff-dbc290af8082" providerId="ADAL" clId="{5D8DA55E-6680-4944-9F37-73F9855C1955}" dt="2022-01-26T18:40:27.416" v="25" actId="20577"/>
          <ac:spMkLst>
            <pc:docMk/>
            <pc:sldMk cId="0" sldId="256"/>
            <ac:spMk id="3073" creationId="{00000000-0000-0000-0000-000000000000}"/>
          </ac:spMkLst>
        </pc:spChg>
        <pc:spChg chg="mod">
          <ac:chgData name="Steve Shellhammer" userId="0e71f22d-ee3e-49c0-82ff-dbc290af8082" providerId="ADAL" clId="{5D8DA55E-6680-4944-9F37-73F9855C1955}" dt="2022-01-31T21:08:42.459" v="2231" actId="20577"/>
          <ac:spMkLst>
            <pc:docMk/>
            <pc:sldMk cId="0" sldId="256"/>
            <ac:spMk id="3074" creationId="{00000000-0000-0000-0000-000000000000}"/>
          </ac:spMkLst>
        </pc:spChg>
        <pc:graphicFrameChg chg="mod modGraphic">
          <ac:chgData name="Steve Shellhammer" userId="0e71f22d-ee3e-49c0-82ff-dbc290af8082" providerId="ADAL" clId="{5D8DA55E-6680-4944-9F37-73F9855C1955}" dt="2022-01-26T18:42:07.104" v="39" actId="798"/>
          <ac:graphicFrameMkLst>
            <pc:docMk/>
            <pc:sldMk cId="0" sldId="256"/>
            <ac:graphicFrameMk id="10" creationId="{56BFF8FC-15E6-4208-9DB8-296FB6B5AC3E}"/>
          </ac:graphicFrameMkLst>
        </pc:graphicFrameChg>
      </pc:sldChg>
      <pc:sldChg chg="del">
        <pc:chgData name="Steve Shellhammer" userId="0e71f22d-ee3e-49c0-82ff-dbc290af8082" providerId="ADAL" clId="{5D8DA55E-6680-4944-9F37-73F9855C1955}" dt="2022-01-26T18:42:41.653" v="42" actId="47"/>
        <pc:sldMkLst>
          <pc:docMk/>
          <pc:sldMk cId="1268093760" sldId="257"/>
        </pc:sldMkLst>
      </pc:sldChg>
      <pc:sldChg chg="modSp new mod">
        <pc:chgData name="Steve Shellhammer" userId="0e71f22d-ee3e-49c0-82ff-dbc290af8082" providerId="ADAL" clId="{5D8DA55E-6680-4944-9F37-73F9855C1955}" dt="2022-01-31T21:27:52.412" v="4048" actId="20577"/>
        <pc:sldMkLst>
          <pc:docMk/>
          <pc:sldMk cId="4069668031" sldId="257"/>
        </pc:sldMkLst>
        <pc:spChg chg="mod">
          <ac:chgData name="Steve Shellhammer" userId="0e71f22d-ee3e-49c0-82ff-dbc290af8082" providerId="ADAL" clId="{5D8DA55E-6680-4944-9F37-73F9855C1955}" dt="2022-01-26T18:46:18.874" v="143" actId="20577"/>
          <ac:spMkLst>
            <pc:docMk/>
            <pc:sldMk cId="4069668031" sldId="257"/>
            <ac:spMk id="2" creationId="{B463F98D-9F83-4356-A22A-8E65C2D1D4C3}"/>
          </ac:spMkLst>
        </pc:spChg>
        <pc:spChg chg="mod">
          <ac:chgData name="Steve Shellhammer" userId="0e71f22d-ee3e-49c0-82ff-dbc290af8082" providerId="ADAL" clId="{5D8DA55E-6680-4944-9F37-73F9855C1955}" dt="2022-01-31T21:27:52.412" v="4048" actId="20577"/>
          <ac:spMkLst>
            <pc:docMk/>
            <pc:sldMk cId="4069668031" sldId="257"/>
            <ac:spMk id="3" creationId="{BADAA4CC-3C74-43CC-B281-1107AAF576E7}"/>
          </ac:spMkLst>
        </pc:spChg>
      </pc:sldChg>
      <pc:sldChg chg="del">
        <pc:chgData name="Steve Shellhammer" userId="0e71f22d-ee3e-49c0-82ff-dbc290af8082" providerId="ADAL" clId="{5D8DA55E-6680-4944-9F37-73F9855C1955}" dt="2022-01-26T18:42:41.653" v="42" actId="47"/>
        <pc:sldMkLst>
          <pc:docMk/>
          <pc:sldMk cId="1652988365" sldId="258"/>
        </pc:sldMkLst>
      </pc:sldChg>
      <pc:sldChg chg="modSp new del mod">
        <pc:chgData name="Steve Shellhammer" userId="0e71f22d-ee3e-49c0-82ff-dbc290af8082" providerId="ADAL" clId="{5D8DA55E-6680-4944-9F37-73F9855C1955}" dt="2022-01-31T21:27:22.146" v="4033" actId="47"/>
        <pc:sldMkLst>
          <pc:docMk/>
          <pc:sldMk cId="2602163977" sldId="258"/>
        </pc:sldMkLst>
        <pc:spChg chg="mod">
          <ac:chgData name="Steve Shellhammer" userId="0e71f22d-ee3e-49c0-82ff-dbc290af8082" providerId="ADAL" clId="{5D8DA55E-6680-4944-9F37-73F9855C1955}" dt="2022-01-26T19:02:38.899" v="871" actId="14100"/>
          <ac:spMkLst>
            <pc:docMk/>
            <pc:sldMk cId="2602163977" sldId="258"/>
            <ac:spMk id="2" creationId="{6373015D-0386-4EC9-8780-F099444295A8}"/>
          </ac:spMkLst>
        </pc:spChg>
        <pc:spChg chg="mod">
          <ac:chgData name="Steve Shellhammer" userId="0e71f22d-ee3e-49c0-82ff-dbc290af8082" providerId="ADAL" clId="{5D8DA55E-6680-4944-9F37-73F9855C1955}" dt="2022-01-26T19:12:28.294" v="932" actId="14100"/>
          <ac:spMkLst>
            <pc:docMk/>
            <pc:sldMk cId="2602163977" sldId="258"/>
            <ac:spMk id="3" creationId="{2AC0F6DB-3C27-4E6C-8F77-C46FC2A2886F}"/>
          </ac:spMkLst>
        </pc:spChg>
      </pc:sldChg>
      <pc:sldChg chg="addSp modSp add del mod">
        <pc:chgData name="Steve Shellhammer" userId="0e71f22d-ee3e-49c0-82ff-dbc290af8082" providerId="ADAL" clId="{5D8DA55E-6680-4944-9F37-73F9855C1955}" dt="2022-01-31T21:27:22.146" v="4033" actId="47"/>
        <pc:sldMkLst>
          <pc:docMk/>
          <pc:sldMk cId="1073727242" sldId="259"/>
        </pc:sldMkLst>
        <pc:spChg chg="mod">
          <ac:chgData name="Steve Shellhammer" userId="0e71f22d-ee3e-49c0-82ff-dbc290af8082" providerId="ADAL" clId="{5D8DA55E-6680-4944-9F37-73F9855C1955}" dt="2022-01-26T19:23:07.953" v="1334" actId="1036"/>
          <ac:spMkLst>
            <pc:docMk/>
            <pc:sldMk cId="1073727242" sldId="259"/>
            <ac:spMk id="2" creationId="{6373015D-0386-4EC9-8780-F099444295A8}"/>
          </ac:spMkLst>
        </pc:spChg>
        <pc:spChg chg="mod">
          <ac:chgData name="Steve Shellhammer" userId="0e71f22d-ee3e-49c0-82ff-dbc290af8082" providerId="ADAL" clId="{5D8DA55E-6680-4944-9F37-73F9855C1955}" dt="2022-01-26T19:13:43.980" v="934" actId="14100"/>
          <ac:spMkLst>
            <pc:docMk/>
            <pc:sldMk cId="1073727242" sldId="259"/>
            <ac:spMk id="3" creationId="{2AC0F6DB-3C27-4E6C-8F77-C46FC2A2886F}"/>
          </ac:spMkLst>
        </pc:spChg>
        <pc:picChg chg="add mod">
          <ac:chgData name="Steve Shellhammer" userId="0e71f22d-ee3e-49c0-82ff-dbc290af8082" providerId="ADAL" clId="{5D8DA55E-6680-4944-9F37-73F9855C1955}" dt="2022-01-26T19:07:36.295" v="892" actId="1076"/>
          <ac:picMkLst>
            <pc:docMk/>
            <pc:sldMk cId="1073727242" sldId="259"/>
            <ac:picMk id="8" creationId="{B2AAEF53-7F20-4765-A945-DA7E604E3011}"/>
          </ac:picMkLst>
        </pc:picChg>
        <pc:picChg chg="add mod">
          <ac:chgData name="Steve Shellhammer" userId="0e71f22d-ee3e-49c0-82ff-dbc290af8082" providerId="ADAL" clId="{5D8DA55E-6680-4944-9F37-73F9855C1955}" dt="2022-01-26T19:13:45.443" v="935" actId="1076"/>
          <ac:picMkLst>
            <pc:docMk/>
            <pc:sldMk cId="1073727242" sldId="259"/>
            <ac:picMk id="10" creationId="{BF548ADB-4B10-4472-8127-EA1F37965330}"/>
          </ac:picMkLst>
        </pc:picChg>
      </pc:sldChg>
      <pc:sldChg chg="del">
        <pc:chgData name="Steve Shellhammer" userId="0e71f22d-ee3e-49c0-82ff-dbc290af8082" providerId="ADAL" clId="{5D8DA55E-6680-4944-9F37-73F9855C1955}" dt="2022-01-26T18:42:41.653" v="42" actId="47"/>
        <pc:sldMkLst>
          <pc:docMk/>
          <pc:sldMk cId="2056408364" sldId="260"/>
        </pc:sldMkLst>
      </pc:sldChg>
      <pc:sldChg chg="modSp new mod ord">
        <pc:chgData name="Steve Shellhammer" userId="0e71f22d-ee3e-49c0-82ff-dbc290af8082" providerId="ADAL" clId="{5D8DA55E-6680-4944-9F37-73F9855C1955}" dt="2022-01-31T21:27:05.327" v="4032" actId="6549"/>
        <pc:sldMkLst>
          <pc:docMk/>
          <pc:sldMk cId="2229100604" sldId="260"/>
        </pc:sldMkLst>
        <pc:spChg chg="mod">
          <ac:chgData name="Steve Shellhammer" userId="0e71f22d-ee3e-49c0-82ff-dbc290af8082" providerId="ADAL" clId="{5D8DA55E-6680-4944-9F37-73F9855C1955}" dt="2022-01-26T19:13:55.678" v="949" actId="20577"/>
          <ac:spMkLst>
            <pc:docMk/>
            <pc:sldMk cId="2229100604" sldId="260"/>
            <ac:spMk id="2" creationId="{4040FD2F-58BC-4659-B240-C0DDF57BE353}"/>
          </ac:spMkLst>
        </pc:spChg>
        <pc:spChg chg="mod">
          <ac:chgData name="Steve Shellhammer" userId="0e71f22d-ee3e-49c0-82ff-dbc290af8082" providerId="ADAL" clId="{5D8DA55E-6680-4944-9F37-73F9855C1955}" dt="2022-01-31T21:27:05.327" v="4032" actId="6549"/>
          <ac:spMkLst>
            <pc:docMk/>
            <pc:sldMk cId="2229100604" sldId="260"/>
            <ac:spMk id="3" creationId="{DE896106-F56C-484F-8808-3D72CC7C43E7}"/>
          </ac:spMkLst>
        </pc:spChg>
      </pc:sldChg>
      <pc:sldChg chg="addSp delSp modSp add del mod">
        <pc:chgData name="Steve Shellhammer" userId="0e71f22d-ee3e-49c0-82ff-dbc290af8082" providerId="ADAL" clId="{5D8DA55E-6680-4944-9F37-73F9855C1955}" dt="2022-01-31T21:27:22.146" v="4033" actId="47"/>
        <pc:sldMkLst>
          <pc:docMk/>
          <pc:sldMk cId="2599154440" sldId="261"/>
        </pc:sldMkLst>
        <pc:spChg chg="mod">
          <ac:chgData name="Steve Shellhammer" userId="0e71f22d-ee3e-49c0-82ff-dbc290af8082" providerId="ADAL" clId="{5D8DA55E-6680-4944-9F37-73F9855C1955}" dt="2022-01-26T19:22:52.288" v="1330" actId="403"/>
          <ac:spMkLst>
            <pc:docMk/>
            <pc:sldMk cId="2599154440" sldId="261"/>
            <ac:spMk id="2" creationId="{6373015D-0386-4EC9-8780-F099444295A8}"/>
          </ac:spMkLst>
        </pc:spChg>
        <pc:picChg chg="del">
          <ac:chgData name="Steve Shellhammer" userId="0e71f22d-ee3e-49c0-82ff-dbc290af8082" providerId="ADAL" clId="{5D8DA55E-6680-4944-9F37-73F9855C1955}" dt="2022-01-26T19:19:25.059" v="1318" actId="478"/>
          <ac:picMkLst>
            <pc:docMk/>
            <pc:sldMk cId="2599154440" sldId="261"/>
            <ac:picMk id="8" creationId="{B2AAEF53-7F20-4765-A945-DA7E604E3011}"/>
          </ac:picMkLst>
        </pc:picChg>
        <pc:picChg chg="add mod">
          <ac:chgData name="Steve Shellhammer" userId="0e71f22d-ee3e-49c0-82ff-dbc290af8082" providerId="ADAL" clId="{5D8DA55E-6680-4944-9F37-73F9855C1955}" dt="2022-01-26T19:22:48.452" v="1328" actId="1076"/>
          <ac:picMkLst>
            <pc:docMk/>
            <pc:sldMk cId="2599154440" sldId="261"/>
            <ac:picMk id="9" creationId="{988B3F90-FB92-43CC-8B56-4D2B79E5F6A5}"/>
          </ac:picMkLst>
        </pc:picChg>
        <pc:picChg chg="del">
          <ac:chgData name="Steve Shellhammer" userId="0e71f22d-ee3e-49c0-82ff-dbc290af8082" providerId="ADAL" clId="{5D8DA55E-6680-4944-9F37-73F9855C1955}" dt="2022-01-26T19:19:26.385" v="1319" actId="478"/>
          <ac:picMkLst>
            <pc:docMk/>
            <pc:sldMk cId="2599154440" sldId="261"/>
            <ac:picMk id="10" creationId="{BF548ADB-4B10-4472-8127-EA1F37965330}"/>
          </ac:picMkLst>
        </pc:picChg>
      </pc:sldChg>
      <pc:sldChg chg="del">
        <pc:chgData name="Steve Shellhammer" userId="0e71f22d-ee3e-49c0-82ff-dbc290af8082" providerId="ADAL" clId="{5D8DA55E-6680-4944-9F37-73F9855C1955}" dt="2022-01-26T18:42:41.653" v="42" actId="47"/>
        <pc:sldMkLst>
          <pc:docMk/>
          <pc:sldMk cId="4278205582" sldId="261"/>
        </pc:sldMkLst>
      </pc:sldChg>
      <pc:sldChg chg="addSp modSp new del mod">
        <pc:chgData name="Steve Shellhammer" userId="0e71f22d-ee3e-49c0-82ff-dbc290af8082" providerId="ADAL" clId="{5D8DA55E-6680-4944-9F37-73F9855C1955}" dt="2022-01-31T21:27:22.146" v="4033" actId="47"/>
        <pc:sldMkLst>
          <pc:docMk/>
          <pc:sldMk cId="1549057316" sldId="262"/>
        </pc:sldMkLst>
        <pc:spChg chg="mod">
          <ac:chgData name="Steve Shellhammer" userId="0e71f22d-ee3e-49c0-82ff-dbc290af8082" providerId="ADAL" clId="{5D8DA55E-6680-4944-9F37-73F9855C1955}" dt="2022-01-26T22:53:55.826" v="2076" actId="14100"/>
          <ac:spMkLst>
            <pc:docMk/>
            <pc:sldMk cId="1549057316" sldId="262"/>
            <ac:spMk id="2" creationId="{9514C5B2-2829-4FB0-ADD6-F7B36C1F797A}"/>
          </ac:spMkLst>
        </pc:spChg>
        <pc:spChg chg="mod">
          <ac:chgData name="Steve Shellhammer" userId="0e71f22d-ee3e-49c0-82ff-dbc290af8082" providerId="ADAL" clId="{5D8DA55E-6680-4944-9F37-73F9855C1955}" dt="2022-01-26T22:53:43.494" v="2073" actId="14100"/>
          <ac:spMkLst>
            <pc:docMk/>
            <pc:sldMk cId="1549057316" sldId="262"/>
            <ac:spMk id="3" creationId="{6B86461D-509A-45EE-9E05-E0DE27B829E2}"/>
          </ac:spMkLst>
        </pc:spChg>
        <pc:picChg chg="add mod">
          <ac:chgData name="Steve Shellhammer" userId="0e71f22d-ee3e-49c0-82ff-dbc290af8082" providerId="ADAL" clId="{5D8DA55E-6680-4944-9F37-73F9855C1955}" dt="2022-01-26T22:53:50.036" v="2075" actId="1076"/>
          <ac:picMkLst>
            <pc:docMk/>
            <pc:sldMk cId="1549057316" sldId="262"/>
            <ac:picMk id="8" creationId="{0D00B7CA-3515-4F13-BEE2-6C01CBE3B559}"/>
          </ac:picMkLst>
        </pc:picChg>
      </pc:sldChg>
      <pc:sldChg chg="modSp new del mod">
        <pc:chgData name="Steve Shellhammer" userId="0e71f22d-ee3e-49c0-82ff-dbc290af8082" providerId="ADAL" clId="{5D8DA55E-6680-4944-9F37-73F9855C1955}" dt="2022-01-31T21:27:22.146" v="4033" actId="47"/>
        <pc:sldMkLst>
          <pc:docMk/>
          <pc:sldMk cId="887191601" sldId="263"/>
        </pc:sldMkLst>
        <pc:spChg chg="mod">
          <ac:chgData name="Steve Shellhammer" userId="0e71f22d-ee3e-49c0-82ff-dbc290af8082" providerId="ADAL" clId="{5D8DA55E-6680-4944-9F37-73F9855C1955}" dt="2022-01-26T22:36:46.148" v="2064" actId="14100"/>
          <ac:spMkLst>
            <pc:docMk/>
            <pc:sldMk cId="887191601" sldId="263"/>
            <ac:spMk id="2" creationId="{42C1BFE0-2456-431F-9F57-054FA8C2F434}"/>
          </ac:spMkLst>
        </pc:spChg>
        <pc:spChg chg="mod">
          <ac:chgData name="Steve Shellhammer" userId="0e71f22d-ee3e-49c0-82ff-dbc290af8082" providerId="ADAL" clId="{5D8DA55E-6680-4944-9F37-73F9855C1955}" dt="2022-01-26T22:35:57.149" v="2042" actId="255"/>
          <ac:spMkLst>
            <pc:docMk/>
            <pc:sldMk cId="887191601" sldId="263"/>
            <ac:spMk id="3" creationId="{2C4ECF9E-DCC6-4900-8A48-DA1C6ED543A8}"/>
          </ac:spMkLst>
        </pc:spChg>
      </pc:sldChg>
      <pc:sldChg chg="modSp new del mod">
        <pc:chgData name="Steve Shellhammer" userId="0e71f22d-ee3e-49c0-82ff-dbc290af8082" providerId="ADAL" clId="{5D8DA55E-6680-4944-9F37-73F9855C1955}" dt="2022-01-31T21:27:22.146" v="4033" actId="47"/>
        <pc:sldMkLst>
          <pc:docMk/>
          <pc:sldMk cId="922460241" sldId="264"/>
        </pc:sldMkLst>
        <pc:spChg chg="mod">
          <ac:chgData name="Steve Shellhammer" userId="0e71f22d-ee3e-49c0-82ff-dbc290af8082" providerId="ADAL" clId="{5D8DA55E-6680-4944-9F37-73F9855C1955}" dt="2022-01-26T23:00:04.462" v="2144" actId="1076"/>
          <ac:spMkLst>
            <pc:docMk/>
            <pc:sldMk cId="922460241" sldId="264"/>
            <ac:spMk id="2" creationId="{6AD8FE0D-E976-4578-A1A7-95105327048C}"/>
          </ac:spMkLst>
        </pc:spChg>
        <pc:spChg chg="mod">
          <ac:chgData name="Steve Shellhammer" userId="0e71f22d-ee3e-49c0-82ff-dbc290af8082" providerId="ADAL" clId="{5D8DA55E-6680-4944-9F37-73F9855C1955}" dt="2022-01-26T23:00:25.431" v="2147" actId="20577"/>
          <ac:spMkLst>
            <pc:docMk/>
            <pc:sldMk cId="922460241" sldId="264"/>
            <ac:spMk id="3" creationId="{CAED19BA-CDD7-41FC-B890-2A78F4F1EDF4}"/>
          </ac:spMkLst>
        </pc:spChg>
      </pc:sldChg>
      <pc:sldChg chg="modSp add del mod">
        <pc:chgData name="Steve Shellhammer" userId="0e71f22d-ee3e-49c0-82ff-dbc290af8082" providerId="ADAL" clId="{5D8DA55E-6680-4944-9F37-73F9855C1955}" dt="2022-01-31T21:27:22.146" v="4033" actId="47"/>
        <pc:sldMkLst>
          <pc:docMk/>
          <pc:sldMk cId="3294797052" sldId="265"/>
        </pc:sldMkLst>
        <pc:spChg chg="mod">
          <ac:chgData name="Steve Shellhammer" userId="0e71f22d-ee3e-49c0-82ff-dbc290af8082" providerId="ADAL" clId="{5D8DA55E-6680-4944-9F37-73F9855C1955}" dt="2022-01-27T00:37:38.131" v="2150" actId="20577"/>
          <ac:spMkLst>
            <pc:docMk/>
            <pc:sldMk cId="3294797052" sldId="265"/>
            <ac:spMk id="2" creationId="{4040FD2F-58BC-4659-B240-C0DDF57BE353}"/>
          </ac:spMkLst>
        </pc:spChg>
        <pc:spChg chg="mod">
          <ac:chgData name="Steve Shellhammer" userId="0e71f22d-ee3e-49c0-82ff-dbc290af8082" providerId="ADAL" clId="{5D8DA55E-6680-4944-9F37-73F9855C1955}" dt="2022-01-27T00:38:04.415" v="2229" actId="20577"/>
          <ac:spMkLst>
            <pc:docMk/>
            <pc:sldMk cId="3294797052" sldId="265"/>
            <ac:spMk id="3" creationId="{DE896106-F56C-484F-8808-3D72CC7C43E7}"/>
          </ac:spMkLst>
        </pc:spChg>
      </pc:sldChg>
      <pc:sldChg chg="addSp delSp modSp new mod">
        <pc:chgData name="Steve Shellhammer" userId="0e71f22d-ee3e-49c0-82ff-dbc290af8082" providerId="ADAL" clId="{5D8DA55E-6680-4944-9F37-73F9855C1955}" dt="2022-02-02T16:41:51.832" v="4099" actId="6549"/>
        <pc:sldMkLst>
          <pc:docMk/>
          <pc:sldMk cId="753744538" sldId="266"/>
        </pc:sldMkLst>
        <pc:spChg chg="mod">
          <ac:chgData name="Steve Shellhammer" userId="0e71f22d-ee3e-49c0-82ff-dbc290af8082" providerId="ADAL" clId="{5D8DA55E-6680-4944-9F37-73F9855C1955}" dt="2022-01-31T21:19:37.632" v="3320" actId="403"/>
          <ac:spMkLst>
            <pc:docMk/>
            <pc:sldMk cId="753744538" sldId="266"/>
            <ac:spMk id="2" creationId="{2DBC8A5E-136B-403F-8C3C-7A77117821B6}"/>
          </ac:spMkLst>
        </pc:spChg>
        <pc:spChg chg="del">
          <ac:chgData name="Steve Shellhammer" userId="0e71f22d-ee3e-49c0-82ff-dbc290af8082" providerId="ADAL" clId="{5D8DA55E-6680-4944-9F37-73F9855C1955}" dt="2022-01-31T21:11:36.135" v="2371" actId="3680"/>
          <ac:spMkLst>
            <pc:docMk/>
            <pc:sldMk cId="753744538" sldId="266"/>
            <ac:spMk id="3" creationId="{9306D05E-044C-4588-938D-ECD128CF30B6}"/>
          </ac:spMkLst>
        </pc:spChg>
        <pc:graphicFrameChg chg="add mod ord modGraphic">
          <ac:chgData name="Steve Shellhammer" userId="0e71f22d-ee3e-49c0-82ff-dbc290af8082" providerId="ADAL" clId="{5D8DA55E-6680-4944-9F37-73F9855C1955}" dt="2022-02-02T16:41:51.832" v="4099" actId="6549"/>
          <ac:graphicFrameMkLst>
            <pc:docMk/>
            <pc:sldMk cId="753744538" sldId="266"/>
            <ac:graphicFrameMk id="7" creationId="{A6AC749E-3067-4FC2-8188-27677AB98CC0}"/>
          </ac:graphicFrameMkLst>
        </pc:graphicFrameChg>
      </pc:sldChg>
      <pc:sldChg chg="modSp new mod">
        <pc:chgData name="Steve Shellhammer" userId="0e71f22d-ee3e-49c0-82ff-dbc290af8082" providerId="ADAL" clId="{5D8DA55E-6680-4944-9F37-73F9855C1955}" dt="2022-02-02T16:43:30.164" v="4195" actId="20577"/>
        <pc:sldMkLst>
          <pc:docMk/>
          <pc:sldMk cId="2051032734" sldId="267"/>
        </pc:sldMkLst>
        <pc:spChg chg="mod">
          <ac:chgData name="Steve Shellhammer" userId="0e71f22d-ee3e-49c0-82ff-dbc290af8082" providerId="ADAL" clId="{5D8DA55E-6680-4944-9F37-73F9855C1955}" dt="2022-01-31T21:24:24.438" v="3707" actId="20577"/>
          <ac:spMkLst>
            <pc:docMk/>
            <pc:sldMk cId="2051032734" sldId="267"/>
            <ac:spMk id="2" creationId="{363AA7AE-805D-475E-9E97-853EA35DBEBD}"/>
          </ac:spMkLst>
        </pc:spChg>
        <pc:spChg chg="mod">
          <ac:chgData name="Steve Shellhammer" userId="0e71f22d-ee3e-49c0-82ff-dbc290af8082" providerId="ADAL" clId="{5D8DA55E-6680-4944-9F37-73F9855C1955}" dt="2022-02-02T16:43:30.164" v="4195" actId="20577"/>
          <ac:spMkLst>
            <pc:docMk/>
            <pc:sldMk cId="2051032734" sldId="267"/>
            <ac:spMk id="3" creationId="{99148B7E-11DC-47C0-8D30-65CFDE6E42BB}"/>
          </ac:spMkLst>
        </pc:spChg>
      </pc:sldChg>
      <pc:sldMasterChg chg="modSldLayout">
        <pc:chgData name="Steve Shellhammer" userId="0e71f22d-ee3e-49c0-82ff-dbc290af8082" providerId="ADAL" clId="{5D8DA55E-6680-4944-9F37-73F9855C1955}" dt="2022-01-26T18:42:30.058" v="41" actId="20577"/>
        <pc:sldMasterMkLst>
          <pc:docMk/>
          <pc:sldMasterMk cId="0" sldId="2147483648"/>
        </pc:sldMasterMkLst>
        <pc:sldLayoutChg chg="modSp mod">
          <pc:chgData name="Steve Shellhammer" userId="0e71f22d-ee3e-49c0-82ff-dbc290af8082" providerId="ADAL" clId="{5D8DA55E-6680-4944-9F37-73F9855C1955}" dt="2022-01-26T18:42:30.058" v="41" actId="20577"/>
          <pc:sldLayoutMkLst>
            <pc:docMk/>
            <pc:sldMasterMk cId="0" sldId="2147483648"/>
            <pc:sldLayoutMk cId="0" sldId="2147483650"/>
          </pc:sldLayoutMkLst>
          <pc:spChg chg="mod">
            <ac:chgData name="Steve Shellhammer" userId="0e71f22d-ee3e-49c0-82ff-dbc290af8082" providerId="ADAL" clId="{5D8DA55E-6680-4944-9F37-73F9855C1955}" dt="2022-01-26T18:42:30.058" v="4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5BB3EC01-B7D7-44A0-BD3F-4260C0ED37CE}"/>
    <pc:docChg chg="custSel addSld delSld modSld modMainMaster">
      <pc:chgData name="Steve Shellhammer" userId="0e71f22d-ee3e-49c0-82ff-dbc290af8082" providerId="ADAL" clId="{5BB3EC01-B7D7-44A0-BD3F-4260C0ED37CE}" dt="2022-09-29T20:22:33.349" v="37" actId="255"/>
      <pc:docMkLst>
        <pc:docMk/>
      </pc:docMkLst>
      <pc:sldChg chg="addSp delSp modSp mod">
        <pc:chgData name="Steve Shellhammer" userId="0e71f22d-ee3e-49c0-82ff-dbc290af8082" providerId="ADAL" clId="{5BB3EC01-B7D7-44A0-BD3F-4260C0ED37CE}" dt="2022-09-29T20:13:44.686" v="15" actId="403"/>
        <pc:sldMkLst>
          <pc:docMk/>
          <pc:sldMk cId="0" sldId="256"/>
        </pc:sldMkLst>
        <pc:spChg chg="add del mod">
          <ac:chgData name="Steve Shellhammer" userId="0e71f22d-ee3e-49c0-82ff-dbc290af8082" providerId="ADAL" clId="{5BB3EC01-B7D7-44A0-BD3F-4260C0ED37CE}" dt="2022-09-29T20:12:18.168" v="2" actId="478"/>
          <ac:spMkLst>
            <pc:docMk/>
            <pc:sldMk cId="0" sldId="256"/>
            <ac:spMk id="4" creationId="{D140A601-8464-908C-9083-BC493A96864D}"/>
          </ac:spMkLst>
        </pc:spChg>
        <pc:spChg chg="add del mod">
          <ac:chgData name="Steve Shellhammer" userId="0e71f22d-ee3e-49c0-82ff-dbc290af8082" providerId="ADAL" clId="{5BB3EC01-B7D7-44A0-BD3F-4260C0ED37CE}" dt="2022-09-29T20:12:23.079" v="4" actId="478"/>
          <ac:spMkLst>
            <pc:docMk/>
            <pc:sldMk cId="0" sldId="256"/>
            <ac:spMk id="6" creationId="{5CEDB0F3-B1FC-EF51-B7A6-77CD93C834D5}"/>
          </ac:spMkLst>
        </pc:spChg>
        <pc:spChg chg="add mod">
          <ac:chgData name="Steve Shellhammer" userId="0e71f22d-ee3e-49c0-82ff-dbc290af8082" providerId="ADAL" clId="{5BB3EC01-B7D7-44A0-BD3F-4260C0ED37CE}" dt="2022-09-29T20:13:44.686" v="15" actId="403"/>
          <ac:spMkLst>
            <pc:docMk/>
            <pc:sldMk cId="0" sldId="256"/>
            <ac:spMk id="9" creationId="{0E31A46A-2C9E-3C6E-1BCA-1D63DB6F5F0E}"/>
          </ac:spMkLst>
        </pc:spChg>
        <pc:spChg chg="del mod">
          <ac:chgData name="Steve Shellhammer" userId="0e71f22d-ee3e-49c0-82ff-dbc290af8082" providerId="ADAL" clId="{5BB3EC01-B7D7-44A0-BD3F-4260C0ED37CE}" dt="2022-09-29T20:12:20.382" v="3" actId="478"/>
          <ac:spMkLst>
            <pc:docMk/>
            <pc:sldMk cId="0" sldId="256"/>
            <ac:spMk id="3073" creationId="{00000000-0000-0000-0000-000000000000}"/>
          </ac:spMkLst>
        </pc:spChg>
        <pc:spChg chg="del">
          <ac:chgData name="Steve Shellhammer" userId="0e71f22d-ee3e-49c0-82ff-dbc290af8082" providerId="ADAL" clId="{5BB3EC01-B7D7-44A0-BD3F-4260C0ED37CE}" dt="2022-09-29T20:12:15.628" v="1" actId="478"/>
          <ac:spMkLst>
            <pc:docMk/>
            <pc:sldMk cId="0" sldId="256"/>
            <ac:spMk id="3074" creationId="{00000000-0000-0000-0000-000000000000}"/>
          </ac:spMkLst>
        </pc:spChg>
        <pc:spChg chg="del">
          <ac:chgData name="Steve Shellhammer" userId="0e71f22d-ee3e-49c0-82ff-dbc290af8082" providerId="ADAL" clId="{5BB3EC01-B7D7-44A0-BD3F-4260C0ED37CE}" dt="2022-09-29T20:12:15.628" v="1" actId="478"/>
          <ac:spMkLst>
            <pc:docMk/>
            <pc:sldMk cId="0" sldId="256"/>
            <ac:spMk id="3076" creationId="{00000000-0000-0000-0000-000000000000}"/>
          </ac:spMkLst>
        </pc:spChg>
        <pc:graphicFrameChg chg="del">
          <ac:chgData name="Steve Shellhammer" userId="0e71f22d-ee3e-49c0-82ff-dbc290af8082" providerId="ADAL" clId="{5BB3EC01-B7D7-44A0-BD3F-4260C0ED37CE}" dt="2022-09-29T20:12:15.628" v="1" actId="478"/>
          <ac:graphicFrameMkLst>
            <pc:docMk/>
            <pc:sldMk cId="0" sldId="256"/>
            <ac:graphicFrameMk id="10" creationId="{56BFF8FC-15E6-4208-9DB8-296FB6B5AC3E}"/>
          </ac:graphicFrameMkLst>
        </pc:graphicFrameChg>
      </pc:sldChg>
      <pc:sldChg chg="modSp mod">
        <pc:chgData name="Steve Shellhammer" userId="0e71f22d-ee3e-49c0-82ff-dbc290af8082" providerId="ADAL" clId="{5BB3EC01-B7D7-44A0-BD3F-4260C0ED37CE}" dt="2022-09-29T20:14:21.304" v="20" actId="20577"/>
        <pc:sldMkLst>
          <pc:docMk/>
          <pc:sldMk cId="4069668031" sldId="257"/>
        </pc:sldMkLst>
        <pc:spChg chg="mod">
          <ac:chgData name="Steve Shellhammer" userId="0e71f22d-ee3e-49c0-82ff-dbc290af8082" providerId="ADAL" clId="{5BB3EC01-B7D7-44A0-BD3F-4260C0ED37CE}" dt="2022-09-29T20:14:21.304" v="20" actId="20577"/>
          <ac:spMkLst>
            <pc:docMk/>
            <pc:sldMk cId="4069668031" sldId="257"/>
            <ac:spMk id="3" creationId="{BADAA4CC-3C74-43CC-B281-1107AAF576E7}"/>
          </ac:spMkLst>
        </pc:spChg>
      </pc:sldChg>
      <pc:sldChg chg="addSp delSp modSp new mod">
        <pc:chgData name="Steve Shellhammer" userId="0e71f22d-ee3e-49c0-82ff-dbc290af8082" providerId="ADAL" clId="{5BB3EC01-B7D7-44A0-BD3F-4260C0ED37CE}" dt="2022-09-29T20:22:33.349" v="37" actId="255"/>
        <pc:sldMkLst>
          <pc:docMk/>
          <pc:sldMk cId="1296192571" sldId="258"/>
        </pc:sldMkLst>
        <pc:spChg chg="del">
          <ac:chgData name="Steve Shellhammer" userId="0e71f22d-ee3e-49c0-82ff-dbc290af8082" providerId="ADAL" clId="{5BB3EC01-B7D7-44A0-BD3F-4260C0ED37CE}" dt="2022-09-29T20:14:32.372" v="22" actId="478"/>
          <ac:spMkLst>
            <pc:docMk/>
            <pc:sldMk cId="1296192571" sldId="258"/>
            <ac:spMk id="2" creationId="{D139A247-A130-5BC3-11BF-D1D2F88645B8}"/>
          </ac:spMkLst>
        </pc:spChg>
        <pc:spChg chg="del">
          <ac:chgData name="Steve Shellhammer" userId="0e71f22d-ee3e-49c0-82ff-dbc290af8082" providerId="ADAL" clId="{5BB3EC01-B7D7-44A0-BD3F-4260C0ED37CE}" dt="2022-09-29T20:14:33.857" v="23" actId="478"/>
          <ac:spMkLst>
            <pc:docMk/>
            <pc:sldMk cId="1296192571" sldId="258"/>
            <ac:spMk id="3" creationId="{F84A2D07-8D23-09A0-6E8F-AC50607CEED8}"/>
          </ac:spMkLst>
        </pc:spChg>
        <pc:graphicFrameChg chg="add mod modGraphic">
          <ac:chgData name="Steve Shellhammer" userId="0e71f22d-ee3e-49c0-82ff-dbc290af8082" providerId="ADAL" clId="{5BB3EC01-B7D7-44A0-BD3F-4260C0ED37CE}" dt="2022-09-29T20:22:33.349" v="37" actId="255"/>
          <ac:graphicFrameMkLst>
            <pc:docMk/>
            <pc:sldMk cId="1296192571" sldId="258"/>
            <ac:graphicFrameMk id="7" creationId="{C7CC807D-6045-865D-9CA1-B5104B9376A6}"/>
          </ac:graphicFrameMkLst>
        </pc:graphicFrameChg>
      </pc:sldChg>
      <pc:sldChg chg="del">
        <pc:chgData name="Steve Shellhammer" userId="0e71f22d-ee3e-49c0-82ff-dbc290af8082" providerId="ADAL" clId="{5BB3EC01-B7D7-44A0-BD3F-4260C0ED37CE}" dt="2022-09-29T20:14:14.606" v="16" actId="47"/>
        <pc:sldMkLst>
          <pc:docMk/>
          <pc:sldMk cId="753744538" sldId="266"/>
        </pc:sldMkLst>
      </pc:sldChg>
      <pc:sldChg chg="del">
        <pc:chgData name="Steve Shellhammer" userId="0e71f22d-ee3e-49c0-82ff-dbc290af8082" providerId="ADAL" clId="{5BB3EC01-B7D7-44A0-BD3F-4260C0ED37CE}" dt="2022-09-29T20:14:14.606" v="16" actId="47"/>
        <pc:sldMkLst>
          <pc:docMk/>
          <pc:sldMk cId="2811638502" sldId="268"/>
        </pc:sldMkLst>
      </pc:sldChg>
      <pc:sldChg chg="del">
        <pc:chgData name="Steve Shellhammer" userId="0e71f22d-ee3e-49c0-82ff-dbc290af8082" providerId="ADAL" clId="{5BB3EC01-B7D7-44A0-BD3F-4260C0ED37CE}" dt="2022-09-29T20:14:14.606" v="16" actId="47"/>
        <pc:sldMkLst>
          <pc:docMk/>
          <pc:sldMk cId="2029108800" sldId="269"/>
        </pc:sldMkLst>
      </pc:sldChg>
      <pc:sldChg chg="del">
        <pc:chgData name="Steve Shellhammer" userId="0e71f22d-ee3e-49c0-82ff-dbc290af8082" providerId="ADAL" clId="{5BB3EC01-B7D7-44A0-BD3F-4260C0ED37CE}" dt="2022-09-29T20:14:14.606" v="16" actId="47"/>
        <pc:sldMkLst>
          <pc:docMk/>
          <pc:sldMk cId="4132591136" sldId="270"/>
        </pc:sldMkLst>
      </pc:sldChg>
      <pc:sldChg chg="del">
        <pc:chgData name="Steve Shellhammer" userId="0e71f22d-ee3e-49c0-82ff-dbc290af8082" providerId="ADAL" clId="{5BB3EC01-B7D7-44A0-BD3F-4260C0ED37CE}" dt="2022-09-29T20:14:14.606" v="16" actId="47"/>
        <pc:sldMkLst>
          <pc:docMk/>
          <pc:sldMk cId="88095273" sldId="271"/>
        </pc:sldMkLst>
      </pc:sldChg>
      <pc:sldChg chg="del">
        <pc:chgData name="Steve Shellhammer" userId="0e71f22d-ee3e-49c0-82ff-dbc290af8082" providerId="ADAL" clId="{5BB3EC01-B7D7-44A0-BD3F-4260C0ED37CE}" dt="2022-09-29T20:14:14.606" v="16" actId="47"/>
        <pc:sldMkLst>
          <pc:docMk/>
          <pc:sldMk cId="1981016421" sldId="272"/>
        </pc:sldMkLst>
      </pc:sldChg>
      <pc:sldChg chg="del">
        <pc:chgData name="Steve Shellhammer" userId="0e71f22d-ee3e-49c0-82ff-dbc290af8082" providerId="ADAL" clId="{5BB3EC01-B7D7-44A0-BD3F-4260C0ED37CE}" dt="2022-09-29T20:14:14.606" v="16" actId="47"/>
        <pc:sldMkLst>
          <pc:docMk/>
          <pc:sldMk cId="970039837" sldId="273"/>
        </pc:sldMkLst>
      </pc:sldChg>
      <pc:sldChg chg="del">
        <pc:chgData name="Steve Shellhammer" userId="0e71f22d-ee3e-49c0-82ff-dbc290af8082" providerId="ADAL" clId="{5BB3EC01-B7D7-44A0-BD3F-4260C0ED37CE}" dt="2022-09-29T20:14:14.606" v="16" actId="47"/>
        <pc:sldMkLst>
          <pc:docMk/>
          <pc:sldMk cId="4225332199" sldId="274"/>
        </pc:sldMkLst>
      </pc:sldChg>
      <pc:sldChg chg="del">
        <pc:chgData name="Steve Shellhammer" userId="0e71f22d-ee3e-49c0-82ff-dbc290af8082" providerId="ADAL" clId="{5BB3EC01-B7D7-44A0-BD3F-4260C0ED37CE}" dt="2022-09-29T20:14:14.606" v="16" actId="47"/>
        <pc:sldMkLst>
          <pc:docMk/>
          <pc:sldMk cId="1114488751" sldId="275"/>
        </pc:sldMkLst>
      </pc:sldChg>
      <pc:sldChg chg="del">
        <pc:chgData name="Steve Shellhammer" userId="0e71f22d-ee3e-49c0-82ff-dbc290af8082" providerId="ADAL" clId="{5BB3EC01-B7D7-44A0-BD3F-4260C0ED37CE}" dt="2022-09-29T20:14:14.606" v="16" actId="47"/>
        <pc:sldMkLst>
          <pc:docMk/>
          <pc:sldMk cId="3732574080" sldId="276"/>
        </pc:sldMkLst>
      </pc:sldChg>
      <pc:sldMasterChg chg="modSldLayout">
        <pc:chgData name="Steve Shellhammer" userId="0e71f22d-ee3e-49c0-82ff-dbc290af8082" providerId="ADAL" clId="{5BB3EC01-B7D7-44A0-BD3F-4260C0ED37CE}" dt="2022-09-29T20:15:01.876" v="33" actId="20577"/>
        <pc:sldMasterMkLst>
          <pc:docMk/>
          <pc:sldMasterMk cId="0" sldId="2147483648"/>
        </pc:sldMasterMkLst>
        <pc:sldLayoutChg chg="modSp mod">
          <pc:chgData name="Steve Shellhammer" userId="0e71f22d-ee3e-49c0-82ff-dbc290af8082" providerId="ADAL" clId="{5BB3EC01-B7D7-44A0-BD3F-4260C0ED37CE}" dt="2022-09-29T20:15:01.876" v="33" actId="20577"/>
          <pc:sldLayoutMkLst>
            <pc:docMk/>
            <pc:sldMasterMk cId="0" sldId="2147483648"/>
            <pc:sldLayoutMk cId="0" sldId="2147483650"/>
          </pc:sldLayoutMkLst>
          <pc:spChg chg="mod">
            <ac:chgData name="Steve Shellhammer" userId="0e71f22d-ee3e-49c0-82ff-dbc290af8082" providerId="ADAL" clId="{5BB3EC01-B7D7-44A0-BD3F-4260C0ED37CE}" dt="2022-09-29T20:15:01.876" v="33"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BCEA69D1-673C-42E1-B01D-80E3742CB97E}"/>
    <pc:docChg chg="undo custSel addSld modSld">
      <pc:chgData name="Steve Shellhammer" userId="0e71f22d-ee3e-49c0-82ff-dbc290af8082" providerId="ADAL" clId="{BCEA69D1-673C-42E1-B01D-80E3742CB97E}" dt="2022-01-14T18:48:25.068" v="1622" actId="403"/>
      <pc:docMkLst>
        <pc:docMk/>
      </pc:docMkLst>
      <pc:sldChg chg="modSp mod">
        <pc:chgData name="Steve Shellhammer" userId="0e71f22d-ee3e-49c0-82ff-dbc290af8082" providerId="ADAL" clId="{BCEA69D1-673C-42E1-B01D-80E3742CB97E}" dt="2022-01-14T18:21:23.752" v="111" actId="1035"/>
        <pc:sldMkLst>
          <pc:docMk/>
          <pc:sldMk cId="0" sldId="256"/>
        </pc:sldMkLst>
        <pc:spChg chg="mod">
          <ac:chgData name="Steve Shellhammer" userId="0e71f22d-ee3e-49c0-82ff-dbc290af8082" providerId="ADAL" clId="{BCEA69D1-673C-42E1-B01D-80E3742CB97E}" dt="2022-01-14T18:21:23.752" v="111" actId="1035"/>
          <ac:spMkLst>
            <pc:docMk/>
            <pc:sldMk cId="0" sldId="256"/>
            <ac:spMk id="3073" creationId="{00000000-0000-0000-0000-000000000000}"/>
          </ac:spMkLst>
        </pc:spChg>
        <pc:spChg chg="mod">
          <ac:chgData name="Steve Shellhammer" userId="0e71f22d-ee3e-49c0-82ff-dbc290af8082" providerId="ADAL" clId="{BCEA69D1-673C-42E1-B01D-80E3742CB97E}" dt="2022-01-14T18:15:49.897" v="25" actId="20577"/>
          <ac:spMkLst>
            <pc:docMk/>
            <pc:sldMk cId="0" sldId="256"/>
            <ac:spMk id="3074" creationId="{00000000-0000-0000-0000-000000000000}"/>
          </ac:spMkLst>
        </pc:spChg>
      </pc:sldChg>
      <pc:sldChg chg="modSp mod">
        <pc:chgData name="Steve Shellhammer" userId="0e71f22d-ee3e-49c0-82ff-dbc290af8082" providerId="ADAL" clId="{BCEA69D1-673C-42E1-B01D-80E3742CB97E}" dt="2022-01-14T18:48:25.068" v="1622" actId="403"/>
        <pc:sldMkLst>
          <pc:docMk/>
          <pc:sldMk cId="1818284453" sldId="257"/>
        </pc:sldMkLst>
        <pc:spChg chg="mod">
          <ac:chgData name="Steve Shellhammer" userId="0e71f22d-ee3e-49c0-82ff-dbc290af8082" providerId="ADAL" clId="{BCEA69D1-673C-42E1-B01D-80E3742CB97E}" dt="2022-01-14T18:17:56.220" v="101" actId="313"/>
          <ac:spMkLst>
            <pc:docMk/>
            <pc:sldMk cId="1818284453" sldId="257"/>
            <ac:spMk id="2" creationId="{64533BB7-FAFB-4FC3-981D-0A6567FBDDEE}"/>
          </ac:spMkLst>
        </pc:spChg>
        <pc:graphicFrameChg chg="mod modGraphic">
          <ac:chgData name="Steve Shellhammer" userId="0e71f22d-ee3e-49c0-82ff-dbc290af8082" providerId="ADAL" clId="{BCEA69D1-673C-42E1-B01D-80E3742CB97E}" dt="2022-01-14T18:48:25.068" v="1622" actId="403"/>
          <ac:graphicFrameMkLst>
            <pc:docMk/>
            <pc:sldMk cId="1818284453" sldId="257"/>
            <ac:graphicFrameMk id="7" creationId="{A42A355E-236F-460F-83F1-4F072CA8B84A}"/>
          </ac:graphicFrameMkLst>
        </pc:graphicFrameChg>
      </pc:sldChg>
      <pc:sldChg chg="modSp new mod">
        <pc:chgData name="Steve Shellhammer" userId="0e71f22d-ee3e-49c0-82ff-dbc290af8082" providerId="ADAL" clId="{BCEA69D1-673C-42E1-B01D-80E3742CB97E}" dt="2022-01-14T18:45:51.976" v="1459" actId="5793"/>
        <pc:sldMkLst>
          <pc:docMk/>
          <pc:sldMk cId="356621778" sldId="258"/>
        </pc:sldMkLst>
        <pc:spChg chg="mod">
          <ac:chgData name="Steve Shellhammer" userId="0e71f22d-ee3e-49c0-82ff-dbc290af8082" providerId="ADAL" clId="{BCEA69D1-673C-42E1-B01D-80E3742CB97E}" dt="2022-01-14T18:44:40.611" v="1336" actId="404"/>
          <ac:spMkLst>
            <pc:docMk/>
            <pc:sldMk cId="356621778" sldId="258"/>
            <ac:spMk id="2" creationId="{9F9984DD-D84A-4A43-911A-298DE66101E0}"/>
          </ac:spMkLst>
        </pc:spChg>
        <pc:spChg chg="mod">
          <ac:chgData name="Steve Shellhammer" userId="0e71f22d-ee3e-49c0-82ff-dbc290af8082" providerId="ADAL" clId="{BCEA69D1-673C-42E1-B01D-80E3742CB97E}" dt="2022-01-14T18:45:51.976" v="1459" actId="5793"/>
          <ac:spMkLst>
            <pc:docMk/>
            <pc:sldMk cId="356621778" sldId="258"/>
            <ac:spMk id="3" creationId="{4A383488-9007-4109-87C4-9AF9607224DA}"/>
          </ac:spMkLst>
        </pc:spChg>
      </pc:sldChg>
      <pc:sldChg chg="modSp add mod">
        <pc:chgData name="Steve Shellhammer" userId="0e71f22d-ee3e-49c0-82ff-dbc290af8082" providerId="ADAL" clId="{BCEA69D1-673C-42E1-B01D-80E3742CB97E}" dt="2022-01-14T18:47:29.498" v="1563" actId="20577"/>
        <pc:sldMkLst>
          <pc:docMk/>
          <pc:sldMk cId="1216426484" sldId="259"/>
        </pc:sldMkLst>
        <pc:spChg chg="mod">
          <ac:chgData name="Steve Shellhammer" userId="0e71f22d-ee3e-49c0-82ff-dbc290af8082" providerId="ADAL" clId="{BCEA69D1-673C-42E1-B01D-80E3742CB97E}" dt="2022-01-14T18:46:26.168" v="1462" actId="20577"/>
          <ac:spMkLst>
            <pc:docMk/>
            <pc:sldMk cId="1216426484" sldId="259"/>
            <ac:spMk id="2" creationId="{9F9984DD-D84A-4A43-911A-298DE66101E0}"/>
          </ac:spMkLst>
        </pc:spChg>
        <pc:spChg chg="mod">
          <ac:chgData name="Steve Shellhammer" userId="0e71f22d-ee3e-49c0-82ff-dbc290af8082" providerId="ADAL" clId="{BCEA69D1-673C-42E1-B01D-80E3742CB97E}" dt="2022-01-14T18:47:29.498" v="1563" actId="20577"/>
          <ac:spMkLst>
            <pc:docMk/>
            <pc:sldMk cId="1216426484" sldId="259"/>
            <ac:spMk id="3" creationId="{4A383488-9007-4109-87C4-9AF9607224DA}"/>
          </ac:spMkLst>
        </pc:spChg>
      </pc:sldChg>
      <pc:sldChg chg="modSp add mod">
        <pc:chgData name="Steve Shellhammer" userId="0e71f22d-ee3e-49c0-82ff-dbc290af8082" providerId="ADAL" clId="{BCEA69D1-673C-42E1-B01D-80E3742CB97E}" dt="2022-01-14T18:48:01.947" v="1620" actId="20577"/>
        <pc:sldMkLst>
          <pc:docMk/>
          <pc:sldMk cId="1903606974" sldId="260"/>
        </pc:sldMkLst>
        <pc:spChg chg="mod">
          <ac:chgData name="Steve Shellhammer" userId="0e71f22d-ee3e-49c0-82ff-dbc290af8082" providerId="ADAL" clId="{BCEA69D1-673C-42E1-B01D-80E3742CB97E}" dt="2022-01-14T18:47:02.300" v="1497" actId="20577"/>
          <ac:spMkLst>
            <pc:docMk/>
            <pc:sldMk cId="1903606974" sldId="260"/>
            <ac:spMk id="2" creationId="{9F9984DD-D84A-4A43-911A-298DE66101E0}"/>
          </ac:spMkLst>
        </pc:spChg>
        <pc:spChg chg="mod">
          <ac:chgData name="Steve Shellhammer" userId="0e71f22d-ee3e-49c0-82ff-dbc290af8082" providerId="ADAL" clId="{BCEA69D1-673C-42E1-B01D-80E3742CB97E}" dt="2022-01-14T18:48:01.947" v="1620" actId="20577"/>
          <ac:spMkLst>
            <pc:docMk/>
            <pc:sldMk cId="1903606974" sldId="260"/>
            <ac:spMk id="3" creationId="{4A383488-9007-4109-87C4-9AF9607224DA}"/>
          </ac:spMkLst>
        </pc:spChg>
      </pc:sld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E1157D11-2E0C-4DB3-B07C-A1DC3C224DF0}"/>
    <pc:docChg chg="undo custSel addSld modSld sldOrd">
      <pc:chgData name="Steve Shellhammer" userId="0e71f22d-ee3e-49c0-82ff-dbc290af8082" providerId="ADAL" clId="{E1157D11-2E0C-4DB3-B07C-A1DC3C224DF0}" dt="2022-10-04T22:51:24.944" v="369" actId="20577"/>
      <pc:docMkLst>
        <pc:docMk/>
      </pc:docMkLst>
      <pc:sldChg chg="modSp mod">
        <pc:chgData name="Steve Shellhammer" userId="0e71f22d-ee3e-49c0-82ff-dbc290af8082" providerId="ADAL" clId="{E1157D11-2E0C-4DB3-B07C-A1DC3C224DF0}" dt="2022-10-04T22:51:24.944" v="369" actId="20577"/>
        <pc:sldMkLst>
          <pc:docMk/>
          <pc:sldMk cId="3307144013" sldId="264"/>
        </pc:sldMkLst>
        <pc:graphicFrameChg chg="modGraphic">
          <ac:chgData name="Steve Shellhammer" userId="0e71f22d-ee3e-49c0-82ff-dbc290af8082" providerId="ADAL" clId="{E1157D11-2E0C-4DB3-B07C-A1DC3C224DF0}" dt="2022-10-04T22:51:24.944" v="369" actId="20577"/>
          <ac:graphicFrameMkLst>
            <pc:docMk/>
            <pc:sldMk cId="3307144013" sldId="264"/>
            <ac:graphicFrameMk id="7" creationId="{852F2CCA-BFB3-325B-EEEF-CA50865384EF}"/>
          </ac:graphicFrameMkLst>
        </pc:graphicFrameChg>
      </pc:sldChg>
      <pc:sldChg chg="addSp delSp modSp new mod ord">
        <pc:chgData name="Steve Shellhammer" userId="0e71f22d-ee3e-49c0-82ff-dbc290af8082" providerId="ADAL" clId="{E1157D11-2E0C-4DB3-B07C-A1DC3C224DF0}" dt="2022-10-04T21:04:39.605" v="36" actId="20578"/>
        <pc:sldMkLst>
          <pc:docMk/>
          <pc:sldMk cId="3315497644" sldId="265"/>
        </pc:sldMkLst>
        <pc:spChg chg="mod">
          <ac:chgData name="Steve Shellhammer" userId="0e71f22d-ee3e-49c0-82ff-dbc290af8082" providerId="ADAL" clId="{E1157D11-2E0C-4DB3-B07C-A1DC3C224DF0}" dt="2022-10-04T19:00:46.338" v="17" actId="20577"/>
          <ac:spMkLst>
            <pc:docMk/>
            <pc:sldMk cId="3315497644" sldId="265"/>
            <ac:spMk id="2" creationId="{8465E1FD-7896-D103-AFAC-53326B1F5A8E}"/>
          </ac:spMkLst>
        </pc:spChg>
        <pc:spChg chg="del">
          <ac:chgData name="Steve Shellhammer" userId="0e71f22d-ee3e-49c0-82ff-dbc290af8082" providerId="ADAL" clId="{E1157D11-2E0C-4DB3-B07C-A1DC3C224DF0}" dt="2022-10-04T19:00:52.027" v="18" actId="478"/>
          <ac:spMkLst>
            <pc:docMk/>
            <pc:sldMk cId="3315497644" sldId="265"/>
            <ac:spMk id="3" creationId="{18B5BE92-6973-FCF5-962A-EF64C04F0F3A}"/>
          </ac:spMkLst>
        </pc:spChg>
        <pc:picChg chg="add mod">
          <ac:chgData name="Steve Shellhammer" userId="0e71f22d-ee3e-49c0-82ff-dbc290af8082" providerId="ADAL" clId="{E1157D11-2E0C-4DB3-B07C-A1DC3C224DF0}" dt="2022-10-04T19:01:18.083" v="24" actId="1076"/>
          <ac:picMkLst>
            <pc:docMk/>
            <pc:sldMk cId="3315497644" sldId="265"/>
            <ac:picMk id="8" creationId="{90488E97-CD92-384E-B309-FA354D8B21AC}"/>
          </ac:picMkLst>
        </pc:picChg>
      </pc:sldChg>
      <pc:sldChg chg="addSp delSp modSp add mod ord">
        <pc:chgData name="Steve Shellhammer" userId="0e71f22d-ee3e-49c0-82ff-dbc290af8082" providerId="ADAL" clId="{E1157D11-2E0C-4DB3-B07C-A1DC3C224DF0}" dt="2022-10-04T21:04:39.605" v="36" actId="20578"/>
        <pc:sldMkLst>
          <pc:docMk/>
          <pc:sldMk cId="1739053249" sldId="266"/>
        </pc:sldMkLst>
        <pc:spChg chg="mod">
          <ac:chgData name="Steve Shellhammer" userId="0e71f22d-ee3e-49c0-82ff-dbc290af8082" providerId="ADAL" clId="{E1157D11-2E0C-4DB3-B07C-A1DC3C224DF0}" dt="2022-10-04T19:01:26.732" v="29" actId="20577"/>
          <ac:spMkLst>
            <pc:docMk/>
            <pc:sldMk cId="1739053249" sldId="266"/>
            <ac:spMk id="2" creationId="{8465E1FD-7896-D103-AFAC-53326B1F5A8E}"/>
          </ac:spMkLst>
        </pc:spChg>
        <pc:picChg chg="add mod">
          <ac:chgData name="Steve Shellhammer" userId="0e71f22d-ee3e-49c0-82ff-dbc290af8082" providerId="ADAL" clId="{E1157D11-2E0C-4DB3-B07C-A1DC3C224DF0}" dt="2022-10-04T19:01:47.503" v="33" actId="1076"/>
          <ac:picMkLst>
            <pc:docMk/>
            <pc:sldMk cId="1739053249" sldId="266"/>
            <ac:picMk id="7" creationId="{4D9EF872-4D50-3F16-6941-1485CE9F0034}"/>
          </ac:picMkLst>
        </pc:picChg>
        <pc:picChg chg="del">
          <ac:chgData name="Steve Shellhammer" userId="0e71f22d-ee3e-49c0-82ff-dbc290af8082" providerId="ADAL" clId="{E1157D11-2E0C-4DB3-B07C-A1DC3C224DF0}" dt="2022-10-04T19:01:29.292" v="30" actId="478"/>
          <ac:picMkLst>
            <pc:docMk/>
            <pc:sldMk cId="1739053249" sldId="266"/>
            <ac:picMk id="8" creationId="{90488E97-CD92-384E-B309-FA354D8B21AC}"/>
          </ac:picMkLst>
        </pc:picChg>
      </pc:sldChg>
      <pc:sldChg chg="modSp new mod">
        <pc:chgData name="Steve Shellhammer" userId="0e71f22d-ee3e-49c0-82ff-dbc290af8082" providerId="ADAL" clId="{E1157D11-2E0C-4DB3-B07C-A1DC3C224DF0}" dt="2022-10-04T21:10:13.190" v="368" actId="20577"/>
        <pc:sldMkLst>
          <pc:docMk/>
          <pc:sldMk cId="3677123371" sldId="267"/>
        </pc:sldMkLst>
        <pc:spChg chg="mod">
          <ac:chgData name="Steve Shellhammer" userId="0e71f22d-ee3e-49c0-82ff-dbc290af8082" providerId="ADAL" clId="{E1157D11-2E0C-4DB3-B07C-A1DC3C224DF0}" dt="2022-10-04T21:06:53.775" v="201" actId="14100"/>
          <ac:spMkLst>
            <pc:docMk/>
            <pc:sldMk cId="3677123371" sldId="267"/>
            <ac:spMk id="2" creationId="{744DB3D1-A455-FA6D-51F6-A7EB0BD8A165}"/>
          </ac:spMkLst>
        </pc:spChg>
        <pc:spChg chg="mod">
          <ac:chgData name="Steve Shellhammer" userId="0e71f22d-ee3e-49c0-82ff-dbc290af8082" providerId="ADAL" clId="{E1157D11-2E0C-4DB3-B07C-A1DC3C224DF0}" dt="2022-10-04T21:10:13.190" v="368" actId="20577"/>
          <ac:spMkLst>
            <pc:docMk/>
            <pc:sldMk cId="3677123371" sldId="267"/>
            <ac:spMk id="3" creationId="{C15FF80C-BF23-949D-495A-0DBFA95E3CB2}"/>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76FE10CB-41BE-43D4-AC25-0AAE889FFF8A}"/>
    <pc:docChg chg="custSel addSld delSld modSld modMainMaster">
      <pc:chgData name="Steve Shellhammer" userId="0e71f22d-ee3e-49c0-82ff-dbc290af8082" providerId="ADAL" clId="{76FE10CB-41BE-43D4-AC25-0AAE889FFF8A}" dt="2022-03-03T17:16:02.751" v="1674" actId="20577"/>
      <pc:docMkLst>
        <pc:docMk/>
      </pc:docMkLst>
      <pc:sldChg chg="modSp mod">
        <pc:chgData name="Steve Shellhammer" userId="0e71f22d-ee3e-49c0-82ff-dbc290af8082" providerId="ADAL" clId="{76FE10CB-41BE-43D4-AC25-0AAE889FFF8A}" dt="2022-03-03T17:14:57.790" v="1666" actId="20577"/>
        <pc:sldMkLst>
          <pc:docMk/>
          <pc:sldMk cId="0" sldId="256"/>
        </pc:sldMkLst>
        <pc:spChg chg="mod">
          <ac:chgData name="Steve Shellhammer" userId="0e71f22d-ee3e-49c0-82ff-dbc290af8082" providerId="ADAL" clId="{76FE10CB-41BE-43D4-AC25-0AAE889FFF8A}" dt="2022-03-03T17:14:57.790" v="1666" actId="20577"/>
          <ac:spMkLst>
            <pc:docMk/>
            <pc:sldMk cId="0" sldId="256"/>
            <ac:spMk id="3074" creationId="{00000000-0000-0000-0000-000000000000}"/>
          </ac:spMkLst>
        </pc:spChg>
      </pc:sldChg>
      <pc:sldChg chg="modSp mod">
        <pc:chgData name="Steve Shellhammer" userId="0e71f22d-ee3e-49c0-82ff-dbc290af8082" providerId="ADAL" clId="{76FE10CB-41BE-43D4-AC25-0AAE889FFF8A}" dt="2022-02-28T20:58:32.710" v="1650" actId="6549"/>
        <pc:sldMkLst>
          <pc:docMk/>
          <pc:sldMk cId="4069668031" sldId="257"/>
        </pc:sldMkLst>
        <pc:spChg chg="mod">
          <ac:chgData name="Steve Shellhammer" userId="0e71f22d-ee3e-49c0-82ff-dbc290af8082" providerId="ADAL" clId="{76FE10CB-41BE-43D4-AC25-0AAE889FFF8A}" dt="2022-02-28T20:58:32.710" v="1650" actId="6549"/>
          <ac:spMkLst>
            <pc:docMk/>
            <pc:sldMk cId="4069668031" sldId="257"/>
            <ac:spMk id="3" creationId="{BADAA4CC-3C74-43CC-B281-1107AAF576E7}"/>
          </ac:spMkLst>
        </pc:spChg>
      </pc:sldChg>
      <pc:sldChg chg="modSp del mod">
        <pc:chgData name="Steve Shellhammer" userId="0e71f22d-ee3e-49c0-82ff-dbc290af8082" providerId="ADAL" clId="{76FE10CB-41BE-43D4-AC25-0AAE889FFF8A}" dt="2022-02-26T18:26:58.417" v="1649" actId="47"/>
        <pc:sldMkLst>
          <pc:docMk/>
          <pc:sldMk cId="2229100604" sldId="260"/>
        </pc:sldMkLst>
        <pc:spChg chg="mod">
          <ac:chgData name="Steve Shellhammer" userId="0e71f22d-ee3e-49c0-82ff-dbc290af8082" providerId="ADAL" clId="{76FE10CB-41BE-43D4-AC25-0AAE889FFF8A}" dt="2022-02-25T22:00:29.448" v="597" actId="14100"/>
          <ac:spMkLst>
            <pc:docMk/>
            <pc:sldMk cId="2229100604" sldId="260"/>
            <ac:spMk id="2" creationId="{4040FD2F-58BC-4659-B240-C0DDF57BE353}"/>
          </ac:spMkLst>
        </pc:spChg>
        <pc:spChg chg="mod">
          <ac:chgData name="Steve Shellhammer" userId="0e71f22d-ee3e-49c0-82ff-dbc290af8082" providerId="ADAL" clId="{76FE10CB-41BE-43D4-AC25-0AAE889FFF8A}" dt="2022-02-25T23:01:45.536" v="618" actId="20577"/>
          <ac:spMkLst>
            <pc:docMk/>
            <pc:sldMk cId="2229100604" sldId="260"/>
            <ac:spMk id="3" creationId="{DE896106-F56C-484F-8808-3D72CC7C43E7}"/>
          </ac:spMkLst>
        </pc:spChg>
      </pc:sldChg>
      <pc:sldChg chg="modSp mod">
        <pc:chgData name="Steve Shellhammer" userId="0e71f22d-ee3e-49c0-82ff-dbc290af8082" providerId="ADAL" clId="{76FE10CB-41BE-43D4-AC25-0AAE889FFF8A}" dt="2022-02-03T21:18:36.058" v="433" actId="1036"/>
        <pc:sldMkLst>
          <pc:docMk/>
          <pc:sldMk cId="753744538" sldId="266"/>
        </pc:sldMkLst>
        <pc:spChg chg="mod">
          <ac:chgData name="Steve Shellhammer" userId="0e71f22d-ee3e-49c0-82ff-dbc290af8082" providerId="ADAL" clId="{76FE10CB-41BE-43D4-AC25-0AAE889FFF8A}" dt="2022-02-03T21:17:20.952" v="409" actId="14100"/>
          <ac:spMkLst>
            <pc:docMk/>
            <pc:sldMk cId="753744538" sldId="266"/>
            <ac:spMk id="2" creationId="{2DBC8A5E-136B-403F-8C3C-7A77117821B6}"/>
          </ac:spMkLst>
        </pc:spChg>
        <pc:graphicFrameChg chg="mod modGraphic">
          <ac:chgData name="Steve Shellhammer" userId="0e71f22d-ee3e-49c0-82ff-dbc290af8082" providerId="ADAL" clId="{76FE10CB-41BE-43D4-AC25-0AAE889FFF8A}" dt="2022-02-03T21:18:36.058" v="433" actId="1036"/>
          <ac:graphicFrameMkLst>
            <pc:docMk/>
            <pc:sldMk cId="753744538" sldId="266"/>
            <ac:graphicFrameMk id="7" creationId="{A6AC749E-3067-4FC2-8188-27677AB98CC0}"/>
          </ac:graphicFrameMkLst>
        </pc:graphicFrameChg>
      </pc:sldChg>
      <pc:sldChg chg="del">
        <pc:chgData name="Steve Shellhammer" userId="0e71f22d-ee3e-49c0-82ff-dbc290af8082" providerId="ADAL" clId="{76FE10CB-41BE-43D4-AC25-0AAE889FFF8A}" dt="2022-02-26T18:26:58.417" v="1649" actId="47"/>
        <pc:sldMkLst>
          <pc:docMk/>
          <pc:sldMk cId="2051032734" sldId="267"/>
        </pc:sldMkLst>
      </pc:sldChg>
      <pc:sldChg chg="modSp new mod">
        <pc:chgData name="Steve Shellhammer" userId="0e71f22d-ee3e-49c0-82ff-dbc290af8082" providerId="ADAL" clId="{76FE10CB-41BE-43D4-AC25-0AAE889FFF8A}" dt="2022-02-28T20:59:04.865" v="1662" actId="20577"/>
        <pc:sldMkLst>
          <pc:docMk/>
          <pc:sldMk cId="4225332199" sldId="274"/>
        </pc:sldMkLst>
        <pc:spChg chg="mod">
          <ac:chgData name="Steve Shellhammer" userId="0e71f22d-ee3e-49c0-82ff-dbc290af8082" providerId="ADAL" clId="{76FE10CB-41BE-43D4-AC25-0AAE889FFF8A}" dt="2022-02-26T18:25:42.821" v="1493" actId="14100"/>
          <ac:spMkLst>
            <pc:docMk/>
            <pc:sldMk cId="4225332199" sldId="274"/>
            <ac:spMk id="2" creationId="{FD1EA140-68F6-4CF7-81EB-A22B866E9DB3}"/>
          </ac:spMkLst>
        </pc:spChg>
        <pc:spChg chg="mod">
          <ac:chgData name="Steve Shellhammer" userId="0e71f22d-ee3e-49c0-82ff-dbc290af8082" providerId="ADAL" clId="{76FE10CB-41BE-43D4-AC25-0AAE889FFF8A}" dt="2022-02-28T20:59:04.865" v="1662" actId="20577"/>
          <ac:spMkLst>
            <pc:docMk/>
            <pc:sldMk cId="4225332199" sldId="274"/>
            <ac:spMk id="3" creationId="{C62793B5-F6A5-479B-B8AE-739BA90DE7DD}"/>
          </ac:spMkLst>
        </pc:spChg>
      </pc:sldChg>
      <pc:sldChg chg="modSp new mod">
        <pc:chgData name="Steve Shellhammer" userId="0e71f22d-ee3e-49c0-82ff-dbc290af8082" providerId="ADAL" clId="{76FE10CB-41BE-43D4-AC25-0AAE889FFF8A}" dt="2022-02-26T18:26:51.533" v="1648" actId="20577"/>
        <pc:sldMkLst>
          <pc:docMk/>
          <pc:sldMk cId="1114488751" sldId="275"/>
        </pc:sldMkLst>
        <pc:spChg chg="mod">
          <ac:chgData name="Steve Shellhammer" userId="0e71f22d-ee3e-49c0-82ff-dbc290af8082" providerId="ADAL" clId="{76FE10CB-41BE-43D4-AC25-0AAE889FFF8A}" dt="2022-02-26T18:26:13.785" v="1508" actId="20577"/>
          <ac:spMkLst>
            <pc:docMk/>
            <pc:sldMk cId="1114488751" sldId="275"/>
            <ac:spMk id="2" creationId="{121ACE0D-6D2A-4A69-AFAD-CB8FC8D9BE66}"/>
          </ac:spMkLst>
        </pc:spChg>
        <pc:spChg chg="mod">
          <ac:chgData name="Steve Shellhammer" userId="0e71f22d-ee3e-49c0-82ff-dbc290af8082" providerId="ADAL" clId="{76FE10CB-41BE-43D4-AC25-0AAE889FFF8A}" dt="2022-02-26T18:26:51.533" v="1648" actId="20577"/>
          <ac:spMkLst>
            <pc:docMk/>
            <pc:sldMk cId="1114488751" sldId="275"/>
            <ac:spMk id="3" creationId="{775076E0-3462-40CC-BA1E-68787EE358EB}"/>
          </ac:spMkLst>
        </pc:spChg>
      </pc:sldChg>
      <pc:sldMasterChg chg="modSldLayout">
        <pc:chgData name="Steve Shellhammer" userId="0e71f22d-ee3e-49c0-82ff-dbc290af8082" providerId="ADAL" clId="{76FE10CB-41BE-43D4-AC25-0AAE889FFF8A}" dt="2022-03-03T17:16:02.751" v="1674" actId="20577"/>
        <pc:sldMasterMkLst>
          <pc:docMk/>
          <pc:sldMasterMk cId="0" sldId="2147483648"/>
        </pc:sldMasterMkLst>
        <pc:sldLayoutChg chg="modSp mod">
          <pc:chgData name="Steve Shellhammer" userId="0e71f22d-ee3e-49c0-82ff-dbc290af8082" providerId="ADAL" clId="{76FE10CB-41BE-43D4-AC25-0AAE889FFF8A}" dt="2022-03-03T17:16:02.751" v="1674" actId="20577"/>
          <pc:sldLayoutMkLst>
            <pc:docMk/>
            <pc:sldMasterMk cId="0" sldId="2147483648"/>
            <pc:sldLayoutMk cId="0" sldId="2147483650"/>
          </pc:sldLayoutMkLst>
          <pc:spChg chg="mod">
            <ac:chgData name="Steve Shellhammer" userId="0e71f22d-ee3e-49c0-82ff-dbc290af8082" providerId="ADAL" clId="{76FE10CB-41BE-43D4-AC25-0AAE889FFF8A}" dt="2022-03-03T17:16:02.751" v="167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docChgLst>
    <pc:chgData name="Steve Shellhammer" userId="0e71f22d-ee3e-49c0-82ff-dbc290af8082" providerId="ADAL" clId="{ECF7442C-C1B6-4E17-AF97-B84E7C2B6385}"/>
    <pc:docChg chg="modMainMaster">
      <pc:chgData name="Steve Shellhammer" userId="0e71f22d-ee3e-49c0-82ff-dbc290af8082" providerId="ADAL" clId="{ECF7442C-C1B6-4E17-AF97-B84E7C2B6385}" dt="2022-03-17T22:39:38.257" v="1" actId="20577"/>
      <pc:docMkLst>
        <pc:docMk/>
      </pc:docMkLst>
      <pc:sldMasterChg chg="modSldLayout">
        <pc:chgData name="Steve Shellhammer" userId="0e71f22d-ee3e-49c0-82ff-dbc290af8082" providerId="ADAL" clId="{ECF7442C-C1B6-4E17-AF97-B84E7C2B6385}" dt="2022-03-17T22:39:38.257" v="1" actId="20577"/>
        <pc:sldMasterMkLst>
          <pc:docMk/>
          <pc:sldMasterMk cId="0" sldId="2147483648"/>
        </pc:sldMasterMkLst>
        <pc:sldLayoutChg chg="modSp mod">
          <pc:chgData name="Steve Shellhammer" userId="0e71f22d-ee3e-49c0-82ff-dbc290af8082" providerId="ADAL" clId="{ECF7442C-C1B6-4E17-AF97-B84E7C2B6385}" dt="2022-03-17T22:39:38.257" v="1" actId="20577"/>
          <pc:sldLayoutMkLst>
            <pc:docMk/>
            <pc:sldMasterMk cId="0" sldId="2147483648"/>
            <pc:sldLayoutMk cId="0" sldId="2147483650"/>
          </pc:sldLayoutMkLst>
          <pc:spChg chg="mod">
            <ac:chgData name="Steve Shellhammer" userId="0e71f22d-ee3e-49c0-82ff-dbc290af8082" providerId="ADAL" clId="{ECF7442C-C1B6-4E17-AF97-B84E7C2B6385}" dt="2022-03-17T22:39:38.257"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5E018BA3-601B-474E-B7AA-FE29BE4800F8}"/>
    <pc:docChg chg="undo custSel modSld modMainMaster">
      <pc:chgData name="Steve Shellhammer" userId="0e71f22d-ee3e-49c0-82ff-dbc290af8082" providerId="ADAL" clId="{5E018BA3-601B-474E-B7AA-FE29BE4800F8}" dt="2023-01-19T03:17:01.669" v="972" actId="20577"/>
      <pc:docMkLst>
        <pc:docMk/>
      </pc:docMkLst>
      <pc:sldChg chg="modSp mod">
        <pc:chgData name="Steve Shellhammer" userId="0e71f22d-ee3e-49c0-82ff-dbc290af8082" providerId="ADAL" clId="{5E018BA3-601B-474E-B7AA-FE29BE4800F8}" dt="2023-01-19T03:17:01.669" v="972" actId="20577"/>
        <pc:sldMkLst>
          <pc:docMk/>
          <pc:sldMk cId="0" sldId="256"/>
        </pc:sldMkLst>
        <pc:spChg chg="mod">
          <ac:chgData name="Steve Shellhammer" userId="0e71f22d-ee3e-49c0-82ff-dbc290af8082" providerId="ADAL" clId="{5E018BA3-601B-474E-B7AA-FE29BE4800F8}" dt="2023-01-19T03:17:01.669" v="972" actId="20577"/>
          <ac:spMkLst>
            <pc:docMk/>
            <pc:sldMk cId="0" sldId="256"/>
            <ac:spMk id="9" creationId="{0E31A46A-2C9E-3C6E-1BCA-1D63DB6F5F0E}"/>
          </ac:spMkLst>
        </pc:spChg>
      </pc:sldChg>
      <pc:sldChg chg="modSp mod">
        <pc:chgData name="Steve Shellhammer" userId="0e71f22d-ee3e-49c0-82ff-dbc290af8082" providerId="ADAL" clId="{5E018BA3-601B-474E-B7AA-FE29BE4800F8}" dt="2023-01-12T17:35:04.439" v="166" actId="20577"/>
        <pc:sldMkLst>
          <pc:docMk/>
          <pc:sldMk cId="4262401569" sldId="269"/>
        </pc:sldMkLst>
        <pc:spChg chg="mod">
          <ac:chgData name="Steve Shellhammer" userId="0e71f22d-ee3e-49c0-82ff-dbc290af8082" providerId="ADAL" clId="{5E018BA3-601B-474E-B7AA-FE29BE4800F8}" dt="2023-01-12T17:35:04.439" v="166" actId="20577"/>
          <ac:spMkLst>
            <pc:docMk/>
            <pc:sldMk cId="4262401569" sldId="269"/>
            <ac:spMk id="3" creationId="{BB8B3D34-7487-4EB2-ADBB-A1B8752902F5}"/>
          </ac:spMkLst>
        </pc:spChg>
      </pc:sldChg>
      <pc:sldChg chg="modSp mod">
        <pc:chgData name="Steve Shellhammer" userId="0e71f22d-ee3e-49c0-82ff-dbc290af8082" providerId="ADAL" clId="{5E018BA3-601B-474E-B7AA-FE29BE4800F8}" dt="2023-01-12T17:41:12.137" v="938" actId="1076"/>
        <pc:sldMkLst>
          <pc:docMk/>
          <pc:sldMk cId="2164932419" sldId="272"/>
        </pc:sldMkLst>
        <pc:spChg chg="mod">
          <ac:chgData name="Steve Shellhammer" userId="0e71f22d-ee3e-49c0-82ff-dbc290af8082" providerId="ADAL" clId="{5E018BA3-601B-474E-B7AA-FE29BE4800F8}" dt="2023-01-12T17:41:07.978" v="937" actId="14100"/>
          <ac:spMkLst>
            <pc:docMk/>
            <pc:sldMk cId="2164932419" sldId="272"/>
            <ac:spMk id="2" creationId="{EF3C49FF-A3F4-4788-AC2A-E5B7DD915277}"/>
          </ac:spMkLst>
        </pc:spChg>
        <pc:spChg chg="mod">
          <ac:chgData name="Steve Shellhammer" userId="0e71f22d-ee3e-49c0-82ff-dbc290af8082" providerId="ADAL" clId="{5E018BA3-601B-474E-B7AA-FE29BE4800F8}" dt="2023-01-12T17:41:12.137" v="938" actId="1076"/>
          <ac:spMkLst>
            <pc:docMk/>
            <pc:sldMk cId="2164932419" sldId="272"/>
            <ac:spMk id="3" creationId="{17258D10-E9CF-4E7D-9414-7365BF555894}"/>
          </ac:spMkLst>
        </pc:spChg>
      </pc:sldChg>
      <pc:sldMasterChg chg="modSldLayout">
        <pc:chgData name="Steve Shellhammer" userId="0e71f22d-ee3e-49c0-82ff-dbc290af8082" providerId="ADAL" clId="{5E018BA3-601B-474E-B7AA-FE29BE4800F8}" dt="2023-01-12T17:46:25.126" v="970" actId="20577"/>
        <pc:sldMasterMkLst>
          <pc:docMk/>
          <pc:sldMasterMk cId="0" sldId="2147483648"/>
        </pc:sldMasterMkLst>
        <pc:sldLayoutChg chg="modSp mod">
          <pc:chgData name="Steve Shellhammer" userId="0e71f22d-ee3e-49c0-82ff-dbc290af8082" providerId="ADAL" clId="{5E018BA3-601B-474E-B7AA-FE29BE4800F8}" dt="2023-01-12T17:46:25.126" v="970" actId="20577"/>
          <pc:sldLayoutMkLst>
            <pc:docMk/>
            <pc:sldMasterMk cId="0" sldId="2147483648"/>
            <pc:sldLayoutMk cId="0" sldId="2147483650"/>
          </pc:sldLayoutMkLst>
          <pc:spChg chg="mod">
            <ac:chgData name="Steve Shellhammer" userId="0e71f22d-ee3e-49c0-82ff-dbc290af8082" providerId="ADAL" clId="{5E018BA3-601B-474E-B7AA-FE29BE4800F8}" dt="2023-01-12T17:46:25.126" v="970"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CC9043EA-6F71-47CC-ABEE-15CAC70879AE}"/>
    <pc:docChg chg="custSel addSld delSld modSld">
      <pc:chgData name="Steve Shellhammer" userId="0e71f22d-ee3e-49c0-82ff-dbc290af8082" providerId="ADAL" clId="{CC9043EA-6F71-47CC-ABEE-15CAC70879AE}" dt="2022-01-26T00:37:01.945" v="226" actId="20577"/>
      <pc:docMkLst>
        <pc:docMk/>
      </pc:docMkLst>
      <pc:sldChg chg="modSp">
        <pc:chgData name="Steve Shellhammer" userId="0e71f22d-ee3e-49c0-82ff-dbc290af8082" providerId="ADAL" clId="{CC9043EA-6F71-47CC-ABEE-15CAC70879AE}" dt="2022-01-25T21:51:00.733" v="12" actId="20577"/>
        <pc:sldMkLst>
          <pc:docMk/>
          <pc:sldMk cId="1268093760" sldId="257"/>
        </pc:sldMkLst>
        <pc:spChg chg="mod">
          <ac:chgData name="Steve Shellhammer" userId="0e71f22d-ee3e-49c0-82ff-dbc290af8082" providerId="ADAL" clId="{CC9043EA-6F71-47CC-ABEE-15CAC70879AE}" dt="2022-01-25T21:51:00.733" v="12" actId="20577"/>
          <ac:spMkLst>
            <pc:docMk/>
            <pc:sldMk cId="1268093760" sldId="257"/>
            <ac:spMk id="3" creationId="{EDDB5013-A2C7-4FAC-881A-93D41F23553A}"/>
          </ac:spMkLst>
        </pc:spChg>
      </pc:sldChg>
      <pc:sldChg chg="modSp mod">
        <pc:chgData name="Steve Shellhammer" userId="0e71f22d-ee3e-49c0-82ff-dbc290af8082" providerId="ADAL" clId="{CC9043EA-6F71-47CC-ABEE-15CAC70879AE}" dt="2022-01-26T00:37:01.945" v="226" actId="20577"/>
        <pc:sldMkLst>
          <pc:docMk/>
          <pc:sldMk cId="1652988365" sldId="258"/>
        </pc:sldMkLst>
        <pc:spChg chg="mod">
          <ac:chgData name="Steve Shellhammer" userId="0e71f22d-ee3e-49c0-82ff-dbc290af8082" providerId="ADAL" clId="{CC9043EA-6F71-47CC-ABEE-15CAC70879AE}" dt="2022-01-25T21:51:11.655" v="21" actId="20577"/>
          <ac:spMkLst>
            <pc:docMk/>
            <pc:sldMk cId="1652988365" sldId="258"/>
            <ac:spMk id="2" creationId="{D5C11D99-D882-4054-ADC3-504D9E2FFAB9}"/>
          </ac:spMkLst>
        </pc:spChg>
        <pc:spChg chg="mod">
          <ac:chgData name="Steve Shellhammer" userId="0e71f22d-ee3e-49c0-82ff-dbc290af8082" providerId="ADAL" clId="{CC9043EA-6F71-47CC-ABEE-15CAC70879AE}" dt="2022-01-26T00:37:01.945" v="226" actId="20577"/>
          <ac:spMkLst>
            <pc:docMk/>
            <pc:sldMk cId="1652988365" sldId="258"/>
            <ac:spMk id="3" creationId="{EB09B830-A4B3-4204-95A4-7BED2A7445B1}"/>
          </ac:spMkLst>
        </pc:spChg>
      </pc:sldChg>
      <pc:sldChg chg="del">
        <pc:chgData name="Steve Shellhammer" userId="0e71f22d-ee3e-49c0-82ff-dbc290af8082" providerId="ADAL" clId="{CC9043EA-6F71-47CC-ABEE-15CAC70879AE}" dt="2022-01-25T21:51:19.722" v="22" actId="47"/>
        <pc:sldMkLst>
          <pc:docMk/>
          <pc:sldMk cId="2577833649" sldId="259"/>
        </pc:sldMkLst>
      </pc:sldChg>
      <pc:sldChg chg="addSp delSp modSp mod">
        <pc:chgData name="Steve Shellhammer" userId="0e71f22d-ee3e-49c0-82ff-dbc290af8082" providerId="ADAL" clId="{CC9043EA-6F71-47CC-ABEE-15CAC70879AE}" dt="2022-01-25T22:04:24.118" v="167" actId="403"/>
        <pc:sldMkLst>
          <pc:docMk/>
          <pc:sldMk cId="2056408364" sldId="260"/>
        </pc:sldMkLst>
        <pc:spChg chg="mod">
          <ac:chgData name="Steve Shellhammer" userId="0e71f22d-ee3e-49c0-82ff-dbc290af8082" providerId="ADAL" clId="{CC9043EA-6F71-47CC-ABEE-15CAC70879AE}" dt="2022-01-25T22:04:16.181" v="166" actId="404"/>
          <ac:spMkLst>
            <pc:docMk/>
            <pc:sldMk cId="2056408364" sldId="260"/>
            <ac:spMk id="2" creationId="{BBE060AA-CEF0-4CDD-9D06-79FF13393F4C}"/>
          </ac:spMkLst>
        </pc:spChg>
        <pc:spChg chg="add del mod">
          <ac:chgData name="Steve Shellhammer" userId="0e71f22d-ee3e-49c0-82ff-dbc290af8082" providerId="ADAL" clId="{CC9043EA-6F71-47CC-ABEE-15CAC70879AE}" dt="2022-01-25T22:03:36.237" v="153" actId="478"/>
          <ac:spMkLst>
            <pc:docMk/>
            <pc:sldMk cId="2056408364" sldId="260"/>
            <ac:spMk id="9" creationId="{E12DC4AF-3BF0-4AEB-9C85-EDAD6F18A274}"/>
          </ac:spMkLst>
        </pc:spChg>
        <pc:graphicFrameChg chg="del">
          <ac:chgData name="Steve Shellhammer" userId="0e71f22d-ee3e-49c0-82ff-dbc290af8082" providerId="ADAL" clId="{CC9043EA-6F71-47CC-ABEE-15CAC70879AE}" dt="2022-01-25T22:03:33.644" v="152" actId="478"/>
          <ac:graphicFrameMkLst>
            <pc:docMk/>
            <pc:sldMk cId="2056408364" sldId="260"/>
            <ac:graphicFrameMk id="7" creationId="{059A9400-15E3-4F8D-ABBD-E308815A203C}"/>
          </ac:graphicFrameMkLst>
        </pc:graphicFrameChg>
        <pc:graphicFrameChg chg="add del mod">
          <ac:chgData name="Steve Shellhammer" userId="0e71f22d-ee3e-49c0-82ff-dbc290af8082" providerId="ADAL" clId="{CC9043EA-6F71-47CC-ABEE-15CAC70879AE}" dt="2022-01-25T21:51:38.297" v="25" actId="478"/>
          <ac:graphicFrameMkLst>
            <pc:docMk/>
            <pc:sldMk cId="2056408364" sldId="260"/>
            <ac:graphicFrameMk id="8" creationId="{F73DD3D2-98F8-4629-B9B1-FEAE465076A0}"/>
          </ac:graphicFrameMkLst>
        </pc:graphicFrameChg>
        <pc:graphicFrameChg chg="add mod modGraphic">
          <ac:chgData name="Steve Shellhammer" userId="0e71f22d-ee3e-49c0-82ff-dbc290af8082" providerId="ADAL" clId="{CC9043EA-6F71-47CC-ABEE-15CAC70879AE}" dt="2022-01-25T22:04:24.118" v="167" actId="403"/>
          <ac:graphicFrameMkLst>
            <pc:docMk/>
            <pc:sldMk cId="2056408364" sldId="260"/>
            <ac:graphicFrameMk id="10" creationId="{FE466454-F0E2-4DCD-A179-B7C76D1B6613}"/>
          </ac:graphicFrameMkLst>
        </pc:graphicFrameChg>
      </pc:sldChg>
      <pc:sldChg chg="addSp delSp modSp new del mod">
        <pc:chgData name="Steve Shellhammer" userId="0e71f22d-ee3e-49c0-82ff-dbc290af8082" providerId="ADAL" clId="{CC9043EA-6F71-47CC-ABEE-15CAC70879AE}" dt="2022-01-25T22:07:14.785" v="168" actId="47"/>
        <pc:sldMkLst>
          <pc:docMk/>
          <pc:sldMk cId="2309229838" sldId="261"/>
        </pc:sldMkLst>
        <pc:spChg chg="del">
          <ac:chgData name="Steve Shellhammer" userId="0e71f22d-ee3e-49c0-82ff-dbc290af8082" providerId="ADAL" clId="{CC9043EA-6F71-47CC-ABEE-15CAC70879AE}" dt="2022-01-25T21:51:48.002" v="27" actId="3680"/>
          <ac:spMkLst>
            <pc:docMk/>
            <pc:sldMk cId="2309229838" sldId="261"/>
            <ac:spMk id="3" creationId="{B4B33DE4-33BF-4489-9AF4-17739295DD5F}"/>
          </ac:spMkLst>
        </pc:spChg>
        <pc:graphicFrameChg chg="add mod ord modGraphic">
          <ac:chgData name="Steve Shellhammer" userId="0e71f22d-ee3e-49c0-82ff-dbc290af8082" providerId="ADAL" clId="{CC9043EA-6F71-47CC-ABEE-15CAC70879AE}" dt="2022-01-25T22:03:26.031" v="151" actId="6549"/>
          <ac:graphicFrameMkLst>
            <pc:docMk/>
            <pc:sldMk cId="2309229838" sldId="261"/>
            <ac:graphicFrameMk id="7" creationId="{5D91BBEE-C108-477B-8A5C-09106F994EAD}"/>
          </ac:graphicFrameMkLst>
        </pc:graphicFrameChg>
      </pc:sldChg>
      <pc:sldChg chg="add del">
        <pc:chgData name="Steve Shellhammer" userId="0e71f22d-ee3e-49c0-82ff-dbc290af8082" providerId="ADAL" clId="{CC9043EA-6F71-47CC-ABEE-15CAC70879AE}" dt="2022-01-25T21:50:50.811" v="1" actId="47"/>
        <pc:sldMkLst>
          <pc:docMk/>
          <pc:sldMk cId="3886577313" sldId="261"/>
        </pc:sldMkLst>
      </pc:sldChg>
      <pc:sldChg chg="modSp new mod">
        <pc:chgData name="Steve Shellhammer" userId="0e71f22d-ee3e-49c0-82ff-dbc290af8082" providerId="ADAL" clId="{CC9043EA-6F71-47CC-ABEE-15CAC70879AE}" dt="2022-01-25T22:07:34.751" v="223" actId="20577"/>
        <pc:sldMkLst>
          <pc:docMk/>
          <pc:sldMk cId="4278205582" sldId="261"/>
        </pc:sldMkLst>
        <pc:spChg chg="mod">
          <ac:chgData name="Steve Shellhammer" userId="0e71f22d-ee3e-49c0-82ff-dbc290af8082" providerId="ADAL" clId="{CC9043EA-6F71-47CC-ABEE-15CAC70879AE}" dt="2022-01-25T22:07:20.778" v="176" actId="20577"/>
          <ac:spMkLst>
            <pc:docMk/>
            <pc:sldMk cId="4278205582" sldId="261"/>
            <ac:spMk id="2" creationId="{BC4255AC-9930-46EA-9C72-0E1FE7568323}"/>
          </ac:spMkLst>
        </pc:spChg>
        <pc:spChg chg="mod">
          <ac:chgData name="Steve Shellhammer" userId="0e71f22d-ee3e-49c0-82ff-dbc290af8082" providerId="ADAL" clId="{CC9043EA-6F71-47CC-ABEE-15CAC70879AE}" dt="2022-01-25T22:07:34.751" v="223" actId="20577"/>
          <ac:spMkLst>
            <pc:docMk/>
            <pc:sldMk cId="4278205582" sldId="261"/>
            <ac:spMk id="3" creationId="{91D131B7-D918-4595-8963-214AAEC8E514}"/>
          </ac:spMkLst>
        </pc:spChg>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D5007B22-07D5-4C79-A08E-32E24BABB2EF}"/>
    <pc:docChg chg="custSel addSld delSld modSld modMainMaster">
      <pc:chgData name="Steve Shellhammer" userId="0e71f22d-ee3e-49c0-82ff-dbc290af8082" providerId="ADAL" clId="{D5007B22-07D5-4C79-A08E-32E24BABB2EF}" dt="2022-12-14T00:54:29.436" v="1585" actId="1076"/>
      <pc:docMkLst>
        <pc:docMk/>
      </pc:docMkLst>
      <pc:sldChg chg="modSp mod">
        <pc:chgData name="Steve Shellhammer" userId="0e71f22d-ee3e-49c0-82ff-dbc290af8082" providerId="ADAL" clId="{D5007B22-07D5-4C79-A08E-32E24BABB2EF}" dt="2022-12-09T01:49:44.221" v="25" actId="20577"/>
        <pc:sldMkLst>
          <pc:docMk/>
          <pc:sldMk cId="0" sldId="256"/>
        </pc:sldMkLst>
        <pc:spChg chg="mod">
          <ac:chgData name="Steve Shellhammer" userId="0e71f22d-ee3e-49c0-82ff-dbc290af8082" providerId="ADAL" clId="{D5007B22-07D5-4C79-A08E-32E24BABB2EF}" dt="2022-12-09T01:49:44.221" v="25" actId="20577"/>
          <ac:spMkLst>
            <pc:docMk/>
            <pc:sldMk cId="0" sldId="256"/>
            <ac:spMk id="9" creationId="{0E31A46A-2C9E-3C6E-1BCA-1D63DB6F5F0E}"/>
          </ac:spMkLst>
        </pc:spChg>
      </pc:sldChg>
      <pc:sldChg chg="del">
        <pc:chgData name="Steve Shellhammer" userId="0e71f22d-ee3e-49c0-82ff-dbc290af8082" providerId="ADAL" clId="{D5007B22-07D5-4C79-A08E-32E24BABB2EF}" dt="2022-12-12T20:53:29.153" v="1496" actId="47"/>
        <pc:sldMkLst>
          <pc:docMk/>
          <pc:sldMk cId="4069668031" sldId="257"/>
        </pc:sldMkLst>
      </pc:sldChg>
      <pc:sldChg chg="del">
        <pc:chgData name="Steve Shellhammer" userId="0e71f22d-ee3e-49c0-82ff-dbc290af8082" providerId="ADAL" clId="{D5007B22-07D5-4C79-A08E-32E24BABB2EF}" dt="2022-12-12T20:53:29.153" v="1496" actId="47"/>
        <pc:sldMkLst>
          <pc:docMk/>
          <pc:sldMk cId="784949654" sldId="259"/>
        </pc:sldMkLst>
      </pc:sldChg>
      <pc:sldChg chg="del">
        <pc:chgData name="Steve Shellhammer" userId="0e71f22d-ee3e-49c0-82ff-dbc290af8082" providerId="ADAL" clId="{D5007B22-07D5-4C79-A08E-32E24BABB2EF}" dt="2022-12-12T20:53:29.153" v="1496" actId="47"/>
        <pc:sldMkLst>
          <pc:docMk/>
          <pc:sldMk cId="3964755626" sldId="260"/>
        </pc:sldMkLst>
      </pc:sldChg>
      <pc:sldChg chg="del">
        <pc:chgData name="Steve Shellhammer" userId="0e71f22d-ee3e-49c0-82ff-dbc290af8082" providerId="ADAL" clId="{D5007B22-07D5-4C79-A08E-32E24BABB2EF}" dt="2022-12-12T20:53:29.153" v="1496" actId="47"/>
        <pc:sldMkLst>
          <pc:docMk/>
          <pc:sldMk cId="204394396" sldId="261"/>
        </pc:sldMkLst>
      </pc:sldChg>
      <pc:sldChg chg="del">
        <pc:chgData name="Steve Shellhammer" userId="0e71f22d-ee3e-49c0-82ff-dbc290af8082" providerId="ADAL" clId="{D5007B22-07D5-4C79-A08E-32E24BABB2EF}" dt="2022-12-12T20:53:29.153" v="1496" actId="47"/>
        <pc:sldMkLst>
          <pc:docMk/>
          <pc:sldMk cId="3515518401" sldId="262"/>
        </pc:sldMkLst>
      </pc:sldChg>
      <pc:sldChg chg="del">
        <pc:chgData name="Steve Shellhammer" userId="0e71f22d-ee3e-49c0-82ff-dbc290af8082" providerId="ADAL" clId="{D5007B22-07D5-4C79-A08E-32E24BABB2EF}" dt="2022-12-12T20:53:29.153" v="1496" actId="47"/>
        <pc:sldMkLst>
          <pc:docMk/>
          <pc:sldMk cId="1621048108" sldId="263"/>
        </pc:sldMkLst>
      </pc:sldChg>
      <pc:sldChg chg="del">
        <pc:chgData name="Steve Shellhammer" userId="0e71f22d-ee3e-49c0-82ff-dbc290af8082" providerId="ADAL" clId="{D5007B22-07D5-4C79-A08E-32E24BABB2EF}" dt="2022-12-12T20:53:29.153" v="1496" actId="47"/>
        <pc:sldMkLst>
          <pc:docMk/>
          <pc:sldMk cId="3315497644" sldId="265"/>
        </pc:sldMkLst>
      </pc:sldChg>
      <pc:sldChg chg="del">
        <pc:chgData name="Steve Shellhammer" userId="0e71f22d-ee3e-49c0-82ff-dbc290af8082" providerId="ADAL" clId="{D5007B22-07D5-4C79-A08E-32E24BABB2EF}" dt="2022-12-12T20:53:29.153" v="1496" actId="47"/>
        <pc:sldMkLst>
          <pc:docMk/>
          <pc:sldMk cId="1739053249" sldId="266"/>
        </pc:sldMkLst>
      </pc:sldChg>
      <pc:sldChg chg="del">
        <pc:chgData name="Steve Shellhammer" userId="0e71f22d-ee3e-49c0-82ff-dbc290af8082" providerId="ADAL" clId="{D5007B22-07D5-4C79-A08E-32E24BABB2EF}" dt="2022-12-12T20:53:29.153" v="1496" actId="47"/>
        <pc:sldMkLst>
          <pc:docMk/>
          <pc:sldMk cId="3677123371" sldId="267"/>
        </pc:sldMkLst>
      </pc:sldChg>
      <pc:sldChg chg="modSp new del mod">
        <pc:chgData name="Steve Shellhammer" userId="0e71f22d-ee3e-49c0-82ff-dbc290af8082" providerId="ADAL" clId="{D5007B22-07D5-4C79-A08E-32E24BABB2EF}" dt="2022-12-12T20:53:29.153" v="1496" actId="47"/>
        <pc:sldMkLst>
          <pc:docMk/>
          <pc:sldMk cId="3026386524" sldId="268"/>
        </pc:sldMkLst>
        <pc:spChg chg="mod">
          <ac:chgData name="Steve Shellhammer" userId="0e71f22d-ee3e-49c0-82ff-dbc290af8082" providerId="ADAL" clId="{D5007B22-07D5-4C79-A08E-32E24BABB2EF}" dt="2022-12-09T01:52:08.758" v="55" actId="20577"/>
          <ac:spMkLst>
            <pc:docMk/>
            <pc:sldMk cId="3026386524" sldId="268"/>
            <ac:spMk id="2" creationId="{6E130B1F-DB58-4FE5-9B42-44C6903EA737}"/>
          </ac:spMkLst>
        </pc:spChg>
      </pc:sldChg>
      <pc:sldChg chg="modSp new mod">
        <pc:chgData name="Steve Shellhammer" userId="0e71f22d-ee3e-49c0-82ff-dbc290af8082" providerId="ADAL" clId="{D5007B22-07D5-4C79-A08E-32E24BABB2EF}" dt="2022-12-12T21:06:07.282" v="1514" actId="1076"/>
        <pc:sldMkLst>
          <pc:docMk/>
          <pc:sldMk cId="4262401569" sldId="269"/>
        </pc:sldMkLst>
        <pc:spChg chg="mod">
          <ac:chgData name="Steve Shellhammer" userId="0e71f22d-ee3e-49c0-82ff-dbc290af8082" providerId="ADAL" clId="{D5007B22-07D5-4C79-A08E-32E24BABB2EF}" dt="2022-12-09T01:52:19.440" v="66" actId="20577"/>
          <ac:spMkLst>
            <pc:docMk/>
            <pc:sldMk cId="4262401569" sldId="269"/>
            <ac:spMk id="2" creationId="{6AB0CEC8-61CE-4221-9915-956C933539DC}"/>
          </ac:spMkLst>
        </pc:spChg>
        <pc:spChg chg="mod">
          <ac:chgData name="Steve Shellhammer" userId="0e71f22d-ee3e-49c0-82ff-dbc290af8082" providerId="ADAL" clId="{D5007B22-07D5-4C79-A08E-32E24BABB2EF}" dt="2022-12-12T21:06:07.282" v="1514" actId="1076"/>
          <ac:spMkLst>
            <pc:docMk/>
            <pc:sldMk cId="4262401569" sldId="269"/>
            <ac:spMk id="3" creationId="{BB8B3D34-7487-4EB2-ADBB-A1B8752902F5}"/>
          </ac:spMkLst>
        </pc:spChg>
      </pc:sldChg>
      <pc:sldChg chg="modSp new mod">
        <pc:chgData name="Steve Shellhammer" userId="0e71f22d-ee3e-49c0-82ff-dbc290af8082" providerId="ADAL" clId="{D5007B22-07D5-4C79-A08E-32E24BABB2EF}" dt="2022-12-12T20:54:05.161" v="1497" actId="255"/>
        <pc:sldMkLst>
          <pc:docMk/>
          <pc:sldMk cId="2787983708" sldId="270"/>
        </pc:sldMkLst>
        <pc:spChg chg="mod">
          <ac:chgData name="Steve Shellhammer" userId="0e71f22d-ee3e-49c0-82ff-dbc290af8082" providerId="ADAL" clId="{D5007B22-07D5-4C79-A08E-32E24BABB2EF}" dt="2022-12-09T01:52:53.655" v="81" actId="20577"/>
          <ac:spMkLst>
            <pc:docMk/>
            <pc:sldMk cId="2787983708" sldId="270"/>
            <ac:spMk id="2" creationId="{818742BA-7DD3-4213-B341-690458357F53}"/>
          </ac:spMkLst>
        </pc:spChg>
        <pc:spChg chg="mod">
          <ac:chgData name="Steve Shellhammer" userId="0e71f22d-ee3e-49c0-82ff-dbc290af8082" providerId="ADAL" clId="{D5007B22-07D5-4C79-A08E-32E24BABB2EF}" dt="2022-12-12T20:54:05.161" v="1497" actId="255"/>
          <ac:spMkLst>
            <pc:docMk/>
            <pc:sldMk cId="2787983708" sldId="270"/>
            <ac:spMk id="3" creationId="{D1062616-72FC-4B02-8FFE-6A30F641D32E}"/>
          </ac:spMkLst>
        </pc:spChg>
      </pc:sldChg>
      <pc:sldChg chg="addSp delSp modSp new mod">
        <pc:chgData name="Steve Shellhammer" userId="0e71f22d-ee3e-49c0-82ff-dbc290af8082" providerId="ADAL" clId="{D5007B22-07D5-4C79-A08E-32E24BABB2EF}" dt="2022-12-09T02:01:46.108" v="788" actId="1076"/>
        <pc:sldMkLst>
          <pc:docMk/>
          <pc:sldMk cId="4158661714" sldId="271"/>
        </pc:sldMkLst>
        <pc:spChg chg="mod">
          <ac:chgData name="Steve Shellhammer" userId="0e71f22d-ee3e-49c0-82ff-dbc290af8082" providerId="ADAL" clId="{D5007B22-07D5-4C79-A08E-32E24BABB2EF}" dt="2022-12-09T01:59:24.548" v="780" actId="20577"/>
          <ac:spMkLst>
            <pc:docMk/>
            <pc:sldMk cId="4158661714" sldId="271"/>
            <ac:spMk id="2" creationId="{4C87789D-8AA8-442D-ADB3-6B19287CF301}"/>
          </ac:spMkLst>
        </pc:spChg>
        <pc:spChg chg="del">
          <ac:chgData name="Steve Shellhammer" userId="0e71f22d-ee3e-49c0-82ff-dbc290af8082" providerId="ADAL" clId="{D5007B22-07D5-4C79-A08E-32E24BABB2EF}" dt="2022-12-09T01:59:28.931" v="781" actId="478"/>
          <ac:spMkLst>
            <pc:docMk/>
            <pc:sldMk cId="4158661714" sldId="271"/>
            <ac:spMk id="3" creationId="{BCE916D2-D53F-474E-9EB8-41ACE46B412E}"/>
          </ac:spMkLst>
        </pc:spChg>
        <pc:picChg chg="add mod">
          <ac:chgData name="Steve Shellhammer" userId="0e71f22d-ee3e-49c0-82ff-dbc290af8082" providerId="ADAL" clId="{D5007B22-07D5-4C79-A08E-32E24BABB2EF}" dt="2022-12-09T02:01:06.599" v="784" actId="1076"/>
          <ac:picMkLst>
            <pc:docMk/>
            <pc:sldMk cId="4158661714" sldId="271"/>
            <ac:picMk id="7" creationId="{8309D040-36E1-4165-A4D4-00A8109BAF09}"/>
          </ac:picMkLst>
        </pc:picChg>
        <pc:picChg chg="add mod">
          <ac:chgData name="Steve Shellhammer" userId="0e71f22d-ee3e-49c0-82ff-dbc290af8082" providerId="ADAL" clId="{D5007B22-07D5-4C79-A08E-32E24BABB2EF}" dt="2022-12-09T02:01:46.108" v="788" actId="1076"/>
          <ac:picMkLst>
            <pc:docMk/>
            <pc:sldMk cId="4158661714" sldId="271"/>
            <ac:picMk id="8" creationId="{135529EC-F4F8-463D-91C3-66D8667E247E}"/>
          </ac:picMkLst>
        </pc:picChg>
      </pc:sldChg>
      <pc:sldChg chg="modSp new mod">
        <pc:chgData name="Steve Shellhammer" userId="0e71f22d-ee3e-49c0-82ff-dbc290af8082" providerId="ADAL" clId="{D5007B22-07D5-4C79-A08E-32E24BABB2EF}" dt="2022-12-12T20:45:07.687" v="1298" actId="313"/>
        <pc:sldMkLst>
          <pc:docMk/>
          <pc:sldMk cId="2164932419" sldId="272"/>
        </pc:sldMkLst>
        <pc:spChg chg="mod">
          <ac:chgData name="Steve Shellhammer" userId="0e71f22d-ee3e-49c0-82ff-dbc290af8082" providerId="ADAL" clId="{D5007B22-07D5-4C79-A08E-32E24BABB2EF}" dt="2022-12-12T20:41:58.377" v="914" actId="20577"/>
          <ac:spMkLst>
            <pc:docMk/>
            <pc:sldMk cId="2164932419" sldId="272"/>
            <ac:spMk id="2" creationId="{EF3C49FF-A3F4-4788-AC2A-E5B7DD915277}"/>
          </ac:spMkLst>
        </pc:spChg>
        <pc:spChg chg="mod">
          <ac:chgData name="Steve Shellhammer" userId="0e71f22d-ee3e-49c0-82ff-dbc290af8082" providerId="ADAL" clId="{D5007B22-07D5-4C79-A08E-32E24BABB2EF}" dt="2022-12-12T20:45:07.687" v="1298" actId="313"/>
          <ac:spMkLst>
            <pc:docMk/>
            <pc:sldMk cId="2164932419" sldId="272"/>
            <ac:spMk id="3" creationId="{17258D10-E9CF-4E7D-9414-7365BF555894}"/>
          </ac:spMkLst>
        </pc:spChg>
      </pc:sldChg>
      <pc:sldChg chg="addSp delSp modSp new mod">
        <pc:chgData name="Steve Shellhammer" userId="0e71f22d-ee3e-49c0-82ff-dbc290af8082" providerId="ADAL" clId="{D5007B22-07D5-4C79-A08E-32E24BABB2EF}" dt="2022-12-14T00:54:29.436" v="1585" actId="1076"/>
        <pc:sldMkLst>
          <pc:docMk/>
          <pc:sldMk cId="3334191385" sldId="273"/>
        </pc:sldMkLst>
        <pc:spChg chg="mod">
          <ac:chgData name="Steve Shellhammer" userId="0e71f22d-ee3e-49c0-82ff-dbc290af8082" providerId="ADAL" clId="{D5007B22-07D5-4C79-A08E-32E24BABB2EF}" dt="2022-12-14T00:53:20.044" v="1562" actId="14100"/>
          <ac:spMkLst>
            <pc:docMk/>
            <pc:sldMk cId="3334191385" sldId="273"/>
            <ac:spMk id="2" creationId="{ED948EBE-66F5-4AF9-80B1-8930BB4593EE}"/>
          </ac:spMkLst>
        </pc:spChg>
        <pc:spChg chg="del">
          <ac:chgData name="Steve Shellhammer" userId="0e71f22d-ee3e-49c0-82ff-dbc290af8082" providerId="ADAL" clId="{D5007B22-07D5-4C79-A08E-32E24BABB2EF}" dt="2022-12-12T20:46:03.922" v="1326" actId="3680"/>
          <ac:spMkLst>
            <pc:docMk/>
            <pc:sldMk cId="3334191385" sldId="273"/>
            <ac:spMk id="3" creationId="{427ECCD0-ADBA-498F-A072-9D068099CCEA}"/>
          </ac:spMkLst>
        </pc:spChg>
        <pc:graphicFrameChg chg="add mod ord modGraphic">
          <ac:chgData name="Steve Shellhammer" userId="0e71f22d-ee3e-49c0-82ff-dbc290af8082" providerId="ADAL" clId="{D5007B22-07D5-4C79-A08E-32E24BABB2EF}" dt="2022-12-14T00:53:56.950" v="1572" actId="113"/>
          <ac:graphicFrameMkLst>
            <pc:docMk/>
            <pc:sldMk cId="3334191385" sldId="273"/>
            <ac:graphicFrameMk id="7" creationId="{56836643-1A70-4FF8-931E-DCB7C6F13DE0}"/>
          </ac:graphicFrameMkLst>
        </pc:graphicFrameChg>
        <pc:picChg chg="add mod">
          <ac:chgData name="Steve Shellhammer" userId="0e71f22d-ee3e-49c0-82ff-dbc290af8082" providerId="ADAL" clId="{D5007B22-07D5-4C79-A08E-32E24BABB2EF}" dt="2022-12-14T00:54:25.895" v="1583" actId="1076"/>
          <ac:picMkLst>
            <pc:docMk/>
            <pc:sldMk cId="3334191385" sldId="273"/>
            <ac:picMk id="8" creationId="{C4EC95F5-09AC-44A1-8F15-E87FA1EC31C3}"/>
          </ac:picMkLst>
        </pc:picChg>
        <pc:picChg chg="add mod">
          <ac:chgData name="Steve Shellhammer" userId="0e71f22d-ee3e-49c0-82ff-dbc290af8082" providerId="ADAL" clId="{D5007B22-07D5-4C79-A08E-32E24BABB2EF}" dt="2022-12-14T00:54:29.436" v="1585" actId="1076"/>
          <ac:picMkLst>
            <pc:docMk/>
            <pc:sldMk cId="3334191385" sldId="273"/>
            <ac:picMk id="9" creationId="{D68547DB-43F4-4936-AFEF-DE40421C0B89}"/>
          </ac:picMkLst>
        </pc:picChg>
      </pc:sldChg>
      <pc:sldMasterChg chg="modSldLayout">
        <pc:chgData name="Steve Shellhammer" userId="0e71f22d-ee3e-49c0-82ff-dbc290af8082" providerId="ADAL" clId="{D5007B22-07D5-4C79-A08E-32E24BABB2EF}" dt="2022-12-09T01:50:40.519" v="33" actId="20577"/>
        <pc:sldMasterMkLst>
          <pc:docMk/>
          <pc:sldMasterMk cId="0" sldId="2147483648"/>
        </pc:sldMasterMkLst>
        <pc:sldLayoutChg chg="modSp mod">
          <pc:chgData name="Steve Shellhammer" userId="0e71f22d-ee3e-49c0-82ff-dbc290af8082" providerId="ADAL" clId="{D5007B22-07D5-4C79-A08E-32E24BABB2EF}" dt="2022-12-09T01:50:40.519" v="33" actId="20577"/>
          <pc:sldLayoutMkLst>
            <pc:docMk/>
            <pc:sldMasterMk cId="0" sldId="2147483648"/>
            <pc:sldLayoutMk cId="0" sldId="2147483650"/>
          </pc:sldLayoutMkLst>
          <pc:spChg chg="mod">
            <ac:chgData name="Steve Shellhammer" userId="0e71f22d-ee3e-49c0-82ff-dbc290af8082" providerId="ADAL" clId="{D5007B22-07D5-4C79-A08E-32E24BABB2EF}" dt="2022-12-09T01:50:40.519" v="33"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5057674F-65FE-451C-893C-82634109ADB4}"/>
    <pc:docChg chg="undo custSel addSld delSld modSld">
      <pc:chgData name="Steve Shellhammer" userId="0e71f22d-ee3e-49c0-82ff-dbc290af8082" providerId="ADAL" clId="{5057674F-65FE-451C-893C-82634109ADB4}" dt="2022-01-25T20:40:37.132" v="677" actId="122"/>
      <pc:docMkLst>
        <pc:docMk/>
      </pc:docMkLst>
      <pc:sldChg chg="modSp mod">
        <pc:chgData name="Steve Shellhammer" userId="0e71f22d-ee3e-49c0-82ff-dbc290af8082" providerId="ADAL" clId="{5057674F-65FE-451C-893C-82634109ADB4}" dt="2022-01-25T20:29:27.585" v="78" actId="20577"/>
        <pc:sldMkLst>
          <pc:docMk/>
          <pc:sldMk cId="0" sldId="256"/>
        </pc:sldMkLst>
        <pc:spChg chg="mod">
          <ac:chgData name="Steve Shellhammer" userId="0e71f22d-ee3e-49c0-82ff-dbc290af8082" providerId="ADAL" clId="{5057674F-65FE-451C-893C-82634109ADB4}" dt="2022-01-25T20:29:27.585" v="78" actId="20577"/>
          <ac:spMkLst>
            <pc:docMk/>
            <pc:sldMk cId="0" sldId="256"/>
            <ac:spMk id="3073" creationId="{00000000-0000-0000-0000-000000000000}"/>
          </ac:spMkLst>
        </pc:spChg>
      </pc:sldChg>
      <pc:sldChg chg="modSp new mod">
        <pc:chgData name="Steve Shellhammer" userId="0e71f22d-ee3e-49c0-82ff-dbc290af8082" providerId="ADAL" clId="{5057674F-65FE-451C-893C-82634109ADB4}" dt="2022-01-25T20:32:04.038" v="344" actId="1076"/>
        <pc:sldMkLst>
          <pc:docMk/>
          <pc:sldMk cId="1268093760" sldId="257"/>
        </pc:sldMkLst>
        <pc:spChg chg="mod">
          <ac:chgData name="Steve Shellhammer" userId="0e71f22d-ee3e-49c0-82ff-dbc290af8082" providerId="ADAL" clId="{5057674F-65FE-451C-893C-82634109ADB4}" dt="2022-01-25T20:29:42.817" v="90" actId="20577"/>
          <ac:spMkLst>
            <pc:docMk/>
            <pc:sldMk cId="1268093760" sldId="257"/>
            <ac:spMk id="2" creationId="{B2F9C27A-5170-4ABC-BEE5-ADC49BEC3788}"/>
          </ac:spMkLst>
        </pc:spChg>
        <pc:spChg chg="mod">
          <ac:chgData name="Steve Shellhammer" userId="0e71f22d-ee3e-49c0-82ff-dbc290af8082" providerId="ADAL" clId="{5057674F-65FE-451C-893C-82634109ADB4}" dt="2022-01-25T20:32:04.038" v="344" actId="1076"/>
          <ac:spMkLst>
            <pc:docMk/>
            <pc:sldMk cId="1268093760" sldId="257"/>
            <ac:spMk id="3" creationId="{EDDB5013-A2C7-4FAC-881A-93D41F23553A}"/>
          </ac:spMkLst>
        </pc:spChg>
      </pc:sldChg>
      <pc:sldChg chg="del">
        <pc:chgData name="Steve Shellhammer" userId="0e71f22d-ee3e-49c0-82ff-dbc290af8082" providerId="ADAL" clId="{5057674F-65FE-451C-893C-82634109ADB4}" dt="2022-01-25T20:29:35.238" v="79" actId="47"/>
        <pc:sldMkLst>
          <pc:docMk/>
          <pc:sldMk cId="1818284453" sldId="257"/>
        </pc:sldMkLst>
      </pc:sldChg>
      <pc:sldChg chg="del">
        <pc:chgData name="Steve Shellhammer" userId="0e71f22d-ee3e-49c0-82ff-dbc290af8082" providerId="ADAL" clId="{5057674F-65FE-451C-893C-82634109ADB4}" dt="2022-01-25T20:29:35.238" v="79" actId="47"/>
        <pc:sldMkLst>
          <pc:docMk/>
          <pc:sldMk cId="356621778" sldId="258"/>
        </pc:sldMkLst>
      </pc:sldChg>
      <pc:sldChg chg="addSp modSp new mod">
        <pc:chgData name="Steve Shellhammer" userId="0e71f22d-ee3e-49c0-82ff-dbc290af8082" providerId="ADAL" clId="{5057674F-65FE-451C-893C-82634109ADB4}" dt="2022-01-25T20:35:08.875" v="504" actId="1076"/>
        <pc:sldMkLst>
          <pc:docMk/>
          <pc:sldMk cId="1652988365" sldId="258"/>
        </pc:sldMkLst>
        <pc:spChg chg="mod">
          <ac:chgData name="Steve Shellhammer" userId="0e71f22d-ee3e-49c0-82ff-dbc290af8082" providerId="ADAL" clId="{5057674F-65FE-451C-893C-82634109ADB4}" dt="2022-01-25T20:32:31.225" v="373" actId="14100"/>
          <ac:spMkLst>
            <pc:docMk/>
            <pc:sldMk cId="1652988365" sldId="258"/>
            <ac:spMk id="2" creationId="{D5C11D99-D882-4054-ADC3-504D9E2FFAB9}"/>
          </ac:spMkLst>
        </pc:spChg>
        <pc:spChg chg="mod">
          <ac:chgData name="Steve Shellhammer" userId="0e71f22d-ee3e-49c0-82ff-dbc290af8082" providerId="ADAL" clId="{5057674F-65FE-451C-893C-82634109ADB4}" dt="2022-01-25T20:35:08.875" v="504" actId="1076"/>
          <ac:spMkLst>
            <pc:docMk/>
            <pc:sldMk cId="1652988365" sldId="258"/>
            <ac:spMk id="3" creationId="{EB09B830-A4B3-4204-95A4-7BED2A7445B1}"/>
          </ac:spMkLst>
        </pc:spChg>
        <pc:picChg chg="add mod">
          <ac:chgData name="Steve Shellhammer" userId="0e71f22d-ee3e-49c0-82ff-dbc290af8082" providerId="ADAL" clId="{5057674F-65FE-451C-893C-82634109ADB4}" dt="2022-01-25T20:33:15.888" v="379" actId="1076"/>
          <ac:picMkLst>
            <pc:docMk/>
            <pc:sldMk cId="1652988365" sldId="258"/>
            <ac:picMk id="8" creationId="{256F7918-8A28-45BD-8919-0BDB3A580B1E}"/>
          </ac:picMkLst>
        </pc:picChg>
      </pc:sldChg>
      <pc:sldChg chg="del">
        <pc:chgData name="Steve Shellhammer" userId="0e71f22d-ee3e-49c0-82ff-dbc290af8082" providerId="ADAL" clId="{5057674F-65FE-451C-893C-82634109ADB4}" dt="2022-01-25T20:29:35.238" v="79" actId="47"/>
        <pc:sldMkLst>
          <pc:docMk/>
          <pc:sldMk cId="1216426484" sldId="259"/>
        </pc:sldMkLst>
      </pc:sldChg>
      <pc:sldChg chg="addSp delSp modSp add mod">
        <pc:chgData name="Steve Shellhammer" userId="0e71f22d-ee3e-49c0-82ff-dbc290af8082" providerId="ADAL" clId="{5057674F-65FE-451C-893C-82634109ADB4}" dt="2022-01-25T20:36:03.374" v="554" actId="14100"/>
        <pc:sldMkLst>
          <pc:docMk/>
          <pc:sldMk cId="2577833649" sldId="259"/>
        </pc:sldMkLst>
        <pc:spChg chg="mod">
          <ac:chgData name="Steve Shellhammer" userId="0e71f22d-ee3e-49c0-82ff-dbc290af8082" providerId="ADAL" clId="{5057674F-65FE-451C-893C-82634109ADB4}" dt="2022-01-25T20:35:40.388" v="549" actId="20577"/>
          <ac:spMkLst>
            <pc:docMk/>
            <pc:sldMk cId="2577833649" sldId="259"/>
            <ac:spMk id="2" creationId="{D5C11D99-D882-4054-ADC3-504D9E2FFAB9}"/>
          </ac:spMkLst>
        </pc:spChg>
        <pc:spChg chg="mod">
          <ac:chgData name="Steve Shellhammer" userId="0e71f22d-ee3e-49c0-82ff-dbc290af8082" providerId="ADAL" clId="{5057674F-65FE-451C-893C-82634109ADB4}" dt="2022-01-25T20:36:03.374" v="554" actId="14100"/>
          <ac:spMkLst>
            <pc:docMk/>
            <pc:sldMk cId="2577833649" sldId="259"/>
            <ac:spMk id="3" creationId="{EB09B830-A4B3-4204-95A4-7BED2A7445B1}"/>
          </ac:spMkLst>
        </pc:spChg>
        <pc:picChg chg="del">
          <ac:chgData name="Steve Shellhammer" userId="0e71f22d-ee3e-49c0-82ff-dbc290af8082" providerId="ADAL" clId="{5057674F-65FE-451C-893C-82634109ADB4}" dt="2022-01-25T20:35:16.192" v="506" actId="478"/>
          <ac:picMkLst>
            <pc:docMk/>
            <pc:sldMk cId="2577833649" sldId="259"/>
            <ac:picMk id="8" creationId="{256F7918-8A28-45BD-8919-0BDB3A580B1E}"/>
          </ac:picMkLst>
        </pc:picChg>
        <pc:picChg chg="add mod">
          <ac:chgData name="Steve Shellhammer" userId="0e71f22d-ee3e-49c0-82ff-dbc290af8082" providerId="ADAL" clId="{5057674F-65FE-451C-893C-82634109ADB4}" dt="2022-01-25T20:35:59.446" v="553" actId="1076"/>
          <ac:picMkLst>
            <pc:docMk/>
            <pc:sldMk cId="2577833649" sldId="259"/>
            <ac:picMk id="9" creationId="{521F447F-9B4E-4C61-90C4-2D322357DBFB}"/>
          </ac:picMkLst>
        </pc:picChg>
      </pc:sldChg>
      <pc:sldChg chg="del">
        <pc:chgData name="Steve Shellhammer" userId="0e71f22d-ee3e-49c0-82ff-dbc290af8082" providerId="ADAL" clId="{5057674F-65FE-451C-893C-82634109ADB4}" dt="2022-01-25T20:29:35.238" v="79" actId="47"/>
        <pc:sldMkLst>
          <pc:docMk/>
          <pc:sldMk cId="1903606974" sldId="260"/>
        </pc:sldMkLst>
      </pc:sldChg>
      <pc:sldChg chg="addSp delSp modSp new mod">
        <pc:chgData name="Steve Shellhammer" userId="0e71f22d-ee3e-49c0-82ff-dbc290af8082" providerId="ADAL" clId="{5057674F-65FE-451C-893C-82634109ADB4}" dt="2022-01-25T20:40:37.132" v="677" actId="122"/>
        <pc:sldMkLst>
          <pc:docMk/>
          <pc:sldMk cId="2056408364" sldId="260"/>
        </pc:sldMkLst>
        <pc:spChg chg="mod">
          <ac:chgData name="Steve Shellhammer" userId="0e71f22d-ee3e-49c0-82ff-dbc290af8082" providerId="ADAL" clId="{5057674F-65FE-451C-893C-82634109ADB4}" dt="2022-01-25T20:37:04.871" v="601" actId="14100"/>
          <ac:spMkLst>
            <pc:docMk/>
            <pc:sldMk cId="2056408364" sldId="260"/>
            <ac:spMk id="2" creationId="{BBE060AA-CEF0-4CDD-9D06-79FF13393F4C}"/>
          </ac:spMkLst>
        </pc:spChg>
        <pc:spChg chg="del">
          <ac:chgData name="Steve Shellhammer" userId="0e71f22d-ee3e-49c0-82ff-dbc290af8082" providerId="ADAL" clId="{5057674F-65FE-451C-893C-82634109ADB4}" dt="2022-01-25T20:36:23.308" v="556" actId="3680"/>
          <ac:spMkLst>
            <pc:docMk/>
            <pc:sldMk cId="2056408364" sldId="260"/>
            <ac:spMk id="3" creationId="{D0612867-AD46-42CB-B519-59D771C904DE}"/>
          </ac:spMkLst>
        </pc:spChg>
        <pc:graphicFrameChg chg="add mod ord modGraphic">
          <ac:chgData name="Steve Shellhammer" userId="0e71f22d-ee3e-49c0-82ff-dbc290af8082" providerId="ADAL" clId="{5057674F-65FE-451C-893C-82634109ADB4}" dt="2022-01-25T20:40:37.132" v="677" actId="122"/>
          <ac:graphicFrameMkLst>
            <pc:docMk/>
            <pc:sldMk cId="2056408364" sldId="260"/>
            <ac:graphicFrameMk id="7" creationId="{059A9400-15E3-4F8D-ABBD-E308815A203C}"/>
          </ac:graphicFrameMkLst>
        </pc:graphicFrameChg>
      </pc:sldChg>
    </pc:docChg>
  </pc:docChgLst>
  <pc:docChgLst>
    <pc:chgData name="Steve Shellhammer" userId="0e71f22d-ee3e-49c0-82ff-dbc290af8082" providerId="ADAL" clId="{35DB26B1-920A-4FA7-AE5B-17ACDB6264A4}"/>
    <pc:docChg chg="undo redo custSel addSld delSld modSld">
      <pc:chgData name="Steve Shellhammer" userId="0e71f22d-ee3e-49c0-82ff-dbc290af8082" providerId="ADAL" clId="{35DB26B1-920A-4FA7-AE5B-17ACDB6264A4}" dt="2022-10-03T22:45:10.093" v="2082" actId="47"/>
      <pc:docMkLst>
        <pc:docMk/>
      </pc:docMkLst>
      <pc:sldChg chg="modSp mod">
        <pc:chgData name="Steve Shellhammer" userId="0e71f22d-ee3e-49c0-82ff-dbc290af8082" providerId="ADAL" clId="{35DB26B1-920A-4FA7-AE5B-17ACDB6264A4}" dt="2022-10-03T22:39:08.832" v="1474" actId="20577"/>
        <pc:sldMkLst>
          <pc:docMk/>
          <pc:sldMk cId="0" sldId="256"/>
        </pc:sldMkLst>
        <pc:spChg chg="mod">
          <ac:chgData name="Steve Shellhammer" userId="0e71f22d-ee3e-49c0-82ff-dbc290af8082" providerId="ADAL" clId="{35DB26B1-920A-4FA7-AE5B-17ACDB6264A4}" dt="2022-10-03T22:39:08.832" v="1474" actId="20577"/>
          <ac:spMkLst>
            <pc:docMk/>
            <pc:sldMk cId="0" sldId="256"/>
            <ac:spMk id="9" creationId="{0E31A46A-2C9E-3C6E-1BCA-1D63DB6F5F0E}"/>
          </ac:spMkLst>
        </pc:spChg>
      </pc:sldChg>
      <pc:sldChg chg="addSp modSp mod">
        <pc:chgData name="Steve Shellhammer" userId="0e71f22d-ee3e-49c0-82ff-dbc290af8082" providerId="ADAL" clId="{35DB26B1-920A-4FA7-AE5B-17ACDB6264A4}" dt="2022-09-29T22:48:42.978" v="48" actId="1076"/>
        <pc:sldMkLst>
          <pc:docMk/>
          <pc:sldMk cId="4069668031" sldId="257"/>
        </pc:sldMkLst>
        <pc:spChg chg="mod">
          <ac:chgData name="Steve Shellhammer" userId="0e71f22d-ee3e-49c0-82ff-dbc290af8082" providerId="ADAL" clId="{35DB26B1-920A-4FA7-AE5B-17ACDB6264A4}" dt="2022-09-29T22:48:16.305" v="41" actId="14100"/>
          <ac:spMkLst>
            <pc:docMk/>
            <pc:sldMk cId="4069668031" sldId="257"/>
            <ac:spMk id="2" creationId="{B463F98D-9F83-4356-A22A-8E65C2D1D4C3}"/>
          </ac:spMkLst>
        </pc:spChg>
        <pc:spChg chg="mod">
          <ac:chgData name="Steve Shellhammer" userId="0e71f22d-ee3e-49c0-82ff-dbc290af8082" providerId="ADAL" clId="{35DB26B1-920A-4FA7-AE5B-17ACDB6264A4}" dt="2022-09-29T22:48:13.448" v="40" actId="1076"/>
          <ac:spMkLst>
            <pc:docMk/>
            <pc:sldMk cId="4069668031" sldId="257"/>
            <ac:spMk id="3" creationId="{BADAA4CC-3C74-43CC-B281-1107AAF576E7}"/>
          </ac:spMkLst>
        </pc:spChg>
        <pc:spChg chg="mod">
          <ac:chgData name="Steve Shellhammer" userId="0e71f22d-ee3e-49c0-82ff-dbc290af8082" providerId="ADAL" clId="{35DB26B1-920A-4FA7-AE5B-17ACDB6264A4}" dt="2022-09-29T22:48:38.797" v="47" actId="1035"/>
          <ac:spMkLst>
            <pc:docMk/>
            <pc:sldMk cId="4069668031" sldId="257"/>
            <ac:spMk id="9" creationId="{3BBF936F-D4EF-ADEC-5252-A5DF692E78B0}"/>
          </ac:spMkLst>
        </pc:spChg>
        <pc:spChg chg="mod">
          <ac:chgData name="Steve Shellhammer" userId="0e71f22d-ee3e-49c0-82ff-dbc290af8082" providerId="ADAL" clId="{35DB26B1-920A-4FA7-AE5B-17ACDB6264A4}" dt="2022-09-29T22:48:38.797" v="47" actId="1035"/>
          <ac:spMkLst>
            <pc:docMk/>
            <pc:sldMk cId="4069668031" sldId="257"/>
            <ac:spMk id="10" creationId="{EA5B57CB-8B6A-93E7-EA3C-B245B01FC725}"/>
          </ac:spMkLst>
        </pc:spChg>
        <pc:spChg chg="mod">
          <ac:chgData name="Steve Shellhammer" userId="0e71f22d-ee3e-49c0-82ff-dbc290af8082" providerId="ADAL" clId="{35DB26B1-920A-4FA7-AE5B-17ACDB6264A4}" dt="2022-09-29T22:48:38.797" v="47" actId="1035"/>
          <ac:spMkLst>
            <pc:docMk/>
            <pc:sldMk cId="4069668031" sldId="257"/>
            <ac:spMk id="12" creationId="{F69436C7-4860-2B7C-EEC0-B02E639F40DF}"/>
          </ac:spMkLst>
        </pc:spChg>
        <pc:spChg chg="mod">
          <ac:chgData name="Steve Shellhammer" userId="0e71f22d-ee3e-49c0-82ff-dbc290af8082" providerId="ADAL" clId="{35DB26B1-920A-4FA7-AE5B-17ACDB6264A4}" dt="2022-09-29T22:48:38.797" v="47" actId="1035"/>
          <ac:spMkLst>
            <pc:docMk/>
            <pc:sldMk cId="4069668031" sldId="257"/>
            <ac:spMk id="13" creationId="{936F1E25-A559-DEB1-A88D-3BA1FE271D31}"/>
          </ac:spMkLst>
        </pc:spChg>
        <pc:spChg chg="mod">
          <ac:chgData name="Steve Shellhammer" userId="0e71f22d-ee3e-49c0-82ff-dbc290af8082" providerId="ADAL" clId="{35DB26B1-920A-4FA7-AE5B-17ACDB6264A4}" dt="2022-09-29T22:48:38.797" v="47" actId="1035"/>
          <ac:spMkLst>
            <pc:docMk/>
            <pc:sldMk cId="4069668031" sldId="257"/>
            <ac:spMk id="14" creationId="{E768D8B8-0FCA-00F4-EBFC-0AC2B640D237}"/>
          </ac:spMkLst>
        </pc:spChg>
        <pc:spChg chg="mod">
          <ac:chgData name="Steve Shellhammer" userId="0e71f22d-ee3e-49c0-82ff-dbc290af8082" providerId="ADAL" clId="{35DB26B1-920A-4FA7-AE5B-17ACDB6264A4}" dt="2022-09-29T22:48:38.797" v="47" actId="1035"/>
          <ac:spMkLst>
            <pc:docMk/>
            <pc:sldMk cId="4069668031" sldId="257"/>
            <ac:spMk id="15" creationId="{09BCE887-EC90-B8B3-D433-16F8E62A08D9}"/>
          </ac:spMkLst>
        </pc:spChg>
        <pc:spChg chg="mod">
          <ac:chgData name="Steve Shellhammer" userId="0e71f22d-ee3e-49c0-82ff-dbc290af8082" providerId="ADAL" clId="{35DB26B1-920A-4FA7-AE5B-17ACDB6264A4}" dt="2022-09-29T22:48:38.797" v="47" actId="1035"/>
          <ac:spMkLst>
            <pc:docMk/>
            <pc:sldMk cId="4069668031" sldId="257"/>
            <ac:spMk id="16" creationId="{29A00273-FA45-7C4B-CF2B-E95911243E82}"/>
          </ac:spMkLst>
        </pc:spChg>
        <pc:spChg chg="add mod">
          <ac:chgData name="Steve Shellhammer" userId="0e71f22d-ee3e-49c0-82ff-dbc290af8082" providerId="ADAL" clId="{35DB26B1-920A-4FA7-AE5B-17ACDB6264A4}" dt="2022-09-29T22:48:38.797" v="47" actId="1035"/>
          <ac:spMkLst>
            <pc:docMk/>
            <pc:sldMk cId="4069668031" sldId="257"/>
            <ac:spMk id="17" creationId="{992DFADA-F1D5-CCA2-05C1-26A1D11D1A23}"/>
          </ac:spMkLst>
        </pc:spChg>
        <pc:spChg chg="add mod">
          <ac:chgData name="Steve Shellhammer" userId="0e71f22d-ee3e-49c0-82ff-dbc290af8082" providerId="ADAL" clId="{35DB26B1-920A-4FA7-AE5B-17ACDB6264A4}" dt="2022-09-29T22:48:42.978" v="48" actId="1076"/>
          <ac:spMkLst>
            <pc:docMk/>
            <pc:sldMk cId="4069668031" sldId="257"/>
            <ac:spMk id="18" creationId="{DF3ECFEE-53BB-5B33-2980-E813D63B8BF3}"/>
          </ac:spMkLst>
        </pc:spChg>
        <pc:grpChg chg="add mod">
          <ac:chgData name="Steve Shellhammer" userId="0e71f22d-ee3e-49c0-82ff-dbc290af8082" providerId="ADAL" clId="{35DB26B1-920A-4FA7-AE5B-17ACDB6264A4}" dt="2022-09-29T22:48:38.797" v="47" actId="1035"/>
          <ac:grpSpMkLst>
            <pc:docMk/>
            <pc:sldMk cId="4069668031" sldId="257"/>
            <ac:grpSpMk id="7" creationId="{984BCB02-F3CE-D09C-1413-F302C66E4DCC}"/>
          </ac:grpSpMkLst>
        </pc:grpChg>
        <pc:cxnChg chg="mod">
          <ac:chgData name="Steve Shellhammer" userId="0e71f22d-ee3e-49c0-82ff-dbc290af8082" providerId="ADAL" clId="{35DB26B1-920A-4FA7-AE5B-17ACDB6264A4}" dt="2022-09-29T22:48:38.797" v="47" actId="1035"/>
          <ac:cxnSpMkLst>
            <pc:docMk/>
            <pc:sldMk cId="4069668031" sldId="257"/>
            <ac:cxnSpMk id="8" creationId="{3B73A3CA-8304-A763-A213-B3343E3B485E}"/>
          </ac:cxnSpMkLst>
        </pc:cxnChg>
        <pc:cxnChg chg="mod">
          <ac:chgData name="Steve Shellhammer" userId="0e71f22d-ee3e-49c0-82ff-dbc290af8082" providerId="ADAL" clId="{35DB26B1-920A-4FA7-AE5B-17ACDB6264A4}" dt="2022-09-29T22:48:38.797" v="47" actId="1035"/>
          <ac:cxnSpMkLst>
            <pc:docMk/>
            <pc:sldMk cId="4069668031" sldId="257"/>
            <ac:cxnSpMk id="11" creationId="{4F54E8A2-36BC-4072-F479-1FD3F83ADFEE}"/>
          </ac:cxnSpMkLst>
        </pc:cxnChg>
      </pc:sldChg>
      <pc:sldChg chg="addSp delSp modSp add mod">
        <pc:chgData name="Steve Shellhammer" userId="0e71f22d-ee3e-49c0-82ff-dbc290af8082" providerId="ADAL" clId="{35DB26B1-920A-4FA7-AE5B-17ACDB6264A4}" dt="2022-09-30T20:17:56.066" v="258" actId="1076"/>
        <pc:sldMkLst>
          <pc:docMk/>
          <pc:sldMk cId="784949654" sldId="259"/>
        </pc:sldMkLst>
        <pc:spChg chg="mod">
          <ac:chgData name="Steve Shellhammer" userId="0e71f22d-ee3e-49c0-82ff-dbc290af8082" providerId="ADAL" clId="{35DB26B1-920A-4FA7-AE5B-17ACDB6264A4}" dt="2022-09-30T20:11:21.077" v="245" actId="14100"/>
          <ac:spMkLst>
            <pc:docMk/>
            <pc:sldMk cId="784949654" sldId="259"/>
            <ac:spMk id="2" creationId="{B463F98D-9F83-4356-A22A-8E65C2D1D4C3}"/>
          </ac:spMkLst>
        </pc:spChg>
        <pc:spChg chg="mod">
          <ac:chgData name="Steve Shellhammer" userId="0e71f22d-ee3e-49c0-82ff-dbc290af8082" providerId="ADAL" clId="{35DB26B1-920A-4FA7-AE5B-17ACDB6264A4}" dt="2022-09-30T20:11:28.366" v="248" actId="14100"/>
          <ac:spMkLst>
            <pc:docMk/>
            <pc:sldMk cId="784949654" sldId="259"/>
            <ac:spMk id="3" creationId="{BADAA4CC-3C74-43CC-B281-1107AAF576E7}"/>
          </ac:spMkLst>
        </pc:spChg>
        <pc:spChg chg="del">
          <ac:chgData name="Steve Shellhammer" userId="0e71f22d-ee3e-49c0-82ff-dbc290af8082" providerId="ADAL" clId="{35DB26B1-920A-4FA7-AE5B-17ACDB6264A4}" dt="2022-09-29T22:49:10.830" v="59" actId="478"/>
          <ac:spMkLst>
            <pc:docMk/>
            <pc:sldMk cId="784949654" sldId="259"/>
            <ac:spMk id="17" creationId="{992DFADA-F1D5-CCA2-05C1-26A1D11D1A23}"/>
          </ac:spMkLst>
        </pc:spChg>
        <pc:spChg chg="del">
          <ac:chgData name="Steve Shellhammer" userId="0e71f22d-ee3e-49c0-82ff-dbc290af8082" providerId="ADAL" clId="{35DB26B1-920A-4FA7-AE5B-17ACDB6264A4}" dt="2022-09-29T22:49:08.202" v="58" actId="478"/>
          <ac:spMkLst>
            <pc:docMk/>
            <pc:sldMk cId="784949654" sldId="259"/>
            <ac:spMk id="18" creationId="{DF3ECFEE-53BB-5B33-2980-E813D63B8BF3}"/>
          </ac:spMkLst>
        </pc:spChg>
        <pc:grpChg chg="del">
          <ac:chgData name="Steve Shellhammer" userId="0e71f22d-ee3e-49c0-82ff-dbc290af8082" providerId="ADAL" clId="{35DB26B1-920A-4FA7-AE5B-17ACDB6264A4}" dt="2022-09-29T22:49:10.830" v="59" actId="478"/>
          <ac:grpSpMkLst>
            <pc:docMk/>
            <pc:sldMk cId="784949654" sldId="259"/>
            <ac:grpSpMk id="7" creationId="{984BCB02-F3CE-D09C-1413-F302C66E4DCC}"/>
          </ac:grpSpMkLst>
        </pc:grpChg>
        <pc:graphicFrameChg chg="add mod modGraphic">
          <ac:chgData name="Steve Shellhammer" userId="0e71f22d-ee3e-49c0-82ff-dbc290af8082" providerId="ADAL" clId="{35DB26B1-920A-4FA7-AE5B-17ACDB6264A4}" dt="2022-09-30T20:17:53.271" v="257" actId="1076"/>
          <ac:graphicFrameMkLst>
            <pc:docMk/>
            <pc:sldMk cId="784949654" sldId="259"/>
            <ac:graphicFrameMk id="7" creationId="{97BDE568-D172-5B73-EF97-F6B870B41886}"/>
          </ac:graphicFrameMkLst>
        </pc:graphicFrameChg>
        <pc:graphicFrameChg chg="add mod modGraphic">
          <ac:chgData name="Steve Shellhammer" userId="0e71f22d-ee3e-49c0-82ff-dbc290af8082" providerId="ADAL" clId="{35DB26B1-920A-4FA7-AE5B-17ACDB6264A4}" dt="2022-09-30T20:17:56.066" v="258" actId="1076"/>
          <ac:graphicFrameMkLst>
            <pc:docMk/>
            <pc:sldMk cId="784949654" sldId="259"/>
            <ac:graphicFrameMk id="8" creationId="{2BD18C8D-BF8F-FD68-7FBB-7A9DBF29B164}"/>
          </ac:graphicFrameMkLst>
        </pc:graphicFrameChg>
        <pc:graphicFrameChg chg="add mod modGraphic">
          <ac:chgData name="Steve Shellhammer" userId="0e71f22d-ee3e-49c0-82ff-dbc290af8082" providerId="ADAL" clId="{35DB26B1-920A-4FA7-AE5B-17ACDB6264A4}" dt="2022-09-30T20:17:17.575" v="252" actId="14100"/>
          <ac:graphicFrameMkLst>
            <pc:docMk/>
            <pc:sldMk cId="784949654" sldId="259"/>
            <ac:graphicFrameMk id="9" creationId="{5B32AC46-AEF5-F231-56D5-0DBB03CA532D}"/>
          </ac:graphicFrameMkLst>
        </pc:graphicFrameChg>
      </pc:sldChg>
      <pc:sldChg chg="modSp new mod">
        <pc:chgData name="Steve Shellhammer" userId="0e71f22d-ee3e-49c0-82ff-dbc290af8082" providerId="ADAL" clId="{35DB26B1-920A-4FA7-AE5B-17ACDB6264A4}" dt="2022-09-30T20:11:09.616" v="243" actId="313"/>
        <pc:sldMkLst>
          <pc:docMk/>
          <pc:sldMk cId="3964755626" sldId="260"/>
        </pc:sldMkLst>
        <pc:spChg chg="mod">
          <ac:chgData name="Steve Shellhammer" userId="0e71f22d-ee3e-49c0-82ff-dbc290af8082" providerId="ADAL" clId="{35DB26B1-920A-4FA7-AE5B-17ACDB6264A4}" dt="2022-09-30T20:10:32.210" v="236" actId="20577"/>
          <ac:spMkLst>
            <pc:docMk/>
            <pc:sldMk cId="3964755626" sldId="260"/>
            <ac:spMk id="2" creationId="{FD44EC5B-9B56-383C-BC69-1A8BB6E7BE3F}"/>
          </ac:spMkLst>
        </pc:spChg>
        <pc:spChg chg="mod">
          <ac:chgData name="Steve Shellhammer" userId="0e71f22d-ee3e-49c0-82ff-dbc290af8082" providerId="ADAL" clId="{35DB26B1-920A-4FA7-AE5B-17ACDB6264A4}" dt="2022-09-30T20:11:09.616" v="243" actId="313"/>
          <ac:spMkLst>
            <pc:docMk/>
            <pc:sldMk cId="3964755626" sldId="260"/>
            <ac:spMk id="3" creationId="{27AB3DCA-E5BB-7871-7460-074A92A38177}"/>
          </ac:spMkLst>
        </pc:spChg>
      </pc:sldChg>
      <pc:sldChg chg="modSp new mod">
        <pc:chgData name="Steve Shellhammer" userId="0e71f22d-ee3e-49c0-82ff-dbc290af8082" providerId="ADAL" clId="{35DB26B1-920A-4FA7-AE5B-17ACDB6264A4}" dt="2022-09-30T20:22:45.315" v="831" actId="20577"/>
        <pc:sldMkLst>
          <pc:docMk/>
          <pc:sldMk cId="204394396" sldId="261"/>
        </pc:sldMkLst>
        <pc:spChg chg="mod">
          <ac:chgData name="Steve Shellhammer" userId="0e71f22d-ee3e-49c0-82ff-dbc290af8082" providerId="ADAL" clId="{35DB26B1-920A-4FA7-AE5B-17ACDB6264A4}" dt="2022-09-30T20:18:20.621" v="287" actId="20577"/>
          <ac:spMkLst>
            <pc:docMk/>
            <pc:sldMk cId="204394396" sldId="261"/>
            <ac:spMk id="2" creationId="{46643FF9-CB9C-FD92-E8AC-26489C04ABB2}"/>
          </ac:spMkLst>
        </pc:spChg>
        <pc:spChg chg="mod">
          <ac:chgData name="Steve Shellhammer" userId="0e71f22d-ee3e-49c0-82ff-dbc290af8082" providerId="ADAL" clId="{35DB26B1-920A-4FA7-AE5B-17ACDB6264A4}" dt="2022-09-30T20:22:45.315" v="831" actId="20577"/>
          <ac:spMkLst>
            <pc:docMk/>
            <pc:sldMk cId="204394396" sldId="261"/>
            <ac:spMk id="3" creationId="{1C691A2D-1C6D-AD14-6584-8CE891B9AFFA}"/>
          </ac:spMkLst>
        </pc:spChg>
      </pc:sldChg>
      <pc:sldChg chg="addSp delSp modSp new mod">
        <pc:chgData name="Steve Shellhammer" userId="0e71f22d-ee3e-49c0-82ff-dbc290af8082" providerId="ADAL" clId="{35DB26B1-920A-4FA7-AE5B-17ACDB6264A4}" dt="2022-09-30T20:32:49.328" v="1159" actId="1037"/>
        <pc:sldMkLst>
          <pc:docMk/>
          <pc:sldMk cId="3515518401" sldId="262"/>
        </pc:sldMkLst>
        <pc:spChg chg="mod">
          <ac:chgData name="Steve Shellhammer" userId="0e71f22d-ee3e-49c0-82ff-dbc290af8082" providerId="ADAL" clId="{35DB26B1-920A-4FA7-AE5B-17ACDB6264A4}" dt="2022-09-30T20:24:06.938" v="899" actId="20577"/>
          <ac:spMkLst>
            <pc:docMk/>
            <pc:sldMk cId="3515518401" sldId="262"/>
            <ac:spMk id="2" creationId="{2EF68B25-9815-BF68-B06F-4EDD2A295867}"/>
          </ac:spMkLst>
        </pc:spChg>
        <pc:spChg chg="mod">
          <ac:chgData name="Steve Shellhammer" userId="0e71f22d-ee3e-49c0-82ff-dbc290af8082" providerId="ADAL" clId="{35DB26B1-920A-4FA7-AE5B-17ACDB6264A4}" dt="2022-09-30T20:32:46.096" v="1157" actId="1076"/>
          <ac:spMkLst>
            <pc:docMk/>
            <pc:sldMk cId="3515518401" sldId="262"/>
            <ac:spMk id="3" creationId="{1DEAAFFA-12EE-02BD-91A0-8B49101FA2B0}"/>
          </ac:spMkLst>
        </pc:spChg>
        <pc:spChg chg="add mod">
          <ac:chgData name="Steve Shellhammer" userId="0e71f22d-ee3e-49c0-82ff-dbc290af8082" providerId="ADAL" clId="{35DB26B1-920A-4FA7-AE5B-17ACDB6264A4}" dt="2022-09-30T20:28:24.225" v="1038" actId="164"/>
          <ac:spMkLst>
            <pc:docMk/>
            <pc:sldMk cId="3515518401" sldId="262"/>
            <ac:spMk id="11" creationId="{49472CE7-D494-0522-7C3E-D73185AA5A2A}"/>
          </ac:spMkLst>
        </pc:spChg>
        <pc:spChg chg="add mod">
          <ac:chgData name="Steve Shellhammer" userId="0e71f22d-ee3e-49c0-82ff-dbc290af8082" providerId="ADAL" clId="{35DB26B1-920A-4FA7-AE5B-17ACDB6264A4}" dt="2022-09-30T20:28:24.225" v="1038" actId="164"/>
          <ac:spMkLst>
            <pc:docMk/>
            <pc:sldMk cId="3515518401" sldId="262"/>
            <ac:spMk id="12" creationId="{40D2758B-9577-101E-8095-66512E793029}"/>
          </ac:spMkLst>
        </pc:spChg>
        <pc:spChg chg="add mod">
          <ac:chgData name="Steve Shellhammer" userId="0e71f22d-ee3e-49c0-82ff-dbc290af8082" providerId="ADAL" clId="{35DB26B1-920A-4FA7-AE5B-17ACDB6264A4}" dt="2022-09-30T20:28:24.225" v="1038" actId="164"/>
          <ac:spMkLst>
            <pc:docMk/>
            <pc:sldMk cId="3515518401" sldId="262"/>
            <ac:spMk id="13" creationId="{40D4B1C3-B2B2-AD6B-9785-6E3BAF3BBA7D}"/>
          </ac:spMkLst>
        </pc:spChg>
        <pc:spChg chg="add mod">
          <ac:chgData name="Steve Shellhammer" userId="0e71f22d-ee3e-49c0-82ff-dbc290af8082" providerId="ADAL" clId="{35DB26B1-920A-4FA7-AE5B-17ACDB6264A4}" dt="2022-09-30T20:28:24.225" v="1038" actId="164"/>
          <ac:spMkLst>
            <pc:docMk/>
            <pc:sldMk cId="3515518401" sldId="262"/>
            <ac:spMk id="14" creationId="{59AD4CB1-7351-C92E-93B7-B71619BB80EC}"/>
          </ac:spMkLst>
        </pc:spChg>
        <pc:spChg chg="add mod">
          <ac:chgData name="Steve Shellhammer" userId="0e71f22d-ee3e-49c0-82ff-dbc290af8082" providerId="ADAL" clId="{35DB26B1-920A-4FA7-AE5B-17ACDB6264A4}" dt="2022-09-30T20:32:28.137" v="1156" actId="255"/>
          <ac:spMkLst>
            <pc:docMk/>
            <pc:sldMk cId="3515518401" sldId="262"/>
            <ac:spMk id="27" creationId="{19802ABF-30B4-AE9B-4B71-38A0CFA3ED02}"/>
          </ac:spMkLst>
        </pc:spChg>
        <pc:grpChg chg="add mod">
          <ac:chgData name="Steve Shellhammer" userId="0e71f22d-ee3e-49c0-82ff-dbc290af8082" providerId="ADAL" clId="{35DB26B1-920A-4FA7-AE5B-17ACDB6264A4}" dt="2022-09-30T20:28:24.225" v="1038" actId="164"/>
          <ac:grpSpMkLst>
            <pc:docMk/>
            <pc:sldMk cId="3515518401" sldId="262"/>
            <ac:grpSpMk id="10" creationId="{76E50D29-891E-D2CB-522E-AFC73904ADC0}"/>
          </ac:grpSpMkLst>
        </pc:grpChg>
        <pc:grpChg chg="add mod">
          <ac:chgData name="Steve Shellhammer" userId="0e71f22d-ee3e-49c0-82ff-dbc290af8082" providerId="ADAL" clId="{35DB26B1-920A-4FA7-AE5B-17ACDB6264A4}" dt="2022-09-30T20:30:47.433" v="1060" actId="164"/>
          <ac:grpSpMkLst>
            <pc:docMk/>
            <pc:sldMk cId="3515518401" sldId="262"/>
            <ac:grpSpMk id="15" creationId="{4142A24B-3EB6-0DB6-9D91-AE9748434A97}"/>
          </ac:grpSpMkLst>
        </pc:grpChg>
        <pc:grpChg chg="add mod">
          <ac:chgData name="Steve Shellhammer" userId="0e71f22d-ee3e-49c0-82ff-dbc290af8082" providerId="ADAL" clId="{35DB26B1-920A-4FA7-AE5B-17ACDB6264A4}" dt="2022-09-30T20:32:49.328" v="1159" actId="1037"/>
          <ac:grpSpMkLst>
            <pc:docMk/>
            <pc:sldMk cId="3515518401" sldId="262"/>
            <ac:grpSpMk id="26" creationId="{C212C2CB-C40B-8459-33BD-2F27B8D30892}"/>
          </ac:grpSpMkLst>
        </pc:grpChg>
        <pc:picChg chg="add del mod">
          <ac:chgData name="Steve Shellhammer" userId="0e71f22d-ee3e-49c0-82ff-dbc290af8082" providerId="ADAL" clId="{35DB26B1-920A-4FA7-AE5B-17ACDB6264A4}" dt="2022-09-30T20:23:39.127" v="893"/>
          <ac:picMkLst>
            <pc:docMk/>
            <pc:sldMk cId="3515518401" sldId="262"/>
            <ac:picMk id="7" creationId="{36EA6D93-47F2-FE2B-8E87-E26527F116B5}"/>
          </ac:picMkLst>
        </pc:picChg>
        <pc:picChg chg="add mod">
          <ac:chgData name="Steve Shellhammer" userId="0e71f22d-ee3e-49c0-82ff-dbc290af8082" providerId="ADAL" clId="{35DB26B1-920A-4FA7-AE5B-17ACDB6264A4}" dt="2022-09-30T20:25:53.085" v="1019" actId="164"/>
          <ac:picMkLst>
            <pc:docMk/>
            <pc:sldMk cId="3515518401" sldId="262"/>
            <ac:picMk id="8" creationId="{6E3BA253-4459-7A92-D6E9-B6A780BB035D}"/>
          </ac:picMkLst>
        </pc:picChg>
        <pc:picChg chg="add mod">
          <ac:chgData name="Steve Shellhammer" userId="0e71f22d-ee3e-49c0-82ff-dbc290af8082" providerId="ADAL" clId="{35DB26B1-920A-4FA7-AE5B-17ACDB6264A4}" dt="2022-09-30T20:25:53.085" v="1019" actId="164"/>
          <ac:picMkLst>
            <pc:docMk/>
            <pc:sldMk cId="3515518401" sldId="262"/>
            <ac:picMk id="9" creationId="{8B21A22F-CDA5-C1F5-C395-2855658767FF}"/>
          </ac:picMkLst>
        </pc:picChg>
        <pc:cxnChg chg="add mod">
          <ac:chgData name="Steve Shellhammer" userId="0e71f22d-ee3e-49c0-82ff-dbc290af8082" providerId="ADAL" clId="{35DB26B1-920A-4FA7-AE5B-17ACDB6264A4}" dt="2022-09-30T20:30:47.433" v="1060" actId="164"/>
          <ac:cxnSpMkLst>
            <pc:docMk/>
            <pc:sldMk cId="3515518401" sldId="262"/>
            <ac:cxnSpMk id="17" creationId="{854741CF-626D-9A4B-A200-9B80E40103D6}"/>
          </ac:cxnSpMkLst>
        </pc:cxnChg>
        <pc:cxnChg chg="add mod">
          <ac:chgData name="Steve Shellhammer" userId="0e71f22d-ee3e-49c0-82ff-dbc290af8082" providerId="ADAL" clId="{35DB26B1-920A-4FA7-AE5B-17ACDB6264A4}" dt="2022-09-30T20:30:47.433" v="1060" actId="164"/>
          <ac:cxnSpMkLst>
            <pc:docMk/>
            <pc:sldMk cId="3515518401" sldId="262"/>
            <ac:cxnSpMk id="20" creationId="{1F0242DF-5AE9-59CF-15B4-C80E3559DFAE}"/>
          </ac:cxnSpMkLst>
        </pc:cxnChg>
        <pc:cxnChg chg="add mod">
          <ac:chgData name="Steve Shellhammer" userId="0e71f22d-ee3e-49c0-82ff-dbc290af8082" providerId="ADAL" clId="{35DB26B1-920A-4FA7-AE5B-17ACDB6264A4}" dt="2022-09-30T20:30:47.433" v="1060" actId="164"/>
          <ac:cxnSpMkLst>
            <pc:docMk/>
            <pc:sldMk cId="3515518401" sldId="262"/>
            <ac:cxnSpMk id="22" creationId="{0048EEA6-24F4-427B-49A1-243C44AC5E45}"/>
          </ac:cxnSpMkLst>
        </pc:cxnChg>
        <pc:cxnChg chg="add mod">
          <ac:chgData name="Steve Shellhammer" userId="0e71f22d-ee3e-49c0-82ff-dbc290af8082" providerId="ADAL" clId="{35DB26B1-920A-4FA7-AE5B-17ACDB6264A4}" dt="2022-09-30T20:30:47.433" v="1060" actId="164"/>
          <ac:cxnSpMkLst>
            <pc:docMk/>
            <pc:sldMk cId="3515518401" sldId="262"/>
            <ac:cxnSpMk id="24" creationId="{0205434C-71F1-F4A2-D06A-980FA09488B4}"/>
          </ac:cxnSpMkLst>
        </pc:cxnChg>
      </pc:sldChg>
      <pc:sldChg chg="modSp new del mod">
        <pc:chgData name="Steve Shellhammer" userId="0e71f22d-ee3e-49c0-82ff-dbc290af8082" providerId="ADAL" clId="{35DB26B1-920A-4FA7-AE5B-17ACDB6264A4}" dt="2022-09-30T20:32:04.186" v="1151" actId="47"/>
        <pc:sldMkLst>
          <pc:docMk/>
          <pc:sldMk cId="1093359391" sldId="263"/>
        </pc:sldMkLst>
        <pc:spChg chg="mod">
          <ac:chgData name="Steve Shellhammer" userId="0e71f22d-ee3e-49c0-82ff-dbc290af8082" providerId="ADAL" clId="{35DB26B1-920A-4FA7-AE5B-17ACDB6264A4}" dt="2022-09-30T20:31:26.825" v="1129" actId="14100"/>
          <ac:spMkLst>
            <pc:docMk/>
            <pc:sldMk cId="1093359391" sldId="263"/>
            <ac:spMk id="3" creationId="{D42FDA43-4A0A-22AF-2117-6EE1CF1AFAF0}"/>
          </ac:spMkLst>
        </pc:spChg>
      </pc:sldChg>
      <pc:sldChg chg="modSp new mod">
        <pc:chgData name="Steve Shellhammer" userId="0e71f22d-ee3e-49c0-82ff-dbc290af8082" providerId="ADAL" clId="{35DB26B1-920A-4FA7-AE5B-17ACDB6264A4}" dt="2022-09-30T20:34:47.424" v="1460" actId="20577"/>
        <pc:sldMkLst>
          <pc:docMk/>
          <pc:sldMk cId="1621048108" sldId="263"/>
        </pc:sldMkLst>
        <pc:spChg chg="mod">
          <ac:chgData name="Steve Shellhammer" userId="0e71f22d-ee3e-49c0-82ff-dbc290af8082" providerId="ADAL" clId="{35DB26B1-920A-4FA7-AE5B-17ACDB6264A4}" dt="2022-09-30T20:33:09.375" v="1167" actId="20577"/>
          <ac:spMkLst>
            <pc:docMk/>
            <pc:sldMk cId="1621048108" sldId="263"/>
            <ac:spMk id="2" creationId="{6BB311D3-321D-6559-2E41-3EEE3C1A70AC}"/>
          </ac:spMkLst>
        </pc:spChg>
        <pc:spChg chg="mod">
          <ac:chgData name="Steve Shellhammer" userId="0e71f22d-ee3e-49c0-82ff-dbc290af8082" providerId="ADAL" clId="{35DB26B1-920A-4FA7-AE5B-17ACDB6264A4}" dt="2022-09-30T20:34:47.424" v="1460" actId="20577"/>
          <ac:spMkLst>
            <pc:docMk/>
            <pc:sldMk cId="1621048108" sldId="263"/>
            <ac:spMk id="3" creationId="{54067F69-9EC9-399C-58DC-F76A3DAAC08A}"/>
          </ac:spMkLst>
        </pc:spChg>
      </pc:sldChg>
      <pc:sldChg chg="addSp modSp new mod">
        <pc:chgData name="Steve Shellhammer" userId="0e71f22d-ee3e-49c0-82ff-dbc290af8082" providerId="ADAL" clId="{35DB26B1-920A-4FA7-AE5B-17ACDB6264A4}" dt="2022-10-03T22:45:05.500" v="2081" actId="1076"/>
        <pc:sldMkLst>
          <pc:docMk/>
          <pc:sldMk cId="3307144013" sldId="264"/>
        </pc:sldMkLst>
        <pc:spChg chg="mod">
          <ac:chgData name="Steve Shellhammer" userId="0e71f22d-ee3e-49c0-82ff-dbc290af8082" providerId="ADAL" clId="{35DB26B1-920A-4FA7-AE5B-17ACDB6264A4}" dt="2022-10-03T22:42:53.457" v="1915" actId="14100"/>
          <ac:spMkLst>
            <pc:docMk/>
            <pc:sldMk cId="3307144013" sldId="264"/>
            <ac:spMk id="2" creationId="{690470AF-0858-DA40-CC69-0FCCA51C677D}"/>
          </ac:spMkLst>
        </pc:spChg>
        <pc:spChg chg="mod">
          <ac:chgData name="Steve Shellhammer" userId="0e71f22d-ee3e-49c0-82ff-dbc290af8082" providerId="ADAL" clId="{35DB26B1-920A-4FA7-AE5B-17ACDB6264A4}" dt="2022-10-03T22:42:50.512" v="1914" actId="1076"/>
          <ac:spMkLst>
            <pc:docMk/>
            <pc:sldMk cId="3307144013" sldId="264"/>
            <ac:spMk id="3" creationId="{AABF5EC9-0999-4195-9D45-455CC80681C7}"/>
          </ac:spMkLst>
        </pc:spChg>
        <pc:graphicFrameChg chg="add mod modGraphic">
          <ac:chgData name="Steve Shellhammer" userId="0e71f22d-ee3e-49c0-82ff-dbc290af8082" providerId="ADAL" clId="{35DB26B1-920A-4FA7-AE5B-17ACDB6264A4}" dt="2022-10-03T22:45:05.500" v="2081" actId="1076"/>
          <ac:graphicFrameMkLst>
            <pc:docMk/>
            <pc:sldMk cId="3307144013" sldId="264"/>
            <ac:graphicFrameMk id="7" creationId="{852F2CCA-BFB3-325B-EEEF-CA50865384EF}"/>
          </ac:graphicFrameMkLst>
        </pc:graphicFrameChg>
      </pc:sldChg>
      <pc:sldChg chg="addSp delSp modSp new del mod">
        <pc:chgData name="Steve Shellhammer" userId="0e71f22d-ee3e-49c0-82ff-dbc290af8082" providerId="ADAL" clId="{35DB26B1-920A-4FA7-AE5B-17ACDB6264A4}" dt="2022-10-03T22:45:10.093" v="2082" actId="47"/>
        <pc:sldMkLst>
          <pc:docMk/>
          <pc:sldMk cId="788680959" sldId="265"/>
        </pc:sldMkLst>
        <pc:spChg chg="del">
          <ac:chgData name="Steve Shellhammer" userId="0e71f22d-ee3e-49c0-82ff-dbc290af8082" providerId="ADAL" clId="{35DB26B1-920A-4FA7-AE5B-17ACDB6264A4}" dt="2022-10-03T22:43:14.941" v="1917" actId="3680"/>
          <ac:spMkLst>
            <pc:docMk/>
            <pc:sldMk cId="788680959" sldId="265"/>
            <ac:spMk id="3" creationId="{C9B1483E-B592-147E-FCC5-22EEA1D7484E}"/>
          </ac:spMkLst>
        </pc:spChg>
        <pc:graphicFrameChg chg="add mod ord modGraphic">
          <ac:chgData name="Steve Shellhammer" userId="0e71f22d-ee3e-49c0-82ff-dbc290af8082" providerId="ADAL" clId="{35DB26B1-920A-4FA7-AE5B-17ACDB6264A4}" dt="2022-10-03T22:44:41.328" v="2077" actId="20577"/>
          <ac:graphicFrameMkLst>
            <pc:docMk/>
            <pc:sldMk cId="788680959" sldId="265"/>
            <ac:graphicFrameMk id="7" creationId="{EB8F47DE-8F48-D955-342F-37A2DF3F6CD6}"/>
          </ac:graphicFrameMkLst>
        </pc:graphicFrameChg>
      </pc:sldChg>
    </pc:docChg>
  </pc:docChgLst>
  <pc:docChgLst>
    <pc:chgData name="Steve Shellhammer" userId="0e71f22d-ee3e-49c0-82ff-dbc290af8082" providerId="ADAL" clId="{0470F45F-FF92-460F-995A-D505C6F62BD0}"/>
    <pc:docChg chg="undo custSel addSld delSld modSld">
      <pc:chgData name="Steve Shellhammer" userId="0e71f22d-ee3e-49c0-82ff-dbc290af8082" providerId="ADAL" clId="{0470F45F-FF92-460F-995A-D505C6F62BD0}" dt="2021-12-03T16:22:43.350" v="4698" actId="313"/>
      <pc:docMkLst>
        <pc:docMk/>
      </pc:docMkLst>
      <pc:sldChg chg="modSp mod">
        <pc:chgData name="Steve Shellhammer" userId="0e71f22d-ee3e-49c0-82ff-dbc290af8082" providerId="ADAL" clId="{0470F45F-FF92-460F-995A-D505C6F62BD0}" dt="2021-11-30T19:17:02.819" v="29" actId="20577"/>
        <pc:sldMkLst>
          <pc:docMk/>
          <pc:sldMk cId="0" sldId="256"/>
        </pc:sldMkLst>
        <pc:spChg chg="mod">
          <ac:chgData name="Steve Shellhammer" userId="0e71f22d-ee3e-49c0-82ff-dbc290af8082" providerId="ADAL" clId="{0470F45F-FF92-460F-995A-D505C6F62BD0}" dt="2021-11-30T19:16:58.838" v="27" actId="404"/>
          <ac:spMkLst>
            <pc:docMk/>
            <pc:sldMk cId="0" sldId="256"/>
            <ac:spMk id="3073" creationId="{00000000-0000-0000-0000-000000000000}"/>
          </ac:spMkLst>
        </pc:spChg>
        <pc:spChg chg="mod">
          <ac:chgData name="Steve Shellhammer" userId="0e71f22d-ee3e-49c0-82ff-dbc290af8082" providerId="ADAL" clId="{0470F45F-FF92-460F-995A-D505C6F62BD0}" dt="2021-11-30T19:17:02.819" v="29" actId="20577"/>
          <ac:spMkLst>
            <pc:docMk/>
            <pc:sldMk cId="0" sldId="256"/>
            <ac:spMk id="3074" creationId="{00000000-0000-0000-0000-000000000000}"/>
          </ac:spMkLst>
        </pc:spChg>
      </pc:sldChg>
      <pc:sldChg chg="del">
        <pc:chgData name="Steve Shellhammer" userId="0e71f22d-ee3e-49c0-82ff-dbc290af8082" providerId="ADAL" clId="{0470F45F-FF92-460F-995A-D505C6F62BD0}" dt="2021-11-30T19:25:06.055" v="408" actId="47"/>
        <pc:sldMkLst>
          <pc:docMk/>
          <pc:sldMk cId="694538047" sldId="257"/>
        </pc:sldMkLst>
      </pc:sldChg>
      <pc:sldChg chg="del">
        <pc:chgData name="Steve Shellhammer" userId="0e71f22d-ee3e-49c0-82ff-dbc290af8082" providerId="ADAL" clId="{0470F45F-FF92-460F-995A-D505C6F62BD0}" dt="2021-11-30T19:25:06.055" v="408" actId="47"/>
        <pc:sldMkLst>
          <pc:docMk/>
          <pc:sldMk cId="3977437081" sldId="258"/>
        </pc:sldMkLst>
      </pc:sldChg>
      <pc:sldChg chg="del">
        <pc:chgData name="Steve Shellhammer" userId="0e71f22d-ee3e-49c0-82ff-dbc290af8082" providerId="ADAL" clId="{0470F45F-FF92-460F-995A-D505C6F62BD0}" dt="2021-11-30T19:25:06.055" v="408" actId="47"/>
        <pc:sldMkLst>
          <pc:docMk/>
          <pc:sldMk cId="3351242388" sldId="259"/>
        </pc:sldMkLst>
      </pc:sldChg>
      <pc:sldChg chg="del">
        <pc:chgData name="Steve Shellhammer" userId="0e71f22d-ee3e-49c0-82ff-dbc290af8082" providerId="ADAL" clId="{0470F45F-FF92-460F-995A-D505C6F62BD0}" dt="2021-11-30T19:25:06.055" v="408" actId="47"/>
        <pc:sldMkLst>
          <pc:docMk/>
          <pc:sldMk cId="2942999925" sldId="260"/>
        </pc:sldMkLst>
      </pc:sldChg>
      <pc:sldChg chg="addSp delSp modSp new mod">
        <pc:chgData name="Steve Shellhammer" userId="0e71f22d-ee3e-49c0-82ff-dbc290af8082" providerId="ADAL" clId="{0470F45F-FF92-460F-995A-D505C6F62BD0}" dt="2021-12-03T16:15:12.830" v="4339"/>
        <pc:sldMkLst>
          <pc:docMk/>
          <pc:sldMk cId="892837641" sldId="261"/>
        </pc:sldMkLst>
        <pc:spChg chg="mod">
          <ac:chgData name="Steve Shellhammer" userId="0e71f22d-ee3e-49c0-82ff-dbc290af8082" providerId="ADAL" clId="{0470F45F-FF92-460F-995A-D505C6F62BD0}" dt="2021-11-30T19:18:25.190" v="77" actId="14100"/>
          <ac:spMkLst>
            <pc:docMk/>
            <pc:sldMk cId="892837641" sldId="261"/>
            <ac:spMk id="2" creationId="{03713AB9-E9C3-4733-8292-FD7B7F185E02}"/>
          </ac:spMkLst>
        </pc:spChg>
        <pc:spChg chg="del">
          <ac:chgData name="Steve Shellhammer" userId="0e71f22d-ee3e-49c0-82ff-dbc290af8082" providerId="ADAL" clId="{0470F45F-FF92-460F-995A-D505C6F62BD0}" dt="2021-11-30T19:19:14.748" v="78" actId="3680"/>
          <ac:spMkLst>
            <pc:docMk/>
            <pc:sldMk cId="892837641" sldId="261"/>
            <ac:spMk id="3" creationId="{60A04F3D-CC4B-4B85-AB3E-CEC93E98A065}"/>
          </ac:spMkLst>
        </pc:spChg>
        <pc:graphicFrameChg chg="add mod ord modGraphic">
          <ac:chgData name="Steve Shellhammer" userId="0e71f22d-ee3e-49c0-82ff-dbc290af8082" providerId="ADAL" clId="{0470F45F-FF92-460F-995A-D505C6F62BD0}" dt="2021-12-03T16:15:12.830" v="4339"/>
          <ac:graphicFrameMkLst>
            <pc:docMk/>
            <pc:sldMk cId="892837641" sldId="261"/>
            <ac:graphicFrameMk id="7" creationId="{3D6F4556-B61E-4C1D-B39D-6377BD4E10EF}"/>
          </ac:graphicFrameMkLst>
        </pc:graphicFrameChg>
      </pc:sldChg>
      <pc:sldChg chg="modSp new mod">
        <pc:chgData name="Steve Shellhammer" userId="0e71f22d-ee3e-49c0-82ff-dbc290af8082" providerId="ADAL" clId="{0470F45F-FF92-460F-995A-D505C6F62BD0}" dt="2021-12-03T16:16:21.736" v="4367" actId="20577"/>
        <pc:sldMkLst>
          <pc:docMk/>
          <pc:sldMk cId="1059277879" sldId="262"/>
        </pc:sldMkLst>
        <pc:spChg chg="mod">
          <ac:chgData name="Steve Shellhammer" userId="0e71f22d-ee3e-49c0-82ff-dbc290af8082" providerId="ADAL" clId="{0470F45F-FF92-460F-995A-D505C6F62BD0}" dt="2021-12-01T18:53:20.784" v="3871" actId="14100"/>
          <ac:spMkLst>
            <pc:docMk/>
            <pc:sldMk cId="1059277879" sldId="262"/>
            <ac:spMk id="2" creationId="{C390BAB7-2D51-4720-8259-6A258F177567}"/>
          </ac:spMkLst>
        </pc:spChg>
        <pc:spChg chg="mod">
          <ac:chgData name="Steve Shellhammer" userId="0e71f22d-ee3e-49c0-82ff-dbc290af8082" providerId="ADAL" clId="{0470F45F-FF92-460F-995A-D505C6F62BD0}" dt="2021-12-03T16:16:21.736" v="4367" actId="20577"/>
          <ac:spMkLst>
            <pc:docMk/>
            <pc:sldMk cId="1059277879" sldId="262"/>
            <ac:spMk id="3" creationId="{6ACB508E-5E3E-4F2D-A889-7D8EB52CAA5C}"/>
          </ac:spMkLst>
        </pc:spChg>
      </pc:sldChg>
      <pc:sldChg chg="modSp new mod">
        <pc:chgData name="Steve Shellhammer" userId="0e71f22d-ee3e-49c0-82ff-dbc290af8082" providerId="ADAL" clId="{0470F45F-FF92-460F-995A-D505C6F62BD0}" dt="2021-12-01T19:00:42.845" v="4300" actId="20577"/>
        <pc:sldMkLst>
          <pc:docMk/>
          <pc:sldMk cId="1245981238" sldId="263"/>
        </pc:sldMkLst>
        <pc:spChg chg="mod">
          <ac:chgData name="Steve Shellhammer" userId="0e71f22d-ee3e-49c0-82ff-dbc290af8082" providerId="ADAL" clId="{0470F45F-FF92-460F-995A-D505C6F62BD0}" dt="2021-11-30T19:36:13.780" v="1573" actId="20577"/>
          <ac:spMkLst>
            <pc:docMk/>
            <pc:sldMk cId="1245981238" sldId="263"/>
            <ac:spMk id="2" creationId="{97968DCE-13DD-46AF-8F85-A53046A4342C}"/>
          </ac:spMkLst>
        </pc:spChg>
        <pc:spChg chg="mod">
          <ac:chgData name="Steve Shellhammer" userId="0e71f22d-ee3e-49c0-82ff-dbc290af8082" providerId="ADAL" clId="{0470F45F-FF92-460F-995A-D505C6F62BD0}" dt="2021-12-01T19:00:42.845" v="4300" actId="20577"/>
          <ac:spMkLst>
            <pc:docMk/>
            <pc:sldMk cId="1245981238" sldId="263"/>
            <ac:spMk id="3" creationId="{BEBD8CF8-9D4D-4CB3-8DBB-0AF8505A22DE}"/>
          </ac:spMkLst>
        </pc:spChg>
      </pc:sldChg>
      <pc:sldChg chg="addSp delSp modSp new mod">
        <pc:chgData name="Steve Shellhammer" userId="0e71f22d-ee3e-49c0-82ff-dbc290af8082" providerId="ADAL" clId="{0470F45F-FF92-460F-995A-D505C6F62BD0}" dt="2021-12-03T16:18:18.186" v="4423" actId="20577"/>
        <pc:sldMkLst>
          <pc:docMk/>
          <pc:sldMk cId="3397110943" sldId="264"/>
        </pc:sldMkLst>
        <pc:spChg chg="mod">
          <ac:chgData name="Steve Shellhammer" userId="0e71f22d-ee3e-49c0-82ff-dbc290af8082" providerId="ADAL" clId="{0470F45F-FF92-460F-995A-D505C6F62BD0}" dt="2021-12-01T18:57:24.848" v="4156" actId="14100"/>
          <ac:spMkLst>
            <pc:docMk/>
            <pc:sldMk cId="3397110943" sldId="264"/>
            <ac:spMk id="2" creationId="{1DEDAE29-7079-4FB5-BFF9-F67DAACFEF8A}"/>
          </ac:spMkLst>
        </pc:spChg>
        <pc:spChg chg="mod">
          <ac:chgData name="Steve Shellhammer" userId="0e71f22d-ee3e-49c0-82ff-dbc290af8082" providerId="ADAL" clId="{0470F45F-FF92-460F-995A-D505C6F62BD0}" dt="2021-12-03T16:18:18.186" v="4423" actId="20577"/>
          <ac:spMkLst>
            <pc:docMk/>
            <pc:sldMk cId="3397110943" sldId="264"/>
            <ac:spMk id="3" creationId="{A8769082-80D6-45F0-BC78-3EE8A8574C21}"/>
          </ac:spMkLst>
        </pc:spChg>
        <pc:spChg chg="add mod">
          <ac:chgData name="Steve Shellhammer" userId="0e71f22d-ee3e-49c0-82ff-dbc290af8082" providerId="ADAL" clId="{0470F45F-FF92-460F-995A-D505C6F62BD0}" dt="2021-12-01T18:59:20.109" v="4291" actId="20577"/>
          <ac:spMkLst>
            <pc:docMk/>
            <pc:sldMk cId="3397110943" sldId="264"/>
            <ac:spMk id="10" creationId="{01C79EA6-D59B-4AFC-9CE6-2D15D235F2F9}"/>
          </ac:spMkLst>
        </pc:spChg>
        <pc:picChg chg="add del mod">
          <ac:chgData name="Steve Shellhammer" userId="0e71f22d-ee3e-49c0-82ff-dbc290af8082" providerId="ADAL" clId="{0470F45F-FF92-460F-995A-D505C6F62BD0}" dt="2021-12-01T18:49:57.049" v="3675" actId="478"/>
          <ac:picMkLst>
            <pc:docMk/>
            <pc:sldMk cId="3397110943" sldId="264"/>
            <ac:picMk id="8" creationId="{75EA620F-A00F-4082-AF46-5D4510BD703F}"/>
          </ac:picMkLst>
        </pc:picChg>
        <pc:picChg chg="add mod">
          <ac:chgData name="Steve Shellhammer" userId="0e71f22d-ee3e-49c0-82ff-dbc290af8082" providerId="ADAL" clId="{0470F45F-FF92-460F-995A-D505C6F62BD0}" dt="2021-12-01T18:59:04.426" v="4285" actId="1076"/>
          <ac:picMkLst>
            <pc:docMk/>
            <pc:sldMk cId="3397110943" sldId="264"/>
            <ac:picMk id="9" creationId="{87C897A6-5B97-4D5C-A831-BF9F6667EA26}"/>
          </ac:picMkLst>
        </pc:picChg>
      </pc:sldChg>
      <pc:sldChg chg="modSp new mod">
        <pc:chgData name="Steve Shellhammer" userId="0e71f22d-ee3e-49c0-82ff-dbc290af8082" providerId="ADAL" clId="{0470F45F-FF92-460F-995A-D505C6F62BD0}" dt="2021-12-03T16:20:28.094" v="4530" actId="20577"/>
        <pc:sldMkLst>
          <pc:docMk/>
          <pc:sldMk cId="1637956651" sldId="265"/>
        </pc:sldMkLst>
        <pc:spChg chg="mod">
          <ac:chgData name="Steve Shellhammer" userId="0e71f22d-ee3e-49c0-82ff-dbc290af8082" providerId="ADAL" clId="{0470F45F-FF92-460F-995A-D505C6F62BD0}" dt="2021-12-03T16:19:46.180" v="4516" actId="14100"/>
          <ac:spMkLst>
            <pc:docMk/>
            <pc:sldMk cId="1637956651" sldId="265"/>
            <ac:spMk id="2" creationId="{B919C5D1-FBEB-4E22-A387-31704D13D50C}"/>
          </ac:spMkLst>
        </pc:spChg>
        <pc:spChg chg="mod">
          <ac:chgData name="Steve Shellhammer" userId="0e71f22d-ee3e-49c0-82ff-dbc290af8082" providerId="ADAL" clId="{0470F45F-FF92-460F-995A-D505C6F62BD0}" dt="2021-12-03T16:20:28.094" v="4530" actId="20577"/>
          <ac:spMkLst>
            <pc:docMk/>
            <pc:sldMk cId="1637956651" sldId="265"/>
            <ac:spMk id="3" creationId="{942B5753-AF0D-4407-92D9-28D74CBD26D7}"/>
          </ac:spMkLst>
        </pc:spChg>
      </pc:sldChg>
      <pc:sldChg chg="modSp new mod">
        <pc:chgData name="Steve Shellhammer" userId="0e71f22d-ee3e-49c0-82ff-dbc290af8082" providerId="ADAL" clId="{0470F45F-FF92-460F-995A-D505C6F62BD0}" dt="2021-12-03T16:22:43.350" v="4698" actId="313"/>
        <pc:sldMkLst>
          <pc:docMk/>
          <pc:sldMk cId="32380300" sldId="266"/>
        </pc:sldMkLst>
        <pc:spChg chg="mod">
          <ac:chgData name="Steve Shellhammer" userId="0e71f22d-ee3e-49c0-82ff-dbc290af8082" providerId="ADAL" clId="{0470F45F-FF92-460F-995A-D505C6F62BD0}" dt="2021-12-01T18:05:16.273" v="3335" actId="20577"/>
          <ac:spMkLst>
            <pc:docMk/>
            <pc:sldMk cId="32380300" sldId="266"/>
            <ac:spMk id="2" creationId="{B37374CC-55C3-4AF7-8D5E-2D7DF5A083B7}"/>
          </ac:spMkLst>
        </pc:spChg>
        <pc:spChg chg="mod">
          <ac:chgData name="Steve Shellhammer" userId="0e71f22d-ee3e-49c0-82ff-dbc290af8082" providerId="ADAL" clId="{0470F45F-FF92-460F-995A-D505C6F62BD0}" dt="2021-12-03T16:22:43.350" v="4698" actId="313"/>
          <ac:spMkLst>
            <pc:docMk/>
            <pc:sldMk cId="32380300" sldId="266"/>
            <ac:spMk id="3" creationId="{1013100C-167F-41A1-8386-B54BF2DBF09E}"/>
          </ac:spMkLst>
        </pc:spChg>
      </pc:sldChg>
      <pc:sldChg chg="addSp delSp modSp new mod">
        <pc:chgData name="Steve Shellhammer" userId="0e71f22d-ee3e-49c0-82ff-dbc290af8082" providerId="ADAL" clId="{0470F45F-FF92-460F-995A-D505C6F62BD0}" dt="2021-12-01T18:50:43.021" v="3687" actId="20577"/>
        <pc:sldMkLst>
          <pc:docMk/>
          <pc:sldMk cId="3040133334" sldId="267"/>
        </pc:sldMkLst>
        <pc:spChg chg="mod">
          <ac:chgData name="Steve Shellhammer" userId="0e71f22d-ee3e-49c0-82ff-dbc290af8082" providerId="ADAL" clId="{0470F45F-FF92-460F-995A-D505C6F62BD0}" dt="2021-12-01T18:08:18.063" v="3437" actId="14100"/>
          <ac:spMkLst>
            <pc:docMk/>
            <pc:sldMk cId="3040133334" sldId="267"/>
            <ac:spMk id="2" creationId="{A6725CD4-45D4-4EE2-A5DB-7902A9D0CAD2}"/>
          </ac:spMkLst>
        </pc:spChg>
        <pc:spChg chg="mod">
          <ac:chgData name="Steve Shellhammer" userId="0e71f22d-ee3e-49c0-82ff-dbc290af8082" providerId="ADAL" clId="{0470F45F-FF92-460F-995A-D505C6F62BD0}" dt="2021-12-01T18:50:43.021" v="3687" actId="20577"/>
          <ac:spMkLst>
            <pc:docMk/>
            <pc:sldMk cId="3040133334" sldId="267"/>
            <ac:spMk id="3" creationId="{A3D0E69B-649B-47B3-B00C-C7112EEE4120}"/>
          </ac:spMkLst>
        </pc:spChg>
        <pc:picChg chg="add del mod">
          <ac:chgData name="Steve Shellhammer" userId="0e71f22d-ee3e-49c0-82ff-dbc290af8082" providerId="ADAL" clId="{0470F45F-FF92-460F-995A-D505C6F62BD0}" dt="2021-12-01T18:50:22.381" v="3681" actId="478"/>
          <ac:picMkLst>
            <pc:docMk/>
            <pc:sldMk cId="3040133334" sldId="267"/>
            <ac:picMk id="8" creationId="{5BB93DCD-461A-4205-99A9-07E390BFBB2B}"/>
          </ac:picMkLst>
        </pc:picChg>
        <pc:picChg chg="add mod">
          <ac:chgData name="Steve Shellhammer" userId="0e71f22d-ee3e-49c0-82ff-dbc290af8082" providerId="ADAL" clId="{0470F45F-FF92-460F-995A-D505C6F62BD0}" dt="2021-12-01T18:50:39.305" v="3685" actId="1076"/>
          <ac:picMkLst>
            <pc:docMk/>
            <pc:sldMk cId="3040133334" sldId="267"/>
            <ac:picMk id="9" creationId="{F39324EF-9A2E-41D2-9ADD-56D6F3EA5558}"/>
          </ac:picMkLst>
        </pc:picChg>
      </pc:sld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1/18/2023</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January 2023</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802.15-23/0010r0</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January 2023</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a:t>January 2023</a:t>
            </a:r>
            <a:endParaRPr lang="en-GB" dirty="0"/>
          </a:p>
        </p:txBody>
      </p:sp>
      <p:sp>
        <p:nvSpPr>
          <p:cNvPr id="9" name="Rectangle 3">
            <a:extLst>
              <a:ext uri="{FF2B5EF4-FFF2-40B4-BE49-F238E27FC236}">
                <a16:creationId xmlns:a16="http://schemas.microsoft.com/office/drawing/2014/main" id="{0E31A46A-2C9E-3C6E-1BCA-1D63DB6F5F0E}"/>
              </a:ext>
            </a:extLst>
          </p:cNvPr>
          <p:cNvSpPr>
            <a:spLocks noChangeArrowheads="1"/>
          </p:cNvSpPr>
          <p:nvPr/>
        </p:nvSpPr>
        <p:spPr bwMode="auto">
          <a:xfrm>
            <a:off x="336057" y="1143000"/>
            <a:ext cx="8996819" cy="3441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latin typeface="Calibri" panose="020F0502020204030204" pitchFamily="34" charset="0"/>
                <a:cs typeface="Calibri" panose="020F0502020204030204" pitchFamily="34" charset="0"/>
              </a:rPr>
              <a:t>Project: IEEE P802.15 Working Group for Wireless Personal Area Networks (WPANs)</a:t>
            </a:r>
            <a:endParaRPr lang="en-US" altLang="en-US" sz="2000" b="1" dirty="0">
              <a:solidFill>
                <a:schemeClr val="tx2"/>
              </a:solidFill>
              <a:latin typeface="Calibri" panose="020F0502020204030204" pitchFamily="34" charset="0"/>
              <a:cs typeface="Calibri" panose="020F0502020204030204" pitchFamily="34" charset="0"/>
            </a:endParaRPr>
          </a:p>
          <a:p>
            <a:endParaRPr lang="en-US" altLang="en-US" sz="1800" dirty="0">
              <a:solidFill>
                <a:schemeClr val="tx2"/>
              </a:solidFill>
              <a:latin typeface="Calibri" panose="020F0502020204030204" pitchFamily="34" charset="0"/>
              <a:cs typeface="Calibri" panose="020F0502020204030204" pitchFamily="34" charset="0"/>
            </a:endParaRPr>
          </a:p>
          <a:p>
            <a:r>
              <a:rPr lang="en-US" altLang="en-US" sz="1800" b="1" dirty="0">
                <a:solidFill>
                  <a:schemeClr val="tx2"/>
                </a:solidFill>
                <a:latin typeface="Calibri" panose="020F0502020204030204" pitchFamily="34" charset="0"/>
                <a:cs typeface="Calibri" panose="020F0502020204030204" pitchFamily="34" charset="0"/>
              </a:rPr>
              <a:t>Submission Title:</a:t>
            </a:r>
            <a:r>
              <a:rPr lang="en-US" altLang="en-US" sz="1800" dirty="0">
                <a:solidFill>
                  <a:schemeClr val="tx2"/>
                </a:solidFill>
                <a:latin typeface="Calibri" panose="020F0502020204030204" pitchFamily="34" charset="0"/>
                <a:cs typeface="Calibri" panose="020F0502020204030204" pitchFamily="34" charset="0"/>
              </a:rPr>
              <a:t> Updated Proposal on Channels for Frequency Stitching	</a:t>
            </a:r>
          </a:p>
          <a:p>
            <a:r>
              <a:rPr lang="en-US" altLang="en-US" sz="1800" b="1" dirty="0">
                <a:solidFill>
                  <a:schemeClr val="tx2"/>
                </a:solidFill>
                <a:latin typeface="Calibri" panose="020F0502020204030204" pitchFamily="34" charset="0"/>
                <a:cs typeface="Calibri" panose="020F0502020204030204" pitchFamily="34" charset="0"/>
              </a:rPr>
              <a:t>Date Submitted: </a:t>
            </a:r>
            <a:r>
              <a:rPr lang="en-US" altLang="en-US" sz="1800" dirty="0">
                <a:solidFill>
                  <a:schemeClr val="tx2"/>
                </a:solidFill>
                <a:latin typeface="Calibri" panose="020F0502020204030204" pitchFamily="34" charset="0"/>
                <a:cs typeface="Calibri" panose="020F0502020204030204" pitchFamily="34" charset="0"/>
              </a:rPr>
              <a:t>January 18, 2023</a:t>
            </a:r>
          </a:p>
          <a:p>
            <a:r>
              <a:rPr lang="en-US" altLang="en-US" sz="1800" b="1" dirty="0">
                <a:solidFill>
                  <a:schemeClr val="tx2"/>
                </a:solidFill>
                <a:latin typeface="Calibri" panose="020F0502020204030204" pitchFamily="34" charset="0"/>
                <a:cs typeface="Calibri" panose="020F0502020204030204" pitchFamily="34" charset="0"/>
              </a:rPr>
              <a:t>Source: </a:t>
            </a:r>
            <a:r>
              <a:rPr lang="en-US" altLang="en-US" sz="1800" dirty="0">
                <a:solidFill>
                  <a:schemeClr val="tx2"/>
                </a:solidFill>
                <a:latin typeface="Calibri" panose="020F0502020204030204" pitchFamily="34" charset="0"/>
                <a:cs typeface="Calibri" panose="020F0502020204030204" pitchFamily="34" charset="0"/>
              </a:rPr>
              <a:t>Steve Shellhammer, Pooria Pakrooh, Bin Tian, and Koorosh Akhavan (Qualcomm)</a:t>
            </a:r>
          </a:p>
          <a:p>
            <a:r>
              <a:rPr lang="en-US" altLang="en-US" sz="1800" b="1" dirty="0">
                <a:solidFill>
                  <a:schemeClr val="tx1"/>
                </a:solidFill>
                <a:latin typeface="Calibri" panose="020F0502020204030204" pitchFamily="34" charset="0"/>
                <a:cs typeface="Calibri" panose="020F0502020204030204" pitchFamily="34" charset="0"/>
              </a:rPr>
              <a:t>E-Mail</a:t>
            </a:r>
            <a:r>
              <a:rPr lang="en-US" altLang="en-US" sz="1800" dirty="0">
                <a:solidFill>
                  <a:schemeClr val="tx1"/>
                </a:solidFill>
                <a:latin typeface="Calibri" panose="020F0502020204030204" pitchFamily="34" charset="0"/>
                <a:cs typeface="Calibri" panose="020F0502020204030204" pitchFamily="34" charset="0"/>
              </a:rPr>
              <a:t>:{sshellha, ppakrooh, btian, kakhavan}@qti.qualcomm.com</a:t>
            </a:r>
          </a:p>
          <a:p>
            <a:pPr>
              <a:spcBef>
                <a:spcPts val="100"/>
              </a:spcBef>
              <a:spcAft>
                <a:spcPts val="100"/>
              </a:spcAft>
            </a:pPr>
            <a:endParaRPr lang="en-US" altLang="en-US" sz="1800" dirty="0">
              <a:solidFill>
                <a:schemeClr val="tx1"/>
              </a:solidFill>
              <a:latin typeface="Calibri" panose="020F0502020204030204" pitchFamily="34" charset="0"/>
              <a:cs typeface="Calibri" panose="020F0502020204030204" pitchFamily="34" charset="0"/>
            </a:endParaRPr>
          </a:p>
          <a:p>
            <a:r>
              <a:rPr lang="en-US" altLang="en-US" sz="1800" b="1" dirty="0">
                <a:solidFill>
                  <a:schemeClr val="tx2"/>
                </a:solidFill>
                <a:latin typeface="Calibri" panose="020F0502020204030204" pitchFamily="34" charset="0"/>
                <a:cs typeface="Calibri" panose="020F0502020204030204" pitchFamily="34" charset="0"/>
              </a:rPr>
              <a:t>Abstract:</a:t>
            </a:r>
            <a:r>
              <a:rPr lang="en-US" altLang="en-US" sz="1800" dirty="0">
                <a:solidFill>
                  <a:schemeClr val="tx2"/>
                </a:solidFill>
                <a:latin typeface="Calibri" panose="020F0502020204030204" pitchFamily="34" charset="0"/>
                <a:cs typeface="Calibri" panose="020F0502020204030204" pitchFamily="34" charset="0"/>
              </a:rPr>
              <a:t>	</a:t>
            </a:r>
            <a:r>
              <a:rPr lang="en-US" sz="1800" dirty="0">
                <a:solidFill>
                  <a:schemeClr val="tx1">
                    <a:lumMod val="95000"/>
                    <a:lumOff val="5000"/>
                  </a:schemeClr>
                </a:solidFill>
                <a:latin typeface="Calibri" panose="020F0502020204030204" pitchFamily="34" charset="0"/>
                <a:cs typeface="Calibri" panose="020F0502020204030204" pitchFamily="34" charset="0"/>
              </a:rPr>
              <a:t>We propose channels for Frequency Stitching in RF Sensing.</a:t>
            </a:r>
            <a:endParaRPr lang="en-US" altLang="en-US" sz="1800" b="1" dirty="0">
              <a:solidFill>
                <a:schemeClr val="tx2"/>
              </a:solidFill>
              <a:latin typeface="Calibri" panose="020F0502020204030204" pitchFamily="34" charset="0"/>
              <a:cs typeface="Calibri" panose="020F0502020204030204" pitchFamily="34" charset="0"/>
            </a:endParaRPr>
          </a:p>
          <a:p>
            <a:r>
              <a:rPr lang="en-US" altLang="en-US" sz="1800" b="1" dirty="0">
                <a:solidFill>
                  <a:schemeClr val="tx2"/>
                </a:solidFill>
                <a:latin typeface="Calibri" panose="020F0502020204030204" pitchFamily="34" charset="0"/>
                <a:cs typeface="Calibri" panose="020F0502020204030204" pitchFamily="34" charset="0"/>
              </a:rPr>
              <a:t>Notice:</a:t>
            </a:r>
            <a:r>
              <a:rPr lang="en-US" altLang="en-US" sz="1800" dirty="0">
                <a:solidFill>
                  <a:schemeClr val="tx2"/>
                </a:solidFill>
                <a:latin typeface="Calibri" panose="020F0502020204030204" pitchFamily="34" charset="0"/>
                <a:cs typeface="Calibri" panose="020F0502020204030204" pitchFamily="34" charset="0"/>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AEB5711-0CE9-FE39-1026-A199713BAEEB}"/>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6457C6E7-83EE-ABE7-CE2B-08B28B34271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792DC99-4DA2-9E52-E21F-CACBCB2836A5}"/>
              </a:ext>
            </a:extLst>
          </p:cNvPr>
          <p:cNvSpPr>
            <a:spLocks noGrp="1"/>
          </p:cNvSpPr>
          <p:nvPr>
            <p:ph type="dt" idx="15"/>
          </p:nvPr>
        </p:nvSpPr>
        <p:spPr/>
        <p:txBody>
          <a:bodyPr/>
          <a:lstStyle/>
          <a:p>
            <a:r>
              <a:rPr lang="en-US"/>
              <a:t>January 2023</a:t>
            </a:r>
            <a:endParaRPr lang="en-GB" dirty="0"/>
          </a:p>
        </p:txBody>
      </p:sp>
      <p:graphicFrame>
        <p:nvGraphicFramePr>
          <p:cNvPr id="7" name="Table 6">
            <a:extLst>
              <a:ext uri="{FF2B5EF4-FFF2-40B4-BE49-F238E27FC236}">
                <a16:creationId xmlns:a16="http://schemas.microsoft.com/office/drawing/2014/main" id="{C7CC807D-6045-865D-9CA1-B5104B9376A6}"/>
              </a:ext>
            </a:extLst>
          </p:cNvPr>
          <p:cNvGraphicFramePr>
            <a:graphicFrameLocks noGrp="1"/>
          </p:cNvGraphicFramePr>
          <p:nvPr>
            <p:extLst>
              <p:ext uri="{D42A27DB-BD31-4B8C-83A1-F6EECF244321}">
                <p14:modId xmlns:p14="http://schemas.microsoft.com/office/powerpoint/2010/main" val="3155763518"/>
              </p:ext>
            </p:extLst>
          </p:nvPr>
        </p:nvGraphicFramePr>
        <p:xfrm>
          <a:off x="990600" y="777276"/>
          <a:ext cx="7513637" cy="5767312"/>
        </p:xfrm>
        <a:graphic>
          <a:graphicData uri="http://schemas.openxmlformats.org/drawingml/2006/table">
            <a:tbl>
              <a:tblPr firstRow="1" bandRow="1">
                <a:tableStyleId>{5940675A-B579-460E-94D1-54222C63F5DA}</a:tableStyleId>
              </a:tblPr>
              <a:tblGrid>
                <a:gridCol w="3268605">
                  <a:extLst>
                    <a:ext uri="{9D8B030D-6E8A-4147-A177-3AD203B41FA5}">
                      <a16:colId xmlns:a16="http://schemas.microsoft.com/office/drawing/2014/main" val="1745747388"/>
                    </a:ext>
                  </a:extLst>
                </a:gridCol>
                <a:gridCol w="4245032">
                  <a:extLst>
                    <a:ext uri="{9D8B030D-6E8A-4147-A177-3AD203B41FA5}">
                      <a16:colId xmlns:a16="http://schemas.microsoft.com/office/drawing/2014/main" val="1336621721"/>
                    </a:ext>
                  </a:extLst>
                </a:gridCol>
              </a:tblGrid>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PAR Objective</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Proposed Solution (how addressed)</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60808">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336347152"/>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12880846"/>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Other coexistence improvement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50120941"/>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29274704"/>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Improved link budget and/or reduced air-time</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402719402"/>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Additional channels and operating frequencies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770140464"/>
                  </a:ext>
                </a:extLst>
              </a:tr>
              <a:tr h="560808">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13926360"/>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Reduced complexity and power consumption</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006555623"/>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Hybrid operation with narrowband signaling to assist UWB</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409934918"/>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165867"/>
                  </a:ext>
                </a:extLst>
              </a:tr>
              <a:tr h="648467">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kern="1200" dirty="0">
                          <a:solidFill>
                            <a:schemeClr val="tx1">
                              <a:lumMod val="95000"/>
                              <a:lumOff val="5000"/>
                            </a:schemeClr>
                          </a:solidFill>
                          <a:latin typeface="Calibri" panose="020F0502020204030204" pitchFamily="34" charset="0"/>
                          <a:ea typeface="+mn-ea"/>
                          <a:cs typeface="Calibri" panose="020F0502020204030204" pitchFamily="34" charset="0"/>
                        </a:rPr>
                        <a:t>We propose a channel for Frequency Stitching for RF Sensing.</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8912419"/>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6344013"/>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863466228"/>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94586688"/>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1296192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0CEC8-61CE-4221-9915-956C933539DC}"/>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BB8B3D34-7487-4EB2-ADBB-A1B8752902F5}"/>
              </a:ext>
            </a:extLst>
          </p:cNvPr>
          <p:cNvSpPr>
            <a:spLocks noGrp="1"/>
          </p:cNvSpPr>
          <p:nvPr>
            <p:ph idx="1"/>
          </p:nvPr>
        </p:nvSpPr>
        <p:spPr>
          <a:xfrm>
            <a:off x="637142" y="2057400"/>
            <a:ext cx="8488681" cy="4387427"/>
          </a:xfrm>
        </p:spPr>
        <p:txBody>
          <a:bodyPr/>
          <a:lstStyle/>
          <a:p>
            <a:r>
              <a:rPr lang="en-US" dirty="0"/>
              <a:t>In [1, 2] Frequency Stitching for RF Sensing was proposed</a:t>
            </a:r>
          </a:p>
          <a:p>
            <a:r>
              <a:rPr lang="en-US" dirty="0"/>
              <a:t>In [3] a proposal for overlapping channels was proposed</a:t>
            </a:r>
          </a:p>
          <a:p>
            <a:r>
              <a:rPr lang="en-US" dirty="0"/>
              <a:t>In [4] we proposed to stick with non-overlapping channels and to address Frequency Stitching for RF Sensing can be handled using original channels 4 and 15</a:t>
            </a:r>
          </a:p>
          <a:p>
            <a:r>
              <a:rPr lang="en-US" dirty="0"/>
              <a:t>There was support for keeping with non-overlapping channels</a:t>
            </a:r>
          </a:p>
          <a:p>
            <a:r>
              <a:rPr lang="en-US" dirty="0"/>
              <a:t>However, concerned was raised that only allowing Frequency Stitching in Channels 4 and 15 was too restrictive</a:t>
            </a:r>
          </a:p>
          <a:p>
            <a:r>
              <a:rPr lang="en-US" dirty="0"/>
              <a:t>Here we provide an update proposal on Channels to support Frequency Stitching for RF Sensing</a:t>
            </a:r>
          </a:p>
        </p:txBody>
      </p:sp>
      <p:sp>
        <p:nvSpPr>
          <p:cNvPr id="4" name="Slide Number Placeholder 3">
            <a:extLst>
              <a:ext uri="{FF2B5EF4-FFF2-40B4-BE49-F238E27FC236}">
                <a16:creationId xmlns:a16="http://schemas.microsoft.com/office/drawing/2014/main" id="{50C921C4-543C-47CA-A187-AA23828F18F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B3ADE3C-2028-4AF1-A555-BF4E195F69A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46C74F1-C0A4-45B4-ADFD-BDDB7309F373}"/>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4262401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7789D-8AA8-442D-ADB3-6B19287CF301}"/>
              </a:ext>
            </a:extLst>
          </p:cNvPr>
          <p:cNvSpPr>
            <a:spLocks noGrp="1"/>
          </p:cNvSpPr>
          <p:nvPr>
            <p:ph type="title"/>
          </p:nvPr>
        </p:nvSpPr>
        <p:spPr/>
        <p:txBody>
          <a:bodyPr/>
          <a:lstStyle/>
          <a:p>
            <a:r>
              <a:rPr lang="en-US" dirty="0"/>
              <a:t>Background (Channels)</a:t>
            </a:r>
          </a:p>
        </p:txBody>
      </p:sp>
      <p:sp>
        <p:nvSpPr>
          <p:cNvPr id="4" name="Slide Number Placeholder 3">
            <a:extLst>
              <a:ext uri="{FF2B5EF4-FFF2-40B4-BE49-F238E27FC236}">
                <a16:creationId xmlns:a16="http://schemas.microsoft.com/office/drawing/2014/main" id="{27C84CB1-9529-4273-9896-02F4363FAEE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2E64606-14BC-41F3-82CF-F6CAF269BAB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E99AB87-5E97-43F7-B87E-7CA3C9BE5B5D}"/>
              </a:ext>
            </a:extLst>
          </p:cNvPr>
          <p:cNvSpPr>
            <a:spLocks noGrp="1"/>
          </p:cNvSpPr>
          <p:nvPr>
            <p:ph type="dt" idx="15"/>
          </p:nvPr>
        </p:nvSpPr>
        <p:spPr/>
        <p:txBody>
          <a:bodyPr/>
          <a:lstStyle/>
          <a:p>
            <a:r>
              <a:rPr lang="en-US"/>
              <a:t>January 2023</a:t>
            </a:r>
            <a:endParaRPr lang="en-GB" dirty="0"/>
          </a:p>
        </p:txBody>
      </p:sp>
      <p:pic>
        <p:nvPicPr>
          <p:cNvPr id="7" name="Graphic 6">
            <a:extLst>
              <a:ext uri="{FF2B5EF4-FFF2-40B4-BE49-F238E27FC236}">
                <a16:creationId xmlns:a16="http://schemas.microsoft.com/office/drawing/2014/main" id="{8309D040-36E1-4165-A4D4-00A8109BAF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3954" y="2351827"/>
            <a:ext cx="4572000" cy="3095625"/>
          </a:xfrm>
          <a:prstGeom prst="rect">
            <a:avLst/>
          </a:prstGeom>
        </p:spPr>
      </p:pic>
      <p:pic>
        <p:nvPicPr>
          <p:cNvPr id="8" name="Graphic 7">
            <a:extLst>
              <a:ext uri="{FF2B5EF4-FFF2-40B4-BE49-F238E27FC236}">
                <a16:creationId xmlns:a16="http://schemas.microsoft.com/office/drawing/2014/main" id="{135529EC-F4F8-463D-91C3-66D8667E247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77646" y="2351827"/>
            <a:ext cx="4572000" cy="3095625"/>
          </a:xfrm>
          <a:prstGeom prst="rect">
            <a:avLst/>
          </a:prstGeom>
        </p:spPr>
      </p:pic>
    </p:spTree>
    <p:extLst>
      <p:ext uri="{BB962C8B-B14F-4D97-AF65-F5344CB8AC3E}">
        <p14:creationId xmlns:p14="http://schemas.microsoft.com/office/powerpoint/2010/main" val="4158661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C49FF-A3F4-4788-AC2A-E5B7DD915277}"/>
              </a:ext>
            </a:extLst>
          </p:cNvPr>
          <p:cNvSpPr>
            <a:spLocks noGrp="1"/>
          </p:cNvSpPr>
          <p:nvPr>
            <p:ph type="title"/>
          </p:nvPr>
        </p:nvSpPr>
        <p:spPr>
          <a:xfrm>
            <a:off x="731520" y="731523"/>
            <a:ext cx="8288868" cy="716278"/>
          </a:xfrm>
        </p:spPr>
        <p:txBody>
          <a:bodyPr/>
          <a:lstStyle/>
          <a:p>
            <a:r>
              <a:rPr lang="en-US" dirty="0"/>
              <a:t>Proposal</a:t>
            </a:r>
          </a:p>
        </p:txBody>
      </p:sp>
      <p:sp>
        <p:nvSpPr>
          <p:cNvPr id="3" name="Content Placeholder 2">
            <a:extLst>
              <a:ext uri="{FF2B5EF4-FFF2-40B4-BE49-F238E27FC236}">
                <a16:creationId xmlns:a16="http://schemas.microsoft.com/office/drawing/2014/main" id="{17258D10-E9CF-4E7D-9414-7365BF555894}"/>
              </a:ext>
            </a:extLst>
          </p:cNvPr>
          <p:cNvSpPr>
            <a:spLocks noGrp="1"/>
          </p:cNvSpPr>
          <p:nvPr>
            <p:ph idx="1"/>
          </p:nvPr>
        </p:nvSpPr>
        <p:spPr>
          <a:xfrm>
            <a:off x="457200" y="1565126"/>
            <a:ext cx="8839200" cy="4983478"/>
          </a:xfrm>
        </p:spPr>
        <p:txBody>
          <a:bodyPr/>
          <a:lstStyle/>
          <a:p>
            <a:r>
              <a:rPr lang="en-US" dirty="0"/>
              <a:t>Include support in the standard for Frequency Stitching for RF Sensing, for bandwidths up to two 499.2 MHz channels</a:t>
            </a:r>
          </a:p>
          <a:p>
            <a:r>
              <a:rPr lang="en-US" dirty="0"/>
              <a:t>Specify in the standard the set of allowed adjacent 499.2 MHz channels which can be used for Frequency Stitching</a:t>
            </a:r>
          </a:p>
          <a:p>
            <a:r>
              <a:rPr lang="en-US" dirty="0"/>
              <a:t>We propose excluding pairs-of-channels that include either channel 5 or channel 9</a:t>
            </a:r>
          </a:p>
          <a:p>
            <a:pPr lvl="1"/>
            <a:r>
              <a:rPr lang="en-US" dirty="0"/>
              <a:t>Those channels are specified for several industry use cases</a:t>
            </a:r>
          </a:p>
          <a:p>
            <a:pPr lvl="1"/>
            <a:r>
              <a:rPr lang="en-US" dirty="0"/>
              <a:t>If Frequency Stitching devices was used in those channels, then there would be partially frequency overlapping signals in those channels</a:t>
            </a:r>
          </a:p>
          <a:p>
            <a:pPr lvl="1"/>
            <a:r>
              <a:rPr lang="en-US" dirty="0"/>
              <a:t>There is a concern that these partially overlapping signals could cause harmful interference to the industry use cases specified for those channels</a:t>
            </a:r>
          </a:p>
          <a:p>
            <a:endParaRPr lang="en-US" dirty="0"/>
          </a:p>
        </p:txBody>
      </p:sp>
      <p:sp>
        <p:nvSpPr>
          <p:cNvPr id="4" name="Slide Number Placeholder 3">
            <a:extLst>
              <a:ext uri="{FF2B5EF4-FFF2-40B4-BE49-F238E27FC236}">
                <a16:creationId xmlns:a16="http://schemas.microsoft.com/office/drawing/2014/main" id="{EC295758-EE00-4E10-9798-47A4F5E0589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D5FA388-F7AF-4BF0-BF35-FDE64F575BD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1987EAFF-B6C8-4CAE-8D47-FFE41188A0D6}"/>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2164932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48EBE-66F5-4AF9-80B1-8930BB4593EE}"/>
              </a:ext>
            </a:extLst>
          </p:cNvPr>
          <p:cNvSpPr>
            <a:spLocks noGrp="1"/>
          </p:cNvSpPr>
          <p:nvPr>
            <p:ph type="title"/>
          </p:nvPr>
        </p:nvSpPr>
        <p:spPr>
          <a:xfrm>
            <a:off x="457200" y="661082"/>
            <a:ext cx="8915400" cy="722037"/>
          </a:xfrm>
        </p:spPr>
        <p:txBody>
          <a:bodyPr/>
          <a:lstStyle/>
          <a:p>
            <a:r>
              <a:rPr lang="en-US" sz="2400" dirty="0"/>
              <a:t>Proposed allowed/disallowed Pairs of 499.2 MHz Channels which can be used for Frequency Stitching</a:t>
            </a:r>
          </a:p>
        </p:txBody>
      </p:sp>
      <p:graphicFrame>
        <p:nvGraphicFramePr>
          <p:cNvPr id="7" name="Table 7">
            <a:extLst>
              <a:ext uri="{FF2B5EF4-FFF2-40B4-BE49-F238E27FC236}">
                <a16:creationId xmlns:a16="http://schemas.microsoft.com/office/drawing/2014/main" id="{56836643-1A70-4FF8-931E-DCB7C6F13DE0}"/>
              </a:ext>
            </a:extLst>
          </p:cNvPr>
          <p:cNvGraphicFramePr>
            <a:graphicFrameLocks noGrp="1"/>
          </p:cNvGraphicFramePr>
          <p:nvPr>
            <p:ph idx="1"/>
            <p:extLst>
              <p:ext uri="{D42A27DB-BD31-4B8C-83A1-F6EECF244321}">
                <p14:modId xmlns:p14="http://schemas.microsoft.com/office/powerpoint/2010/main" val="1306242071"/>
              </p:ext>
            </p:extLst>
          </p:nvPr>
        </p:nvGraphicFramePr>
        <p:xfrm>
          <a:off x="944880" y="1440887"/>
          <a:ext cx="7863840" cy="3017520"/>
        </p:xfrm>
        <a:graphic>
          <a:graphicData uri="http://schemas.openxmlformats.org/drawingml/2006/table">
            <a:tbl>
              <a:tblPr firstRow="1" bandRow="1">
                <a:tableStyleId>{21E4AEA4-8DFA-4A89-87EB-49C32662AFE0}</a:tableStyleId>
              </a:tblPr>
              <a:tblGrid>
                <a:gridCol w="3354296">
                  <a:extLst>
                    <a:ext uri="{9D8B030D-6E8A-4147-A177-3AD203B41FA5}">
                      <a16:colId xmlns:a16="http://schemas.microsoft.com/office/drawing/2014/main" val="4117137732"/>
                    </a:ext>
                  </a:extLst>
                </a:gridCol>
                <a:gridCol w="4509544">
                  <a:extLst>
                    <a:ext uri="{9D8B030D-6E8A-4147-A177-3AD203B41FA5}">
                      <a16:colId xmlns:a16="http://schemas.microsoft.com/office/drawing/2014/main" val="1819334161"/>
                    </a:ext>
                  </a:extLst>
                </a:gridCol>
              </a:tblGrid>
              <a:tr h="325120">
                <a:tc>
                  <a:txBody>
                    <a:bodyPr/>
                    <a:lstStyle/>
                    <a:p>
                      <a:pPr algn="ctr"/>
                      <a:r>
                        <a:rPr lang="en-US" sz="1600" dirty="0">
                          <a:latin typeface="Calibri" panose="020F0502020204030204" pitchFamily="34" charset="0"/>
                          <a:cs typeface="Calibri" panose="020F0502020204030204" pitchFamily="34" charset="0"/>
                        </a:rPr>
                        <a:t>Pairs of 499.2 MHz Channels</a:t>
                      </a:r>
                    </a:p>
                  </a:txBody>
                  <a:tcPr/>
                </a:tc>
                <a:tc>
                  <a:txBody>
                    <a:bodyPr/>
                    <a:lstStyle/>
                    <a:p>
                      <a:pPr algn="ctr"/>
                      <a:r>
                        <a:rPr lang="en-US" sz="1600" dirty="0">
                          <a:latin typeface="Calibri" panose="020F0502020204030204" pitchFamily="34" charset="0"/>
                          <a:cs typeface="Calibri" panose="020F0502020204030204" pitchFamily="34" charset="0"/>
                        </a:rPr>
                        <a:t>Allowed/Disallowed for Frequency Stitching</a:t>
                      </a:r>
                    </a:p>
                  </a:txBody>
                  <a:tcPr/>
                </a:tc>
                <a:extLst>
                  <a:ext uri="{0D108BD9-81ED-4DB2-BD59-A6C34878D82A}">
                    <a16:rowId xmlns:a16="http://schemas.microsoft.com/office/drawing/2014/main" val="3413517758"/>
                  </a:ext>
                </a:extLst>
              </a:tr>
              <a:tr h="325120">
                <a:tc>
                  <a:txBody>
                    <a:bodyPr/>
                    <a:lstStyle/>
                    <a:p>
                      <a:pPr algn="ctr"/>
                      <a:r>
                        <a:rPr lang="en-US" sz="1600" b="1" dirty="0">
                          <a:latin typeface="Calibri" panose="020F0502020204030204" pitchFamily="34" charset="0"/>
                          <a:cs typeface="Calibri" panose="020F0502020204030204" pitchFamily="34" charset="0"/>
                        </a:rPr>
                        <a:t>(1, 2)</a:t>
                      </a:r>
                    </a:p>
                  </a:txBody>
                  <a:tcPr/>
                </a:tc>
                <a:tc>
                  <a:txBody>
                    <a:bodyPr/>
                    <a:lstStyle/>
                    <a:p>
                      <a:pPr algn="ctr"/>
                      <a:r>
                        <a:rPr lang="en-US" sz="1600" b="1" dirty="0">
                          <a:solidFill>
                            <a:srgbClr val="00B050"/>
                          </a:solidFill>
                          <a:latin typeface="Calibri" panose="020F0502020204030204" pitchFamily="34" charset="0"/>
                          <a:cs typeface="Calibri" panose="020F0502020204030204" pitchFamily="34" charset="0"/>
                        </a:rPr>
                        <a:t>Allowed</a:t>
                      </a:r>
                    </a:p>
                  </a:txBody>
                  <a:tcPr/>
                </a:tc>
                <a:extLst>
                  <a:ext uri="{0D108BD9-81ED-4DB2-BD59-A6C34878D82A}">
                    <a16:rowId xmlns:a16="http://schemas.microsoft.com/office/drawing/2014/main" val="3769887420"/>
                  </a:ext>
                </a:extLst>
              </a:tr>
              <a:tr h="325120">
                <a:tc>
                  <a:txBody>
                    <a:bodyPr/>
                    <a:lstStyle/>
                    <a:p>
                      <a:pPr algn="ctr"/>
                      <a:r>
                        <a:rPr lang="en-US" sz="1600" b="1" dirty="0">
                          <a:latin typeface="Calibri" panose="020F0502020204030204" pitchFamily="34" charset="0"/>
                          <a:cs typeface="Calibri" panose="020F0502020204030204" pitchFamily="34" charset="0"/>
                        </a:rPr>
                        <a:t>(2, 3)</a:t>
                      </a:r>
                    </a:p>
                  </a:txBody>
                  <a:tcPr/>
                </a:tc>
                <a:tc>
                  <a:txBody>
                    <a:bodyPr/>
                    <a:lstStyle/>
                    <a:p>
                      <a:pPr algn="ctr"/>
                      <a:r>
                        <a:rPr lang="en-US" sz="1600" b="1" dirty="0">
                          <a:solidFill>
                            <a:srgbClr val="00B050"/>
                          </a:solidFill>
                          <a:latin typeface="Calibri" panose="020F0502020204030204" pitchFamily="34" charset="0"/>
                          <a:cs typeface="Calibri" panose="020F0502020204030204" pitchFamily="34" charset="0"/>
                        </a:rPr>
                        <a:t>Allowed</a:t>
                      </a:r>
                    </a:p>
                  </a:txBody>
                  <a:tcPr/>
                </a:tc>
                <a:extLst>
                  <a:ext uri="{0D108BD9-81ED-4DB2-BD59-A6C34878D82A}">
                    <a16:rowId xmlns:a16="http://schemas.microsoft.com/office/drawing/2014/main" val="1717255287"/>
                  </a:ext>
                </a:extLst>
              </a:tr>
              <a:tr h="325120">
                <a:tc>
                  <a:txBody>
                    <a:bodyPr/>
                    <a:lstStyle/>
                    <a:p>
                      <a:pPr algn="ctr"/>
                      <a:r>
                        <a:rPr lang="en-US" sz="1600" b="1" dirty="0">
                          <a:latin typeface="Calibri" panose="020F0502020204030204" pitchFamily="34" charset="0"/>
                          <a:cs typeface="Calibri" panose="020F0502020204030204" pitchFamily="34" charset="0"/>
                        </a:rPr>
                        <a:t>(5, 6)</a:t>
                      </a:r>
                    </a:p>
                  </a:txBody>
                  <a:tcPr/>
                </a:tc>
                <a:tc>
                  <a:txBody>
                    <a:bodyPr/>
                    <a:lstStyle/>
                    <a:p>
                      <a:pPr algn="ctr"/>
                      <a:r>
                        <a:rPr lang="en-US" sz="1600" b="1" dirty="0">
                          <a:solidFill>
                            <a:srgbClr val="FF0000"/>
                          </a:solidFill>
                          <a:latin typeface="Calibri" panose="020F0502020204030204" pitchFamily="34" charset="0"/>
                          <a:cs typeface="Calibri" panose="020F0502020204030204" pitchFamily="34" charset="0"/>
                        </a:rPr>
                        <a:t>Disallowed</a:t>
                      </a:r>
                    </a:p>
                  </a:txBody>
                  <a:tcPr/>
                </a:tc>
                <a:extLst>
                  <a:ext uri="{0D108BD9-81ED-4DB2-BD59-A6C34878D82A}">
                    <a16:rowId xmlns:a16="http://schemas.microsoft.com/office/drawing/2014/main" val="1174113172"/>
                  </a:ext>
                </a:extLst>
              </a:tr>
              <a:tr h="325120">
                <a:tc>
                  <a:txBody>
                    <a:bodyPr/>
                    <a:lstStyle/>
                    <a:p>
                      <a:pPr algn="ctr"/>
                      <a:r>
                        <a:rPr lang="en-US" sz="1600" b="1" dirty="0">
                          <a:latin typeface="Calibri" panose="020F0502020204030204" pitchFamily="34" charset="0"/>
                          <a:cs typeface="Calibri" panose="020F0502020204030204" pitchFamily="34" charset="0"/>
                        </a:rPr>
                        <a:t>(6, 8)</a:t>
                      </a:r>
                    </a:p>
                  </a:txBody>
                  <a:tcPr/>
                </a:tc>
                <a:tc>
                  <a:txBody>
                    <a:bodyPr/>
                    <a:lstStyle/>
                    <a:p>
                      <a:pPr algn="ctr"/>
                      <a:r>
                        <a:rPr lang="en-US" sz="1600" b="1" dirty="0">
                          <a:solidFill>
                            <a:srgbClr val="00B050"/>
                          </a:solidFill>
                          <a:latin typeface="Calibri" panose="020F0502020204030204" pitchFamily="34" charset="0"/>
                          <a:cs typeface="Calibri" panose="020F0502020204030204" pitchFamily="34" charset="0"/>
                        </a:rPr>
                        <a:t>Allowed</a:t>
                      </a:r>
                    </a:p>
                  </a:txBody>
                  <a:tcPr/>
                </a:tc>
                <a:extLst>
                  <a:ext uri="{0D108BD9-81ED-4DB2-BD59-A6C34878D82A}">
                    <a16:rowId xmlns:a16="http://schemas.microsoft.com/office/drawing/2014/main" val="1498721190"/>
                  </a:ext>
                </a:extLst>
              </a:tr>
              <a:tr h="325120">
                <a:tc>
                  <a:txBody>
                    <a:bodyPr/>
                    <a:lstStyle/>
                    <a:p>
                      <a:pPr algn="ctr"/>
                      <a:r>
                        <a:rPr lang="en-US" sz="1600" b="1" dirty="0">
                          <a:latin typeface="Calibri" panose="020F0502020204030204" pitchFamily="34" charset="0"/>
                          <a:cs typeface="Calibri" panose="020F0502020204030204" pitchFamily="34" charset="0"/>
                        </a:rPr>
                        <a:t>(8, 9)</a:t>
                      </a:r>
                    </a:p>
                  </a:txBody>
                  <a:tcPr/>
                </a:tc>
                <a:tc>
                  <a:txBody>
                    <a:bodyPr/>
                    <a:lstStyle/>
                    <a:p>
                      <a:pPr algn="ctr"/>
                      <a:r>
                        <a:rPr lang="en-US" sz="1600" b="1" dirty="0">
                          <a:solidFill>
                            <a:srgbClr val="FF0000"/>
                          </a:solidFill>
                          <a:latin typeface="Calibri" panose="020F0502020204030204" pitchFamily="34" charset="0"/>
                          <a:cs typeface="Calibri" panose="020F0502020204030204" pitchFamily="34" charset="0"/>
                        </a:rPr>
                        <a:t>Disallowed</a:t>
                      </a:r>
                    </a:p>
                  </a:txBody>
                  <a:tcPr/>
                </a:tc>
                <a:extLst>
                  <a:ext uri="{0D108BD9-81ED-4DB2-BD59-A6C34878D82A}">
                    <a16:rowId xmlns:a16="http://schemas.microsoft.com/office/drawing/2014/main" val="3903282481"/>
                  </a:ext>
                </a:extLst>
              </a:tr>
              <a:tr h="325120">
                <a:tc>
                  <a:txBody>
                    <a:bodyPr/>
                    <a:lstStyle/>
                    <a:p>
                      <a:pPr algn="ctr"/>
                      <a:r>
                        <a:rPr lang="en-US" sz="1600" b="1" dirty="0">
                          <a:latin typeface="Calibri" panose="020F0502020204030204" pitchFamily="34" charset="0"/>
                          <a:cs typeface="Calibri" panose="020F0502020204030204" pitchFamily="34" charset="0"/>
                        </a:rPr>
                        <a:t>(9, 10)</a:t>
                      </a:r>
                    </a:p>
                  </a:txBody>
                  <a:tcPr/>
                </a:tc>
                <a:tc>
                  <a:txBody>
                    <a:bodyPr/>
                    <a:lstStyle/>
                    <a:p>
                      <a:pPr algn="ctr"/>
                      <a:r>
                        <a:rPr lang="en-US" sz="1600" b="1" dirty="0">
                          <a:solidFill>
                            <a:srgbClr val="FF0000"/>
                          </a:solidFill>
                          <a:latin typeface="Calibri" panose="020F0502020204030204" pitchFamily="34" charset="0"/>
                          <a:cs typeface="Calibri" panose="020F0502020204030204" pitchFamily="34" charset="0"/>
                        </a:rPr>
                        <a:t>Disallowed</a:t>
                      </a:r>
                    </a:p>
                  </a:txBody>
                  <a:tcPr/>
                </a:tc>
                <a:extLst>
                  <a:ext uri="{0D108BD9-81ED-4DB2-BD59-A6C34878D82A}">
                    <a16:rowId xmlns:a16="http://schemas.microsoft.com/office/drawing/2014/main" val="4247439287"/>
                  </a:ext>
                </a:extLst>
              </a:tr>
              <a:tr h="325120">
                <a:tc>
                  <a:txBody>
                    <a:bodyPr/>
                    <a:lstStyle/>
                    <a:p>
                      <a:pPr algn="ctr"/>
                      <a:r>
                        <a:rPr lang="en-US" sz="1600" b="1" dirty="0">
                          <a:latin typeface="Calibri" panose="020F0502020204030204" pitchFamily="34" charset="0"/>
                          <a:cs typeface="Calibri" panose="020F0502020204030204" pitchFamily="34" charset="0"/>
                        </a:rPr>
                        <a:t>(10, 12)</a:t>
                      </a:r>
                    </a:p>
                  </a:txBody>
                  <a:tcPr/>
                </a:tc>
                <a:tc>
                  <a:txBody>
                    <a:bodyPr/>
                    <a:lstStyle/>
                    <a:p>
                      <a:pPr algn="ctr"/>
                      <a:r>
                        <a:rPr lang="en-US" sz="1600" b="1" dirty="0">
                          <a:solidFill>
                            <a:srgbClr val="00B050"/>
                          </a:solidFill>
                          <a:latin typeface="Calibri" panose="020F0502020204030204" pitchFamily="34" charset="0"/>
                          <a:cs typeface="Calibri" panose="020F0502020204030204" pitchFamily="34" charset="0"/>
                        </a:rPr>
                        <a:t>Allowed</a:t>
                      </a:r>
                    </a:p>
                  </a:txBody>
                  <a:tcPr/>
                </a:tc>
                <a:extLst>
                  <a:ext uri="{0D108BD9-81ED-4DB2-BD59-A6C34878D82A}">
                    <a16:rowId xmlns:a16="http://schemas.microsoft.com/office/drawing/2014/main" val="3438802349"/>
                  </a:ext>
                </a:extLst>
              </a:tr>
              <a:tr h="325120">
                <a:tc>
                  <a:txBody>
                    <a:bodyPr/>
                    <a:lstStyle/>
                    <a:p>
                      <a:pPr algn="ctr"/>
                      <a:r>
                        <a:rPr lang="en-US" sz="1600" b="1" dirty="0">
                          <a:latin typeface="Calibri" panose="020F0502020204030204" pitchFamily="34" charset="0"/>
                          <a:cs typeface="Calibri" panose="020F0502020204030204" pitchFamily="34" charset="0"/>
                        </a:rPr>
                        <a:t>(12, 14)</a:t>
                      </a:r>
                    </a:p>
                  </a:txBody>
                  <a:tcPr/>
                </a:tc>
                <a:tc>
                  <a:txBody>
                    <a:bodyPr/>
                    <a:lstStyle/>
                    <a:p>
                      <a:pPr algn="ctr"/>
                      <a:r>
                        <a:rPr lang="en-US" sz="1600" b="1" dirty="0">
                          <a:solidFill>
                            <a:srgbClr val="00B050"/>
                          </a:solidFill>
                          <a:latin typeface="Calibri" panose="020F0502020204030204" pitchFamily="34" charset="0"/>
                          <a:cs typeface="Calibri" panose="020F0502020204030204" pitchFamily="34" charset="0"/>
                        </a:rPr>
                        <a:t>Allowed</a:t>
                      </a:r>
                    </a:p>
                  </a:txBody>
                  <a:tcPr/>
                </a:tc>
                <a:extLst>
                  <a:ext uri="{0D108BD9-81ED-4DB2-BD59-A6C34878D82A}">
                    <a16:rowId xmlns:a16="http://schemas.microsoft.com/office/drawing/2014/main" val="2373673499"/>
                  </a:ext>
                </a:extLst>
              </a:tr>
            </a:tbl>
          </a:graphicData>
        </a:graphic>
      </p:graphicFrame>
      <p:sp>
        <p:nvSpPr>
          <p:cNvPr id="4" name="Slide Number Placeholder 3">
            <a:extLst>
              <a:ext uri="{FF2B5EF4-FFF2-40B4-BE49-F238E27FC236}">
                <a16:creationId xmlns:a16="http://schemas.microsoft.com/office/drawing/2014/main" id="{4F7D0FD1-1F73-4828-826B-69C03E55FD7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A63012F-EC8B-431A-B6DB-499580B57C8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7C151219-6C06-4B81-9088-59376B44CC79}"/>
              </a:ext>
            </a:extLst>
          </p:cNvPr>
          <p:cNvSpPr>
            <a:spLocks noGrp="1"/>
          </p:cNvSpPr>
          <p:nvPr>
            <p:ph type="dt" idx="15"/>
          </p:nvPr>
        </p:nvSpPr>
        <p:spPr/>
        <p:txBody>
          <a:bodyPr/>
          <a:lstStyle/>
          <a:p>
            <a:r>
              <a:rPr lang="en-US"/>
              <a:t>January 2023</a:t>
            </a:r>
            <a:endParaRPr lang="en-GB" dirty="0"/>
          </a:p>
        </p:txBody>
      </p:sp>
      <p:pic>
        <p:nvPicPr>
          <p:cNvPr id="8" name="Graphic 7">
            <a:extLst>
              <a:ext uri="{FF2B5EF4-FFF2-40B4-BE49-F238E27FC236}">
                <a16:creationId xmlns:a16="http://schemas.microsoft.com/office/drawing/2014/main" id="{C4EC95F5-09AC-44A1-8F15-E87FA1EC31C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39061" y="4552855"/>
            <a:ext cx="3337560" cy="2259806"/>
          </a:xfrm>
          <a:prstGeom prst="rect">
            <a:avLst/>
          </a:prstGeom>
        </p:spPr>
      </p:pic>
      <p:pic>
        <p:nvPicPr>
          <p:cNvPr id="9" name="Graphic 8">
            <a:extLst>
              <a:ext uri="{FF2B5EF4-FFF2-40B4-BE49-F238E27FC236}">
                <a16:creationId xmlns:a16="http://schemas.microsoft.com/office/drawing/2014/main" id="{D68547DB-43F4-4936-AFEF-DE40421C0B8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89241" y="4600079"/>
            <a:ext cx="3337560" cy="2259806"/>
          </a:xfrm>
          <a:prstGeom prst="rect">
            <a:avLst/>
          </a:prstGeom>
        </p:spPr>
      </p:pic>
    </p:spTree>
    <p:extLst>
      <p:ext uri="{BB962C8B-B14F-4D97-AF65-F5344CB8AC3E}">
        <p14:creationId xmlns:p14="http://schemas.microsoft.com/office/powerpoint/2010/main" val="3334191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742BA-7DD3-4213-B341-690458357F5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1062616-72FC-4B02-8FFE-6A30F641D32E}"/>
              </a:ext>
            </a:extLst>
          </p:cNvPr>
          <p:cNvSpPr>
            <a:spLocks noGrp="1"/>
          </p:cNvSpPr>
          <p:nvPr>
            <p:ph idx="1"/>
          </p:nvPr>
        </p:nvSpPr>
        <p:spPr/>
        <p:txBody>
          <a:bodyPr/>
          <a:lstStyle/>
          <a:p>
            <a:pPr marL="457200" indent="-457200">
              <a:buFont typeface="+mj-lt"/>
              <a:buAutoNum type="arabicPeriod"/>
            </a:pPr>
            <a:r>
              <a:rPr lang="en-US" sz="2200" dirty="0"/>
              <a:t>Frank Leong, Wolfgang Küchler, Riku Pirhonen, “Sensing Continued,” IEEE 802.15/22-061r0, January 2022</a:t>
            </a:r>
          </a:p>
          <a:p>
            <a:pPr marL="457200" indent="-457200">
              <a:buFont typeface="+mj-lt"/>
              <a:buAutoNum type="arabicPeriod"/>
            </a:pPr>
            <a:r>
              <a:rPr lang="en-US" sz="2200" dirty="0"/>
              <a:t>Frank Leong, Wolfgang Küchler, Riku Pirhonen, “UWB Sensing - Scheduling,” IEEE 802.15/22-422r0, July 2022</a:t>
            </a:r>
          </a:p>
          <a:p>
            <a:pPr marL="457200" indent="-457200">
              <a:buFont typeface="+mj-lt"/>
              <a:buAutoNum type="arabicPeriod"/>
            </a:pPr>
            <a:r>
              <a:rPr lang="en-US" sz="2200" dirty="0"/>
              <a:t>Ben Rolfe, “Expanded HRP channel plan,” IEEE 802.15-22/520r1, September 2022</a:t>
            </a:r>
          </a:p>
          <a:p>
            <a:pPr marL="457200" indent="-457200">
              <a:buFont typeface="+mj-lt"/>
              <a:buAutoNum type="arabicPeriod"/>
            </a:pPr>
            <a:r>
              <a:rPr lang="en-US" sz="2200" dirty="0"/>
              <a:t>Steve Shellhammer, et. al., “Channels for Frequency Stitching,” IEEE 802.15-22/574r0, November 2022</a:t>
            </a:r>
          </a:p>
          <a:p>
            <a:pPr marL="457200" indent="-457200">
              <a:buFont typeface="+mj-lt"/>
              <a:buAutoNum type="arabicPeriod"/>
            </a:pPr>
            <a:endParaRPr lang="en-US" sz="2200" dirty="0"/>
          </a:p>
        </p:txBody>
      </p:sp>
      <p:sp>
        <p:nvSpPr>
          <p:cNvPr id="4" name="Slide Number Placeholder 3">
            <a:extLst>
              <a:ext uri="{FF2B5EF4-FFF2-40B4-BE49-F238E27FC236}">
                <a16:creationId xmlns:a16="http://schemas.microsoft.com/office/drawing/2014/main" id="{1FFE46BC-67FD-4620-9C09-F90DE1F46A1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CC8834A-AB6E-422C-9A31-AD56E23F6887}"/>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EC38BD4-F59C-4C13-A76D-7C3B928609DA}"/>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27879837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3.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8116</TotalTime>
  <Words>732</Words>
  <Application>Microsoft Office PowerPoint</Application>
  <PresentationFormat>Custom</PresentationFormat>
  <Paragraphs>99</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Times New Roman</vt:lpstr>
      <vt:lpstr>Office Theme</vt:lpstr>
      <vt:lpstr>PowerPoint Presentation</vt:lpstr>
      <vt:lpstr>PowerPoint Presentation</vt:lpstr>
      <vt:lpstr>Background</vt:lpstr>
      <vt:lpstr>Background (Channels)</vt:lpstr>
      <vt:lpstr>Proposal</vt:lpstr>
      <vt:lpstr>Proposed allowed/disallowed Pairs of 499.2 MHz Channels which can be used for Frequency Stitching</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2023-01-19T03:17:03Z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