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0"/>
  </p:notesMasterIdLst>
  <p:handoutMasterIdLst>
    <p:handoutMasterId r:id="rId21"/>
  </p:handoutMasterIdLst>
  <p:sldIdLst>
    <p:sldId id="259" r:id="rId2"/>
    <p:sldId id="963" r:id="rId3"/>
    <p:sldId id="938" r:id="rId4"/>
    <p:sldId id="260" r:id="rId5"/>
    <p:sldId id="261" r:id="rId6"/>
    <p:sldId id="263" r:id="rId7"/>
    <p:sldId id="262" r:id="rId8"/>
    <p:sldId id="283" r:id="rId9"/>
    <p:sldId id="284" r:id="rId10"/>
    <p:sldId id="287" r:id="rId11"/>
    <p:sldId id="944" r:id="rId12"/>
    <p:sldId id="289" r:id="rId13"/>
    <p:sldId id="990" r:id="rId14"/>
    <p:sldId id="1034" r:id="rId15"/>
    <p:sldId id="1039" r:id="rId16"/>
    <p:sldId id="256" r:id="rId17"/>
    <p:sldId id="965" r:id="rId18"/>
    <p:sldId id="985" r:id="rId19"/>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68" autoAdjust="0"/>
    <p:restoredTop sz="96869" autoAdjust="0"/>
  </p:normalViewPr>
  <p:slideViewPr>
    <p:cSldViewPr>
      <p:cViewPr varScale="1">
        <p:scale>
          <a:sx n="168" d="100"/>
          <a:sy n="168" d="100"/>
        </p:scale>
        <p:origin x="156" y="312"/>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16</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Jan_2023</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doc.:IEEE802.15-23-0024r0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Jan_2023</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January Interim Presentation</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2023-01-14</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January Interim</a:t>
            </a:r>
          </a:p>
        </p:txBody>
      </p:sp>
    </p:spTree>
    <p:extLst>
      <p:ext uri="{BB962C8B-B14F-4D97-AF65-F5344CB8AC3E}">
        <p14:creationId xmlns:p14="http://schemas.microsoft.com/office/powerpoint/2010/main" val="1231182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F335D-7BE6-4F66-B85E-331F63679821}"/>
              </a:ext>
            </a:extLst>
          </p:cNvPr>
          <p:cNvSpPr>
            <a:spLocks noGrp="1"/>
          </p:cNvSpPr>
          <p:nvPr>
            <p:ph type="title"/>
          </p:nvPr>
        </p:nvSpPr>
        <p:spPr/>
        <p:txBody>
          <a:bodyPr/>
          <a:lstStyle/>
          <a:p>
            <a:r>
              <a:rPr lang="en-US" dirty="0"/>
              <a:t>December 2022 Teleconference Notes</a:t>
            </a:r>
          </a:p>
        </p:txBody>
      </p:sp>
      <p:sp>
        <p:nvSpPr>
          <p:cNvPr id="3" name="Content Placeholder 2">
            <a:extLst>
              <a:ext uri="{FF2B5EF4-FFF2-40B4-BE49-F238E27FC236}">
                <a16:creationId xmlns:a16="http://schemas.microsoft.com/office/drawing/2014/main" id="{5D6522B4-A4E7-42F4-9B8C-1579EB55AA2B}"/>
              </a:ext>
            </a:extLst>
          </p:cNvPr>
          <p:cNvSpPr>
            <a:spLocks noGrp="1"/>
          </p:cNvSpPr>
          <p:nvPr>
            <p:ph idx="1"/>
          </p:nvPr>
        </p:nvSpPr>
        <p:spPr/>
        <p:txBody>
          <a:bodyPr/>
          <a:lstStyle/>
          <a:p>
            <a:r>
              <a:rPr lang="en-US" dirty="0"/>
              <a:t>Menashe, Vishal, and Juha will review and provide comments on pre-draft 0.2 to Harry. </a:t>
            </a:r>
          </a:p>
          <a:p>
            <a:pPr lvl="1"/>
            <a:r>
              <a:rPr lang="en-US" dirty="0"/>
              <a:t>See MAC document 0692r0 for updates to section 11 on Subchannel group relocation</a:t>
            </a:r>
          </a:p>
          <a:p>
            <a:r>
              <a:rPr lang="en-US" dirty="0"/>
              <a:t>Direct Peer to Peer will be provided in a contribution for January – not to be part of D0.2. </a:t>
            </a:r>
          </a:p>
          <a:p>
            <a:r>
              <a:rPr lang="en-US" dirty="0"/>
              <a:t>Harry will revise and post draft 0.2 to members area. </a:t>
            </a:r>
          </a:p>
          <a:p>
            <a:r>
              <a:rPr lang="en-US" dirty="0"/>
              <a:t>The full task Group will review D0.2 (and DPP contribution) in Baltimore</a:t>
            </a:r>
          </a:p>
          <a:p>
            <a:endParaRPr lang="en-US" dirty="0"/>
          </a:p>
          <a:p>
            <a:pPr lvl="1"/>
            <a:endParaRPr lang="en-US" dirty="0"/>
          </a:p>
        </p:txBody>
      </p:sp>
      <p:sp>
        <p:nvSpPr>
          <p:cNvPr id="4" name="Date Placeholder 3">
            <a:extLst>
              <a:ext uri="{FF2B5EF4-FFF2-40B4-BE49-F238E27FC236}">
                <a16:creationId xmlns:a16="http://schemas.microsoft.com/office/drawing/2014/main" id="{4A944049-715D-4B1E-8EE8-9221C6985624}"/>
              </a:ext>
            </a:extLst>
          </p:cNvPr>
          <p:cNvSpPr>
            <a:spLocks noGrp="1"/>
          </p:cNvSpPr>
          <p:nvPr>
            <p:ph type="dt" sz="half" idx="10"/>
          </p:nvPr>
        </p:nvSpPr>
        <p:spPr/>
        <p:txBody>
          <a:bodyPr/>
          <a:lstStyle/>
          <a:p>
            <a:r>
              <a:rPr lang="en-US" dirty="0"/>
              <a:t>Jan_2023</a:t>
            </a:r>
          </a:p>
        </p:txBody>
      </p:sp>
      <p:sp>
        <p:nvSpPr>
          <p:cNvPr id="5" name="Footer Placeholder 4">
            <a:extLst>
              <a:ext uri="{FF2B5EF4-FFF2-40B4-BE49-F238E27FC236}">
                <a16:creationId xmlns:a16="http://schemas.microsoft.com/office/drawing/2014/main" id="{609D1B3C-3308-42BD-A2CA-8F43AD28ADB0}"/>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FF04E2-0B51-4334-A9FD-4E0A198444C1}"/>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857805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E8808-D53C-4B32-9197-9A96479FEB95}"/>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7608CD61-D17D-470E-B921-EDA3FC72D406}"/>
              </a:ext>
            </a:extLst>
          </p:cNvPr>
          <p:cNvSpPr>
            <a:spLocks noGrp="1"/>
          </p:cNvSpPr>
          <p:nvPr>
            <p:ph idx="1"/>
          </p:nvPr>
        </p:nvSpPr>
        <p:spPr>
          <a:xfrm>
            <a:off x="838200" y="1825625"/>
            <a:ext cx="10668000" cy="4351338"/>
          </a:xfrm>
        </p:spPr>
        <p:txBody>
          <a:bodyPr>
            <a:normAutofit/>
          </a:bodyPr>
          <a:lstStyle/>
          <a:p>
            <a:r>
              <a:rPr lang="en-US" dirty="0"/>
              <a:t>Review Draft D0.2 in Members Area</a:t>
            </a:r>
          </a:p>
          <a:p>
            <a:pPr lvl="1"/>
            <a:r>
              <a:rPr lang="en-US" dirty="0"/>
              <a:t>https://grouper.ieee.org/groups/802/15/private/Draft/TG16t/</a:t>
            </a:r>
          </a:p>
          <a:p>
            <a:endParaRPr lang="en-US" dirty="0"/>
          </a:p>
          <a:p>
            <a:r>
              <a:rPr lang="en-US" dirty="0"/>
              <a:t>Discuss Contributions for Direct Peer to Peer </a:t>
            </a:r>
          </a:p>
          <a:p>
            <a:endParaRPr lang="en-US" dirty="0"/>
          </a:p>
        </p:txBody>
      </p:sp>
      <p:sp>
        <p:nvSpPr>
          <p:cNvPr id="4" name="Date Placeholder 3">
            <a:extLst>
              <a:ext uri="{FF2B5EF4-FFF2-40B4-BE49-F238E27FC236}">
                <a16:creationId xmlns:a16="http://schemas.microsoft.com/office/drawing/2014/main" id="{F34C5724-E589-464D-8E38-4131CC3F7FDC}"/>
              </a:ext>
            </a:extLst>
          </p:cNvPr>
          <p:cNvSpPr>
            <a:spLocks noGrp="1"/>
          </p:cNvSpPr>
          <p:nvPr>
            <p:ph type="dt" sz="half" idx="10"/>
          </p:nvPr>
        </p:nvSpPr>
        <p:spPr/>
        <p:txBody>
          <a:bodyPr/>
          <a:lstStyle/>
          <a:p>
            <a:r>
              <a:rPr lang="en-US" dirty="0"/>
              <a:t>Jan_2023</a:t>
            </a:r>
          </a:p>
        </p:txBody>
      </p:sp>
      <p:sp>
        <p:nvSpPr>
          <p:cNvPr id="5" name="Footer Placeholder 4">
            <a:extLst>
              <a:ext uri="{FF2B5EF4-FFF2-40B4-BE49-F238E27FC236}">
                <a16:creationId xmlns:a16="http://schemas.microsoft.com/office/drawing/2014/main" id="{AB99272A-2A8E-45F6-9B97-9284901FD95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80AF512-0AFA-4CAF-BCB2-7CCFA94196D8}"/>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6434013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119486250"/>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t>Draft Development</a:t>
                      </a:r>
                    </a:p>
                  </a:txBody>
                  <a:tcPr/>
                </a:tc>
                <a:tc>
                  <a:txBody>
                    <a:bodyPr/>
                    <a:lstStyle/>
                    <a:p>
                      <a:endParaRPr lang="en-US" sz="2400" dirty="0"/>
                    </a:p>
                  </a:txBody>
                  <a:tcPr/>
                </a:tc>
                <a:extLst>
                  <a:ext uri="{0D108BD9-81ED-4DB2-BD59-A6C34878D82A}">
                    <a16:rowId xmlns:a16="http://schemas.microsoft.com/office/drawing/2014/main" val="4038355541"/>
                  </a:ext>
                </a:extLst>
              </a:tr>
              <a:tr h="524933">
                <a:tc>
                  <a:txBody>
                    <a:bodyPr/>
                    <a:lstStyle/>
                    <a:p>
                      <a:r>
                        <a:rPr lang="en-US" sz="2400" dirty="0"/>
                        <a:t>Informal TG review of draft</a:t>
                      </a:r>
                    </a:p>
                  </a:txBody>
                  <a:tcPr/>
                </a:tc>
                <a:tc>
                  <a:txBody>
                    <a:bodyPr/>
                    <a:lstStyle/>
                    <a:p>
                      <a:r>
                        <a:rPr lang="en-US" sz="2400" dirty="0"/>
                        <a:t>Jan 2023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May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Sep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Nov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Mar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9906000" y="5715000"/>
            <a:ext cx="23622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a:p>
            <a:pPr algn="ctr"/>
            <a:r>
              <a:rPr lang="en-US" sz="1400" dirty="0"/>
              <a:t>If needed, request PAR extension July 2024</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Jan_2023</a:t>
            </a:r>
          </a:p>
        </p:txBody>
      </p:sp>
      <p:sp>
        <p:nvSpPr>
          <p:cNvPr id="3" name="Arrow: Right 2">
            <a:extLst>
              <a:ext uri="{FF2B5EF4-FFF2-40B4-BE49-F238E27FC236}">
                <a16:creationId xmlns:a16="http://schemas.microsoft.com/office/drawing/2014/main" id="{40D38A25-D564-4828-863A-D3B332BDEDFD}"/>
              </a:ext>
            </a:extLst>
          </p:cNvPr>
          <p:cNvSpPr/>
          <p:nvPr/>
        </p:nvSpPr>
        <p:spPr>
          <a:xfrm>
            <a:off x="348996" y="3262884"/>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0" marR="0">
              <a:spcBef>
                <a:spcPts val="0"/>
              </a:spcBef>
              <a:spcAft>
                <a:spcPts val="1200"/>
              </a:spcAft>
            </a:pPr>
            <a:r>
              <a:rPr lang="en-US" b="1" dirty="0">
                <a:effectLst/>
                <a:latin typeface="Calibri" panose="020F0502020204030204" pitchFamily="34" charset="0"/>
                <a:ea typeface="Times New Roman" panose="02020603050405020304" pitchFamily="18" charset="0"/>
              </a:rPr>
              <a:t>March 2023 Plenary</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b="1" dirty="0">
                <a:effectLst/>
                <a:latin typeface="Calibri" panose="020F0502020204030204" pitchFamily="34" charset="0"/>
                <a:ea typeface="Times New Roman" panose="02020603050405020304" pitchFamily="18" charset="0"/>
              </a:rPr>
              <a:t>March 13-16, 2023	Atlanta, GA, USA</a:t>
            </a:r>
            <a:endParaRPr lang="en-US" sz="2000" dirty="0">
              <a:effectLst/>
              <a:latin typeface="Calibri" panose="020F0502020204030204" pitchFamily="34" charset="0"/>
              <a:ea typeface="Times New Roman" panose="02020603050405020304" pitchFamily="18" charset="0"/>
            </a:endParaRPr>
          </a:p>
          <a:p>
            <a:pPr marL="0" marR="0">
              <a:spcBef>
                <a:spcPts val="0"/>
              </a:spcBef>
              <a:spcAft>
                <a:spcPts val="1200"/>
              </a:spcAft>
            </a:pPr>
            <a:r>
              <a:rPr lang="en-US" b="1" dirty="0">
                <a:effectLst/>
                <a:latin typeface="Calibri" panose="020F0502020204030204" pitchFamily="34" charset="0"/>
                <a:ea typeface="Times New Roman" panose="02020603050405020304" pitchFamily="18" charset="0"/>
              </a:rPr>
              <a:t>May 2023 Wireless Interim</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b="1" dirty="0">
                <a:effectLst/>
                <a:latin typeface="Calibri" panose="020F0502020204030204" pitchFamily="34" charset="0"/>
                <a:ea typeface="Times New Roman" panose="02020603050405020304" pitchFamily="18" charset="0"/>
              </a:rPr>
              <a:t>May 15-18, 2023	Orlando, FL, USA</a:t>
            </a:r>
            <a:endParaRPr lang="en-US" dirty="0"/>
          </a:p>
          <a:p>
            <a:pPr marL="0" marR="0">
              <a:spcBef>
                <a:spcPts val="0"/>
              </a:spcBef>
              <a:spcAft>
                <a:spcPts val="1200"/>
              </a:spcAft>
            </a:pPr>
            <a:r>
              <a:rPr lang="en-US" b="1" dirty="0">
                <a:effectLst/>
                <a:latin typeface="Calibri" panose="020F0502020204030204" pitchFamily="34" charset="0"/>
                <a:ea typeface="Times New Roman" panose="02020603050405020304" pitchFamily="18" charset="0"/>
              </a:rPr>
              <a:t>July 2023 Plenary</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b="1" dirty="0">
                <a:effectLst/>
                <a:latin typeface="Calibri" panose="020F0502020204030204" pitchFamily="34" charset="0"/>
                <a:ea typeface="Times New Roman" panose="02020603050405020304" pitchFamily="18" charset="0"/>
              </a:rPr>
              <a:t>July 10-13, 2023	Berlin, Germany</a:t>
            </a:r>
            <a:endParaRPr lang="en-US" sz="2000" dirty="0">
              <a:effectLst/>
              <a:latin typeface="Calibri" panose="020F0502020204030204" pitchFamily="34" charset="0"/>
              <a:ea typeface="Times New Roman" panose="02020603050405020304" pitchFamily="18" charset="0"/>
            </a:endParaRPr>
          </a:p>
          <a:p>
            <a:endParaRPr lang="en-US" dirty="0"/>
          </a:p>
          <a:p>
            <a:endParaRPr lang="en-US" dirty="0"/>
          </a:p>
          <a:p>
            <a:endParaRPr lang="en-US" dirty="0"/>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39192351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3533497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 </a:t>
            </a:r>
          </a:p>
          <a:p>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Jan_2023</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January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Presentation and Review of Contributions for Draft</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23670</TotalTime>
  <Words>1853</Words>
  <Application>Microsoft Office PowerPoint</Application>
  <PresentationFormat>Widescreen</PresentationFormat>
  <Paragraphs>204</Paragraphs>
  <Slides>18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Helvetica</vt:lpstr>
      <vt:lpstr>Times New Roman</vt:lpstr>
      <vt:lpstr>Custom Design</vt:lpstr>
      <vt:lpstr>PowerPoint Presentation</vt:lpstr>
      <vt:lpstr>Opening</vt:lpstr>
      <vt:lpstr>TG16t January Interim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Contributions for January Interim</vt:lpstr>
      <vt:lpstr>December 2022 Teleconference Notes</vt:lpstr>
      <vt:lpstr>Next Steps</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629</cp:revision>
  <cp:lastPrinted>1998-02-10T13:28:06Z</cp:lastPrinted>
  <dcterms:created xsi:type="dcterms:W3CDTF">2020-01-06T16:34:14Z</dcterms:created>
  <dcterms:modified xsi:type="dcterms:W3CDTF">2023-01-14T22:45:46Z</dcterms:modified>
</cp:coreProperties>
</file>