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5"/>
  </p:notesMasterIdLst>
  <p:handoutMasterIdLst>
    <p:handoutMasterId r:id="rId6"/>
  </p:handoutMasterIdLst>
  <p:sldIdLst>
    <p:sldId id="346" r:id="rId2"/>
    <p:sldId id="375" r:id="rId3"/>
    <p:sldId id="400"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1/18/2023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1/18/2023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1/18/2023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15-23-0027-01-007a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1/18/2023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1/18/2023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1/18/2023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1/18/2023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Discussion on the Issues of Draft D2 comments</a:t>
            </a: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January 2023</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Sangsung</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Choi,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a:t>
            </a:r>
            <a:r>
              <a:rPr lang="en-US" altLang="en-US" sz="1600" dirty="0" smtClean="0">
                <a:solidFill>
                  <a:prstClr val="black"/>
                </a:solidFill>
                <a:latin typeface="Times New Roman" panose="02020603050405020304" pitchFamily="18" charset="0"/>
              </a:rPr>
              <a:t>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altLang="en-US" sz="1600" dirty="0">
                <a:solidFill>
                  <a:prstClr val="black"/>
                </a:solidFill>
                <a:latin typeface="Times New Roman" panose="02020603050405020304" pitchFamily="18" charset="0"/>
              </a:rPr>
              <a:t>Response to the Issues of Draft D2 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Discussion </a:t>
            </a:r>
            <a:r>
              <a:rPr lang="en-US" sz="3200" dirty="0">
                <a:solidFill>
                  <a:schemeClr val="tx1"/>
                </a:solidFill>
                <a:latin typeface="Times New Roman" pitchFamily="18" charset="0"/>
                <a:cs typeface="Times New Roman" pitchFamily="18" charset="0"/>
              </a:rPr>
              <a:t>on the Issues of Draft D2 </a:t>
            </a:r>
            <a:r>
              <a:rPr lang="en-US" sz="3200" dirty="0" smtClean="0">
                <a:solidFill>
                  <a:schemeClr val="tx1"/>
                </a:solidFill>
                <a:latin typeface="Times New Roman" pitchFamily="18" charset="0"/>
                <a:cs typeface="Times New Roman" pitchFamily="18" charset="0"/>
              </a:rPr>
              <a:t>comments</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Keep the technical consistency on this issue between Table 79a, Table </a:t>
            </a:r>
            <a:r>
              <a:rPr lang="en-US" sz="1600" dirty="0" smtClean="0">
                <a:latin typeface="Arial" panose="020B0604020202020204" pitchFamily="34" charset="0"/>
              </a:rPr>
              <a:t>115</a:t>
            </a:r>
            <a:r>
              <a:rPr lang="en-US" sz="1600" dirty="0">
                <a:latin typeface="Arial" panose="020B0604020202020204" pitchFamily="34" charset="0"/>
              </a:rPr>
              <a:t>.</a:t>
            </a:r>
            <a:endParaRPr lang="en-US" sz="1600" dirty="0"/>
          </a:p>
        </p:txBody>
      </p:sp>
      <p:pic>
        <p:nvPicPr>
          <p:cNvPr id="3" name="Picture 2"/>
          <p:cNvPicPr>
            <a:picLocks noChangeAspect="1"/>
          </p:cNvPicPr>
          <p:nvPr/>
        </p:nvPicPr>
        <p:blipFill>
          <a:blip r:embed="rId2"/>
          <a:stretch>
            <a:fillRect/>
          </a:stretch>
        </p:blipFill>
        <p:spPr>
          <a:xfrm>
            <a:off x="762000" y="1905000"/>
            <a:ext cx="7453313" cy="4040953"/>
          </a:xfrm>
          <a:prstGeom prst="rect">
            <a:avLst/>
          </a:prstGeom>
        </p:spPr>
      </p:pic>
    </p:spTree>
    <p:extLst>
      <p:ext uri="{BB962C8B-B14F-4D97-AF65-F5344CB8AC3E}">
        <p14:creationId xmlns:p14="http://schemas.microsoft.com/office/powerpoint/2010/main" val="2661013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18278</TotalTime>
  <Words>77</Words>
  <Application>Microsoft Office PowerPoint</Application>
  <PresentationFormat>On-screen Show (4:3)</PresentationFormat>
  <Paragraphs>15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맑은 고딕</vt:lpstr>
      <vt:lpstr>Arial</vt:lpstr>
      <vt:lpstr>Calibri</vt:lpstr>
      <vt:lpstr>Times New Roman</vt:lpstr>
      <vt:lpstr>Office Theme</vt:lpstr>
      <vt:lpstr>PowerPoint Presentation</vt:lpstr>
      <vt:lpstr>PowerPoint Presentation</vt:lpstr>
      <vt:lpstr>Issue #1: Technical 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846</cp:revision>
  <cp:lastPrinted>2017-05-07T15:48:38Z</cp:lastPrinted>
  <dcterms:created xsi:type="dcterms:W3CDTF">2010-05-15T17:50:32Z</dcterms:created>
  <dcterms:modified xsi:type="dcterms:W3CDTF">2023-01-18T05:45:36Z</dcterms:modified>
</cp:coreProperties>
</file>