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278"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279"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280"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281"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282"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4C6CE0F8-89EB-40E4-81A5-5C086885ADE2}"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CustomShape 1"/>
          <p:cNvSpPr/>
          <p:nvPr/>
        </p:nvSpPr>
        <p:spPr>
          <a:xfrm>
            <a:off x="3288600" y="9736920"/>
            <a:ext cx="877680" cy="784080"/>
          </a:xfrm>
          <a:prstGeom prst="rect">
            <a:avLst/>
          </a:prstGeom>
          <a:noFill/>
          <a:ln w="0">
            <a:noFill/>
          </a:ln>
        </p:spPr>
        <p:style>
          <a:lnRef idx="0"/>
          <a:fillRef idx="0"/>
          <a:effectRef idx="0"/>
          <a:fontRef idx="minor"/>
        </p:style>
        <p:txBody>
          <a:bodyPr lIns="0" rIns="0" tIns="0" bIns="0">
            <a:noAutofit/>
          </a:bodyPr>
          <a:p>
            <a:pPr algn="r">
              <a:lnSpc>
                <a:spcPct val="100000"/>
              </a:lnSpc>
            </a:pPr>
            <a:fld id="{31240B2F-4ABB-4636-A1AB-EA4D459443F4}"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317" name="PlaceHolder 2"/>
          <p:cNvSpPr>
            <a:spLocks noGrp="1"/>
          </p:cNvSpPr>
          <p:nvPr>
            <p:ph type="body"/>
          </p:nvPr>
        </p:nvSpPr>
        <p:spPr>
          <a:xfrm>
            <a:off x="1036080" y="4777200"/>
            <a:ext cx="5680080" cy="4506120"/>
          </a:xfrm>
          <a:prstGeom prst="rect">
            <a:avLst/>
          </a:prstGeom>
        </p:spPr>
        <p:txBody>
          <a:bodyPr lIns="95760" rIns="95760" tIns="47160" bIns="47160">
            <a:noAutofit/>
          </a:bodyPr>
          <a:p>
            <a:endParaRPr b="0" lang="en-US" sz="2000" spc="-1" strike="noStrike">
              <a:latin typeface="Arial"/>
            </a:endParaRPr>
          </a:p>
        </p:txBody>
      </p:sp>
      <p:sp>
        <p:nvSpPr>
          <p:cNvPr id="318" name="PlaceHolder 3"/>
          <p:cNvSpPr>
            <a:spLocks noGrp="1"/>
          </p:cNvSpPr>
          <p:nvPr>
            <p:ph type="sldImg"/>
          </p:nvPr>
        </p:nvSpPr>
        <p:spPr>
          <a:xfrm>
            <a:off x="1282680" y="760320"/>
            <a:ext cx="5192280" cy="37386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2"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5"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9"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1"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2"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7"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6"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1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2"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4"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4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5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5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57"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1"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63"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64"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69"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71"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72"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73"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74"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75"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76"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6D2873DB-E8AD-4198-A954-F62DA8547B2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CF1C9D81-A776-48E2-828D-BD76A525DC2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EB44063-6E04-473A-87C7-74968995CB6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02762510-C10D-46E6-8446-E28ADC9679E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46"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47"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48"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7"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90"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ACB28747-FD42-4F0F-B914-99D6455876B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91"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92"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193"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4"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802-15-23-0032-02</a:t>
            </a:r>
            <a:endParaRPr b="0" lang="en-US" sz="1400" spc="-1" strike="noStrike">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33"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236"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5704302-0EC4-4888-9661-A769140947B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237"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238"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2023</a:t>
            </a:r>
            <a:endParaRPr b="0" lang="en-US" sz="1400" spc="-1" strike="noStrike">
              <a:latin typeface="Arial"/>
            </a:endParaRPr>
          </a:p>
        </p:txBody>
      </p:sp>
      <p:sp>
        <p:nvSpPr>
          <p:cNvPr id="239"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240"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9480" cy="461412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Janary, 2023</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Privacy Meeting in Baltimore</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Privacy January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60160" cy="1054800"/>
          </a:xfrm>
          <a:prstGeom prst="rect">
            <a:avLst/>
          </a:prstGeom>
          <a:noFill/>
          <a:ln w="0">
            <a:noFill/>
          </a:ln>
        </p:spPr>
        <p:style>
          <a:lnRef idx="0"/>
          <a:fillRef idx="0"/>
          <a:effectRef idx="0"/>
          <a:fontRef idx="minor"/>
        </p:style>
      </p:sp>
      <p:sp>
        <p:nvSpPr>
          <p:cNvPr id="303" name="CustomShape 2"/>
          <p:cNvSpPr/>
          <p:nvPr/>
        </p:nvSpPr>
        <p:spPr>
          <a:xfrm>
            <a:off x="438120" y="602280"/>
            <a:ext cx="82188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en-US" sz="4400" spc="-1" strike="noStrike">
              <a:latin typeface="Arial"/>
            </a:endParaRPr>
          </a:p>
        </p:txBody>
      </p:sp>
      <p:sp>
        <p:nvSpPr>
          <p:cNvPr id="304" name="CustomShape 3"/>
          <p:cNvSpPr/>
          <p:nvPr/>
        </p:nvSpPr>
        <p:spPr>
          <a:xfrm>
            <a:off x="457200" y="1604520"/>
            <a:ext cx="8218800" cy="3966840"/>
          </a:xfrm>
          <a:prstGeom prst="rect">
            <a:avLst/>
          </a:prstGeom>
          <a:noFill/>
          <a:ln w="0">
            <a:noFill/>
          </a:ln>
        </p:spPr>
        <p:style>
          <a:lnRef idx="0"/>
          <a:fillRef idx="0"/>
          <a:effectRef idx="0"/>
          <a:fontRef idx="minor"/>
        </p:style>
      </p:sp>
      <p:sp>
        <p:nvSpPr>
          <p:cNvPr id="305" name="CustomShape 4"/>
          <p:cNvSpPr/>
          <p:nvPr/>
        </p:nvSpPr>
        <p:spPr>
          <a:xfrm>
            <a:off x="457200" y="1604520"/>
            <a:ext cx="8217360" cy="3965400"/>
          </a:xfrm>
          <a:prstGeom prst="rect">
            <a:avLst/>
          </a:prstGeom>
          <a:noFill/>
          <a:ln w="0">
            <a:noFill/>
          </a:ln>
        </p:spPr>
        <p:style>
          <a:lnRef idx="0"/>
          <a:fillRef idx="0"/>
          <a:effectRef idx="0"/>
          <a:fontRef idx="minor"/>
        </p:style>
        <p:txBody>
          <a:bodyPr lIns="0" rIns="0" tIns="0" bIns="0">
            <a:normAutofit/>
          </a:bodyPr>
          <a:p>
            <a:pPr marL="432000" indent="-314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Finish the PAR for creating a privacy task group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3480" cy="1139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en-US" sz="4400" spc="-1" strike="noStrike">
              <a:latin typeface="Arial"/>
            </a:endParaRPr>
          </a:p>
        </p:txBody>
      </p:sp>
      <p:sp>
        <p:nvSpPr>
          <p:cNvPr id="307" name="CustomShape 2"/>
          <p:cNvSpPr/>
          <p:nvPr/>
        </p:nvSpPr>
        <p:spPr>
          <a:xfrm>
            <a:off x="457200" y="1604520"/>
            <a:ext cx="7769520" cy="3971520"/>
          </a:xfrm>
          <a:prstGeom prst="rect">
            <a:avLst/>
          </a:prstGeom>
          <a:noFill/>
          <a:ln w="0">
            <a:noFill/>
          </a:ln>
        </p:spPr>
        <p:style>
          <a:lnRef idx="0"/>
          <a:fillRef idx="0"/>
          <a:effectRef idx="0"/>
          <a:fontRef idx="minor"/>
        </p:style>
        <p:txBody>
          <a:bodyPr lIns="0" rIns="0" tIns="0" bIns="0">
            <a:normAutofit fontScale="66000"/>
          </a:bodyPr>
          <a:p>
            <a:pPr marL="432000" indent="-32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1130-1230</a:t>
            </a:r>
            <a:endParaRPr b="0" lang="en-US" sz="3200" spc="-1" strike="noStrike">
              <a:latin typeface="Arial"/>
            </a:endParaRPr>
          </a:p>
          <a:p>
            <a:pPr lvl="2" marL="648000" indent="-214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fill in the PAR</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18</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January 16:00-18:00</a:t>
            </a:r>
            <a:endParaRPr b="0" lang="en-US" sz="3200" spc="-1" strike="noStrike">
              <a:latin typeface="Arial"/>
            </a:endParaRPr>
          </a:p>
          <a:p>
            <a:pPr lvl="2" marL="648000" indent="-214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about the par, resolve comments for par</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19</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en-US" sz="3200" spc="-1" strike="noStrike">
              <a:latin typeface="Arial"/>
            </a:endParaRPr>
          </a:p>
          <a:p>
            <a:pPr lvl="2" marL="648000" indent="-214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Task group motions for submitting the par.</a:t>
            </a:r>
            <a:endParaRPr b="0" lang="en-US" sz="3200" spc="-1" strike="noStrike">
              <a:latin typeface="Arial"/>
            </a:endParaRPr>
          </a:p>
          <a:p>
            <a:pPr lvl="2" marL="648000" indent="-214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PAR items</a:t>
            </a:r>
            <a:endParaRPr b="0" lang="en-US" sz="4400" spc="-1" strike="noStrike">
              <a:latin typeface="Arial"/>
            </a:endParaRPr>
          </a:p>
        </p:txBody>
      </p:sp>
      <p:sp>
        <p:nvSpPr>
          <p:cNvPr id="309" name="CustomShape 2"/>
          <p:cNvSpPr/>
          <p:nvPr/>
        </p:nvSpPr>
        <p:spPr>
          <a:xfrm>
            <a:off x="457200" y="1604520"/>
            <a:ext cx="8227800" cy="3975840"/>
          </a:xfrm>
          <a:prstGeom prst="rect">
            <a:avLst/>
          </a:prstGeom>
          <a:noFill/>
          <a:ln w="0">
            <a:noFill/>
          </a:ln>
        </p:spPr>
        <p:style>
          <a:lnRef idx="0"/>
          <a:fillRef idx="0"/>
          <a:effectRef idx="0"/>
          <a:fontRef idx="minor"/>
        </p:style>
        <p:txBody>
          <a:bodyPr lIns="0" rIns="0" tIns="0" bIns="0">
            <a:normAutofit fontScale="28000"/>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5.2.b: This amendment specifies modifications to the IEEE Std 802.15.4 medium access control (MAC) specification to specify new mechanisms that address and improve user privacy.</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5.5: Users and regulatory agencies are concerned about protecting personal information such as locations, movements, contacts and activities, etc. Devices incorporating IEEE Std 802.15.4 are increasingly integrated in personal mobile devices carried with people. IEEE Std 802.15.4-2020 does not sufficiently protect users from user tracking and user profiling attacks. To ensure continued growth and support for IEEE Std 802.15.4, this project standardizes user privacy solutions applicable to IEEE Std 802.15.4 for mobile devices.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CustomShape 1"/>
          <p:cNvSpPr/>
          <p:nvPr/>
        </p:nvSpPr>
        <p:spPr>
          <a:xfrm>
            <a:off x="457200" y="273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latin typeface="Arial"/>
            </a:endParaRPr>
          </a:p>
        </p:txBody>
      </p:sp>
      <p:sp>
        <p:nvSpPr>
          <p:cNvPr id="311" name="CustomShape 2"/>
          <p:cNvSpPr/>
          <p:nvPr/>
        </p:nvSpPr>
        <p:spPr>
          <a:xfrm>
            <a:off x="457200" y="1604520"/>
            <a:ext cx="8227800" cy="3975120"/>
          </a:xfrm>
          <a:prstGeom prst="rect">
            <a:avLst/>
          </a:prstGeom>
          <a:noFill/>
          <a:ln w="0">
            <a:noFill/>
          </a:ln>
        </p:spPr>
        <p:style>
          <a:lnRef idx="0"/>
          <a:fillRef idx="0"/>
          <a:effectRef idx="0"/>
          <a:fontRef idx="minor"/>
        </p:style>
        <p:txBody>
          <a:bodyPr lIns="0" rIns="0" tIns="0" bIns="0">
            <a:normAutofit/>
          </a:bodyPr>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1"/>
          <p:cNvSpPr/>
          <p:nvPr/>
        </p:nvSpPr>
        <p:spPr>
          <a:xfrm>
            <a:off x="457200" y="273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latin typeface="Arial"/>
            </a:endParaRPr>
          </a:p>
        </p:txBody>
      </p:sp>
      <p:sp>
        <p:nvSpPr>
          <p:cNvPr id="313" name="CustomShape 2"/>
          <p:cNvSpPr/>
          <p:nvPr/>
        </p:nvSpPr>
        <p:spPr>
          <a:xfrm>
            <a:off x="457200" y="1604520"/>
            <a:ext cx="8227800" cy="3975120"/>
          </a:xfrm>
          <a:prstGeom prst="rect">
            <a:avLst/>
          </a:prstGeom>
          <a:noFill/>
          <a:ln w="0">
            <a:noFill/>
          </a:ln>
        </p:spPr>
        <p:style>
          <a:lnRef idx="0"/>
          <a:fillRef idx="0"/>
          <a:effectRef idx="0"/>
          <a:fontRef idx="minor"/>
        </p:style>
        <p:txBody>
          <a:bodyPr lIns="0" rIns="0" tIns="0" bIns="0">
            <a:normAutofit fontScale="80000"/>
          </a:bodyPr>
          <a:p>
            <a:r>
              <a:rPr b="0" lang="en-US" sz="3200" spc="-1" strike="noStrike">
                <a:solidFill>
                  <a:srgbClr val="000000"/>
                </a:solidFill>
                <a:latin typeface="Arial"/>
                <a:ea typeface="DejaVu Sans"/>
              </a:rPr>
              <a:t>Requ</a:t>
            </a:r>
            <a:r>
              <a:rPr b="0" lang="en-US" sz="3200" spc="-1" strike="noStrike">
                <a:solidFill>
                  <a:srgbClr val="000000"/>
                </a:solidFill>
                <a:latin typeface="Arial"/>
                <a:ea typeface="DejaVu Sans"/>
              </a:rPr>
              <a:t>est </a:t>
            </a:r>
            <a:r>
              <a:rPr b="0" lang="en-US" sz="3200" spc="-1" strike="noStrike">
                <a:solidFill>
                  <a:srgbClr val="000000"/>
                </a:solidFill>
                <a:latin typeface="Arial"/>
                <a:ea typeface="DejaVu Sans"/>
              </a:rPr>
              <a:t>that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PAR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CSD </a:t>
            </a:r>
            <a:r>
              <a:rPr b="0" lang="en-US" sz="3200" spc="-1" strike="noStrike">
                <a:solidFill>
                  <a:srgbClr val="000000"/>
                </a:solidFill>
                <a:latin typeface="Arial"/>
                <a:ea typeface="DejaVu Sans"/>
              </a:rPr>
              <a:t>conta</a:t>
            </a:r>
            <a:r>
              <a:rPr b="0" lang="en-US" sz="3200" spc="-1" strike="noStrike">
                <a:solidFill>
                  <a:srgbClr val="000000"/>
                </a:solidFill>
                <a:latin typeface="Arial"/>
                <a:ea typeface="DejaVu Sans"/>
              </a:rPr>
              <a:t>ined </a:t>
            </a:r>
            <a:r>
              <a:rPr b="0" lang="en-US" sz="3200" spc="-1" strike="noStrike">
                <a:solidFill>
                  <a:srgbClr val="000000"/>
                </a:solidFill>
                <a:latin typeface="Arial"/>
                <a:ea typeface="DejaVu Sans"/>
              </a:rPr>
              <a:t>in </a:t>
            </a:r>
            <a:r>
              <a:rPr b="0" lang="en-US" sz="3200" spc="-1" strike="noStrike">
                <a:solidFill>
                  <a:srgbClr val="000000"/>
                </a:solidFill>
                <a:latin typeface="Arial"/>
                <a:ea typeface="DejaVu Sans"/>
              </a:rPr>
              <a:t>docu</a:t>
            </a:r>
            <a:r>
              <a:rPr b="0" lang="en-US" sz="3200" spc="-1" strike="noStrike">
                <a:solidFill>
                  <a:srgbClr val="000000"/>
                </a:solidFill>
                <a:latin typeface="Arial"/>
                <a:ea typeface="DejaVu Sans"/>
              </a:rPr>
              <a:t>ment</a:t>
            </a:r>
            <a:r>
              <a:rPr b="0" lang="en-US" sz="3200" spc="-1" strike="noStrike">
                <a:solidFill>
                  <a:srgbClr val="000000"/>
                </a:solidFill>
                <a:latin typeface="Arial"/>
                <a:ea typeface="DejaVu Sans"/>
              </a:rPr>
              <a:t>s 15-</a:t>
            </a:r>
            <a:r>
              <a:rPr b="0" lang="en-US" sz="3200" spc="-1" strike="noStrike">
                <a:solidFill>
                  <a:srgbClr val="000000"/>
                </a:solidFill>
                <a:latin typeface="Arial"/>
                <a:ea typeface="DejaVu Sans"/>
              </a:rPr>
              <a:t>23-</a:t>
            </a:r>
            <a:r>
              <a:rPr b="0" lang="en-US" sz="3200" spc="-1" strike="noStrike">
                <a:solidFill>
                  <a:srgbClr val="000000"/>
                </a:solidFill>
                <a:latin typeface="Arial"/>
                <a:ea typeface="DejaVu Sans"/>
              </a:rPr>
              <a:t>0040</a:t>
            </a:r>
            <a:r>
              <a:rPr b="0" lang="en-US" sz="3200" spc="-1" strike="noStrike">
                <a:solidFill>
                  <a:srgbClr val="000000"/>
                </a:solidFill>
                <a:latin typeface="Arial"/>
                <a:ea typeface="DejaVu Sans"/>
              </a:rPr>
              <a:t>-00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15-</a:t>
            </a:r>
            <a:r>
              <a:rPr b="0" lang="en-US" sz="3200" spc="-1" strike="noStrike">
                <a:solidFill>
                  <a:srgbClr val="000000"/>
                </a:solidFill>
                <a:latin typeface="Arial"/>
                <a:ea typeface="DejaVu Sans"/>
              </a:rPr>
              <a:t>23-</a:t>
            </a:r>
            <a:r>
              <a:rPr b="0" lang="en-US" sz="3200" spc="-1" strike="noStrike">
                <a:solidFill>
                  <a:srgbClr val="000000"/>
                </a:solidFill>
                <a:latin typeface="Arial"/>
                <a:ea typeface="DejaVu Sans"/>
              </a:rPr>
              <a:t>0041</a:t>
            </a:r>
            <a:r>
              <a:rPr b="0" lang="en-US" sz="3200" spc="-1" strike="noStrike">
                <a:solidFill>
                  <a:srgbClr val="000000"/>
                </a:solidFill>
                <a:latin typeface="Arial"/>
                <a:ea typeface="DejaVu Sans"/>
              </a:rPr>
              <a:t>-02, </a:t>
            </a:r>
            <a:r>
              <a:rPr b="0" lang="en-US" sz="3200" spc="-1" strike="noStrike">
                <a:solidFill>
                  <a:srgbClr val="000000"/>
                </a:solidFill>
                <a:latin typeface="Arial"/>
                <a:ea typeface="DejaVu Sans"/>
              </a:rPr>
              <a:t>respe</a:t>
            </a:r>
            <a:r>
              <a:rPr b="0" lang="en-US" sz="3200" spc="-1" strike="noStrike">
                <a:solidFill>
                  <a:srgbClr val="000000"/>
                </a:solidFill>
                <a:latin typeface="Arial"/>
                <a:ea typeface="DejaVu Sans"/>
              </a:rPr>
              <a:t>ctivel</a:t>
            </a:r>
            <a:r>
              <a:rPr b="0" lang="en-US" sz="3200" spc="-1" strike="noStrike">
                <a:solidFill>
                  <a:srgbClr val="000000"/>
                </a:solidFill>
                <a:latin typeface="Arial"/>
                <a:ea typeface="DejaVu Sans"/>
              </a:rPr>
              <a:t>y</a:t>
            </a:r>
            <a:r>
              <a:rPr b="0" lang="en-US" sz="3200" spc="-1" strike="noStrike">
                <a:solidFill>
                  <a:srgbClr val="000000"/>
                </a:solidFill>
                <a:latin typeface="Arial"/>
                <a:ea typeface="DejaVu Sans"/>
              </a:rPr>
              <a:t>,</a:t>
            </a:r>
            <a:r>
              <a:rPr b="0" lang="en-US" sz="3200" spc="-1" strike="noStrike">
                <a:solidFill>
                  <a:srgbClr val="000000"/>
                </a:solidFill>
                <a:latin typeface="Arial"/>
                <a:ea typeface="DejaVu Sans"/>
              </a:rPr>
              <a:t> be </a:t>
            </a:r>
            <a:r>
              <a:rPr b="0" lang="en-US" sz="3200" spc="-1" strike="noStrike">
                <a:solidFill>
                  <a:srgbClr val="000000"/>
                </a:solidFill>
                <a:latin typeface="Arial"/>
                <a:ea typeface="DejaVu Sans"/>
              </a:rPr>
              <a:t>appr</a:t>
            </a:r>
            <a:r>
              <a:rPr b="0" lang="en-US" sz="3200" spc="-1" strike="noStrike">
                <a:solidFill>
                  <a:srgbClr val="000000"/>
                </a:solidFill>
                <a:latin typeface="Arial"/>
                <a:ea typeface="DejaVu Sans"/>
              </a:rPr>
              <a:t>oved </a:t>
            </a:r>
            <a:r>
              <a:rPr b="0" lang="en-US" sz="3200" spc="-1" strike="noStrike">
                <a:solidFill>
                  <a:srgbClr val="000000"/>
                </a:solidFill>
                <a:latin typeface="Arial"/>
                <a:ea typeface="DejaVu Sans"/>
              </a:rPr>
              <a:t>for </a:t>
            </a:r>
            <a:r>
              <a:rPr b="0" lang="en-US" sz="3200" spc="-1" strike="noStrike">
                <a:solidFill>
                  <a:srgbClr val="000000"/>
                </a:solidFill>
                <a:latin typeface="Arial"/>
                <a:ea typeface="DejaVu Sans"/>
              </a:rPr>
              <a:t>subm</a:t>
            </a:r>
            <a:r>
              <a:rPr b="0" lang="en-US" sz="3200" spc="-1" strike="noStrike">
                <a:solidFill>
                  <a:srgbClr val="000000"/>
                </a:solidFill>
                <a:latin typeface="Arial"/>
                <a:ea typeface="DejaVu Sans"/>
              </a:rPr>
              <a:t>issio</a:t>
            </a:r>
            <a:r>
              <a:rPr b="0" lang="en-US" sz="3200" spc="-1" strike="noStrike">
                <a:solidFill>
                  <a:srgbClr val="000000"/>
                </a:solidFill>
                <a:latin typeface="Arial"/>
                <a:ea typeface="DejaVu Sans"/>
              </a:rPr>
              <a:t>n to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WG </a:t>
            </a:r>
            <a:r>
              <a:rPr b="0" lang="en-US" sz="3200" spc="-1" strike="noStrike">
                <a:solidFill>
                  <a:srgbClr val="000000"/>
                </a:solidFill>
                <a:latin typeface="Arial"/>
                <a:ea typeface="DejaVu Sans"/>
              </a:rPr>
              <a:t>for its </a:t>
            </a:r>
            <a:r>
              <a:rPr b="0" lang="en-US" sz="3200" spc="-1" strike="noStrike">
                <a:solidFill>
                  <a:srgbClr val="000000"/>
                </a:solidFill>
                <a:latin typeface="Arial"/>
                <a:ea typeface="DejaVu Sans"/>
              </a:rPr>
              <a:t>appr</a:t>
            </a:r>
            <a:r>
              <a:rPr b="0" lang="en-US" sz="3200" spc="-1" strike="noStrike">
                <a:solidFill>
                  <a:srgbClr val="000000"/>
                </a:solidFill>
                <a:latin typeface="Arial"/>
                <a:ea typeface="DejaVu Sans"/>
              </a:rPr>
              <a:t>oval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that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EC </a:t>
            </a:r>
            <a:r>
              <a:rPr b="0" lang="en-US" sz="3200" spc="-1" strike="noStrike">
                <a:solidFill>
                  <a:srgbClr val="000000"/>
                </a:solidFill>
                <a:latin typeface="Arial"/>
                <a:ea typeface="DejaVu Sans"/>
              </a:rPr>
              <a:t>be </a:t>
            </a:r>
            <a:r>
              <a:rPr b="0" lang="en-US" sz="3200" spc="-1" strike="noStrike">
                <a:solidFill>
                  <a:srgbClr val="000000"/>
                </a:solidFill>
                <a:latin typeface="Arial"/>
                <a:ea typeface="DejaVu Sans"/>
              </a:rPr>
              <a:t>requ</a:t>
            </a:r>
            <a:r>
              <a:rPr b="0" lang="en-US" sz="3200" spc="-1" strike="noStrike">
                <a:solidFill>
                  <a:srgbClr val="000000"/>
                </a:solidFill>
                <a:latin typeface="Arial"/>
                <a:ea typeface="DejaVu Sans"/>
              </a:rPr>
              <a:t>ested </a:t>
            </a:r>
            <a:r>
              <a:rPr b="0" lang="en-US" sz="3200" spc="-1" strike="noStrike">
                <a:solidFill>
                  <a:srgbClr val="000000"/>
                </a:solidFill>
                <a:latin typeface="Arial"/>
                <a:ea typeface="DejaVu Sans"/>
              </a:rPr>
              <a:t>to </a:t>
            </a:r>
            <a:r>
              <a:rPr b="0" lang="en-US" sz="3200" spc="-1" strike="noStrike">
                <a:solidFill>
                  <a:srgbClr val="000000"/>
                </a:solidFill>
                <a:latin typeface="Arial"/>
                <a:ea typeface="DejaVu Sans"/>
              </a:rPr>
              <a:t>forwa</a:t>
            </a:r>
            <a:r>
              <a:rPr b="0" lang="en-US" sz="3200" spc="-1" strike="noStrike">
                <a:solidFill>
                  <a:srgbClr val="000000"/>
                </a:solidFill>
                <a:latin typeface="Arial"/>
                <a:ea typeface="DejaVu Sans"/>
              </a:rPr>
              <a:t>rd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PAR </a:t>
            </a:r>
            <a:r>
              <a:rPr b="0" lang="en-US" sz="3200" spc="-1" strike="noStrike">
                <a:solidFill>
                  <a:srgbClr val="000000"/>
                </a:solidFill>
                <a:latin typeface="Arial"/>
                <a:ea typeface="DejaVu Sans"/>
              </a:rPr>
              <a:t>to </a:t>
            </a:r>
            <a:r>
              <a:rPr b="0" lang="en-US" sz="3200" spc="-1" strike="noStrike">
                <a:solidFill>
                  <a:srgbClr val="000000"/>
                </a:solidFill>
                <a:latin typeface="Arial"/>
                <a:ea typeface="DejaVu Sans"/>
              </a:rPr>
              <a:t>NesC</a:t>
            </a:r>
            <a:r>
              <a:rPr b="0" lang="en-US" sz="3200" spc="-1" strike="noStrike">
                <a:solidFill>
                  <a:srgbClr val="000000"/>
                </a:solidFill>
                <a:latin typeface="Arial"/>
                <a:ea typeface="DejaVu Sans"/>
              </a:rPr>
              <a:t>om</a:t>
            </a:r>
            <a:endParaRPr b="0" lang="en-US" sz="3200" spc="-1" strike="noStrike">
              <a:latin typeface="Arial"/>
            </a:endParaRPr>
          </a:p>
          <a:p>
            <a:endParaRPr b="0" lang="en-US" sz="3200" spc="-1" strike="noStrike">
              <a:latin typeface="Arial"/>
            </a:endParaRPr>
          </a:p>
          <a:p>
            <a:r>
              <a:rPr b="0" lang="en-US" sz="3200" spc="-1" strike="noStrike">
                <a:solidFill>
                  <a:srgbClr val="000000"/>
                </a:solidFill>
                <a:latin typeface="Arial"/>
                <a:ea typeface="DejaVu Sans"/>
              </a:rPr>
              <a:t>Move</a:t>
            </a:r>
            <a:r>
              <a:rPr b="0" lang="en-US" sz="3200" spc="-1" strike="noStrike">
                <a:solidFill>
                  <a:srgbClr val="000000"/>
                </a:solidFill>
                <a:latin typeface="Arial"/>
                <a:ea typeface="DejaVu Sans"/>
              </a:rPr>
              <a:t>d by: </a:t>
            </a:r>
            <a:r>
              <a:rPr b="0" lang="en-US" sz="3200" spc="-1" strike="noStrike">
                <a:solidFill>
                  <a:srgbClr val="000000"/>
                </a:solidFill>
                <a:latin typeface="Arial"/>
                <a:ea typeface="DejaVu Sans"/>
              </a:rPr>
              <a:t>Phil </a:t>
            </a:r>
            <a:r>
              <a:rPr b="0" lang="en-US" sz="3200" spc="-1" strike="noStrike">
                <a:solidFill>
                  <a:srgbClr val="000000"/>
                </a:solidFill>
                <a:latin typeface="Arial"/>
                <a:ea typeface="DejaVu Sans"/>
              </a:rPr>
              <a:t>Beec</a:t>
            </a:r>
            <a:r>
              <a:rPr b="0" lang="en-US" sz="3200" spc="-1" strike="noStrike">
                <a:solidFill>
                  <a:srgbClr val="000000"/>
                </a:solidFill>
                <a:latin typeface="Arial"/>
                <a:ea typeface="DejaVu Sans"/>
              </a:rPr>
              <a:t>her</a:t>
            </a:r>
            <a:endParaRPr b="0" lang="en-US" sz="3200" spc="-1" strike="noStrike">
              <a:latin typeface="Arial"/>
            </a:endParaRPr>
          </a:p>
          <a:p>
            <a:r>
              <a:rPr b="0" lang="en-US" sz="3200" spc="-1" strike="noStrike">
                <a:solidFill>
                  <a:srgbClr val="000000"/>
                </a:solidFill>
                <a:latin typeface="Arial"/>
                <a:ea typeface="DejaVu Sans"/>
              </a:rPr>
              <a:t>Seco</a:t>
            </a:r>
            <a:r>
              <a:rPr b="0" lang="en-US" sz="3200" spc="-1" strike="noStrike">
                <a:solidFill>
                  <a:srgbClr val="000000"/>
                </a:solidFill>
                <a:latin typeface="Arial"/>
                <a:ea typeface="DejaVu Sans"/>
              </a:rPr>
              <a:t>nded </a:t>
            </a:r>
            <a:r>
              <a:rPr b="0" lang="en-US" sz="3200" spc="-1" strike="noStrike">
                <a:solidFill>
                  <a:srgbClr val="000000"/>
                </a:solidFill>
                <a:latin typeface="Arial"/>
                <a:ea typeface="DejaVu Sans"/>
              </a:rPr>
              <a:t>by: </a:t>
            </a:r>
            <a:r>
              <a:rPr b="0" lang="en-US" sz="3200" spc="-1" strike="noStrike">
                <a:solidFill>
                  <a:srgbClr val="000000"/>
                </a:solidFill>
                <a:latin typeface="Arial"/>
                <a:ea typeface="DejaVu Sans"/>
              </a:rPr>
              <a:t>Peter </a:t>
            </a:r>
            <a:r>
              <a:rPr b="0" lang="en-US" sz="3200" spc="-1" strike="noStrike">
                <a:solidFill>
                  <a:srgbClr val="000000"/>
                </a:solidFill>
                <a:latin typeface="Arial"/>
                <a:ea typeface="DejaVu Sans"/>
              </a:rPr>
              <a:t>Yee</a:t>
            </a:r>
            <a:endParaRPr b="0" lang="en-US" sz="3200" spc="-1" strike="noStrike">
              <a:latin typeface="Arial"/>
            </a:endParaRPr>
          </a:p>
          <a:p>
            <a:r>
              <a:rPr b="0" lang="en-US" sz="3200" spc="-1" strike="noStrike">
                <a:solidFill>
                  <a:srgbClr val="000000"/>
                </a:solidFill>
                <a:latin typeface="Arial"/>
                <a:ea typeface="DejaVu Sans"/>
              </a:rPr>
              <a:t>Motio</a:t>
            </a:r>
            <a:r>
              <a:rPr b="0" lang="en-US" sz="3200" spc="-1" strike="noStrike">
                <a:solidFill>
                  <a:srgbClr val="000000"/>
                </a:solidFill>
                <a:latin typeface="Arial"/>
                <a:ea typeface="DejaVu Sans"/>
              </a:rPr>
              <a:t>n </a:t>
            </a:r>
            <a:r>
              <a:rPr b="0" lang="en-US" sz="3200" spc="-1" strike="noStrike">
                <a:solidFill>
                  <a:srgbClr val="000000"/>
                </a:solidFill>
                <a:latin typeface="Arial"/>
                <a:ea typeface="DejaVu Sans"/>
              </a:rPr>
              <a:t>pass</a:t>
            </a:r>
            <a:r>
              <a:rPr b="0" lang="en-US" sz="3200" spc="-1" strike="noStrike">
                <a:solidFill>
                  <a:srgbClr val="000000"/>
                </a:solidFill>
                <a:latin typeface="Arial"/>
                <a:ea typeface="DejaVu Sans"/>
              </a:rPr>
              <a:t>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457200" y="273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latin typeface="Arial"/>
            </a:endParaRPr>
          </a:p>
        </p:txBody>
      </p:sp>
      <p:sp>
        <p:nvSpPr>
          <p:cNvPr id="315" name="CustomShape 2"/>
          <p:cNvSpPr/>
          <p:nvPr/>
        </p:nvSpPr>
        <p:spPr>
          <a:xfrm>
            <a:off x="457200" y="1604520"/>
            <a:ext cx="8227800" cy="3975120"/>
          </a:xfrm>
          <a:prstGeom prst="rect">
            <a:avLst/>
          </a:prstGeom>
          <a:noFill/>
          <a:ln w="0">
            <a:noFill/>
          </a:ln>
        </p:spPr>
        <p:style>
          <a:lnRef idx="0"/>
          <a:fillRef idx="0"/>
          <a:effectRef idx="0"/>
          <a:fontRef idx="minor"/>
        </p:style>
        <p:txBody>
          <a:bodyPr lIns="0" rIns="0" tIns="0" bIns="0">
            <a:normAutofit fontScale="48000"/>
          </a:bodyPr>
          <a:p>
            <a:r>
              <a:rPr b="0" lang="en-US" sz="3200" spc="-1" strike="noStrike">
                <a:solidFill>
                  <a:srgbClr val="000000"/>
                </a:solidFill>
                <a:latin typeface="Arial"/>
                <a:ea typeface="DejaVu Sans"/>
              </a:rPr>
              <a:t>WG </a:t>
            </a:r>
            <a:r>
              <a:rPr b="0" lang="en-US" sz="3200" spc="-1" strike="noStrike">
                <a:solidFill>
                  <a:srgbClr val="000000"/>
                </a:solidFill>
                <a:latin typeface="Arial"/>
                <a:ea typeface="DejaVu Sans"/>
              </a:rPr>
              <a:t>Motio</a:t>
            </a:r>
            <a:r>
              <a:rPr b="0" lang="en-US" sz="3200" spc="-1" strike="noStrike">
                <a:solidFill>
                  <a:srgbClr val="000000"/>
                </a:solidFill>
                <a:latin typeface="Arial"/>
                <a:ea typeface="DejaVu Sans"/>
              </a:rPr>
              <a:t>n: </a:t>
            </a:r>
            <a:r>
              <a:rPr b="0" lang="en-US" sz="3200" spc="-1" strike="noStrike">
                <a:solidFill>
                  <a:srgbClr val="000000"/>
                </a:solidFill>
                <a:latin typeface="Arial"/>
                <a:ea typeface="DejaVu Sans"/>
              </a:rPr>
              <a:t>move </a:t>
            </a:r>
            <a:r>
              <a:rPr b="0" lang="en-US" sz="3200" spc="-1" strike="noStrike">
                <a:solidFill>
                  <a:srgbClr val="000000"/>
                </a:solidFill>
                <a:latin typeface="Arial"/>
                <a:ea typeface="DejaVu Sans"/>
              </a:rPr>
              <a:t>that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PAR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CSD </a:t>
            </a:r>
            <a:r>
              <a:rPr b="0" lang="en-US" sz="3200" spc="-1" strike="noStrike">
                <a:solidFill>
                  <a:srgbClr val="000000"/>
                </a:solidFill>
                <a:latin typeface="Arial"/>
                <a:ea typeface="DejaVu Sans"/>
              </a:rPr>
              <a:t>conta</a:t>
            </a:r>
            <a:r>
              <a:rPr b="0" lang="en-US" sz="3200" spc="-1" strike="noStrike">
                <a:solidFill>
                  <a:srgbClr val="000000"/>
                </a:solidFill>
                <a:latin typeface="Arial"/>
                <a:ea typeface="DejaVu Sans"/>
              </a:rPr>
              <a:t>ined </a:t>
            </a:r>
            <a:r>
              <a:rPr b="0" lang="en-US" sz="3200" spc="-1" strike="noStrike">
                <a:solidFill>
                  <a:srgbClr val="000000"/>
                </a:solidFill>
                <a:latin typeface="Arial"/>
                <a:ea typeface="DejaVu Sans"/>
              </a:rPr>
              <a:t>in </a:t>
            </a:r>
            <a:r>
              <a:rPr b="0" lang="en-US" sz="3200" spc="-1" strike="noStrike">
                <a:solidFill>
                  <a:srgbClr val="000000"/>
                </a:solidFill>
                <a:latin typeface="Arial"/>
                <a:ea typeface="DejaVu Sans"/>
              </a:rPr>
              <a:t>docu</a:t>
            </a:r>
            <a:r>
              <a:rPr b="0" lang="en-US" sz="3200" spc="-1" strike="noStrike">
                <a:solidFill>
                  <a:srgbClr val="000000"/>
                </a:solidFill>
                <a:latin typeface="Arial"/>
                <a:ea typeface="DejaVu Sans"/>
              </a:rPr>
              <a:t>ment</a:t>
            </a:r>
            <a:r>
              <a:rPr b="0" lang="en-US" sz="3200" spc="-1" strike="noStrike">
                <a:solidFill>
                  <a:srgbClr val="000000"/>
                </a:solidFill>
                <a:latin typeface="Arial"/>
                <a:ea typeface="DejaVu Sans"/>
              </a:rPr>
              <a:t>s 15-</a:t>
            </a:r>
            <a:r>
              <a:rPr b="0" lang="en-US" sz="3200" spc="-1" strike="noStrike">
                <a:solidFill>
                  <a:srgbClr val="000000"/>
                </a:solidFill>
                <a:latin typeface="Arial"/>
                <a:ea typeface="DejaVu Sans"/>
              </a:rPr>
              <a:t>23-</a:t>
            </a:r>
            <a:r>
              <a:rPr b="0" lang="en-US" sz="3200" spc="-1" strike="noStrike">
                <a:solidFill>
                  <a:srgbClr val="000000"/>
                </a:solidFill>
                <a:latin typeface="Arial"/>
                <a:ea typeface="DejaVu Sans"/>
              </a:rPr>
              <a:t>0040</a:t>
            </a:r>
            <a:r>
              <a:rPr b="0" lang="en-US" sz="3200" spc="-1" strike="noStrike">
                <a:solidFill>
                  <a:srgbClr val="000000"/>
                </a:solidFill>
                <a:latin typeface="Arial"/>
                <a:ea typeface="DejaVu Sans"/>
              </a:rPr>
              <a:t>-00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15-</a:t>
            </a:r>
            <a:r>
              <a:rPr b="0" lang="en-US" sz="3200" spc="-1" strike="noStrike">
                <a:solidFill>
                  <a:srgbClr val="000000"/>
                </a:solidFill>
                <a:latin typeface="Arial"/>
                <a:ea typeface="DejaVu Sans"/>
              </a:rPr>
              <a:t>23-</a:t>
            </a:r>
            <a:r>
              <a:rPr b="0" lang="en-US" sz="3200" spc="-1" strike="noStrike">
                <a:solidFill>
                  <a:srgbClr val="000000"/>
                </a:solidFill>
                <a:latin typeface="Arial"/>
                <a:ea typeface="DejaVu Sans"/>
              </a:rPr>
              <a:t>0041</a:t>
            </a:r>
            <a:r>
              <a:rPr b="0" lang="en-US" sz="3200" spc="-1" strike="noStrike">
                <a:solidFill>
                  <a:srgbClr val="000000"/>
                </a:solidFill>
                <a:latin typeface="Arial"/>
                <a:ea typeface="DejaVu Sans"/>
              </a:rPr>
              <a:t>-02 </a:t>
            </a:r>
            <a:r>
              <a:rPr b="0" lang="en-US" sz="3200" spc="-1" strike="noStrike">
                <a:solidFill>
                  <a:srgbClr val="000000"/>
                </a:solidFill>
                <a:latin typeface="Arial"/>
                <a:ea typeface="DejaVu Sans"/>
              </a:rPr>
              <a:t>respe</a:t>
            </a:r>
            <a:r>
              <a:rPr b="0" lang="en-US" sz="3200" spc="-1" strike="noStrike">
                <a:solidFill>
                  <a:srgbClr val="000000"/>
                </a:solidFill>
                <a:latin typeface="Arial"/>
                <a:ea typeface="DejaVu Sans"/>
              </a:rPr>
              <a:t>ctivel</a:t>
            </a:r>
            <a:r>
              <a:rPr b="0" lang="en-US" sz="3200" spc="-1" strike="noStrike">
                <a:solidFill>
                  <a:srgbClr val="000000"/>
                </a:solidFill>
                <a:latin typeface="Arial"/>
                <a:ea typeface="DejaVu Sans"/>
              </a:rPr>
              <a:t>y, be </a:t>
            </a:r>
            <a:r>
              <a:rPr b="0" lang="en-US" sz="3200" spc="-1" strike="noStrike">
                <a:solidFill>
                  <a:srgbClr val="000000"/>
                </a:solidFill>
                <a:latin typeface="Arial"/>
                <a:ea typeface="DejaVu Sans"/>
              </a:rPr>
              <a:t>appr</a:t>
            </a:r>
            <a:r>
              <a:rPr b="0" lang="en-US" sz="3200" spc="-1" strike="noStrike">
                <a:solidFill>
                  <a:srgbClr val="000000"/>
                </a:solidFill>
                <a:latin typeface="Arial"/>
                <a:ea typeface="DejaVu Sans"/>
              </a:rPr>
              <a:t>oved </a:t>
            </a:r>
            <a:r>
              <a:rPr b="0" lang="en-US" sz="3200" spc="-1" strike="noStrike">
                <a:solidFill>
                  <a:srgbClr val="000000"/>
                </a:solidFill>
                <a:latin typeface="Arial"/>
                <a:ea typeface="DejaVu Sans"/>
              </a:rPr>
              <a:t>by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IEEE </a:t>
            </a:r>
            <a:r>
              <a:rPr b="0" lang="en-US" sz="3200" spc="-1" strike="noStrike">
                <a:solidFill>
                  <a:srgbClr val="000000"/>
                </a:solidFill>
                <a:latin typeface="Arial"/>
                <a:ea typeface="DejaVu Sans"/>
              </a:rPr>
              <a:t>802.1</a:t>
            </a:r>
            <a:r>
              <a:rPr b="0" lang="en-US" sz="3200" spc="-1" strike="noStrike">
                <a:solidFill>
                  <a:srgbClr val="000000"/>
                </a:solidFill>
                <a:latin typeface="Arial"/>
                <a:ea typeface="DejaVu Sans"/>
              </a:rPr>
              <a:t>5 </a:t>
            </a:r>
            <a:r>
              <a:rPr b="0" lang="en-US" sz="3200" spc="-1" strike="noStrike">
                <a:solidFill>
                  <a:srgbClr val="000000"/>
                </a:solidFill>
                <a:latin typeface="Arial"/>
                <a:ea typeface="DejaVu Sans"/>
              </a:rPr>
              <a:t>WG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that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EC </a:t>
            </a:r>
            <a:r>
              <a:rPr b="0" lang="en-US" sz="3200" spc="-1" strike="noStrike">
                <a:solidFill>
                  <a:srgbClr val="000000"/>
                </a:solidFill>
                <a:latin typeface="Arial"/>
                <a:ea typeface="DejaVu Sans"/>
              </a:rPr>
              <a:t>be </a:t>
            </a:r>
            <a:r>
              <a:rPr b="0" lang="en-US" sz="3200" spc="-1" strike="noStrike">
                <a:solidFill>
                  <a:srgbClr val="000000"/>
                </a:solidFill>
                <a:latin typeface="Arial"/>
                <a:ea typeface="DejaVu Sans"/>
              </a:rPr>
              <a:t>requ</a:t>
            </a:r>
            <a:r>
              <a:rPr b="0" lang="en-US" sz="3200" spc="-1" strike="noStrike">
                <a:solidFill>
                  <a:srgbClr val="000000"/>
                </a:solidFill>
                <a:latin typeface="Arial"/>
                <a:ea typeface="DejaVu Sans"/>
              </a:rPr>
              <a:t>ested </a:t>
            </a:r>
            <a:r>
              <a:rPr b="0" lang="en-US" sz="3200" spc="-1" strike="noStrike">
                <a:solidFill>
                  <a:srgbClr val="000000"/>
                </a:solidFill>
                <a:latin typeface="Arial"/>
                <a:ea typeface="DejaVu Sans"/>
              </a:rPr>
              <a:t>to </a:t>
            </a:r>
            <a:r>
              <a:rPr b="0" lang="en-US" sz="3200" spc="-1" strike="noStrike">
                <a:solidFill>
                  <a:srgbClr val="000000"/>
                </a:solidFill>
                <a:latin typeface="Arial"/>
                <a:ea typeface="DejaVu Sans"/>
              </a:rPr>
              <a:t>forwa</a:t>
            </a:r>
            <a:r>
              <a:rPr b="0" lang="en-US" sz="3200" spc="-1" strike="noStrike">
                <a:solidFill>
                  <a:srgbClr val="000000"/>
                </a:solidFill>
                <a:latin typeface="Arial"/>
                <a:ea typeface="DejaVu Sans"/>
              </a:rPr>
              <a:t>rd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PAR </a:t>
            </a:r>
            <a:r>
              <a:rPr b="0" lang="en-US" sz="3200" spc="-1" strike="noStrike">
                <a:solidFill>
                  <a:srgbClr val="000000"/>
                </a:solidFill>
                <a:latin typeface="Arial"/>
                <a:ea typeface="DejaVu Sans"/>
              </a:rPr>
              <a:t>to </a:t>
            </a:r>
            <a:r>
              <a:rPr b="0" lang="en-US" sz="3200" spc="-1" strike="noStrike">
                <a:solidFill>
                  <a:srgbClr val="000000"/>
                </a:solidFill>
                <a:latin typeface="Arial"/>
                <a:ea typeface="DejaVu Sans"/>
              </a:rPr>
              <a:t>NesC</a:t>
            </a:r>
            <a:r>
              <a:rPr b="0" lang="en-US" sz="3200" spc="-1" strike="noStrike">
                <a:solidFill>
                  <a:srgbClr val="000000"/>
                </a:solidFill>
                <a:latin typeface="Arial"/>
                <a:ea typeface="DejaVu Sans"/>
              </a:rPr>
              <a:t>om</a:t>
            </a:r>
            <a:r>
              <a:rPr b="0" lang="en-US" sz="3200" spc="-1" strike="noStrike">
                <a:solidFill>
                  <a:srgbClr val="000000"/>
                </a:solidFill>
                <a:latin typeface="Arial"/>
                <a:ea typeface="DejaVu Sans"/>
              </a:rPr>
              <a:t>.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802.1</a:t>
            </a:r>
            <a:r>
              <a:rPr b="0" lang="en-US" sz="3200" spc="-1" strike="noStrike">
                <a:solidFill>
                  <a:srgbClr val="000000"/>
                </a:solidFill>
                <a:latin typeface="Arial"/>
                <a:ea typeface="DejaVu Sans"/>
              </a:rPr>
              <a:t>5 </a:t>
            </a:r>
            <a:r>
              <a:rPr b="0" lang="en-US" sz="3200" spc="-1" strike="noStrike">
                <a:solidFill>
                  <a:srgbClr val="000000"/>
                </a:solidFill>
                <a:latin typeface="Arial"/>
                <a:ea typeface="DejaVu Sans"/>
              </a:rPr>
              <a:t>worki</a:t>
            </a:r>
            <a:r>
              <a:rPr b="0" lang="en-US" sz="3200" spc="-1" strike="noStrike">
                <a:solidFill>
                  <a:srgbClr val="000000"/>
                </a:solidFill>
                <a:latin typeface="Arial"/>
                <a:ea typeface="DejaVu Sans"/>
              </a:rPr>
              <a:t>ng </a:t>
            </a:r>
            <a:r>
              <a:rPr b="0" lang="en-US" sz="3200" spc="-1" strike="noStrike">
                <a:solidFill>
                  <a:srgbClr val="000000"/>
                </a:solidFill>
                <a:latin typeface="Arial"/>
                <a:ea typeface="DejaVu Sans"/>
              </a:rPr>
              <a:t>grou</a:t>
            </a:r>
            <a:r>
              <a:rPr b="0" lang="en-US" sz="3200" spc="-1" strike="noStrike">
                <a:solidFill>
                  <a:srgbClr val="000000"/>
                </a:solidFill>
                <a:latin typeface="Arial"/>
                <a:ea typeface="DejaVu Sans"/>
              </a:rPr>
              <a:t>p </a:t>
            </a:r>
            <a:r>
              <a:rPr b="0" lang="en-US" sz="3200" spc="-1" strike="noStrike">
                <a:solidFill>
                  <a:srgbClr val="000000"/>
                </a:solidFill>
                <a:latin typeface="Arial"/>
                <a:ea typeface="DejaVu Sans"/>
              </a:rPr>
              <a:t>chair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techn</a:t>
            </a:r>
            <a:r>
              <a:rPr b="0" lang="en-US" sz="3200" spc="-1" strike="noStrike">
                <a:solidFill>
                  <a:srgbClr val="000000"/>
                </a:solidFill>
                <a:latin typeface="Arial"/>
                <a:ea typeface="DejaVu Sans"/>
              </a:rPr>
              <a:t>ical </a:t>
            </a:r>
            <a:r>
              <a:rPr b="0" lang="en-US" sz="3200" spc="-1" strike="noStrike">
                <a:solidFill>
                  <a:srgbClr val="000000"/>
                </a:solidFill>
                <a:latin typeface="Arial"/>
                <a:ea typeface="DejaVu Sans"/>
              </a:rPr>
              <a:t>editor </a:t>
            </a:r>
            <a:r>
              <a:rPr b="0" lang="en-US" sz="3200" spc="-1" strike="noStrike">
                <a:solidFill>
                  <a:srgbClr val="000000"/>
                </a:solidFill>
                <a:latin typeface="Arial"/>
                <a:ea typeface="DejaVu Sans"/>
              </a:rPr>
              <a:t>are </a:t>
            </a:r>
            <a:r>
              <a:rPr b="0" lang="en-US" sz="3200" spc="-1" strike="noStrike">
                <a:solidFill>
                  <a:srgbClr val="000000"/>
                </a:solidFill>
                <a:latin typeface="Arial"/>
                <a:ea typeface="DejaVu Sans"/>
              </a:rPr>
              <a:t>autho</a:t>
            </a:r>
            <a:r>
              <a:rPr b="0" lang="en-US" sz="3200" spc="-1" strike="noStrike">
                <a:solidFill>
                  <a:srgbClr val="000000"/>
                </a:solidFill>
                <a:latin typeface="Arial"/>
                <a:ea typeface="DejaVu Sans"/>
              </a:rPr>
              <a:t>rized </a:t>
            </a:r>
            <a:r>
              <a:rPr b="0" lang="en-US" sz="3200" spc="-1" strike="noStrike">
                <a:solidFill>
                  <a:srgbClr val="000000"/>
                </a:solidFill>
                <a:latin typeface="Arial"/>
                <a:ea typeface="DejaVu Sans"/>
              </a:rPr>
              <a:t>to </a:t>
            </a:r>
            <a:r>
              <a:rPr b="0" lang="en-US" sz="3200" spc="-1" strike="noStrike">
                <a:solidFill>
                  <a:srgbClr val="000000"/>
                </a:solidFill>
                <a:latin typeface="Arial"/>
                <a:ea typeface="DejaVu Sans"/>
              </a:rPr>
              <a:t>make </a:t>
            </a:r>
            <a:r>
              <a:rPr b="0" lang="en-US" sz="3200" spc="-1" strike="noStrike">
                <a:solidFill>
                  <a:srgbClr val="000000"/>
                </a:solidFill>
                <a:latin typeface="Arial"/>
                <a:ea typeface="DejaVu Sans"/>
              </a:rPr>
              <a:t>additi</a:t>
            </a:r>
            <a:r>
              <a:rPr b="0" lang="en-US" sz="3200" spc="-1" strike="noStrike">
                <a:solidFill>
                  <a:srgbClr val="000000"/>
                </a:solidFill>
                <a:latin typeface="Arial"/>
                <a:ea typeface="DejaVu Sans"/>
              </a:rPr>
              <a:t>onal </a:t>
            </a:r>
            <a:r>
              <a:rPr b="0" lang="en-US" sz="3200" spc="-1" strike="noStrike">
                <a:solidFill>
                  <a:srgbClr val="000000"/>
                </a:solidFill>
                <a:latin typeface="Arial"/>
                <a:ea typeface="DejaVu Sans"/>
              </a:rPr>
              <a:t>modif</a:t>
            </a:r>
            <a:r>
              <a:rPr b="0" lang="en-US" sz="3200" spc="-1" strike="noStrike">
                <a:solidFill>
                  <a:srgbClr val="000000"/>
                </a:solidFill>
                <a:latin typeface="Arial"/>
                <a:ea typeface="DejaVu Sans"/>
              </a:rPr>
              <a:t>icatio</a:t>
            </a:r>
            <a:r>
              <a:rPr b="0" lang="en-US" sz="3200" spc="-1" strike="noStrike">
                <a:solidFill>
                  <a:srgbClr val="000000"/>
                </a:solidFill>
                <a:latin typeface="Arial"/>
                <a:ea typeface="DejaVu Sans"/>
              </a:rPr>
              <a:t>ns to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PAR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CSD </a:t>
            </a:r>
            <a:r>
              <a:rPr b="0" lang="en-US" sz="3200" spc="-1" strike="noStrike">
                <a:solidFill>
                  <a:srgbClr val="000000"/>
                </a:solidFill>
                <a:latin typeface="Arial"/>
                <a:ea typeface="DejaVu Sans"/>
              </a:rPr>
              <a:t>as </a:t>
            </a:r>
            <a:r>
              <a:rPr b="0" lang="en-US" sz="3200" spc="-1" strike="noStrike">
                <a:solidFill>
                  <a:srgbClr val="000000"/>
                </a:solidFill>
                <a:latin typeface="Arial"/>
                <a:ea typeface="DejaVu Sans"/>
              </a:rPr>
              <a:t>need</a:t>
            </a:r>
            <a:r>
              <a:rPr b="0" lang="en-US" sz="3200" spc="-1" strike="noStrike">
                <a:solidFill>
                  <a:srgbClr val="000000"/>
                </a:solidFill>
                <a:latin typeface="Arial"/>
                <a:ea typeface="DejaVu Sans"/>
              </a:rPr>
              <a:t>ed to </a:t>
            </a:r>
            <a:r>
              <a:rPr b="0" lang="en-US" sz="3200" spc="-1" strike="noStrike">
                <a:solidFill>
                  <a:srgbClr val="000000"/>
                </a:solidFill>
                <a:latin typeface="Arial"/>
                <a:ea typeface="DejaVu Sans"/>
              </a:rPr>
              <a:t>reflec</a:t>
            </a:r>
            <a:r>
              <a:rPr b="0" lang="en-US" sz="3200" spc="-1" strike="noStrike">
                <a:solidFill>
                  <a:srgbClr val="000000"/>
                </a:solidFill>
                <a:latin typeface="Arial"/>
                <a:ea typeface="DejaVu Sans"/>
              </a:rPr>
              <a:t>t EC </a:t>
            </a:r>
            <a:r>
              <a:rPr b="0" lang="en-US" sz="3200" spc="-1" strike="noStrike">
                <a:solidFill>
                  <a:srgbClr val="000000"/>
                </a:solidFill>
                <a:latin typeface="Arial"/>
                <a:ea typeface="DejaVu Sans"/>
              </a:rPr>
              <a:t>discu</a:t>
            </a:r>
            <a:r>
              <a:rPr b="0" lang="en-US" sz="3200" spc="-1" strike="noStrike">
                <a:solidFill>
                  <a:srgbClr val="000000"/>
                </a:solidFill>
                <a:latin typeface="Arial"/>
                <a:ea typeface="DejaVu Sans"/>
              </a:rPr>
              <a:t>ssion </a:t>
            </a:r>
            <a:r>
              <a:rPr b="0" lang="en-US" sz="3200" spc="-1" strike="noStrike">
                <a:solidFill>
                  <a:srgbClr val="000000"/>
                </a:solidFill>
                <a:latin typeface="Arial"/>
                <a:ea typeface="DejaVu Sans"/>
              </a:rPr>
              <a:t>at its </a:t>
            </a:r>
            <a:r>
              <a:rPr b="0" lang="en-US" sz="3200" spc="-1" strike="noStrike">
                <a:solidFill>
                  <a:srgbClr val="000000"/>
                </a:solidFill>
                <a:latin typeface="Arial"/>
                <a:ea typeface="DejaVu Sans"/>
              </a:rPr>
              <a:t>closi</a:t>
            </a:r>
            <a:r>
              <a:rPr b="0" lang="en-US" sz="3200" spc="-1" strike="noStrike">
                <a:solidFill>
                  <a:srgbClr val="000000"/>
                </a:solidFill>
                <a:latin typeface="Arial"/>
                <a:ea typeface="DejaVu Sans"/>
              </a:rPr>
              <a:t>ng </a:t>
            </a:r>
            <a:r>
              <a:rPr b="0" lang="en-US" sz="3200" spc="-1" strike="noStrike">
                <a:solidFill>
                  <a:srgbClr val="000000"/>
                </a:solidFill>
                <a:latin typeface="Arial"/>
                <a:ea typeface="DejaVu Sans"/>
              </a:rPr>
              <a:t>meeti</a:t>
            </a:r>
            <a:r>
              <a:rPr b="0" lang="en-US" sz="3200" spc="-1" strike="noStrike">
                <a:solidFill>
                  <a:srgbClr val="000000"/>
                </a:solidFill>
                <a:latin typeface="Arial"/>
                <a:ea typeface="DejaVu Sans"/>
              </a:rPr>
              <a:t>ng.</a:t>
            </a:r>
            <a:endParaRPr b="0" lang="en-US" sz="3200" spc="-1" strike="noStrike">
              <a:latin typeface="Arial"/>
            </a:endParaRPr>
          </a:p>
          <a:p>
            <a:endParaRPr b="0" lang="en-US" sz="3200" spc="-1" strike="noStrike">
              <a:latin typeface="Arial"/>
            </a:endParaRPr>
          </a:p>
          <a:p>
            <a:r>
              <a:rPr b="0" lang="en-US" sz="3200" spc="-1" strike="noStrike">
                <a:solidFill>
                  <a:srgbClr val="000000"/>
                </a:solidFill>
                <a:latin typeface="Arial"/>
                <a:ea typeface="DejaVu Sans"/>
              </a:rPr>
              <a:t>Move</a:t>
            </a:r>
            <a:r>
              <a:rPr b="0" lang="en-US" sz="3200" spc="-1" strike="noStrike">
                <a:solidFill>
                  <a:srgbClr val="000000"/>
                </a:solidFill>
                <a:latin typeface="Arial"/>
                <a:ea typeface="DejaVu Sans"/>
              </a:rPr>
              <a:t>d by: </a:t>
            </a:r>
            <a:r>
              <a:rPr b="0" lang="en-US" sz="3200" spc="-1" strike="noStrike">
                <a:solidFill>
                  <a:srgbClr val="000000"/>
                </a:solidFill>
                <a:latin typeface="Arial"/>
                <a:ea typeface="DejaVu Sans"/>
              </a:rPr>
              <a:t>Tero </a:t>
            </a:r>
            <a:r>
              <a:rPr b="0" lang="en-US" sz="3200" spc="-1" strike="noStrike">
                <a:solidFill>
                  <a:srgbClr val="000000"/>
                </a:solidFill>
                <a:latin typeface="Arial"/>
                <a:ea typeface="DejaVu Sans"/>
              </a:rPr>
              <a:t>Kivin</a:t>
            </a:r>
            <a:r>
              <a:rPr b="0" lang="en-US" sz="3200" spc="-1" strike="noStrike">
                <a:solidFill>
                  <a:srgbClr val="000000"/>
                </a:solidFill>
                <a:latin typeface="Arial"/>
                <a:ea typeface="DejaVu Sans"/>
              </a:rPr>
              <a:t>en</a:t>
            </a:r>
            <a:endParaRPr b="0" lang="en-US" sz="3200" spc="-1" strike="noStrike">
              <a:latin typeface="Arial"/>
            </a:endParaRPr>
          </a:p>
          <a:p>
            <a:r>
              <a:rPr b="0" lang="en-US" sz="3200" spc="-1" strike="noStrike">
                <a:solidFill>
                  <a:srgbClr val="000000"/>
                </a:solidFill>
                <a:latin typeface="Arial"/>
                <a:ea typeface="DejaVu Sans"/>
              </a:rPr>
              <a:t>Seco</a:t>
            </a:r>
            <a:r>
              <a:rPr b="0" lang="en-US" sz="3200" spc="-1" strike="noStrike">
                <a:solidFill>
                  <a:srgbClr val="000000"/>
                </a:solidFill>
                <a:latin typeface="Arial"/>
                <a:ea typeface="DejaVu Sans"/>
              </a:rPr>
              <a:t>nded </a:t>
            </a:r>
            <a:r>
              <a:rPr b="0" lang="en-US" sz="3200" spc="-1" strike="noStrike">
                <a:solidFill>
                  <a:srgbClr val="000000"/>
                </a:solidFill>
                <a:latin typeface="Arial"/>
                <a:ea typeface="DejaVu Sans"/>
              </a:rPr>
              <a:t>by: </a:t>
            </a:r>
            <a:r>
              <a:rPr b="0" lang="en-US" sz="3200" spc="-1" strike="noStrike">
                <a:solidFill>
                  <a:srgbClr val="000000"/>
                </a:solidFill>
                <a:latin typeface="Arial"/>
                <a:ea typeface="DejaVu Sans"/>
              </a:rPr>
              <a:t>Phil </a:t>
            </a:r>
            <a:r>
              <a:rPr b="0" lang="en-US" sz="3200" spc="-1" strike="noStrike">
                <a:solidFill>
                  <a:srgbClr val="000000"/>
                </a:solidFill>
                <a:latin typeface="Arial"/>
                <a:ea typeface="DejaVu Sans"/>
              </a:rPr>
              <a:t>Beec</a:t>
            </a:r>
            <a:r>
              <a:rPr b="0" lang="en-US" sz="3200" spc="-1" strike="noStrike">
                <a:solidFill>
                  <a:srgbClr val="000000"/>
                </a:solidFill>
                <a:latin typeface="Arial"/>
                <a:ea typeface="DejaVu Sans"/>
              </a:rPr>
              <a:t>her</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52320" cy="5538960"/>
          </a:xfrm>
          <a:prstGeom prst="rect">
            <a:avLst/>
          </a:prstGeom>
          <a:noFill/>
          <a:ln w="0">
            <a:noFill/>
          </a:ln>
        </p:spPr>
        <p:style>
          <a:lnRef idx="0"/>
          <a:fillRef idx="0"/>
          <a:effectRef idx="0"/>
          <a:fontRef idx="minor"/>
        </p:style>
        <p:txBody>
          <a:bodyPr lIns="90000" rIns="90000" tIns="45000" bIns="45000">
            <a:noAutofit/>
          </a:bodyPr>
          <a:p>
            <a:pPr marL="216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168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168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168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168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285" name="CustomShape 2"/>
          <p:cNvSpPr/>
          <p:nvPr/>
        </p:nvSpPr>
        <p:spPr>
          <a:xfrm>
            <a:off x="685800" y="533520"/>
            <a:ext cx="7761600" cy="5986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286" name="CustomShape 3"/>
          <p:cNvSpPr/>
          <p:nvPr/>
        </p:nvSpPr>
        <p:spPr>
          <a:xfrm>
            <a:off x="685800" y="-228600"/>
            <a:ext cx="7761600" cy="1059120"/>
          </a:xfrm>
          <a:prstGeom prst="rect">
            <a:avLst/>
          </a:prstGeom>
          <a:noFill/>
          <a:ln w="0">
            <a:noFill/>
          </a:ln>
        </p:spPr>
        <p:style>
          <a:lnRef idx="0"/>
          <a:fillRef idx="0"/>
          <a:effectRef idx="0"/>
          <a:fontRef idx="minor"/>
        </p:style>
      </p:sp>
      <p:sp>
        <p:nvSpPr>
          <p:cNvPr id="287" name="CustomShape 4"/>
          <p:cNvSpPr/>
          <p:nvPr/>
        </p:nvSpPr>
        <p:spPr>
          <a:xfrm>
            <a:off x="380880" y="838080"/>
            <a:ext cx="8447400" cy="555192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8280" cy="385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289" name="CustomShape 2"/>
          <p:cNvSpPr/>
          <p:nvPr/>
        </p:nvSpPr>
        <p:spPr>
          <a:xfrm>
            <a:off x="34920" y="1413000"/>
            <a:ext cx="9133200" cy="4866120"/>
          </a:xfrm>
          <a:prstGeom prst="rect">
            <a:avLst/>
          </a:prstGeom>
          <a:noFill/>
          <a:ln w="0">
            <a:noFill/>
          </a:ln>
        </p:spPr>
        <p:style>
          <a:lnRef idx="0"/>
          <a:fillRef idx="0"/>
          <a:effectRef idx="0"/>
          <a:fontRef idx="minor"/>
        </p:style>
        <p:txBody>
          <a:bodyPr lIns="90000" rIns="90000" tIns="45000" bIns="45000">
            <a:noAutofit/>
          </a:bodyPr>
          <a:p>
            <a:pPr lvl="1" marL="432000" indent="-21168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168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168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61600" cy="817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291" name="CustomShape 2"/>
          <p:cNvSpPr/>
          <p:nvPr/>
        </p:nvSpPr>
        <p:spPr>
          <a:xfrm>
            <a:off x="0" y="1557360"/>
            <a:ext cx="8980920" cy="3373920"/>
          </a:xfrm>
          <a:prstGeom prst="rect">
            <a:avLst/>
          </a:prstGeom>
          <a:noFill/>
          <a:ln w="0">
            <a:noFill/>
          </a:ln>
        </p:spPr>
        <p:style>
          <a:lnRef idx="0"/>
          <a:fillRef idx="0"/>
          <a:effectRef idx="0"/>
          <a:fontRef idx="minor"/>
        </p:style>
        <p:txBody>
          <a:bodyPr lIns="90000" rIns="90000" tIns="45000" bIns="45000">
            <a:noAutofit/>
          </a:bodyPr>
          <a:p>
            <a:pPr lvl="1" marL="432000" indent="-21168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168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168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168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93" name="CustomShape 2"/>
          <p:cNvSpPr/>
          <p:nvPr/>
        </p:nvSpPr>
        <p:spPr>
          <a:xfrm>
            <a:off x="609480" y="1773360"/>
            <a:ext cx="7753680" cy="4456440"/>
          </a:xfrm>
          <a:prstGeom prst="rect">
            <a:avLst/>
          </a:prstGeom>
          <a:noFill/>
          <a:ln w="0">
            <a:noFill/>
          </a:ln>
        </p:spPr>
        <p:style>
          <a:lnRef idx="0"/>
          <a:fillRef idx="0"/>
          <a:effectRef idx="0"/>
          <a:fontRef idx="minor"/>
        </p:style>
        <p:txBody>
          <a:bodyPr lIns="90000" rIns="90000" tIns="45000" bIns="45000">
            <a:noAutofit/>
          </a:bodyPr>
          <a:p>
            <a:pPr marL="216000" indent="-21168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168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168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16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168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168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95" name="CustomShape 2"/>
          <p:cNvSpPr/>
          <p:nvPr/>
        </p:nvSpPr>
        <p:spPr>
          <a:xfrm>
            <a:off x="609480" y="1773360"/>
            <a:ext cx="7753680" cy="4456440"/>
          </a:xfrm>
          <a:prstGeom prst="rect">
            <a:avLst/>
          </a:prstGeom>
          <a:noFill/>
          <a:ln w="0">
            <a:noFill/>
          </a:ln>
        </p:spPr>
        <p:style>
          <a:lnRef idx="0"/>
          <a:fillRef idx="0"/>
          <a:effectRef idx="0"/>
          <a:fontRef idx="minor"/>
        </p:style>
        <p:txBody>
          <a:bodyPr lIns="90000" rIns="90000" tIns="45000" bIns="45000">
            <a:noAutofit/>
          </a:bodyPr>
          <a:p>
            <a:pPr marL="216000" indent="-21168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168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168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168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152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97" name="CustomShape 2"/>
          <p:cNvSpPr/>
          <p:nvPr/>
        </p:nvSpPr>
        <p:spPr>
          <a:xfrm>
            <a:off x="609480" y="1773360"/>
            <a:ext cx="7753680" cy="4456440"/>
          </a:xfrm>
          <a:prstGeom prst="rect">
            <a:avLst/>
          </a:prstGeom>
          <a:noFill/>
          <a:ln w="0">
            <a:noFill/>
          </a:ln>
        </p:spPr>
        <p:style>
          <a:lnRef idx="0"/>
          <a:fillRef idx="0"/>
          <a:effectRef idx="0"/>
          <a:fontRef idx="minor"/>
        </p:style>
        <p:txBody>
          <a:bodyPr lIns="90000" rIns="90000" tIns="45000" bIns="45000">
            <a:noAutofit/>
          </a:bodyPr>
          <a:p>
            <a:pPr marL="216000" indent="-21168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168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99" name="CustomShape 2"/>
          <p:cNvSpPr/>
          <p:nvPr/>
        </p:nvSpPr>
        <p:spPr>
          <a:xfrm>
            <a:off x="609480" y="1773360"/>
            <a:ext cx="7753680" cy="4456440"/>
          </a:xfrm>
          <a:prstGeom prst="rect">
            <a:avLst/>
          </a:prstGeom>
          <a:noFill/>
          <a:ln w="0">
            <a:noFill/>
          </a:ln>
        </p:spPr>
        <p:style>
          <a:lnRef idx="0"/>
          <a:fillRef idx="0"/>
          <a:effectRef idx="0"/>
          <a:fontRef idx="minor"/>
        </p:style>
        <p:txBody>
          <a:bodyPr lIns="90000" rIns="90000" tIns="45000" bIns="45000">
            <a:noAutofit/>
          </a:bodyPr>
          <a:p>
            <a:pPr marL="216000" indent="-21168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16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301" name="CustomShape 2"/>
          <p:cNvSpPr/>
          <p:nvPr/>
        </p:nvSpPr>
        <p:spPr>
          <a:xfrm>
            <a:off x="609480" y="1773360"/>
            <a:ext cx="8436600" cy="4456440"/>
          </a:xfrm>
          <a:prstGeom prst="rect">
            <a:avLst/>
          </a:prstGeom>
          <a:noFill/>
          <a:ln w="0">
            <a:noFill/>
          </a:ln>
        </p:spPr>
        <p:style>
          <a:lnRef idx="0"/>
          <a:fillRef idx="0"/>
          <a:effectRef idx="0"/>
          <a:fontRef idx="minor"/>
        </p:style>
        <p:txBody>
          <a:bodyPr lIns="90000" rIns="90000" tIns="45000" bIns="45000">
            <a:noAutofit/>
          </a:bodyPr>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16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16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827</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2023-01-18T16:40:33Z</dcterms:modified>
  <cp:revision>117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