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1"/>
  </p:notesMasterIdLst>
  <p:handoutMasterIdLst>
    <p:handoutMasterId r:id="rId12"/>
  </p:handoutMasterIdLst>
  <p:sldIdLst>
    <p:sldId id="259" r:id="rId2"/>
    <p:sldId id="2366" r:id="rId3"/>
    <p:sldId id="2372" r:id="rId4"/>
    <p:sldId id="290" r:id="rId5"/>
    <p:sldId id="2369" r:id="rId6"/>
    <p:sldId id="2376" r:id="rId7"/>
    <p:sldId id="2375" r:id="rId8"/>
    <p:sldId id="2370" r:id="rId9"/>
    <p:sldId id="2371" r:id="rId10"/>
  </p:sldIdLst>
  <p:sldSz cx="12192000" cy="6858000"/>
  <p:notesSz cx="6934200" cy="9280525"/>
  <p:defaultTextStyle>
    <a:defPPr>
      <a:defRPr lang="en-US"/>
    </a:defPPr>
    <a:lvl1pPr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1pPr>
    <a:lvl2pPr marL="4572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2pPr>
    <a:lvl3pPr marL="9144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3pPr>
    <a:lvl4pPr marL="13716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4pPr>
    <a:lvl5pPr marL="18288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5pPr>
    <a:lvl6pPr marL="2286000" algn="l" defTabSz="457200" rtl="0" eaLnBrk="1" latinLnBrk="0" hangingPunct="1">
      <a:defRPr sz="1200" kern="1200">
        <a:solidFill>
          <a:schemeClr val="tx1"/>
        </a:solidFill>
        <a:latin typeface="Times New Roman" charset="0"/>
        <a:ea typeface="ＭＳ Ｐゴシック" charset="0"/>
        <a:cs typeface="ＭＳ Ｐゴシック" charset="0"/>
      </a:defRPr>
    </a:lvl6pPr>
    <a:lvl7pPr marL="2743200" algn="l" defTabSz="457200" rtl="0" eaLnBrk="1" latinLnBrk="0" hangingPunct="1">
      <a:defRPr sz="1200" kern="1200">
        <a:solidFill>
          <a:schemeClr val="tx1"/>
        </a:solidFill>
        <a:latin typeface="Times New Roman" charset="0"/>
        <a:ea typeface="ＭＳ Ｐゴシック" charset="0"/>
        <a:cs typeface="ＭＳ Ｐゴシック" charset="0"/>
      </a:defRPr>
    </a:lvl7pPr>
    <a:lvl8pPr marL="3200400" algn="l" defTabSz="457200" rtl="0" eaLnBrk="1" latinLnBrk="0" hangingPunct="1">
      <a:defRPr sz="1200" kern="1200">
        <a:solidFill>
          <a:schemeClr val="tx1"/>
        </a:solidFill>
        <a:latin typeface="Times New Roman" charset="0"/>
        <a:ea typeface="ＭＳ Ｐゴシック" charset="0"/>
        <a:cs typeface="ＭＳ Ｐゴシック" charset="0"/>
      </a:defRPr>
    </a:lvl8pPr>
    <a:lvl9pPr marL="3657600" algn="l" defTabSz="457200" rtl="0" eaLnBrk="1" latinLnBrk="0" hangingPunct="1">
      <a:defRPr sz="1200" kern="1200">
        <a:solidFill>
          <a:schemeClr val="tx1"/>
        </a:solidFill>
        <a:latin typeface="Times New Roman" charset="0"/>
        <a:ea typeface="ＭＳ Ｐゴシック" charset="0"/>
        <a:cs typeface="ＭＳ Ｐゴシック" charset="0"/>
      </a:defRPr>
    </a:lvl9pPr>
  </p:defaultTextStyle>
  <p:extLst>
    <p:ext uri="{521415D9-36F7-43E2-AB2F-B90AF26B5E84}">
      <p14:sectionLst xmlns:p14="http://schemas.microsoft.com/office/powerpoint/2010/main">
        <p14:section name="Opening Slides" id="{5A4C004E-CA90-724F-980A-23C27DA2BDFE}">
          <p14:sldIdLst>
            <p14:sldId id="259"/>
            <p14:sldId id="2366"/>
            <p14:sldId id="2372"/>
            <p14:sldId id="290"/>
            <p14:sldId id="2369"/>
            <p14:sldId id="2376"/>
            <p14:sldId id="2375"/>
            <p14:sldId id="2370"/>
          </p14:sldIdLst>
        </p14:section>
        <p14:section name="Closing Slide" id="{17524BA6-C3AC-EE4D-BA9D-E46A8CDB0646}">
          <p14:sldIdLst>
            <p14:sldId id="2371"/>
          </p14:sldIdLst>
        </p14:section>
        <p14:section name="Closing Slide" id="{BCE921C2-6F80-48B8-B295-01566C021052}">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a:srgbClr val="009900"/>
    <a:srgbClr val="990000"/>
    <a:srgbClr val="00CC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9321115-DF0C-4FAE-9605-64E0F669A6A8}" v="1" dt="2023-01-19T19:59:30.363"/>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725" autoAdjust="0"/>
    <p:restoredTop sz="95742" autoAdjust="0"/>
  </p:normalViewPr>
  <p:slideViewPr>
    <p:cSldViewPr>
      <p:cViewPr varScale="1">
        <p:scale>
          <a:sx n="78" d="100"/>
          <a:sy n="78" d="100"/>
        </p:scale>
        <p:origin x="1090" y="67"/>
      </p:cViewPr>
      <p:guideLst>
        <p:guide orient="horz" pos="2160"/>
        <p:guide pos="384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18"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17"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Phil Beecher" userId="8e59e9d451c39ba5" providerId="LiveId" clId="{19321115-DF0C-4FAE-9605-64E0F669A6A8}"/>
    <pc:docChg chg="custSel addSld delSld modSld modSection">
      <pc:chgData name="Phil Beecher" userId="8e59e9d451c39ba5" providerId="LiveId" clId="{19321115-DF0C-4FAE-9605-64E0F669A6A8}" dt="2023-01-19T20:03:33.284" v="471" actId="20577"/>
      <pc:docMkLst>
        <pc:docMk/>
      </pc:docMkLst>
      <pc:sldChg chg="modSp mod">
        <pc:chgData name="Phil Beecher" userId="8e59e9d451c39ba5" providerId="LiveId" clId="{19321115-DF0C-4FAE-9605-64E0F669A6A8}" dt="2023-01-19T20:03:33.284" v="471" actId="20577"/>
        <pc:sldMkLst>
          <pc:docMk/>
          <pc:sldMk cId="1145245371" sldId="2371"/>
        </pc:sldMkLst>
        <pc:spChg chg="mod">
          <ac:chgData name="Phil Beecher" userId="8e59e9d451c39ba5" providerId="LiveId" clId="{19321115-DF0C-4FAE-9605-64E0F669A6A8}" dt="2023-01-19T20:03:33.284" v="471" actId="20577"/>
          <ac:spMkLst>
            <pc:docMk/>
            <pc:sldMk cId="1145245371" sldId="2371"/>
            <ac:spMk id="21510" creationId="{00000000-0000-0000-0000-000000000000}"/>
          </ac:spMkLst>
        </pc:spChg>
      </pc:sldChg>
      <pc:sldChg chg="add del">
        <pc:chgData name="Phil Beecher" userId="8e59e9d451c39ba5" providerId="LiveId" clId="{19321115-DF0C-4FAE-9605-64E0F669A6A8}" dt="2023-01-19T20:02:35.305" v="415" actId="47"/>
        <pc:sldMkLst>
          <pc:docMk/>
          <pc:sldMk cId="440468134" sldId="2377"/>
        </pc:sldMkLst>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sz="1000">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eaLnBrk="0" hangingPunct="0">
              <a:defRPr sz="1000">
                <a:latin typeface="Times New Roman" pitchFamily="18" charset="0"/>
                <a:ea typeface="ＭＳ Ｐゴシック" pitchFamily="-65" charset="-128"/>
                <a:cs typeface="+mn-cs"/>
              </a:defRPr>
            </a:lvl1pPr>
          </a:lstStyle>
          <a:p>
            <a:pPr>
              <a:defRPr/>
            </a:pPr>
            <a:r>
              <a:rPr lang="en-US"/>
              <a:t>Page </a:t>
            </a:r>
            <a:fld id="{A02D7F57-CF25-5744-BB38-A746692E5220}" type="slidenum">
              <a:rPr lang="en-US"/>
              <a:pPr>
                <a:defRPr/>
              </a:pPr>
              <a:t>‹#›</a:t>
            </a:fld>
            <a:endParaRPr 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
        <p:nvSpPr>
          <p:cNvPr id="13319"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spAutoFit/>
          </a:bodyPr>
          <a:lstStyle/>
          <a:p>
            <a:pPr defTabSz="933450" eaLnBrk="0" hangingPunct="0"/>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Tree>
    <p:extLst>
      <p:ext uri="{BB962C8B-B14F-4D97-AF65-F5344CB8AC3E}">
        <p14:creationId xmlns:p14="http://schemas.microsoft.com/office/powerpoint/2010/main" val="8303264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14340"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xmlns="">
                <a:solidFill>
                  <a:srgbClr val="FFFFFF"/>
                </a:solidFill>
              </a14:hiddenFill>
            </a:ext>
            <a:ext uri="{FAA26D3D-D897-4be2-8F04-BA451C77F1D7}">
              <ma14:placeholderFlag xmlns:ma14="http://schemas.microsoft.com/office/mac/drawingml/2011/main" xmlns=""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ＭＳ Ｐゴシック" pitchFamily="-65" charset="-128"/>
                <a:cs typeface="+mn-cs"/>
              </a:defRPr>
            </a:lvl5pPr>
          </a:lstStyle>
          <a:p>
            <a:pPr lvl="4">
              <a:defRPr/>
            </a:pPr>
            <a:r>
              <a:rPr lang="en-US"/>
              <a:t>&lt;Pat Kinney&gt;, &lt;Kinney Consulting LLC&gt;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a:latin typeface="Times New Roman" pitchFamily="18" charset="0"/>
                <a:ea typeface="ＭＳ Ｐゴシック" pitchFamily="-65" charset="-128"/>
                <a:cs typeface="+mn-cs"/>
              </a:defRPr>
            </a:lvl1pPr>
          </a:lstStyle>
          <a:p>
            <a:pPr>
              <a:defRPr/>
            </a:pPr>
            <a:r>
              <a:rPr lang="en-US"/>
              <a:t>Page </a:t>
            </a:r>
            <a:fld id="{44150747-EEFC-F243-90C1-8A0124CC47EF}" type="slidenum">
              <a:rPr lang="en-US"/>
              <a:pPr>
                <a:defRPr/>
              </a:pPr>
              <a:t>‹#›</a:t>
            </a:fld>
            <a:endParaRPr lang="en-US"/>
          </a:p>
        </p:txBody>
      </p:sp>
      <p:sp>
        <p:nvSpPr>
          <p:cNvPr id="1434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Tree>
    <p:extLst>
      <p:ext uri="{BB962C8B-B14F-4D97-AF65-F5344CB8AC3E}">
        <p14:creationId xmlns:p14="http://schemas.microsoft.com/office/powerpoint/2010/main" val="1955507818"/>
      </p:ext>
    </p:extLst>
  </p:cSld>
  <p:clrMap bg1="lt1" tx1="dk1" bg2="lt2" tx2="dk2" accent1="accent1" accent2="accent2" accent3="accent3" accent4="accent4" accent5="accent5" accent6="accent6" hlink="hlink" folHlink="folHlink"/>
  <p:hf ftr="0"/>
  <p:notesStyle>
    <a:lvl1pPr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65" charset="-128"/>
        <a:cs typeface="ＭＳ Ｐゴシック" pitchFamily="-65" charset="-128"/>
      </a:defRPr>
    </a:lvl1pPr>
    <a:lvl2pPr marL="1143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hdr" sz="quarter"/>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16386" name="Rectangle 3"/>
          <p:cNvSpPr>
            <a:spLocks noGrp="1" noChangeArrowheads="1"/>
          </p:cNvSpPr>
          <p:nvPr>
            <p:ph type="dt" sz="quarter"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16387"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866C5DAD-7524-994C-A6BA-A3A5EEF4EA53}" type="slidenum">
              <a:rPr lang="en-US"/>
              <a:pPr/>
              <a:t>1</a:t>
            </a:fld>
            <a:endParaRPr lang="en-US"/>
          </a:p>
        </p:txBody>
      </p:sp>
      <p:sp>
        <p:nvSpPr>
          <p:cNvPr id="16388" name="Rectangle 2"/>
          <p:cNvSpPr>
            <a:spLocks noGrp="1" noRot="1" noChangeAspect="1" noChangeArrowheads="1" noTextEdit="1"/>
          </p:cNvSpPr>
          <p:nvPr>
            <p:ph type="sldImg"/>
          </p:nvPr>
        </p:nvSpPr>
        <p:spPr>
          <a:xfrm>
            <a:off x="384175" y="701675"/>
            <a:ext cx="6165850" cy="3468688"/>
          </a:xfrm>
          <a:ln/>
        </p:spPr>
      </p:sp>
      <p:sp>
        <p:nvSpPr>
          <p:cNvPr id="16389"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endParaRPr lang="en-US">
              <a:latin typeface="Times New Roman" charset="0"/>
              <a:ea typeface="ＭＳ Ｐゴシック" charset="0"/>
              <a:cs typeface="ＭＳ Ｐゴシック"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8</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January 23</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8</a:t>
            </a:fld>
            <a:endParaRPr lang="en-US"/>
          </a:p>
        </p:txBody>
      </p:sp>
      <p:sp>
        <p:nvSpPr>
          <p:cNvPr id="22534" name="Rectangle 2"/>
          <p:cNvSpPr>
            <a:spLocks noGrp="1" noRot="1" noChangeAspect="1" noChangeArrowheads="1" noTextEdit="1"/>
          </p:cNvSpPr>
          <p:nvPr>
            <p:ph type="sldImg"/>
          </p:nvPr>
        </p:nvSpPr>
        <p:spPr>
          <a:xfrm>
            <a:off x="387350" y="701675"/>
            <a:ext cx="6164263"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9</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January 23</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9</a:t>
            </a:fld>
            <a:endParaRPr lang="en-US"/>
          </a:p>
        </p:txBody>
      </p:sp>
      <p:sp>
        <p:nvSpPr>
          <p:cNvPr id="22534" name="Rectangle 2"/>
          <p:cNvSpPr>
            <a:spLocks noGrp="1" noRot="1" noChangeAspect="1" noChangeArrowheads="1" noTextEdit="1"/>
          </p:cNvSpPr>
          <p:nvPr>
            <p:ph type="sldImg"/>
          </p:nvPr>
        </p:nvSpPr>
        <p:spPr>
          <a:xfrm>
            <a:off x="387350" y="701675"/>
            <a:ext cx="6164263"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343281283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10FB486-AAD8-7A45-91E4-F1992B1AD250}" type="slidenum">
              <a:rPr lang="en-US"/>
              <a:pPr>
                <a:defRPr/>
              </a:pPr>
              <a:t>‹#›</a:t>
            </a:fld>
            <a:endParaRPr lang="en-US"/>
          </a:p>
        </p:txBody>
      </p:sp>
      <p:sp>
        <p:nvSpPr>
          <p:cNvPr id="7" name="Rectangle 5">
            <a:extLst>
              <a:ext uri="{FF2B5EF4-FFF2-40B4-BE49-F238E27FC236}">
                <a16:creationId xmlns:a16="http://schemas.microsoft.com/office/drawing/2014/main" id="{5B07D9AD-AE5C-4EB4-87E8-7441F9EDAC4D}"/>
              </a:ext>
            </a:extLst>
          </p:cNvPr>
          <p:cNvSpPr>
            <a:spLocks noGrp="1" noChangeArrowheads="1"/>
          </p:cNvSpPr>
          <p:nvPr>
            <p:ph type="ftr" sz="quarter" idx="11"/>
          </p:nvPr>
        </p:nvSpPr>
        <p:spPr>
          <a:xfrm>
            <a:off x="7315200" y="6475413"/>
            <a:ext cx="4165600" cy="182562"/>
          </a:xfrm>
          <a:prstGeom prst="rect">
            <a:avLst/>
          </a:prstGeom>
          <a:ln/>
        </p:spPr>
        <p:txBody>
          <a:bodyPr/>
          <a:lstStyle>
            <a:lvl1pPr>
              <a:defRPr/>
            </a:lvl1pPr>
          </a:lstStyle>
          <a:p>
            <a:pPr algn="r">
              <a:defRPr/>
            </a:pPr>
            <a:r>
              <a:rPr lang="en-US" dirty="0"/>
              <a:t>Phil Beecher (Wi-SUN Alliance)</a:t>
            </a:r>
          </a:p>
        </p:txBody>
      </p:sp>
    </p:spTree>
    <p:extLst>
      <p:ext uri="{BB962C8B-B14F-4D97-AF65-F5344CB8AC3E}">
        <p14:creationId xmlns:p14="http://schemas.microsoft.com/office/powerpoint/2010/main" val="19083538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p:cNvSpPr>
            <a:spLocks noGrp="1" noChangeArrowheads="1"/>
          </p:cNvSpPr>
          <p:nvPr>
            <p:ph type="ftr" sz="quarter" idx="11"/>
          </p:nvPr>
        </p:nvSpPr>
        <p:spPr>
          <a:xfrm>
            <a:off x="7315200" y="6475413"/>
            <a:ext cx="4165600" cy="182562"/>
          </a:xfrm>
          <a:prstGeom prst="rect">
            <a:avLst/>
          </a:prstGeom>
          <a:ln/>
        </p:spPr>
        <p:txBody>
          <a:bodyPr/>
          <a:lstStyle>
            <a:lvl1pPr>
              <a:defRPr/>
            </a:lvl1pPr>
          </a:lstStyle>
          <a:p>
            <a:pPr algn="r">
              <a:defRPr/>
            </a:pPr>
            <a:r>
              <a:rPr lang="en-US" dirty="0"/>
              <a:t>Phil Beecher (Wi-SUN Alliance)</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7415733E-E371-8944-98C6-8B637C4A033A}" type="slidenum">
              <a:rPr lang="en-US"/>
              <a:pPr>
                <a:defRPr/>
              </a:pPr>
              <a:t>‹#›</a:t>
            </a:fld>
            <a:endParaRPr lang="en-US"/>
          </a:p>
        </p:txBody>
      </p:sp>
    </p:spTree>
    <p:extLst>
      <p:ext uri="{BB962C8B-B14F-4D97-AF65-F5344CB8AC3E}">
        <p14:creationId xmlns:p14="http://schemas.microsoft.com/office/powerpoint/2010/main" val="14773649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5" name="Rectangle 5"/>
          <p:cNvSpPr>
            <a:spLocks noGrp="1" noChangeArrowheads="1"/>
          </p:cNvSpPr>
          <p:nvPr>
            <p:ph type="ftr" sz="quarter" idx="11"/>
          </p:nvPr>
        </p:nvSpPr>
        <p:spPr>
          <a:xfrm>
            <a:off x="7315200" y="6475413"/>
            <a:ext cx="4165600" cy="182562"/>
          </a:xfrm>
          <a:prstGeom prst="rect">
            <a:avLst/>
          </a:prstGeom>
          <a:ln/>
        </p:spPr>
        <p:txBody>
          <a:bodyPr/>
          <a:lstStyle>
            <a:lvl1pPr>
              <a:defRPr/>
            </a:lvl1pPr>
          </a:lstStyle>
          <a:p>
            <a:pPr algn="r">
              <a:defRPr/>
            </a:pPr>
            <a:r>
              <a:rPr lang="en-US" dirty="0"/>
              <a:t>Phil Beecher (Wi-SUN Alliance)</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FB76361-5C65-0D4B-B622-28E73D1018C7}" type="slidenum">
              <a:rPr lang="en-US"/>
              <a:pPr>
                <a:defRPr/>
              </a:pPr>
              <a:t>‹#›</a:t>
            </a:fld>
            <a:endParaRPr lang="en-US"/>
          </a:p>
        </p:txBody>
      </p:sp>
    </p:spTree>
    <p:extLst>
      <p:ext uri="{BB962C8B-B14F-4D97-AF65-F5344CB8AC3E}">
        <p14:creationId xmlns:p14="http://schemas.microsoft.com/office/powerpoint/2010/main" val="12384725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noChangeArrowheads="1"/>
          </p:cNvSpPr>
          <p:nvPr>
            <p:ph type="ftr" sz="quarter" idx="11"/>
          </p:nvPr>
        </p:nvSpPr>
        <p:spPr>
          <a:xfrm>
            <a:off x="7315200" y="6475413"/>
            <a:ext cx="4165600" cy="182562"/>
          </a:xfrm>
          <a:prstGeom prst="rect">
            <a:avLst/>
          </a:prstGeom>
          <a:ln/>
        </p:spPr>
        <p:txBody>
          <a:bodyPr/>
          <a:lstStyle>
            <a:lvl1pPr>
              <a:defRPr/>
            </a:lvl1pPr>
          </a:lstStyle>
          <a:p>
            <a:pPr algn="r">
              <a:defRPr/>
            </a:pPr>
            <a:r>
              <a:rPr lang="en-US" dirty="0"/>
              <a:t>Phil Beecher (Wi-SUN Alliance)</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F813D194-DC58-0D48-B1D8-DF06EA9AC35A}" type="slidenum">
              <a:rPr lang="en-US"/>
              <a:pPr>
                <a:defRPr/>
              </a:pPr>
              <a:t>‹#›</a:t>
            </a:fld>
            <a:endParaRPr lang="en-US"/>
          </a:p>
        </p:txBody>
      </p:sp>
    </p:spTree>
    <p:extLst>
      <p:ext uri="{BB962C8B-B14F-4D97-AF65-F5344CB8AC3E}">
        <p14:creationId xmlns:p14="http://schemas.microsoft.com/office/powerpoint/2010/main" val="16474065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dirty="0"/>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Rectangle 5"/>
          <p:cNvSpPr>
            <a:spLocks noGrp="1" noChangeArrowheads="1"/>
          </p:cNvSpPr>
          <p:nvPr>
            <p:ph type="ftr" sz="quarter" idx="11"/>
          </p:nvPr>
        </p:nvSpPr>
        <p:spPr>
          <a:xfrm>
            <a:off x="7315200" y="6475413"/>
            <a:ext cx="4165600" cy="182562"/>
          </a:xfrm>
          <a:prstGeom prst="rect">
            <a:avLst/>
          </a:prstGeom>
          <a:ln/>
        </p:spPr>
        <p:txBody>
          <a:bodyPr/>
          <a:lstStyle>
            <a:lvl1pPr>
              <a:defRPr/>
            </a:lvl1pPr>
          </a:lstStyle>
          <a:p>
            <a:pPr algn="r">
              <a:defRPr/>
            </a:pPr>
            <a:r>
              <a:rPr lang="en-US" dirty="0"/>
              <a:t>Phil Beecher (Wi-SUN Alliance)</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B9D54812-C8A6-0B4F-8842-5277823143D2}" type="slidenum">
              <a:rPr lang="en-US"/>
              <a:pPr>
                <a:defRPr/>
              </a:pPr>
              <a:t>‹#›</a:t>
            </a:fld>
            <a:endParaRPr lang="en-US"/>
          </a:p>
        </p:txBody>
      </p:sp>
    </p:spTree>
    <p:extLst>
      <p:ext uri="{BB962C8B-B14F-4D97-AF65-F5344CB8AC3E}">
        <p14:creationId xmlns:p14="http://schemas.microsoft.com/office/powerpoint/2010/main" val="21313788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Rectangle 5"/>
          <p:cNvSpPr>
            <a:spLocks noGrp="1" noChangeArrowheads="1"/>
          </p:cNvSpPr>
          <p:nvPr>
            <p:ph type="ftr" sz="quarter" idx="11"/>
          </p:nvPr>
        </p:nvSpPr>
        <p:spPr>
          <a:xfrm>
            <a:off x="7315200" y="6475413"/>
            <a:ext cx="4165600" cy="182562"/>
          </a:xfrm>
          <a:prstGeom prst="rect">
            <a:avLst/>
          </a:prstGeom>
          <a:ln/>
        </p:spPr>
        <p:txBody>
          <a:bodyPr/>
          <a:lstStyle>
            <a:lvl1pPr>
              <a:defRPr/>
            </a:lvl1pPr>
          </a:lstStyle>
          <a:p>
            <a:pPr>
              <a:defRPr/>
            </a:pPr>
            <a:r>
              <a:rPr lang="en-US"/>
              <a:t>Phil Beecher (Wi-SUN Alliance)</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44D6F7E7-F846-9C47-8234-F22A6D728C69}" type="slidenum">
              <a:rPr lang="en-US"/>
              <a:pPr>
                <a:defRPr/>
              </a:pPr>
              <a:t>‹#›</a:t>
            </a:fld>
            <a:endParaRPr lang="en-US"/>
          </a:p>
        </p:txBody>
      </p:sp>
    </p:spTree>
    <p:extLst>
      <p:ext uri="{BB962C8B-B14F-4D97-AF65-F5344CB8AC3E}">
        <p14:creationId xmlns:p14="http://schemas.microsoft.com/office/powerpoint/2010/main" val="18058207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Rectangle 5"/>
          <p:cNvSpPr>
            <a:spLocks noGrp="1" noChangeArrowheads="1"/>
          </p:cNvSpPr>
          <p:nvPr>
            <p:ph type="ftr" sz="quarter" idx="11"/>
          </p:nvPr>
        </p:nvSpPr>
        <p:spPr>
          <a:xfrm>
            <a:off x="7315200" y="6475413"/>
            <a:ext cx="4165600" cy="182562"/>
          </a:xfrm>
          <a:prstGeom prst="rect">
            <a:avLst/>
          </a:prstGeom>
          <a:ln/>
        </p:spPr>
        <p:txBody>
          <a:bodyPr/>
          <a:lstStyle>
            <a:lvl1pPr>
              <a:defRPr/>
            </a:lvl1pPr>
          </a:lstStyle>
          <a:p>
            <a:pPr algn="r">
              <a:defRPr/>
            </a:pPr>
            <a:r>
              <a:rPr lang="en-US" dirty="0"/>
              <a:t>Phil Beecher (Wi-SUN Alliance)</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03628903-88D7-C74D-8D58-8597ECE2BB7F}" type="slidenum">
              <a:rPr lang="en-US"/>
              <a:pPr>
                <a:defRPr/>
              </a:pPr>
              <a:t>‹#›</a:t>
            </a:fld>
            <a:endParaRPr lang="en-US"/>
          </a:p>
        </p:txBody>
      </p:sp>
    </p:spTree>
    <p:extLst>
      <p:ext uri="{BB962C8B-B14F-4D97-AF65-F5344CB8AC3E}">
        <p14:creationId xmlns:p14="http://schemas.microsoft.com/office/powerpoint/2010/main" val="5647187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30" name="Rectangle 6"/>
          <p:cNvSpPr>
            <a:spLocks noGrp="1" noChangeArrowheads="1"/>
          </p:cNvSpPr>
          <p:nvPr>
            <p:ph type="sldNum" sz="quarter" idx="4"/>
          </p:nvPr>
        </p:nvSpPr>
        <p:spPr bwMode="auto">
          <a:xfrm>
            <a:off x="5879100" y="6475413"/>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mj-lt"/>
                <a:ea typeface="ＭＳ Ｐゴシック" pitchFamily="-65" charset="-128"/>
                <a:cs typeface="Calibri" panose="020F0502020204030204" pitchFamily="34" charset="0"/>
              </a:defRPr>
            </a:lvl1pPr>
          </a:lstStyle>
          <a:p>
            <a:pPr>
              <a:defRPr/>
            </a:pPr>
            <a:r>
              <a:rPr lang="en-US" dirty="0"/>
              <a:t>Slide </a:t>
            </a:r>
            <a:fld id="{AD8365B0-1DCB-374B-8D2E-32E02956BE58}" type="slidenum">
              <a:rPr lang="en-US" smtClean="0"/>
              <a:pPr>
                <a:defRPr/>
              </a:pPr>
              <a:t>‹#›</a:t>
            </a:fld>
            <a:endParaRPr lang="en-US" dirty="0"/>
          </a:p>
        </p:txBody>
      </p:sp>
      <p:sp>
        <p:nvSpPr>
          <p:cNvPr id="1031" name="Rectangle 7"/>
          <p:cNvSpPr>
            <a:spLocks noChangeArrowheads="1"/>
          </p:cNvSpPr>
          <p:nvPr/>
        </p:nvSpPr>
        <p:spPr bwMode="auto">
          <a:xfrm>
            <a:off x="5994400" y="229056"/>
            <a:ext cx="5283200" cy="21544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0" tIns="0" rIns="0" bIns="0" anchor="b">
            <a:spAutoFit/>
          </a:bodyPr>
          <a:lstStyle/>
          <a:p>
            <a:pPr marL="0" lvl="4" algn="r" eaLnBrk="0" hangingPunct="0"/>
            <a:r>
              <a:rPr lang="en-US" sz="1400" b="0" dirty="0">
                <a:latin typeface="+mj-lt"/>
                <a:cs typeface="Calibri" panose="020F0502020204030204" pitchFamily="34" charset="0"/>
              </a:rPr>
              <a:t>doc #: IEEE 802.15-23-0055-01-0mag</a:t>
            </a:r>
          </a:p>
        </p:txBody>
      </p:sp>
      <p:sp>
        <p:nvSpPr>
          <p:cNvPr id="1033" name="Rectangle 9"/>
          <p:cNvSpPr>
            <a:spLocks noChangeArrowheads="1"/>
          </p:cNvSpPr>
          <p:nvPr/>
        </p:nvSpPr>
        <p:spPr bwMode="auto">
          <a:xfrm>
            <a:off x="914400" y="6475413"/>
            <a:ext cx="948267" cy="18466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spAutoFit/>
          </a:bodyPr>
          <a:lstStyle/>
          <a:p>
            <a:pPr eaLnBrk="0" hangingPunct="0"/>
            <a:r>
              <a:rPr lang="en-US" sz="1200" dirty="0">
                <a:latin typeface="+mj-lt"/>
                <a:cs typeface="Calibri" panose="020F0502020204030204" pitchFamily="34" charset="0"/>
              </a:rPr>
              <a:t>Submission</a:t>
            </a: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sz="1200"/>
          </a:p>
        </p:txBody>
      </p:sp>
      <p:sp>
        <p:nvSpPr>
          <p:cNvPr id="11" name="Rectangle 5">
            <a:extLst>
              <a:ext uri="{FF2B5EF4-FFF2-40B4-BE49-F238E27FC236}">
                <a16:creationId xmlns:a16="http://schemas.microsoft.com/office/drawing/2014/main" id="{C6AE45B6-7BA4-4329-AA29-8E094456F97C}"/>
              </a:ext>
            </a:extLst>
          </p:cNvPr>
          <p:cNvSpPr>
            <a:spLocks noGrp="1" noChangeArrowheads="1"/>
          </p:cNvSpPr>
          <p:nvPr>
            <p:ph type="ftr" sz="quarter" idx="3"/>
          </p:nvPr>
        </p:nvSpPr>
        <p:spPr>
          <a:xfrm>
            <a:off x="7315200" y="6473309"/>
            <a:ext cx="3962400" cy="184666"/>
          </a:xfrm>
          <a:prstGeom prst="rect">
            <a:avLst/>
          </a:prstGeom>
          <a:ln/>
        </p:spPr>
        <p:txBody>
          <a:bodyPr tIns="0" bIns="0"/>
          <a:lstStyle>
            <a:lvl1pPr>
              <a:defRPr>
                <a:latin typeface="+mj-lt"/>
                <a:cs typeface="Calibri" panose="020F0502020204030204" pitchFamily="34" charset="0"/>
              </a:defRPr>
            </a:lvl1pPr>
          </a:lstStyle>
          <a:p>
            <a:pPr algn="r">
              <a:defRPr/>
            </a:pPr>
            <a:r>
              <a:rPr lang="en-US" dirty="0"/>
              <a:t>Phil Beecher (Wi-SUN Alliance)</a:t>
            </a:r>
          </a:p>
        </p:txBody>
      </p:sp>
      <p:sp>
        <p:nvSpPr>
          <p:cNvPr id="13" name="Rectangle 7">
            <a:extLst>
              <a:ext uri="{FF2B5EF4-FFF2-40B4-BE49-F238E27FC236}">
                <a16:creationId xmlns:a16="http://schemas.microsoft.com/office/drawing/2014/main" id="{3CB784B2-5860-4B3C-BF6D-C8234231458E}"/>
              </a:ext>
            </a:extLst>
          </p:cNvPr>
          <p:cNvSpPr>
            <a:spLocks noChangeArrowheads="1"/>
          </p:cNvSpPr>
          <p:nvPr userDrawn="1"/>
        </p:nvSpPr>
        <p:spPr bwMode="auto">
          <a:xfrm>
            <a:off x="914400" y="229056"/>
            <a:ext cx="2641600" cy="21544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0" tIns="0" rIns="0" bIns="0" anchor="b">
            <a:spAutoFit/>
          </a:bodyPr>
          <a:lstStyle/>
          <a:p>
            <a:pPr marL="0" lvl="4" algn="l" eaLnBrk="0" hangingPunct="0"/>
            <a:r>
              <a:rPr lang="en-US" sz="1400" b="0" dirty="0">
                <a:latin typeface="+mj-lt"/>
                <a:cs typeface="Calibri" panose="020F0502020204030204" pitchFamily="34" charset="0"/>
              </a:rPr>
              <a:t>January 2023</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Lst>
  <p:hf hdr="0"/>
  <p:txStyles>
    <p:titleStyle>
      <a:lvl1pPr algn="ctr" rtl="0" eaLnBrk="0" fontAlgn="base" hangingPunct="0">
        <a:spcBef>
          <a:spcPct val="0"/>
        </a:spcBef>
        <a:spcAft>
          <a:spcPct val="0"/>
        </a:spcAft>
        <a:defRPr sz="3600">
          <a:solidFill>
            <a:schemeClr val="tx2"/>
          </a:solidFill>
          <a:latin typeface="+mj-lt"/>
          <a:ea typeface="ＭＳ Ｐゴシック" pitchFamily="-65" charset="-128"/>
          <a:cs typeface="ＭＳ Ｐゴシック" pitchFamily="-65" charset="-128"/>
        </a:defRPr>
      </a:lvl1pPr>
      <a:lvl2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2pPr>
      <a:lvl3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3pPr>
      <a:lvl4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4pPr>
      <a:lvl5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5pPr>
      <a:lvl6pPr marL="457200" algn="ctr" rtl="0" eaLnBrk="0" fontAlgn="base" hangingPunct="0">
        <a:spcBef>
          <a:spcPct val="0"/>
        </a:spcBef>
        <a:spcAft>
          <a:spcPct val="0"/>
        </a:spcAft>
        <a:defRPr sz="3600">
          <a:solidFill>
            <a:schemeClr val="tx2"/>
          </a:solidFill>
          <a:latin typeface="Times New Roman" pitchFamily="-109" charset="0"/>
        </a:defRPr>
      </a:lvl6pPr>
      <a:lvl7pPr marL="914400" algn="ctr" rtl="0" eaLnBrk="0" fontAlgn="base" hangingPunct="0">
        <a:spcBef>
          <a:spcPct val="0"/>
        </a:spcBef>
        <a:spcAft>
          <a:spcPct val="0"/>
        </a:spcAft>
        <a:defRPr sz="3600">
          <a:solidFill>
            <a:schemeClr val="tx2"/>
          </a:solidFill>
          <a:latin typeface="Times New Roman" pitchFamily="-109" charset="0"/>
        </a:defRPr>
      </a:lvl7pPr>
      <a:lvl8pPr marL="1371600" algn="ctr" rtl="0" eaLnBrk="0" fontAlgn="base" hangingPunct="0">
        <a:spcBef>
          <a:spcPct val="0"/>
        </a:spcBef>
        <a:spcAft>
          <a:spcPct val="0"/>
        </a:spcAft>
        <a:defRPr sz="3600">
          <a:solidFill>
            <a:schemeClr val="tx2"/>
          </a:solidFill>
          <a:latin typeface="Times New Roman" pitchFamily="-109" charset="0"/>
        </a:defRPr>
      </a:lvl8pPr>
      <a:lvl9pPr marL="1828800" algn="ctr" rtl="0" eaLnBrk="0" fontAlgn="base" hangingPunct="0">
        <a:spcBef>
          <a:spcPct val="0"/>
        </a:spcBef>
        <a:spcAft>
          <a:spcPct val="0"/>
        </a:spcAft>
        <a:defRPr sz="3600">
          <a:solidFill>
            <a:schemeClr val="tx2"/>
          </a:solidFill>
          <a:latin typeface="Times New Roman" pitchFamily="-109"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65" charset="-128"/>
          <a:cs typeface="ＭＳ Ｐゴシック" pitchFamily="-65"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9"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9"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hyperlink" Target="https://touchpoint.eventsair.com/2022-may-ieee-802-wireless-interim-session"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imat.ieee.org/attendance"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development.standards.ieee.org/myproject/Public/mytools/mob/slideset.pdf" TargetMode="External"/><Relationship Id="rId7" Type="http://schemas.openxmlformats.org/officeDocument/2006/relationships/hyperlink" Target="https://standards.ieee.org/content/dam/ieee-standards/standards/web/documents/other/ieee-sa-copyright-policy-2019.pdf" TargetMode="External"/><Relationship Id="rId2" Type="http://schemas.openxmlformats.org/officeDocument/2006/relationships/hyperlink" Target="https://grouper.ieee.org/groups/802/sapolicies.shtml" TargetMode="External"/><Relationship Id="rId1" Type="http://schemas.openxmlformats.org/officeDocument/2006/relationships/slideLayout" Target="../slideLayouts/slideLayout2.xml"/><Relationship Id="rId6" Type="http://schemas.openxmlformats.org/officeDocument/2006/relationships/hyperlink" Target="https://standards.ieee.org/ipr/copyright-materials.html" TargetMode="External"/><Relationship Id="rId5" Type="http://schemas.openxmlformats.org/officeDocument/2006/relationships/hyperlink" Target="https://standards.ieee.org/content/dam/ieee-standards/standards/web/documents/other/Participant-Behavior-Individual-Method.pdf" TargetMode="External"/><Relationship Id="rId4" Type="http://schemas.openxmlformats.org/officeDocument/2006/relationships/hyperlink" Target="https://standards.ieee.org/content/ieee-standards/en/about/sasb/patcom/index.html"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3"/>
          <p:cNvSpPr>
            <a:spLocks noGrp="1"/>
          </p:cNvSpPr>
          <p:nvPr>
            <p:ph type="sldNum" sz="quarter" idx="12"/>
          </p:nvPr>
        </p:nvSpPr>
        <p:spPr>
          <a:xfrm>
            <a:off x="5930396" y="6475413"/>
            <a:ext cx="432811"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Slide </a:t>
            </a:r>
            <a:fld id="{848D596F-C781-734B-BBB7-F4522741765A}" type="slidenum">
              <a:rPr lang="en-US"/>
              <a:pPr/>
              <a:t>1</a:t>
            </a:fld>
            <a:endParaRPr lang="en-US" dirty="0"/>
          </a:p>
        </p:txBody>
      </p:sp>
      <p:sp>
        <p:nvSpPr>
          <p:cNvPr id="27651" name="Rectangle 3"/>
          <p:cNvSpPr>
            <a:spLocks noChangeArrowheads="1"/>
          </p:cNvSpPr>
          <p:nvPr/>
        </p:nvSpPr>
        <p:spPr bwMode="auto">
          <a:xfrm>
            <a:off x="1676400" y="609601"/>
            <a:ext cx="8839200" cy="4524315"/>
          </a:xfrm>
          <a:prstGeom prst="rect">
            <a:avLst/>
          </a:prstGeom>
          <a:noFill/>
          <a:ln w="12700">
            <a:noFill/>
            <a:miter lim="800000"/>
            <a:headEnd type="none" w="sm" len="sm"/>
            <a:tailEnd type="none" w="sm" len="sm"/>
          </a:ln>
          <a:effectLst/>
        </p:spPr>
        <p:txBody>
          <a:bodyPr>
            <a:spAutoFit/>
          </a:bodyPr>
          <a:lstStyle/>
          <a:p>
            <a:pPr algn="ctr" eaLnBrk="0" hangingPunct="0">
              <a:defRPr/>
            </a:pPr>
            <a:r>
              <a:rPr lang="en-US" sz="1800" b="1" u="sng" dirty="0">
                <a:solidFill>
                  <a:schemeClr val="tx2"/>
                </a:solidFill>
                <a:effectLst>
                  <a:outerShdw blurRad="38100" dist="38100" dir="2700000" algn="tl">
                    <a:srgbClr val="C0C0C0"/>
                  </a:outerShdw>
                </a:effectLst>
                <a:latin typeface="Calibri" panose="020F0502020204030204" pitchFamily="34" charset="0"/>
                <a:ea typeface="ＭＳ Ｐゴシック" pitchFamily="-65" charset="-128"/>
                <a:cs typeface="Calibri" panose="020F0502020204030204" pitchFamily="34" charset="0"/>
              </a:rPr>
              <a:t>Project: IEEE P802.15 Working Group for Wireless Personal Area Networks (WPANs)</a:t>
            </a:r>
            <a:endParaRPr lang="en-US" sz="1600" b="1" dirty="0">
              <a:solidFill>
                <a:schemeClr val="tx2"/>
              </a:solidFill>
              <a:latin typeface="Calibri" panose="020F0502020204030204" pitchFamily="34" charset="0"/>
              <a:ea typeface="ＭＳ Ｐゴシック" pitchFamily="-65" charset="-128"/>
              <a:cs typeface="Calibri" panose="020F0502020204030204" pitchFamily="34" charset="0"/>
            </a:endParaRPr>
          </a:p>
          <a:p>
            <a:pPr eaLnBrk="0" hangingPunct="0">
              <a:defRPr/>
            </a:pPr>
            <a:endParaRPr lang="en-US" sz="1600" dirty="0">
              <a:solidFill>
                <a:schemeClr val="tx2"/>
              </a:solidFill>
              <a:latin typeface="Calibri" panose="020F0502020204030204" pitchFamily="34" charset="0"/>
              <a:ea typeface="ＭＳ Ｐゴシック" pitchFamily="-65" charset="-128"/>
              <a:cs typeface="Calibri" panose="020F0502020204030204" pitchFamily="34" charset="0"/>
            </a:endParaRPr>
          </a:p>
          <a:p>
            <a:pPr eaLnBrk="0" hangingPunct="0">
              <a:defRPr/>
            </a:pPr>
            <a:r>
              <a:rPr lang="en-US" sz="1600" b="1" dirty="0">
                <a:solidFill>
                  <a:schemeClr val="tx2"/>
                </a:solidFill>
                <a:latin typeface="Calibri" panose="020F0502020204030204" pitchFamily="34" charset="0"/>
                <a:ea typeface="ＭＳ Ｐゴシック" pitchFamily="-65" charset="-128"/>
                <a:cs typeface="Calibri" panose="020F0502020204030204" pitchFamily="34" charset="0"/>
              </a:rPr>
              <a:t>Submission Title:</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a:t>
            </a:r>
            <a:r>
              <a:rPr lang="en-US" sz="1600" dirty="0">
                <a:solidFill>
                  <a:srgbClr val="FF0000"/>
                </a:solidFill>
                <a:latin typeface="Calibri" panose="020F0502020204030204" pitchFamily="34" charset="0"/>
                <a:ea typeface="ＭＳ Ｐゴシック" pitchFamily="-65" charset="-128"/>
                <a:cs typeface="Calibri" panose="020F0502020204030204" pitchFamily="34" charset="0"/>
              </a:rPr>
              <a:t>SC Maintenance Opening / Closing Report for January 2023 Interim Session</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a:t>
            </a:r>
          </a:p>
          <a:p>
            <a:pPr eaLnBrk="0" hangingPunct="0">
              <a:defRPr/>
            </a:pPr>
            <a:r>
              <a:rPr lang="en-US" sz="1600" b="1" dirty="0">
                <a:solidFill>
                  <a:schemeClr val="tx2"/>
                </a:solidFill>
                <a:latin typeface="Calibri" panose="020F0502020204030204" pitchFamily="34" charset="0"/>
                <a:ea typeface="ＭＳ Ｐゴシック" pitchFamily="-65" charset="-128"/>
                <a:cs typeface="Calibri" panose="020F0502020204030204" pitchFamily="34" charset="0"/>
              </a:rPr>
              <a:t>Date Submitted: </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a:t>
            </a:r>
            <a:r>
              <a:rPr lang="en-US" sz="1600" dirty="0">
                <a:solidFill>
                  <a:srgbClr val="FF0000"/>
                </a:solidFill>
                <a:latin typeface="Calibri" panose="020F0502020204030204" pitchFamily="34" charset="0"/>
                <a:ea typeface="ＭＳ Ｐゴシック" pitchFamily="-65" charset="-128"/>
                <a:cs typeface="Calibri" panose="020F0502020204030204" pitchFamily="34" charset="0"/>
              </a:rPr>
              <a:t>17 January 2023</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a:t>
            </a:r>
          </a:p>
          <a:p>
            <a:pPr eaLnBrk="0" hangingPunct="0">
              <a:defRPr/>
            </a:pPr>
            <a:r>
              <a:rPr lang="en-US" sz="1600" b="1" dirty="0">
                <a:solidFill>
                  <a:schemeClr val="tx2"/>
                </a:solidFill>
                <a:latin typeface="Calibri" panose="020F0502020204030204" pitchFamily="34" charset="0"/>
                <a:ea typeface="ＭＳ Ｐゴシック" pitchFamily="-65" charset="-128"/>
                <a:cs typeface="Calibri" panose="020F0502020204030204" pitchFamily="34" charset="0"/>
              </a:rPr>
              <a:t>Source:</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a:t>
            </a:r>
            <a:r>
              <a:rPr lang="en-US" sz="1600" dirty="0">
                <a:solidFill>
                  <a:srgbClr val="FF0000"/>
                </a:solidFill>
                <a:latin typeface="Calibri" panose="020F0502020204030204" pitchFamily="34" charset="0"/>
                <a:ea typeface="ＭＳ Ｐゴシック" pitchFamily="-65" charset="-128"/>
                <a:cs typeface="Calibri" panose="020F0502020204030204" pitchFamily="34" charset="0"/>
              </a:rPr>
              <a:t>Phil Beecher</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Company [</a:t>
            </a:r>
            <a:r>
              <a:rPr lang="en-US" sz="1600" dirty="0">
                <a:solidFill>
                  <a:srgbClr val="FF0000"/>
                </a:solidFill>
                <a:latin typeface="Calibri" panose="020F0502020204030204" pitchFamily="34" charset="0"/>
                <a:ea typeface="ＭＳ Ｐゴシック" pitchFamily="-65" charset="-128"/>
                <a:cs typeface="Calibri" panose="020F0502020204030204" pitchFamily="34" charset="0"/>
              </a:rPr>
              <a:t>Wi-SUN Alliance</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a:t>
            </a:r>
          </a:p>
          <a:p>
            <a:pPr eaLnBrk="0" hangingPunct="0">
              <a:defRPr/>
            </a:pP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Address [</a:t>
            </a:r>
            <a:r>
              <a:rPr lang="en-US" sz="1600" dirty="0">
                <a:solidFill>
                  <a:srgbClr val="FF0000"/>
                </a:solidFill>
                <a:latin typeface="Calibri" panose="020F0502020204030204" pitchFamily="34" charset="0"/>
                <a:ea typeface="ＭＳ Ｐゴシック" pitchFamily="-65" charset="-128"/>
                <a:cs typeface="Calibri" panose="020F0502020204030204" pitchFamily="34" charset="0"/>
              </a:rPr>
              <a:t>Hove Actually, SE England</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a:t>
            </a:r>
          </a:p>
          <a:p>
            <a:pPr eaLnBrk="0" hangingPunct="0">
              <a:defRPr/>
            </a:pP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Voice:[</a:t>
            </a:r>
            <a:r>
              <a:rPr lang="en-US" sz="1600" dirty="0">
                <a:solidFill>
                  <a:srgbClr val="FF0000"/>
                </a:solidFill>
                <a:latin typeface="Calibri" panose="020F0502020204030204" pitchFamily="34" charset="0"/>
                <a:ea typeface="ＭＳ Ｐゴシック" pitchFamily="-65" charset="-128"/>
                <a:cs typeface="Calibri" panose="020F0502020204030204" pitchFamily="34" charset="0"/>
              </a:rPr>
              <a:t>+44-1273-422275</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E-Mail:[</a:t>
            </a:r>
            <a:r>
              <a:rPr lang="en-US" sz="1600" dirty="0">
                <a:solidFill>
                  <a:srgbClr val="FF0000"/>
                </a:solidFill>
                <a:latin typeface="Calibri" panose="020F0502020204030204" pitchFamily="34" charset="0"/>
                <a:ea typeface="ＭＳ Ｐゴシック" pitchFamily="-65" charset="-128"/>
                <a:cs typeface="Calibri" panose="020F0502020204030204" pitchFamily="34" charset="0"/>
              </a:rPr>
              <a:t>pbeecher@wi-sun.org</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a:t>
            </a:r>
          </a:p>
          <a:p>
            <a:pPr eaLnBrk="0" hangingPunct="0">
              <a:spcBef>
                <a:spcPts val="600"/>
              </a:spcBef>
              <a:spcAft>
                <a:spcPts val="600"/>
              </a:spcAft>
              <a:defRPr/>
            </a:pPr>
            <a:r>
              <a:rPr lang="en-US" sz="1600" b="1" dirty="0">
                <a:solidFill>
                  <a:schemeClr val="tx2"/>
                </a:solidFill>
                <a:latin typeface="Calibri" panose="020F0502020204030204" pitchFamily="34" charset="0"/>
                <a:ea typeface="ＭＳ Ｐゴシック" pitchFamily="-65" charset="-128"/>
                <a:cs typeface="Calibri" panose="020F0502020204030204" pitchFamily="34" charset="0"/>
              </a:rPr>
              <a:t>Re:</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a:t>
            </a:r>
            <a:r>
              <a:rPr lang="en-US" sz="1600" dirty="0">
                <a:latin typeface="Calibri" panose="020F0502020204030204" pitchFamily="34" charset="0"/>
                <a:ea typeface="ＭＳ Ｐゴシック" pitchFamily="-65" charset="-128"/>
                <a:cs typeface="Calibri" panose="020F0502020204030204" pitchFamily="34" charset="0"/>
              </a:rPr>
              <a:t>SCM Report for January 2023 Session.</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a:t>
            </a:r>
            <a:r>
              <a:rPr lang="en-US" dirty="0">
                <a:solidFill>
                  <a:schemeClr val="accent2"/>
                </a:solidFill>
                <a:latin typeface="Calibri" panose="020F0502020204030204" pitchFamily="34" charset="0"/>
                <a:ea typeface="ＭＳ Ｐゴシック" pitchFamily="-65" charset="-128"/>
                <a:cs typeface="Calibri" panose="020F0502020204030204" pitchFamily="34" charset="0"/>
              </a:rPr>
              <a:t>	</a:t>
            </a:r>
            <a:endParaRPr lang="en-US" dirty="0">
              <a:solidFill>
                <a:schemeClr val="tx2"/>
              </a:solidFill>
              <a:latin typeface="Calibri" panose="020F0502020204030204" pitchFamily="34" charset="0"/>
              <a:ea typeface="ＭＳ Ｐゴシック" pitchFamily="-65" charset="-128"/>
              <a:cs typeface="Calibri" panose="020F0502020204030204" pitchFamily="34" charset="0"/>
            </a:endParaRPr>
          </a:p>
          <a:p>
            <a:pPr eaLnBrk="0" hangingPunct="0">
              <a:spcBef>
                <a:spcPts val="600"/>
              </a:spcBef>
              <a:spcAft>
                <a:spcPts val="600"/>
              </a:spcAft>
              <a:defRPr/>
            </a:pPr>
            <a:r>
              <a:rPr lang="en-US" sz="1600" b="1" dirty="0">
                <a:solidFill>
                  <a:schemeClr val="tx2"/>
                </a:solidFill>
                <a:latin typeface="Calibri" panose="020F0502020204030204" pitchFamily="34" charset="0"/>
                <a:ea typeface="ＭＳ Ｐゴシック" pitchFamily="-65" charset="-128"/>
                <a:cs typeface="Calibri" panose="020F0502020204030204" pitchFamily="34" charset="0"/>
              </a:rPr>
              <a:t>Abstract:</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a:t>
            </a:r>
            <a:r>
              <a:rPr lang="en-US" sz="1600" dirty="0">
                <a:latin typeface="Calibri" panose="020F0502020204030204" pitchFamily="34" charset="0"/>
                <a:ea typeface="ＭＳ Ｐゴシック" pitchFamily="-65" charset="-128"/>
                <a:cs typeface="Calibri" panose="020F0502020204030204" pitchFamily="34" charset="0"/>
              </a:rPr>
              <a:t>Report for the January 2023 Session</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a:t>
            </a:r>
          </a:p>
          <a:p>
            <a:pPr eaLnBrk="0" hangingPunct="0">
              <a:spcBef>
                <a:spcPts val="600"/>
              </a:spcBef>
              <a:spcAft>
                <a:spcPts val="600"/>
              </a:spcAft>
              <a:defRPr/>
            </a:pPr>
            <a:r>
              <a:rPr lang="en-US" sz="1600" b="1" dirty="0">
                <a:solidFill>
                  <a:schemeClr val="tx2"/>
                </a:solidFill>
                <a:latin typeface="Calibri" panose="020F0502020204030204" pitchFamily="34" charset="0"/>
                <a:ea typeface="ＭＳ Ｐゴシック" pitchFamily="-65" charset="-128"/>
                <a:cs typeface="Calibri" panose="020F0502020204030204" pitchFamily="34" charset="0"/>
              </a:rPr>
              <a:t>Purpose:</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[Contribution for SC Maintenance]</a:t>
            </a:r>
          </a:p>
          <a:p>
            <a:pPr eaLnBrk="0" hangingPunct="0">
              <a:defRPr/>
            </a:pPr>
            <a:r>
              <a:rPr lang="en-US" sz="1600" b="1" dirty="0">
                <a:solidFill>
                  <a:schemeClr val="tx2"/>
                </a:solidFill>
                <a:latin typeface="Calibri" panose="020F0502020204030204" pitchFamily="34" charset="0"/>
                <a:ea typeface="ＭＳ Ｐゴシック" pitchFamily="-65" charset="-128"/>
                <a:cs typeface="Calibri" panose="020F0502020204030204" pitchFamily="34" charset="0"/>
              </a:rPr>
              <a:t>Notice:</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0" hangingPunct="0">
              <a:defRPr/>
            </a:pPr>
            <a:r>
              <a:rPr lang="en-US" sz="1600" b="1" dirty="0">
                <a:solidFill>
                  <a:schemeClr val="tx2"/>
                </a:solidFill>
                <a:latin typeface="Calibri" panose="020F0502020204030204" pitchFamily="34" charset="0"/>
                <a:ea typeface="ＭＳ Ｐゴシック" pitchFamily="-65" charset="-128"/>
                <a:cs typeface="Calibri" panose="020F0502020204030204" pitchFamily="34" charset="0"/>
              </a:rPr>
              <a:t>Release:</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The contributor acknowledges and accepts that this contribution becomes the property of IEEE and may be made publicly available by P802.15.	</a:t>
            </a:r>
          </a:p>
        </p:txBody>
      </p:sp>
      <p:sp>
        <p:nvSpPr>
          <p:cNvPr id="6" name="Footer Placeholder 2">
            <a:extLst>
              <a:ext uri="{FF2B5EF4-FFF2-40B4-BE49-F238E27FC236}">
                <a16:creationId xmlns:a16="http://schemas.microsoft.com/office/drawing/2014/main" id="{F59EBCD5-D7B1-4150-8007-2DEC53B2A40A}"/>
              </a:ext>
            </a:extLst>
          </p:cNvPr>
          <p:cNvSpPr>
            <a:spLocks noGrp="1"/>
          </p:cNvSpPr>
          <p:nvPr>
            <p:ph type="ftr" sz="quarter" idx="11"/>
          </p:nvPr>
        </p:nvSpPr>
        <p:spPr>
          <a:xfrm>
            <a:off x="7010400" y="6475413"/>
            <a:ext cx="4419600"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dirty="0"/>
              <a:t>Phil Beecher (Wi-SUN Alliance)</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1424" y="2286002"/>
            <a:ext cx="10441160" cy="4189413"/>
          </a:xfrm>
        </p:spPr>
        <p:txBody>
          <a:bodyPr/>
          <a:lstStyle/>
          <a:p>
            <a:pPr>
              <a:buFont typeface="Arial" panose="020B0604020202020204" pitchFamily="34" charset="0"/>
              <a:buChar char="•"/>
            </a:pPr>
            <a:r>
              <a:rPr lang="en-US" sz="2000" dirty="0">
                <a:solidFill>
                  <a:srgbClr val="FF0000"/>
                </a:solidFill>
              </a:rPr>
              <a:t>This 802.15 meeting is part of an IEEE 802 LMSC Plenary or IEEE 802 Wireless Interim session</a:t>
            </a:r>
          </a:p>
          <a:p>
            <a:pPr>
              <a:buFont typeface="Arial" panose="020B0604020202020204" pitchFamily="34" charset="0"/>
              <a:buChar char="•"/>
            </a:pPr>
            <a:r>
              <a:rPr lang="en-US" sz="2000" dirty="0"/>
              <a:t>You must pay the registration fee in order to attend</a:t>
            </a:r>
          </a:p>
          <a:p>
            <a:pPr>
              <a:buFont typeface="Arial" panose="020B0604020202020204" pitchFamily="34" charset="0"/>
              <a:buChar char="•"/>
            </a:pPr>
            <a:r>
              <a:rPr lang="en-US" sz="2000" dirty="0"/>
              <a:t>If you have not already done so, you can register </a:t>
            </a:r>
            <a:r>
              <a:rPr lang="en-US" sz="2000" dirty="0">
                <a:hlinkClick r:id="rId2"/>
              </a:rPr>
              <a:t>here</a:t>
            </a:r>
            <a:r>
              <a:rPr lang="en-US" sz="2000" dirty="0"/>
              <a:t> or follow the registration link here: </a:t>
            </a:r>
            <a:r>
              <a:rPr lang="en-US" sz="2000" dirty="0">
                <a:hlinkClick r:id="rId2"/>
              </a:rPr>
              <a:t>https://touchpoint.eventsair.com/2022-may-ieee-802-wireless-interim-session</a:t>
            </a:r>
            <a:endParaRPr lang="en-US" sz="2000" dirty="0"/>
          </a:p>
          <a:p>
            <a:pPr>
              <a:buFont typeface="Arial" panose="020B0604020202020204" pitchFamily="34" charset="0"/>
              <a:buChar char="•"/>
            </a:pPr>
            <a:r>
              <a:rPr lang="en-US" sz="2000" dirty="0"/>
              <a:t> If you do not intend to register for this session you must leave this meeting and, if you have logged attendance on IMAT, email the appropriate WG chair or vice chairs to have your attendance cancelled</a:t>
            </a:r>
          </a:p>
          <a:p>
            <a:endParaRPr lang="en-US" dirty="0"/>
          </a:p>
        </p:txBody>
      </p:sp>
      <p:sp>
        <p:nvSpPr>
          <p:cNvPr id="4" name="Slide Number Placeholder 3"/>
          <p:cNvSpPr>
            <a:spLocks noGrp="1"/>
          </p:cNvSpPr>
          <p:nvPr>
            <p:ph type="sldNum" idx="10"/>
          </p:nvPr>
        </p:nvSpPr>
        <p:spPr bwMode="auto">
          <a:xfrm>
            <a:off x="5615518" y="6554788"/>
            <a:ext cx="874183" cy="239712"/>
          </a:xfrm>
          <a:prstGeom prst="rect">
            <a:avLst/>
          </a:prstGeom>
          <a:noFill/>
          <a:ln>
            <a:noFill/>
          </a:ln>
          <a:effectLst/>
        </p:spPr>
        <p:txBody>
          <a:bodyPr vert="horz" wrap="square" lIns="0" tIns="0" rIns="0" bIns="0" numCol="1" anchor="ctr" anchorCtr="0" compatLnSpc="1">
            <a:prstTxWarp prst="textNoShape">
              <a:avLst/>
            </a:prstTxWarp>
          </a:bodyPr>
          <a:lstStyle>
            <a:defPPr>
              <a:defRPr lang="en-GB"/>
            </a:defPPr>
            <a:lvl1pPr algn="ctr" defTabSz="449263" rtl="0" eaLnBrk="1" fontAlgn="base" hangingPunct="1">
              <a:spcBef>
                <a:spcPct val="0"/>
              </a:spcBef>
              <a:spcAft>
                <a:spcPct val="0"/>
              </a:spcAft>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kern="1200">
                <a:solidFill>
                  <a:schemeClr val="tx1"/>
                </a:solidFill>
                <a:latin typeface="Times New Roman" panose="02020603050405020304" pitchFamily="18" charset="0"/>
                <a:ea typeface="MS PGothic" panose="020B0600070205080204" pitchFamily="34" charset="-128"/>
                <a:cs typeface="+mn-cs"/>
              </a:defRPr>
            </a:lvl1pPr>
            <a:lvl2pPr marL="742950" indent="-28575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2pPr>
            <a:lvl3pPr marL="11430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3pPr>
            <a:lvl4pPr marL="16002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4pPr>
            <a:lvl5pPr marL="20574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9pPr>
          </a:lstStyle>
          <a:p>
            <a:pPr>
              <a:defRPr/>
            </a:pPr>
            <a:r>
              <a:rPr lang="en-US" altLang="en-US"/>
              <a:t>Slide </a:t>
            </a:r>
            <a:fld id="{5DD27314-9434-4B6F-80C2-AAC402118CDA}" type="slidenum">
              <a:rPr lang="en-US" altLang="en-US" smtClean="0"/>
              <a:pPr>
                <a:defRPr/>
              </a:pPr>
              <a:t>2</a:t>
            </a:fld>
            <a:endParaRPr lang="en-GB" dirty="0"/>
          </a:p>
        </p:txBody>
      </p:sp>
      <p:sp>
        <p:nvSpPr>
          <p:cNvPr id="9" name="Title 1">
            <a:extLst>
              <a:ext uri="{FF2B5EF4-FFF2-40B4-BE49-F238E27FC236}">
                <a16:creationId xmlns:a16="http://schemas.microsoft.com/office/drawing/2014/main" id="{AC57EB68-C22B-418D-8A6D-417B76E5D627}"/>
              </a:ext>
            </a:extLst>
          </p:cNvPr>
          <p:cNvSpPr>
            <a:spLocks noGrp="1"/>
          </p:cNvSpPr>
          <p:nvPr>
            <p:ph type="title"/>
          </p:nvPr>
        </p:nvSpPr>
        <p:spPr>
          <a:xfrm>
            <a:off x="2286001" y="685800"/>
            <a:ext cx="7764463" cy="1303040"/>
          </a:xfrm>
        </p:spPr>
        <p:txBody>
          <a:bodyPr anchor="t"/>
          <a:lstStyle/>
          <a:p>
            <a:r>
              <a:rPr lang="en-US" sz="3600" dirty="0"/>
              <a:t>Registration for 802 LMSC Plenaries and 802 Wireless Interims</a:t>
            </a:r>
          </a:p>
        </p:txBody>
      </p:sp>
      <p:sp>
        <p:nvSpPr>
          <p:cNvPr id="2" name="Footer Placeholder 2">
            <a:extLst>
              <a:ext uri="{FF2B5EF4-FFF2-40B4-BE49-F238E27FC236}">
                <a16:creationId xmlns:a16="http://schemas.microsoft.com/office/drawing/2014/main" id="{DDC5C7E9-DD1C-C6FF-3E72-A85A103D9A52}"/>
              </a:ext>
            </a:extLst>
          </p:cNvPr>
          <p:cNvSpPr>
            <a:spLocks noGrp="1"/>
          </p:cNvSpPr>
          <p:nvPr>
            <p:ph type="ftr" sz="quarter" idx="11"/>
          </p:nvPr>
        </p:nvSpPr>
        <p:spPr>
          <a:xfrm>
            <a:off x="7010400" y="6477000"/>
            <a:ext cx="4343400"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dirty="0"/>
              <a:t>Phil Beecher (Wi-SUN Alliance)</a:t>
            </a:r>
          </a:p>
        </p:txBody>
      </p:sp>
    </p:spTree>
    <p:extLst>
      <p:ext uri="{BB962C8B-B14F-4D97-AF65-F5344CB8AC3E}">
        <p14:creationId xmlns:p14="http://schemas.microsoft.com/office/powerpoint/2010/main" val="19687203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689670-D255-40DD-8639-7DB1D72FAF04}"/>
              </a:ext>
            </a:extLst>
          </p:cNvPr>
          <p:cNvSpPr>
            <a:spLocks noGrp="1"/>
          </p:cNvSpPr>
          <p:nvPr>
            <p:ph type="title"/>
          </p:nvPr>
        </p:nvSpPr>
        <p:spPr>
          <a:xfrm>
            <a:off x="2286001" y="685801"/>
            <a:ext cx="7764463" cy="1484709"/>
          </a:xfrm>
        </p:spPr>
        <p:txBody>
          <a:bodyPr anchor="t"/>
          <a:lstStyle/>
          <a:p>
            <a:r>
              <a:rPr lang="en-US" dirty="0"/>
              <a:t>Deadbeat Consequences</a:t>
            </a:r>
            <a:br>
              <a:rPr lang="en-US" dirty="0"/>
            </a:br>
            <a:r>
              <a:rPr lang="en-US" sz="2000" dirty="0">
                <a:latin typeface="+mn-lt"/>
                <a:cs typeface="+mn-cs"/>
              </a:rPr>
              <a:t>(Deadbeat: in default of paying registration fee for a prior mtg.)</a:t>
            </a:r>
          </a:p>
        </p:txBody>
      </p:sp>
      <p:sp>
        <p:nvSpPr>
          <p:cNvPr id="3" name="Content Placeholder 2">
            <a:extLst>
              <a:ext uri="{FF2B5EF4-FFF2-40B4-BE49-F238E27FC236}">
                <a16:creationId xmlns:a16="http://schemas.microsoft.com/office/drawing/2014/main" id="{F3D50114-6A03-4175-A38A-4008BB45DC50}"/>
              </a:ext>
            </a:extLst>
          </p:cNvPr>
          <p:cNvSpPr>
            <a:spLocks noGrp="1"/>
          </p:cNvSpPr>
          <p:nvPr>
            <p:ph idx="1"/>
          </p:nvPr>
        </p:nvSpPr>
        <p:spPr>
          <a:xfrm>
            <a:off x="911424" y="1867296"/>
            <a:ext cx="10513168" cy="4304903"/>
          </a:xfrm>
        </p:spPr>
        <p:txBody>
          <a:bodyPr/>
          <a:lstStyle/>
          <a:p>
            <a:pPr>
              <a:buAutoNum type="arabicPeriod"/>
            </a:pPr>
            <a:r>
              <a:rPr lang="en-US" sz="2000" dirty="0"/>
              <a:t>No participation credit will be granted for said session.</a:t>
            </a:r>
          </a:p>
          <a:p>
            <a:pPr>
              <a:buAutoNum type="arabicPeriod"/>
            </a:pPr>
            <a:r>
              <a:rPr lang="en-US" sz="2000" dirty="0"/>
              <a:t>Any participation credit acquired before said session toward membership in any IEEE 802 LMSC group is revoked.</a:t>
            </a:r>
          </a:p>
          <a:p>
            <a:pPr>
              <a:buAutoNum type="arabicPeriod"/>
            </a:pPr>
            <a:r>
              <a:rPr lang="en-US" sz="2000" dirty="0"/>
              <a:t>Membership in any IEEE 802 LMSC group is terminated.</a:t>
            </a:r>
          </a:p>
          <a:p>
            <a:pPr>
              <a:buAutoNum type="arabicPeriod"/>
            </a:pPr>
            <a:r>
              <a:rPr lang="en-US" sz="2000" dirty="0"/>
              <a:t>No participation credit will be granted for attendance at any subsequent IEEE 802 LMSC session until the individual has complied with the registration requirements for all previously attended IEEE 802 LMSC sessions by the start of said subsequent session.</a:t>
            </a:r>
          </a:p>
        </p:txBody>
      </p:sp>
      <p:sp>
        <p:nvSpPr>
          <p:cNvPr id="4" name="Slide Number Placeholder 3">
            <a:extLst>
              <a:ext uri="{FF2B5EF4-FFF2-40B4-BE49-F238E27FC236}">
                <a16:creationId xmlns:a16="http://schemas.microsoft.com/office/drawing/2014/main" id="{FD0341EA-4A7E-4C16-A9E6-C4938552ED45}"/>
              </a:ext>
            </a:extLst>
          </p:cNvPr>
          <p:cNvSpPr>
            <a:spLocks noGrp="1"/>
          </p:cNvSpPr>
          <p:nvPr>
            <p:ph type="sldNum" idx="10"/>
          </p:nvPr>
        </p:nvSpPr>
        <p:spPr bwMode="auto">
          <a:xfrm>
            <a:off x="5615518" y="6554788"/>
            <a:ext cx="874183" cy="239712"/>
          </a:xfrm>
          <a:prstGeom prst="rect">
            <a:avLst/>
          </a:prstGeom>
          <a:noFill/>
          <a:ln>
            <a:noFill/>
          </a:ln>
          <a:effectLst/>
        </p:spPr>
        <p:txBody>
          <a:bodyPr vert="horz" wrap="square" lIns="0" tIns="0" rIns="0" bIns="0" numCol="1" anchor="ctr" anchorCtr="0" compatLnSpc="1">
            <a:prstTxWarp prst="textNoShape">
              <a:avLst/>
            </a:prstTxWarp>
          </a:bodyPr>
          <a:lstStyle>
            <a:defPPr>
              <a:defRPr lang="en-GB"/>
            </a:defPPr>
            <a:lvl1pPr algn="ctr" defTabSz="449263" rtl="0" eaLnBrk="1" fontAlgn="base" hangingPunct="1">
              <a:spcBef>
                <a:spcPct val="0"/>
              </a:spcBef>
              <a:spcAft>
                <a:spcPct val="0"/>
              </a:spcAft>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kern="1200">
                <a:solidFill>
                  <a:schemeClr val="tx1"/>
                </a:solidFill>
                <a:latin typeface="Times New Roman" panose="02020603050405020304" pitchFamily="18" charset="0"/>
                <a:ea typeface="MS PGothic" panose="020B0600070205080204" pitchFamily="34" charset="-128"/>
                <a:cs typeface="+mn-cs"/>
              </a:defRPr>
            </a:lvl1pPr>
            <a:lvl2pPr marL="742950" indent="-28575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2pPr>
            <a:lvl3pPr marL="11430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3pPr>
            <a:lvl4pPr marL="16002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4pPr>
            <a:lvl5pPr marL="20574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9pPr>
          </a:lstStyle>
          <a:p>
            <a:pPr>
              <a:defRPr/>
            </a:pPr>
            <a:r>
              <a:rPr lang="en-US" altLang="en-US"/>
              <a:t>Slide </a:t>
            </a:r>
            <a:fld id="{5DD27314-9434-4B6F-80C2-AAC402118CDA}" type="slidenum">
              <a:rPr lang="en-US" altLang="en-US" smtClean="0"/>
              <a:pPr>
                <a:defRPr/>
              </a:pPr>
              <a:t>3</a:t>
            </a:fld>
            <a:endParaRPr lang="en-GB" dirty="0"/>
          </a:p>
        </p:txBody>
      </p:sp>
      <p:sp>
        <p:nvSpPr>
          <p:cNvPr id="5" name="Footer Placeholder 2">
            <a:extLst>
              <a:ext uri="{FF2B5EF4-FFF2-40B4-BE49-F238E27FC236}">
                <a16:creationId xmlns:a16="http://schemas.microsoft.com/office/drawing/2014/main" id="{16160410-64B8-FFAB-AB05-5604015A9B4A}"/>
              </a:ext>
            </a:extLst>
          </p:cNvPr>
          <p:cNvSpPr>
            <a:spLocks noGrp="1"/>
          </p:cNvSpPr>
          <p:nvPr>
            <p:ph type="ftr" sz="quarter" idx="11"/>
          </p:nvPr>
        </p:nvSpPr>
        <p:spPr>
          <a:xfrm>
            <a:off x="7010400" y="6475413"/>
            <a:ext cx="4343400"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dirty="0"/>
              <a:t>Phil Beecher (Wi-SUN Alliance)</a:t>
            </a:r>
          </a:p>
        </p:txBody>
      </p:sp>
    </p:spTree>
    <p:extLst>
      <p:ext uri="{BB962C8B-B14F-4D97-AF65-F5344CB8AC3E}">
        <p14:creationId xmlns:p14="http://schemas.microsoft.com/office/powerpoint/2010/main" val="35421819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a:extLst>
              <a:ext uri="{FF2B5EF4-FFF2-40B4-BE49-F238E27FC236}">
                <a16:creationId xmlns:a16="http://schemas.microsoft.com/office/drawing/2014/main" id="{36718B4E-F129-4540-8327-0CA973C57CEE}"/>
              </a:ext>
            </a:extLst>
          </p:cNvPr>
          <p:cNvSpPr>
            <a:spLocks noGrp="1" noChangeArrowheads="1"/>
          </p:cNvSpPr>
          <p:nvPr>
            <p:ph type="title"/>
          </p:nvPr>
        </p:nvSpPr>
        <p:spPr>
          <a:xfrm>
            <a:off x="2209800" y="685800"/>
            <a:ext cx="7772400" cy="762000"/>
          </a:xfrm>
        </p:spPr>
        <p:txBody>
          <a:bodyPr/>
          <a:lstStyle/>
          <a:p>
            <a:r>
              <a:rPr lang="en-US" altLang="en-US" dirty="0">
                <a:solidFill>
                  <a:schemeClr val="accent2"/>
                </a:solidFill>
                <a:latin typeface="Calibri" panose="020F0502020204030204" pitchFamily="34" charset="0"/>
                <a:cs typeface="Calibri" panose="020F0502020204030204" pitchFamily="34" charset="0"/>
              </a:rPr>
              <a:t>SC Maintenance Reminders</a:t>
            </a:r>
          </a:p>
        </p:txBody>
      </p:sp>
      <p:sp>
        <p:nvSpPr>
          <p:cNvPr id="3" name="Content Placeholder 2">
            <a:extLst>
              <a:ext uri="{FF2B5EF4-FFF2-40B4-BE49-F238E27FC236}">
                <a16:creationId xmlns:a16="http://schemas.microsoft.com/office/drawing/2014/main" id="{36DD7F8A-592E-4905-9BBC-EABDCB63D314}"/>
              </a:ext>
            </a:extLst>
          </p:cNvPr>
          <p:cNvSpPr>
            <a:spLocks noGrp="1"/>
          </p:cNvSpPr>
          <p:nvPr>
            <p:ph idx="1"/>
          </p:nvPr>
        </p:nvSpPr>
        <p:spPr>
          <a:xfrm>
            <a:off x="1676400" y="1628801"/>
            <a:ext cx="8534400" cy="4611663"/>
          </a:xfrm>
        </p:spPr>
        <p:txBody>
          <a:bodyPr>
            <a:normAutofit/>
          </a:bodyPr>
          <a:lstStyle/>
          <a:p>
            <a:pPr>
              <a:defRPr/>
            </a:pPr>
            <a:r>
              <a:rPr lang="en-US" sz="2400" dirty="0">
                <a:latin typeface="Calibri" panose="020F0502020204030204" pitchFamily="34" charset="0"/>
                <a:cs typeface="Calibri" panose="020F0502020204030204" pitchFamily="34" charset="0"/>
              </a:rPr>
              <a:t>Registration is required to attend this meeting, follow the registration link :</a:t>
            </a:r>
          </a:p>
          <a:p>
            <a:pPr marL="400050" lvl="1" indent="0">
              <a:buNone/>
              <a:defRPr/>
            </a:pPr>
            <a:r>
              <a:rPr lang="en-US" sz="2000" dirty="0">
                <a:latin typeface="Calibri" panose="020F0502020204030204" pitchFamily="34" charset="0"/>
                <a:cs typeface="Calibri" panose="020F0502020204030204" pitchFamily="34" charset="0"/>
              </a:rPr>
              <a:t>https://grouper.ieee.org/groups/802/15/pub/Meeting_Plan.html</a:t>
            </a:r>
            <a:endParaRPr lang="en-US" sz="2400" dirty="0">
              <a:latin typeface="Calibri" panose="020F0502020204030204" pitchFamily="34" charset="0"/>
              <a:cs typeface="Calibri" panose="020F0502020204030204" pitchFamily="34" charset="0"/>
            </a:endParaRPr>
          </a:p>
          <a:p>
            <a:pPr>
              <a:defRPr/>
            </a:pPr>
            <a:r>
              <a:rPr lang="en-US" sz="2400" dirty="0">
                <a:latin typeface="Calibri" panose="020F0502020204030204" pitchFamily="34" charset="0"/>
                <a:cs typeface="Calibri" panose="020F0502020204030204" pitchFamily="34" charset="0"/>
              </a:rPr>
              <a:t>Please register your attendance for voting credit:</a:t>
            </a:r>
          </a:p>
          <a:p>
            <a:pPr marL="400050" lvl="1" indent="0">
              <a:buNone/>
              <a:defRPr/>
            </a:pPr>
            <a:r>
              <a:rPr lang="en-US" sz="2000" dirty="0">
                <a:latin typeface="Calibri" panose="020F0502020204030204" pitchFamily="34" charset="0"/>
                <a:cs typeface="Calibri" panose="020F0502020204030204" pitchFamily="34" charset="0"/>
                <a:hlinkClick r:id="rId2"/>
              </a:rPr>
              <a:t>https://imat.ieee.org/attendance</a:t>
            </a:r>
            <a:endParaRPr lang="en-US" sz="2000" dirty="0">
              <a:latin typeface="Calibri" panose="020F0502020204030204" pitchFamily="34" charset="0"/>
              <a:cs typeface="Calibri" panose="020F0502020204030204" pitchFamily="34" charset="0"/>
            </a:endParaRPr>
          </a:p>
          <a:p>
            <a:pPr marL="457200" indent="-457200">
              <a:defRPr/>
            </a:pPr>
            <a:r>
              <a:rPr lang="en-US" sz="2400" dirty="0">
                <a:latin typeface="Calibri" panose="020F0502020204030204" pitchFamily="34" charset="0"/>
                <a:cs typeface="Calibri" panose="020F0502020204030204" pitchFamily="34" charset="0"/>
              </a:rPr>
              <a:t>Please identify yourself with your name and affiliation when you first speak</a:t>
            </a:r>
          </a:p>
          <a:p>
            <a:pPr marL="457200" indent="-457200">
              <a:buFont typeface="Arial" panose="020B0604020202020204" pitchFamily="34" charset="0"/>
              <a:buChar char="•"/>
              <a:defRPr/>
            </a:pPr>
            <a:r>
              <a:rPr lang="en-US" sz="2400" dirty="0">
                <a:latin typeface="Calibri" panose="020F0502020204030204" pitchFamily="34" charset="0"/>
                <a:cs typeface="Calibri" panose="020F0502020204030204" pitchFamily="34" charset="0"/>
              </a:rPr>
              <a:t>Participation is by individual</a:t>
            </a:r>
          </a:p>
          <a:p>
            <a:pPr marL="457200" indent="-457200">
              <a:buFont typeface="Arial" panose="020B0604020202020204" pitchFamily="34" charset="0"/>
              <a:buChar char="•"/>
              <a:defRPr/>
            </a:pPr>
            <a:r>
              <a:rPr lang="en-US" sz="2400" dirty="0">
                <a:latin typeface="Calibri" panose="020F0502020204030204" pitchFamily="34" charset="0"/>
                <a:cs typeface="Calibri" panose="020F0502020204030204" pitchFamily="34" charset="0"/>
              </a:rPr>
              <a:t>Motions and Voting: by 802.15 voting members:</a:t>
            </a:r>
            <a:r>
              <a:rPr lang="en-US" sz="2800" dirty="0">
                <a:latin typeface="Calibri" panose="020F0502020204030204" pitchFamily="34" charset="0"/>
                <a:cs typeface="Calibri" panose="020F0502020204030204" pitchFamily="34" charset="0"/>
              </a:rPr>
              <a:t> </a:t>
            </a:r>
            <a:r>
              <a:rPr lang="en-US" sz="2000" dirty="0">
                <a:latin typeface="Calibri" panose="020F0502020204030204" pitchFamily="34" charset="0"/>
                <a:cs typeface="Calibri" panose="020F0502020204030204" pitchFamily="34" charset="0"/>
              </a:rPr>
              <a:t>https://grouper.ieee.org/groups/802/15/member_status.html</a:t>
            </a:r>
            <a:endParaRPr lang="en-US" sz="2400" dirty="0">
              <a:latin typeface="Calibri" panose="020F0502020204030204" pitchFamily="34" charset="0"/>
              <a:cs typeface="Calibri" panose="020F0502020204030204" pitchFamily="34" charset="0"/>
            </a:endParaRPr>
          </a:p>
        </p:txBody>
      </p:sp>
      <p:sp>
        <p:nvSpPr>
          <p:cNvPr id="5" name="Slide Number Placeholder 3">
            <a:extLst>
              <a:ext uri="{FF2B5EF4-FFF2-40B4-BE49-F238E27FC236}">
                <a16:creationId xmlns:a16="http://schemas.microsoft.com/office/drawing/2014/main" id="{835E5DF7-29D8-48A4-9769-F3FCD87BF904}"/>
              </a:ext>
            </a:extLst>
          </p:cNvPr>
          <p:cNvSpPr>
            <a:spLocks noGrp="1"/>
          </p:cNvSpPr>
          <p:nvPr>
            <p:ph type="sldNum" sz="quarter" idx="12"/>
          </p:nvPr>
        </p:nvSpPr>
        <p:spPr>
          <a:xfrm>
            <a:off x="5917696" y="6475413"/>
            <a:ext cx="432811"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Slide </a:t>
            </a:r>
            <a:fld id="{848D596F-C781-734B-BBB7-F4522741765A}" type="slidenum">
              <a:rPr lang="en-US"/>
              <a:pPr/>
              <a:t>4</a:t>
            </a:fld>
            <a:endParaRPr lang="en-US" dirty="0"/>
          </a:p>
        </p:txBody>
      </p:sp>
      <p:sp>
        <p:nvSpPr>
          <p:cNvPr id="2" name="Footer Placeholder 2">
            <a:extLst>
              <a:ext uri="{FF2B5EF4-FFF2-40B4-BE49-F238E27FC236}">
                <a16:creationId xmlns:a16="http://schemas.microsoft.com/office/drawing/2014/main" id="{FF914832-FBBD-80A5-92A5-8466D79060EA}"/>
              </a:ext>
            </a:extLst>
          </p:cNvPr>
          <p:cNvSpPr>
            <a:spLocks noGrp="1"/>
          </p:cNvSpPr>
          <p:nvPr>
            <p:ph type="ftr" sz="quarter" idx="11"/>
          </p:nvPr>
        </p:nvSpPr>
        <p:spPr>
          <a:xfrm>
            <a:off x="7010400" y="6475413"/>
            <a:ext cx="4343400"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dirty="0"/>
              <a:t>Phil Beecher (Wi-SUN Alliance)</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FFE2C5-D70C-40E3-A2EB-D5C8ABD7984C}"/>
              </a:ext>
            </a:extLst>
          </p:cNvPr>
          <p:cNvSpPr>
            <a:spLocks noGrp="1"/>
          </p:cNvSpPr>
          <p:nvPr>
            <p:ph type="title"/>
          </p:nvPr>
        </p:nvSpPr>
        <p:spPr>
          <a:xfrm>
            <a:off x="2279651" y="692151"/>
            <a:ext cx="7764463" cy="792163"/>
          </a:xfrm>
        </p:spPr>
        <p:txBody>
          <a:bodyPr>
            <a:normAutofit fontScale="90000"/>
          </a:bodyPr>
          <a:lstStyle/>
          <a:p>
            <a:pPr>
              <a:defRPr/>
            </a:pPr>
            <a:r>
              <a:rPr lang="en-US" sz="2800" b="1" dirty="0"/>
              <a:t>IEEE-SA Patent, Copyright, and Participation Policies</a:t>
            </a:r>
            <a:endParaRPr lang="en-US" sz="2800" dirty="0"/>
          </a:p>
        </p:txBody>
      </p:sp>
      <p:sp>
        <p:nvSpPr>
          <p:cNvPr id="7171" name="Slide Number Placeholder 3">
            <a:extLst>
              <a:ext uri="{FF2B5EF4-FFF2-40B4-BE49-F238E27FC236}">
                <a16:creationId xmlns:a16="http://schemas.microsoft.com/office/drawing/2014/main" id="{E5B693B6-7D5C-4745-8E51-1E0CC2759C84}"/>
              </a:ext>
            </a:extLst>
          </p:cNvPr>
          <p:cNvSpPr>
            <a:spLocks noGrp="1"/>
          </p:cNvSpPr>
          <p:nvPr>
            <p:ph type="sldNum" sz="quarter" idx="10"/>
          </p:nvPr>
        </p:nvSpPr>
        <p:spPr bwMode="auto">
          <a:xfrm>
            <a:off x="5735639" y="6554788"/>
            <a:ext cx="655637" cy="2397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ctr" anchorCtr="0" compatLnSpc="1">
            <a:prstTxWarp prst="textNoShape">
              <a:avLst/>
            </a:prstTxWarp>
          </a:bodyPr>
          <a:lstStyle>
            <a:defPPr>
              <a:defRPr lang="en-GB"/>
            </a:defPPr>
            <a:lvl1pPr algn="ctr" defTabSz="449263" rtl="0" eaLnBrk="1" fontAlgn="base" hangingPunct="1">
              <a:spcBef>
                <a:spcPct val="0"/>
              </a:spcBef>
              <a:spcAft>
                <a:spcPct val="0"/>
              </a:spcAft>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kern="1200">
                <a:solidFill>
                  <a:schemeClr val="tx1"/>
                </a:solidFill>
                <a:latin typeface="Times New Roman" panose="02020603050405020304" pitchFamily="18" charset="0"/>
                <a:ea typeface="MS PGothic" panose="020B0600070205080204" pitchFamily="34" charset="-128"/>
                <a:cs typeface="+mn-cs"/>
              </a:defRPr>
            </a:lvl1pPr>
            <a:lvl2pPr marL="742950" indent="-28575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2pPr>
            <a:lvl3pPr marL="11430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3pPr>
            <a:lvl4pPr marL="16002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4pPr>
            <a:lvl5pPr marL="20574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9pPr>
          </a:lstStyle>
          <a:p>
            <a:pPr>
              <a:defRPr/>
            </a:pPr>
            <a:r>
              <a:rPr lang="en-US" altLang="en-US"/>
              <a:t>Slide </a:t>
            </a:r>
            <a:fld id="{5DD27314-9434-4B6F-80C2-AAC402118CDA}" type="slidenum">
              <a:rPr lang="en-US" altLang="en-US" smtClean="0"/>
              <a:pPr>
                <a:defRPr/>
              </a:pPr>
              <a:t>5</a:t>
            </a:fld>
            <a:endParaRPr lang="en-US" altLang="en-US">
              <a:solidFill>
                <a:schemeClr val="tx1"/>
              </a:solidFill>
            </a:endParaRPr>
          </a:p>
        </p:txBody>
      </p:sp>
      <p:sp>
        <p:nvSpPr>
          <p:cNvPr id="7" name="Content Placeholder 5">
            <a:extLst>
              <a:ext uri="{FF2B5EF4-FFF2-40B4-BE49-F238E27FC236}">
                <a16:creationId xmlns:a16="http://schemas.microsoft.com/office/drawing/2014/main" id="{748D29DA-DF2B-435A-A805-9E299CB436C1}"/>
              </a:ext>
            </a:extLst>
          </p:cNvPr>
          <p:cNvSpPr txBox="1">
            <a:spLocks/>
          </p:cNvSpPr>
          <p:nvPr/>
        </p:nvSpPr>
        <p:spPr bwMode="auto">
          <a:xfrm>
            <a:off x="2213769" y="1641923"/>
            <a:ext cx="7764463" cy="47552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t" anchorCtr="0" compatLnSpc="1">
            <a:prstTxWarp prst="textNoShape">
              <a:avLst/>
            </a:prstTxWarp>
            <a:normAutofit fontScale="47500" lnSpcReduction="20000"/>
          </a:bodyPr>
          <a:lstStyle>
            <a:lvl1pPr marL="342900" indent="-342900" algn="l" defTabSz="449263" rtl="0" eaLnBrk="0" fontAlgn="base" hangingPunct="0">
              <a:spcBef>
                <a:spcPts val="800"/>
              </a:spcBef>
              <a:spcAft>
                <a:spcPct val="0"/>
              </a:spcAft>
              <a:buClr>
                <a:srgbClr val="000000"/>
              </a:buClr>
              <a:buSzPct val="100000"/>
              <a:buFont typeface="Times New Roman" panose="02020603050405020304" pitchFamily="18" charset="0"/>
              <a:defRPr sz="3200">
                <a:solidFill>
                  <a:srgbClr val="000000"/>
                </a:solidFill>
                <a:latin typeface="+mn-lt"/>
                <a:ea typeface="MS PGothic" panose="020B0600070205080204" pitchFamily="34" charset="-128"/>
                <a:cs typeface="+mn-cs"/>
              </a:defRPr>
            </a:lvl1pPr>
            <a:lvl2pPr marL="742950" indent="-285750" algn="l" defTabSz="449263" rtl="0" eaLnBrk="0" fontAlgn="base" hangingPunct="0">
              <a:spcBef>
                <a:spcPts val="700"/>
              </a:spcBef>
              <a:spcAft>
                <a:spcPct val="0"/>
              </a:spcAft>
              <a:buClr>
                <a:srgbClr val="000000"/>
              </a:buClr>
              <a:buSzPct val="100000"/>
              <a:buFont typeface="Times New Roman" panose="02020603050405020304" pitchFamily="18" charset="0"/>
              <a:defRPr sz="2800">
                <a:solidFill>
                  <a:srgbClr val="000000"/>
                </a:solidFill>
                <a:latin typeface="+mn-lt"/>
                <a:ea typeface="MS PGothic" panose="020B0600070205080204" pitchFamily="34" charset="-128"/>
                <a:cs typeface="+mn-cs"/>
              </a:defRPr>
            </a:lvl2pPr>
            <a:lvl3pPr marL="1143000" indent="-228600" algn="l" defTabSz="449263" rtl="0" eaLnBrk="0" fontAlgn="base" hangingPunct="0">
              <a:spcBef>
                <a:spcPts val="600"/>
              </a:spcBef>
              <a:spcAft>
                <a:spcPct val="0"/>
              </a:spcAft>
              <a:buClr>
                <a:srgbClr val="000000"/>
              </a:buClr>
              <a:buSzPct val="100000"/>
              <a:buFont typeface="Times New Roman" panose="02020603050405020304" pitchFamily="18" charset="0"/>
              <a:defRPr sz="2400">
                <a:solidFill>
                  <a:srgbClr val="000000"/>
                </a:solidFill>
                <a:latin typeface="+mn-lt"/>
                <a:ea typeface="MS PGothic" panose="020B0600070205080204" pitchFamily="34" charset="-128"/>
                <a:cs typeface="+mn-cs"/>
              </a:defRPr>
            </a:lvl3pPr>
            <a:lvl4pPr marL="16002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4pPr>
            <a:lvl5pPr marL="20574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5pPr>
            <a:lvl6pPr marL="25146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6pPr>
            <a:lvl7pPr marL="29718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7pPr>
            <a:lvl8pPr marL="34290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8pPr>
            <a:lvl9pPr marL="38862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9pPr>
          </a:lstStyle>
          <a:p>
            <a:pPr>
              <a:defRPr/>
            </a:pPr>
            <a:r>
              <a:rPr lang="en-US" kern="0" dirty="0"/>
              <a:t>See: </a:t>
            </a:r>
            <a:r>
              <a:rPr lang="en-US" kern="0" dirty="0">
                <a:hlinkClick r:id="rId2"/>
              </a:rPr>
              <a:t>https://grouper.ieee.org/groups/802/sapolicies.shtml</a:t>
            </a:r>
            <a:endParaRPr lang="en-US" kern="0" dirty="0"/>
          </a:p>
          <a:p>
            <a:pPr>
              <a:defRPr/>
            </a:pPr>
            <a:endParaRPr lang="en-US" kern="0" dirty="0"/>
          </a:p>
          <a:p>
            <a:pPr>
              <a:defRPr/>
            </a:pPr>
            <a:r>
              <a:rPr lang="en-US" kern="0" dirty="0"/>
              <a:t>IEEE-SA Patent Slides for Standards Development Meetings (.pdf)</a:t>
            </a:r>
          </a:p>
          <a:p>
            <a:pPr>
              <a:defRPr/>
            </a:pPr>
            <a:r>
              <a:rPr lang="en-US" kern="0" dirty="0">
                <a:hlinkClick r:id="rId3"/>
              </a:rPr>
              <a:t>https://development.standards.ieee.org/myproject/Public/mytools/mob/slideset.pdf</a:t>
            </a:r>
            <a:endParaRPr lang="en-US" kern="0" dirty="0"/>
          </a:p>
          <a:p>
            <a:pPr>
              <a:defRPr/>
            </a:pPr>
            <a:r>
              <a:rPr lang="en-US" kern="0" dirty="0"/>
              <a:t>IEEE-SA Standards Board Patent Committee (</a:t>
            </a:r>
            <a:r>
              <a:rPr lang="en-US" kern="0" dirty="0" err="1"/>
              <a:t>PatCom</a:t>
            </a:r>
            <a:r>
              <a:rPr lang="en-US" kern="0" dirty="0"/>
              <a:t>) home page</a:t>
            </a:r>
          </a:p>
          <a:p>
            <a:pPr>
              <a:defRPr/>
            </a:pPr>
            <a:r>
              <a:rPr lang="en-US" kern="0" dirty="0">
                <a:hlinkClick r:id="rId4"/>
              </a:rPr>
              <a:t>https://standards.ieee.org/content/ieee-standards/en/about/sasb/patcom/index.html</a:t>
            </a:r>
            <a:endParaRPr lang="en-US" kern="0" dirty="0"/>
          </a:p>
          <a:p>
            <a:pPr>
              <a:defRPr/>
            </a:pPr>
            <a:endParaRPr lang="en-US" kern="0" dirty="0"/>
          </a:p>
          <a:p>
            <a:pPr>
              <a:defRPr/>
            </a:pPr>
            <a:r>
              <a:rPr lang="en-US" kern="0" dirty="0"/>
              <a:t>IEEE-SA Participation Policy meeting slide set - individual method (.pdf)</a:t>
            </a:r>
          </a:p>
          <a:p>
            <a:pPr>
              <a:defRPr/>
            </a:pPr>
            <a:r>
              <a:rPr lang="en-US" kern="0" dirty="0">
                <a:hlinkClick r:id="rId5"/>
              </a:rPr>
              <a:t>https://standards.ieee.org/content/dam/ieee-standards/standards/web/documents/other/Participant-Behavior-Individual-Method.pdf</a:t>
            </a:r>
            <a:endParaRPr lang="en-US" kern="0" dirty="0"/>
          </a:p>
          <a:p>
            <a:pPr>
              <a:defRPr/>
            </a:pPr>
            <a:endParaRPr lang="en-US" kern="0" dirty="0"/>
          </a:p>
          <a:p>
            <a:pPr>
              <a:defRPr/>
            </a:pPr>
            <a:r>
              <a:rPr lang="en-US" kern="0" dirty="0"/>
              <a:t>Working Group Copyright Materials</a:t>
            </a:r>
          </a:p>
          <a:p>
            <a:pPr>
              <a:defRPr/>
            </a:pPr>
            <a:r>
              <a:rPr lang="en-US" kern="0" dirty="0">
                <a:hlinkClick r:id="rId6"/>
              </a:rPr>
              <a:t>https://standards.ieee.org/ipr/copyright-materials.html</a:t>
            </a:r>
            <a:endParaRPr lang="en-US" kern="0" dirty="0"/>
          </a:p>
          <a:p>
            <a:pPr>
              <a:defRPr/>
            </a:pPr>
            <a:r>
              <a:rPr lang="en-US" kern="0" dirty="0">
                <a:hlinkClick r:id="rId7"/>
              </a:rPr>
              <a:t>https://standards.ieee.org/content/dam/ieee-standards/standards/web/documents/other/ieee-sa-copyright-policy-2019.pdf</a:t>
            </a:r>
            <a:endParaRPr lang="en-US" kern="0" dirty="0"/>
          </a:p>
        </p:txBody>
      </p:sp>
      <p:sp>
        <p:nvSpPr>
          <p:cNvPr id="3" name="Footer Placeholder 2">
            <a:extLst>
              <a:ext uri="{FF2B5EF4-FFF2-40B4-BE49-F238E27FC236}">
                <a16:creationId xmlns:a16="http://schemas.microsoft.com/office/drawing/2014/main" id="{ADAF1686-F048-447E-A0F7-C5437962CD16}"/>
              </a:ext>
            </a:extLst>
          </p:cNvPr>
          <p:cNvSpPr>
            <a:spLocks noGrp="1"/>
          </p:cNvSpPr>
          <p:nvPr>
            <p:ph type="ftr" sz="quarter" idx="11"/>
          </p:nvPr>
        </p:nvSpPr>
        <p:spPr>
          <a:xfrm>
            <a:off x="7010400" y="6475413"/>
            <a:ext cx="4343400"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dirty="0"/>
              <a:t>Phil Beecher (Wi-SUN Alliance)</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Calibri" panose="020F0502020204030204" pitchFamily="34" charset="0"/>
                <a:cs typeface="Calibri" panose="020F0502020204030204" pitchFamily="34" charset="0"/>
              </a:rPr>
              <a:t>IEEE 802 Ground Rules</a:t>
            </a:r>
          </a:p>
        </p:txBody>
      </p:sp>
      <p:sp>
        <p:nvSpPr>
          <p:cNvPr id="3" name="Content Placeholder 2"/>
          <p:cNvSpPr>
            <a:spLocks noGrp="1"/>
          </p:cNvSpPr>
          <p:nvPr>
            <p:ph idx="1"/>
          </p:nvPr>
        </p:nvSpPr>
        <p:spPr>
          <a:xfrm>
            <a:off x="2063552" y="1628801"/>
            <a:ext cx="8208912" cy="4611663"/>
          </a:xfrm>
        </p:spPr>
        <p:txBody>
          <a:bodyPr/>
          <a:lstStyle/>
          <a:p>
            <a:pPr marL="457200" indent="-457200">
              <a:buFont typeface="Arial" panose="020B0604020202020204" pitchFamily="34" charset="0"/>
              <a:buChar char="•"/>
            </a:pPr>
            <a:r>
              <a:rPr lang="en-US" dirty="0">
                <a:latin typeface="Calibri" panose="020F0502020204030204" pitchFamily="34" charset="0"/>
                <a:cs typeface="Calibri" panose="020F0502020204030204" pitchFamily="34" charset="0"/>
              </a:rPr>
              <a:t>NO product pitches</a:t>
            </a:r>
          </a:p>
          <a:p>
            <a:pPr marL="457200" indent="-457200">
              <a:buFont typeface="Arial" panose="020B0604020202020204" pitchFamily="34" charset="0"/>
              <a:buChar char="•"/>
            </a:pPr>
            <a:r>
              <a:rPr lang="en-US" dirty="0">
                <a:latin typeface="Calibri" panose="020F0502020204030204" pitchFamily="34" charset="0"/>
                <a:cs typeface="Calibri" panose="020F0502020204030204" pitchFamily="34" charset="0"/>
              </a:rPr>
              <a:t>NO corporate pitches</a:t>
            </a:r>
          </a:p>
          <a:p>
            <a:pPr marL="457200" indent="-457200">
              <a:buFont typeface="Arial" panose="020B0604020202020204" pitchFamily="34" charset="0"/>
              <a:buChar char="•"/>
            </a:pPr>
            <a:r>
              <a:rPr lang="en-US" dirty="0">
                <a:latin typeface="Calibri" panose="020F0502020204030204" pitchFamily="34" charset="0"/>
                <a:cs typeface="Calibri" panose="020F0502020204030204" pitchFamily="34" charset="0"/>
              </a:rPr>
              <a:t>NO prices</a:t>
            </a:r>
          </a:p>
          <a:p>
            <a:pPr marL="457200" indent="-457200">
              <a:buFont typeface="Arial" panose="020B0604020202020204" pitchFamily="34" charset="0"/>
              <a:buChar char="•"/>
            </a:pPr>
            <a:r>
              <a:rPr lang="en-US" dirty="0">
                <a:latin typeface="Calibri" panose="020F0502020204030204" pitchFamily="34" charset="0"/>
                <a:cs typeface="Calibri" panose="020F0502020204030204" pitchFamily="34" charset="0"/>
              </a:rPr>
              <a:t>NO restrictive notices – </a:t>
            </a:r>
          </a:p>
          <a:p>
            <a:pPr marL="857250" lvl="1" indent="-457200">
              <a:buFont typeface="Arial" panose="020B0604020202020204" pitchFamily="34" charset="0"/>
              <a:buChar char="•"/>
            </a:pPr>
            <a:r>
              <a:rPr lang="en-US" dirty="0">
                <a:latin typeface="Calibri" panose="020F0502020204030204" pitchFamily="34" charset="0"/>
                <a:cs typeface="Calibri" panose="020F0502020204030204" pitchFamily="34" charset="0"/>
              </a:rPr>
              <a:t>(e.g. no “confidential” notices in email)</a:t>
            </a:r>
          </a:p>
          <a:p>
            <a:pPr marL="457200" indent="-457200">
              <a:buFont typeface="Arial" panose="020B0604020202020204" pitchFamily="34" charset="0"/>
              <a:buChar char="•"/>
            </a:pPr>
            <a:r>
              <a:rPr lang="en-US" dirty="0">
                <a:latin typeface="Calibri" panose="020F0502020204030204" pitchFamily="34" charset="0"/>
                <a:cs typeface="Calibri" panose="020F0502020204030204" pitchFamily="34" charset="0"/>
              </a:rPr>
              <a:t>Presentations must be openly available</a:t>
            </a:r>
          </a:p>
          <a:p>
            <a:pPr marL="457200" indent="-457200">
              <a:buFont typeface="Arial" panose="020B0604020202020204" pitchFamily="34" charset="0"/>
              <a:buChar char="•"/>
            </a:pPr>
            <a:r>
              <a:rPr lang="en-US" dirty="0">
                <a:latin typeface="Calibri" panose="020F0502020204030204" pitchFamily="34" charset="0"/>
                <a:cs typeface="Calibri" panose="020F0502020204030204" pitchFamily="34" charset="0"/>
              </a:rPr>
              <a:t>Please respect all participants</a:t>
            </a:r>
          </a:p>
        </p:txBody>
      </p:sp>
      <p:sp>
        <p:nvSpPr>
          <p:cNvPr id="5" name="Slide Number Placeholder 3">
            <a:extLst>
              <a:ext uri="{FF2B5EF4-FFF2-40B4-BE49-F238E27FC236}">
                <a16:creationId xmlns:a16="http://schemas.microsoft.com/office/drawing/2014/main" id="{78AE3118-A7C8-4D0C-B58F-3D8860DAC0EA}"/>
              </a:ext>
            </a:extLst>
          </p:cNvPr>
          <p:cNvSpPr>
            <a:spLocks noGrp="1"/>
          </p:cNvSpPr>
          <p:nvPr>
            <p:ph type="sldNum" sz="quarter" idx="12"/>
          </p:nvPr>
        </p:nvSpPr>
        <p:spPr>
          <a:xfrm>
            <a:off x="5917696" y="6475413"/>
            <a:ext cx="432811"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Slide </a:t>
            </a:r>
            <a:fld id="{848D596F-C781-734B-BBB7-F4522741765A}" type="slidenum">
              <a:rPr lang="en-US"/>
              <a:pPr/>
              <a:t>6</a:t>
            </a:fld>
            <a:endParaRPr lang="en-US" dirty="0"/>
          </a:p>
        </p:txBody>
      </p:sp>
      <p:sp>
        <p:nvSpPr>
          <p:cNvPr id="4" name="Footer Placeholder 2">
            <a:extLst>
              <a:ext uri="{FF2B5EF4-FFF2-40B4-BE49-F238E27FC236}">
                <a16:creationId xmlns:a16="http://schemas.microsoft.com/office/drawing/2014/main" id="{AEA20F4E-028F-43C3-E5A9-88CB0FB2638A}"/>
              </a:ext>
            </a:extLst>
          </p:cNvPr>
          <p:cNvSpPr>
            <a:spLocks noGrp="1"/>
          </p:cNvSpPr>
          <p:nvPr>
            <p:ph type="ftr" sz="quarter" idx="11"/>
          </p:nvPr>
        </p:nvSpPr>
        <p:spPr>
          <a:xfrm>
            <a:off x="7010400" y="6475413"/>
            <a:ext cx="4343400"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dirty="0"/>
              <a:t>Phil Beecher (Wi-SUN Alliance)</a:t>
            </a:r>
          </a:p>
        </p:txBody>
      </p:sp>
    </p:spTree>
    <p:extLst>
      <p:ext uri="{BB962C8B-B14F-4D97-AF65-F5344CB8AC3E}">
        <p14:creationId xmlns:p14="http://schemas.microsoft.com/office/powerpoint/2010/main" val="5635735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AE79C1F2-8D82-A9FD-8AE0-CADCD2338A4A}"/>
              </a:ext>
            </a:extLst>
          </p:cNvPr>
          <p:cNvPicPr>
            <a:picLocks noChangeAspect="1"/>
          </p:cNvPicPr>
          <p:nvPr/>
        </p:nvPicPr>
        <p:blipFill>
          <a:blip r:embed="rId2"/>
          <a:stretch>
            <a:fillRect/>
          </a:stretch>
        </p:blipFill>
        <p:spPr>
          <a:xfrm>
            <a:off x="1371600" y="608278"/>
            <a:ext cx="9144000" cy="5739260"/>
          </a:xfrm>
          <a:prstGeom prst="rect">
            <a:avLst/>
          </a:prstGeom>
        </p:spPr>
      </p:pic>
      <p:sp>
        <p:nvSpPr>
          <p:cNvPr id="5" name="Slide Number Placeholder 4">
            <a:extLst>
              <a:ext uri="{FF2B5EF4-FFF2-40B4-BE49-F238E27FC236}">
                <a16:creationId xmlns:a16="http://schemas.microsoft.com/office/drawing/2014/main" id="{1D38A657-4B4B-1840-51FC-B06EF05047D0}"/>
              </a:ext>
            </a:extLst>
          </p:cNvPr>
          <p:cNvSpPr>
            <a:spLocks noGrp="1"/>
          </p:cNvSpPr>
          <p:nvPr>
            <p:ph type="sldNum" sz="quarter" idx="12"/>
          </p:nvPr>
        </p:nvSpPr>
        <p:spPr/>
        <p:txBody>
          <a:bodyPr/>
          <a:lstStyle/>
          <a:p>
            <a:pPr>
              <a:defRPr/>
            </a:pPr>
            <a:r>
              <a:rPr lang="en-US"/>
              <a:t>Slide </a:t>
            </a:r>
            <a:fld id="{7415733E-E371-8944-98C6-8B637C4A033A}" type="slidenum">
              <a:rPr lang="en-US" smtClean="0"/>
              <a:pPr>
                <a:defRPr/>
              </a:pPr>
              <a:t>7</a:t>
            </a:fld>
            <a:endParaRPr lang="en-US"/>
          </a:p>
        </p:txBody>
      </p:sp>
      <p:sp>
        <p:nvSpPr>
          <p:cNvPr id="10" name="Oval 9">
            <a:extLst>
              <a:ext uri="{FF2B5EF4-FFF2-40B4-BE49-F238E27FC236}">
                <a16:creationId xmlns:a16="http://schemas.microsoft.com/office/drawing/2014/main" id="{02B1D539-4F46-9315-FC85-568F229C68EC}"/>
              </a:ext>
            </a:extLst>
          </p:cNvPr>
          <p:cNvSpPr/>
          <p:nvPr/>
        </p:nvSpPr>
        <p:spPr bwMode="auto">
          <a:xfrm>
            <a:off x="8998974" y="2819400"/>
            <a:ext cx="838200" cy="609600"/>
          </a:xfrm>
          <a:prstGeom prst="ellipse">
            <a:avLst/>
          </a:prstGeom>
          <a:noFill/>
          <a:ln w="381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a:ln>
                <a:noFill/>
              </a:ln>
              <a:solidFill>
                <a:schemeClr val="tx1"/>
              </a:solidFill>
              <a:effectLst/>
              <a:latin typeface="Times New Roman" pitchFamily="-109" charset="0"/>
            </a:endParaRPr>
          </a:p>
        </p:txBody>
      </p:sp>
      <p:sp>
        <p:nvSpPr>
          <p:cNvPr id="11" name="Oval 10">
            <a:extLst>
              <a:ext uri="{FF2B5EF4-FFF2-40B4-BE49-F238E27FC236}">
                <a16:creationId xmlns:a16="http://schemas.microsoft.com/office/drawing/2014/main" id="{53180258-1EFD-8D49-76FA-51C685316D65}"/>
              </a:ext>
            </a:extLst>
          </p:cNvPr>
          <p:cNvSpPr/>
          <p:nvPr/>
        </p:nvSpPr>
        <p:spPr bwMode="auto">
          <a:xfrm>
            <a:off x="5338098" y="2868308"/>
            <a:ext cx="838200" cy="609600"/>
          </a:xfrm>
          <a:prstGeom prst="ellipse">
            <a:avLst/>
          </a:prstGeom>
          <a:noFill/>
          <a:ln w="381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a:ln>
                <a:noFill/>
              </a:ln>
              <a:solidFill>
                <a:schemeClr val="tx1"/>
              </a:solidFill>
              <a:effectLst/>
              <a:latin typeface="Times New Roman" pitchFamily="-109" charset="0"/>
            </a:endParaRPr>
          </a:p>
        </p:txBody>
      </p:sp>
      <p:sp>
        <p:nvSpPr>
          <p:cNvPr id="3" name="Footer Placeholder 2">
            <a:extLst>
              <a:ext uri="{FF2B5EF4-FFF2-40B4-BE49-F238E27FC236}">
                <a16:creationId xmlns:a16="http://schemas.microsoft.com/office/drawing/2014/main" id="{C9B15B5B-A971-E665-9EEC-9145949C5A3B}"/>
              </a:ext>
            </a:extLst>
          </p:cNvPr>
          <p:cNvSpPr>
            <a:spLocks noGrp="1"/>
          </p:cNvSpPr>
          <p:nvPr>
            <p:ph type="ftr" sz="quarter" idx="11"/>
          </p:nvPr>
        </p:nvSpPr>
        <p:spPr>
          <a:xfrm>
            <a:off x="7010400" y="6475413"/>
            <a:ext cx="4343400"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dirty="0"/>
              <a:t>Phil Beecher (Wi-SUN Alliance)</a:t>
            </a:r>
          </a:p>
        </p:txBody>
      </p:sp>
    </p:spTree>
    <p:extLst>
      <p:ext uri="{BB962C8B-B14F-4D97-AF65-F5344CB8AC3E}">
        <p14:creationId xmlns:p14="http://schemas.microsoft.com/office/powerpoint/2010/main" val="194472093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Slide Number Placeholder 3"/>
          <p:cNvSpPr>
            <a:spLocks noGrp="1"/>
          </p:cNvSpPr>
          <p:nvPr>
            <p:ph type="sldNum" sz="quarter" idx="12"/>
          </p:nvPr>
        </p:nvSpPr>
        <p:spPr>
          <a:xfrm>
            <a:off x="5930396" y="6475413"/>
            <a:ext cx="432811"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8</a:t>
            </a:fld>
            <a:endParaRPr lang="en-US"/>
          </a:p>
        </p:txBody>
      </p:sp>
      <p:sp>
        <p:nvSpPr>
          <p:cNvPr id="21509" name="Rectangle 2"/>
          <p:cNvSpPr>
            <a:spLocks noGrp="1" noChangeArrowheads="1"/>
          </p:cNvSpPr>
          <p:nvPr>
            <p:ph type="title" idx="4294967295"/>
          </p:nvPr>
        </p:nvSpPr>
        <p:spPr>
          <a:xfrm>
            <a:off x="1980199" y="382587"/>
            <a:ext cx="7772400" cy="762000"/>
          </a:xfrm>
        </p:spPr>
        <p:txBody>
          <a:bodyPr/>
          <a:lstStyle/>
          <a:p>
            <a:r>
              <a:rPr lang="en-US" sz="3200" b="1" dirty="0">
                <a:latin typeface="Calibri" panose="020F0502020204030204" pitchFamily="34" charset="0"/>
                <a:ea typeface="ＭＳ Ｐゴシック" charset="0"/>
                <a:cs typeface="Calibri" panose="020F0502020204030204" pitchFamily="34" charset="0"/>
              </a:rPr>
              <a:t>SC Meeting Objectives – Agenda</a:t>
            </a:r>
            <a:endParaRPr lang="en-US" sz="3200" dirty="0">
              <a:latin typeface="Calibri" panose="020F0502020204030204" pitchFamily="34" charset="0"/>
              <a:ea typeface="ＭＳ Ｐゴシック" charset="0"/>
              <a:cs typeface="Calibri" panose="020F0502020204030204" pitchFamily="34" charset="0"/>
            </a:endParaRPr>
          </a:p>
        </p:txBody>
      </p:sp>
      <p:sp>
        <p:nvSpPr>
          <p:cNvPr id="21510" name="Rectangle 5"/>
          <p:cNvSpPr>
            <a:spLocks noChangeArrowheads="1"/>
          </p:cNvSpPr>
          <p:nvPr/>
        </p:nvSpPr>
        <p:spPr bwMode="auto">
          <a:xfrm>
            <a:off x="914401" y="990600"/>
            <a:ext cx="10515600" cy="5029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t"/>
          <a:lstStyle/>
          <a:p>
            <a:pPr marL="0" lvl="2">
              <a:spcAft>
                <a:spcPts val="600"/>
              </a:spcAft>
            </a:pPr>
            <a:r>
              <a:rPr lang="en-US" sz="2000" b="1" dirty="0">
                <a:latin typeface="Calibri" panose="020F0502020204030204" pitchFamily="34" charset="0"/>
                <a:cs typeface="Calibri" panose="020F0502020204030204" pitchFamily="34" charset="0"/>
              </a:rPr>
              <a:t>January 17, 2023</a:t>
            </a:r>
          </a:p>
          <a:p>
            <a:pPr marL="457200" lvl="2" indent="-457200">
              <a:spcAft>
                <a:spcPts val="600"/>
              </a:spcAft>
              <a:buFont typeface="+mj-lt"/>
              <a:buAutoNum type="arabicPeriod"/>
            </a:pPr>
            <a:r>
              <a:rPr lang="en-US" sz="2000" dirty="0">
                <a:latin typeface="Calibri" panose="020F0502020204030204" pitchFamily="34" charset="0"/>
                <a:cs typeface="Calibri" panose="020F0502020204030204" pitchFamily="34" charset="0"/>
              </a:rPr>
              <a:t>Policy and Procedure</a:t>
            </a:r>
          </a:p>
          <a:p>
            <a:pPr marL="457200" lvl="2" indent="-457200">
              <a:spcAft>
                <a:spcPts val="600"/>
              </a:spcAft>
              <a:buFont typeface="+mj-lt"/>
              <a:buAutoNum type="arabicPeriod"/>
            </a:pPr>
            <a:r>
              <a:rPr lang="en-US" sz="2000" dirty="0">
                <a:latin typeface="Calibri" panose="020F0502020204030204" pitchFamily="34" charset="0"/>
                <a:cs typeface="Calibri" panose="020F0502020204030204" pitchFamily="34" charset="0"/>
              </a:rPr>
              <a:t>Approve Agenda</a:t>
            </a:r>
          </a:p>
          <a:p>
            <a:pPr marL="457200" lvl="2" indent="-457200">
              <a:spcAft>
                <a:spcPts val="600"/>
              </a:spcAft>
              <a:buFont typeface="+mj-lt"/>
              <a:buAutoNum type="arabicPeriod"/>
            </a:pPr>
            <a:r>
              <a:rPr lang="en-US" sz="2000" dirty="0">
                <a:latin typeface="Calibri" panose="020F0502020204030204" pitchFamily="34" charset="0"/>
                <a:cs typeface="Calibri" panose="020F0502020204030204" pitchFamily="34" charset="0"/>
              </a:rPr>
              <a:t>Review 802.18 </a:t>
            </a:r>
            <a:r>
              <a:rPr lang="en-GB" sz="20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position statement “Intelligent Spectrum Allocation and Management”</a:t>
            </a:r>
            <a:endParaRPr lang="en-US" sz="2000" dirty="0">
              <a:latin typeface="Calibri" panose="020F0502020204030204" pitchFamily="34" charset="0"/>
              <a:cs typeface="Calibri" panose="020F0502020204030204" pitchFamily="34" charset="0"/>
            </a:endParaRPr>
          </a:p>
          <a:p>
            <a:pPr marL="457200" lvl="2" indent="-457200">
              <a:spcAft>
                <a:spcPts val="600"/>
              </a:spcAft>
              <a:buFont typeface="+mj-lt"/>
              <a:buAutoNum type="arabicPeriod"/>
            </a:pPr>
            <a:r>
              <a:rPr lang="en-US" sz="2000" dirty="0">
                <a:latin typeface="Calibri" panose="020F0502020204030204" pitchFamily="34" charset="0"/>
                <a:cs typeface="Calibri" panose="020F0502020204030204" pitchFamily="34" charset="0"/>
                <a:sym typeface="Wingdings" panose="05000000000000000000" pitchFamily="2" charset="2"/>
              </a:rPr>
              <a:t>Recess</a:t>
            </a:r>
            <a:endParaRPr lang="en-US" sz="2000" b="1" dirty="0">
              <a:latin typeface="Calibri" panose="020F0502020204030204" pitchFamily="34" charset="0"/>
              <a:cs typeface="Calibri" panose="020F0502020204030204" pitchFamily="34" charset="0"/>
              <a:sym typeface="Wingdings" panose="05000000000000000000" pitchFamily="2" charset="2"/>
            </a:endParaRPr>
          </a:p>
          <a:p>
            <a:pPr marL="0" lvl="2">
              <a:spcAft>
                <a:spcPts val="600"/>
              </a:spcAft>
            </a:pPr>
            <a:r>
              <a:rPr lang="en-US" sz="2000" b="1" dirty="0">
                <a:latin typeface="Calibri" panose="020F0502020204030204" pitchFamily="34" charset="0"/>
                <a:cs typeface="Calibri" panose="020F0502020204030204" pitchFamily="34" charset="0"/>
                <a:sym typeface="Wingdings" panose="05000000000000000000" pitchFamily="2" charset="2"/>
              </a:rPr>
              <a:t>January 19, 2023</a:t>
            </a:r>
            <a:endParaRPr lang="en-US" sz="2000" dirty="0">
              <a:latin typeface="Calibri" panose="020F0502020204030204" pitchFamily="34" charset="0"/>
              <a:cs typeface="Calibri" panose="020F0502020204030204" pitchFamily="34" charset="0"/>
              <a:sym typeface="Wingdings" panose="05000000000000000000" pitchFamily="2" charset="2"/>
            </a:endParaRPr>
          </a:p>
          <a:p>
            <a:pPr marL="457200" lvl="2" indent="-457200">
              <a:spcAft>
                <a:spcPts val="600"/>
              </a:spcAft>
              <a:buFont typeface="+mj-lt"/>
              <a:buAutoNum type="arabicPeriod"/>
            </a:pPr>
            <a:r>
              <a:rPr lang="en-US" sz="2000" dirty="0">
                <a:latin typeface="Calibri" panose="020F0502020204030204" pitchFamily="34" charset="0"/>
                <a:cs typeface="Calibri" panose="020F0502020204030204" pitchFamily="34" charset="0"/>
              </a:rPr>
              <a:t>Review 802.18 </a:t>
            </a:r>
            <a:r>
              <a:rPr lang="en-GB" sz="20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position statement “Intelligent Spectrum Allocation and Management”</a:t>
            </a:r>
            <a:endParaRPr lang="en-US" sz="2000" dirty="0">
              <a:latin typeface="Calibri" panose="020F0502020204030204" pitchFamily="34" charset="0"/>
              <a:cs typeface="Calibri" panose="020F0502020204030204" pitchFamily="34" charset="0"/>
            </a:endParaRPr>
          </a:p>
          <a:p>
            <a:pPr marL="457200" lvl="2" indent="-457200">
              <a:spcAft>
                <a:spcPts val="600"/>
              </a:spcAft>
              <a:buFont typeface="+mj-lt"/>
              <a:buAutoNum type="arabicPeriod"/>
            </a:pPr>
            <a:r>
              <a:rPr lang="en-US" sz="2000" dirty="0">
                <a:latin typeface="Calibri" panose="020F0502020204030204" pitchFamily="34" charset="0"/>
                <a:cs typeface="Calibri" panose="020F0502020204030204" pitchFamily="34" charset="0"/>
              </a:rPr>
              <a:t>Review any change requests for Operations Manual </a:t>
            </a:r>
          </a:p>
          <a:p>
            <a:pPr marL="914400" lvl="3" indent="-457200">
              <a:spcAft>
                <a:spcPts val="600"/>
              </a:spcAft>
              <a:buFont typeface="+mj-lt"/>
              <a:buAutoNum type="alphaLcPeriod"/>
            </a:pPr>
            <a:r>
              <a:rPr lang="en-US" sz="2000" dirty="0">
                <a:latin typeface="Calibri" panose="020F0502020204030204" pitchFamily="34" charset="0"/>
                <a:cs typeface="Calibri" panose="020F0502020204030204" pitchFamily="34" charset="0"/>
              </a:rPr>
              <a:t>3 Motions for submission to ISO/IEC –for information, adoption and response to comments</a:t>
            </a:r>
          </a:p>
          <a:p>
            <a:pPr marL="914400" lvl="3" indent="-457200">
              <a:spcAft>
                <a:spcPts val="600"/>
              </a:spcAft>
              <a:buFont typeface="+mj-lt"/>
              <a:buAutoNum type="alphaLcPeriod"/>
            </a:pPr>
            <a:r>
              <a:rPr lang="en-US" sz="2000" dirty="0">
                <a:latin typeface="Calibri" panose="020F0502020204030204" pitchFamily="34" charset="0"/>
                <a:cs typeface="Calibri" panose="020F0502020204030204" pitchFamily="34" charset="0"/>
              </a:rPr>
              <a:t>TG/WG recirculation letter ballot motion (Beecher and Kivinen </a:t>
            </a:r>
            <a:r>
              <a:rPr lang="en-US" sz="2000">
                <a:latin typeface="Calibri" panose="020F0502020204030204" pitchFamily="34" charset="0"/>
                <a:cs typeface="Calibri" panose="020F0502020204030204" pitchFamily="34" charset="0"/>
              </a:rPr>
              <a:t>to write, March review)</a:t>
            </a:r>
            <a:endParaRPr lang="en-US" sz="2000" dirty="0">
              <a:latin typeface="Calibri" panose="020F0502020204030204" pitchFamily="34" charset="0"/>
              <a:cs typeface="Calibri" panose="020F0502020204030204" pitchFamily="34" charset="0"/>
            </a:endParaRPr>
          </a:p>
          <a:p>
            <a:pPr marL="457200" lvl="2" indent="-457200">
              <a:spcAft>
                <a:spcPts val="600"/>
              </a:spcAft>
              <a:buFont typeface="+mj-lt"/>
              <a:buAutoNum type="arabicPeriod"/>
            </a:pPr>
            <a:r>
              <a:rPr lang="en-US" sz="2000" dirty="0">
                <a:latin typeface="Calibri" panose="020F0502020204030204" pitchFamily="34" charset="0"/>
                <a:cs typeface="Calibri" panose="020F0502020204030204" pitchFamily="34" charset="0"/>
              </a:rPr>
              <a:t>Create a spreadsheet showing Project life cycle and identifying tasks required – use as progress tracker for all projects. </a:t>
            </a:r>
          </a:p>
          <a:p>
            <a:pPr marL="457200" lvl="2" indent="-457200">
              <a:spcAft>
                <a:spcPts val="600"/>
              </a:spcAft>
              <a:buFont typeface="+mj-lt"/>
              <a:buAutoNum type="arabicPeriod" startAt="8"/>
            </a:pPr>
            <a:r>
              <a:rPr lang="en-US" sz="2000" dirty="0" err="1">
                <a:latin typeface="Calibri" panose="020F0502020204030204" pitchFamily="34" charset="0"/>
                <a:cs typeface="Calibri" panose="020F0502020204030204" pitchFamily="34" charset="0"/>
              </a:rPr>
              <a:t>A.o.B.</a:t>
            </a:r>
            <a:r>
              <a:rPr lang="en-US" sz="2000" dirty="0">
                <a:latin typeface="Calibri" panose="020F0502020204030204" pitchFamily="34" charset="0"/>
                <a:cs typeface="Calibri" panose="020F0502020204030204" pitchFamily="34" charset="0"/>
              </a:rPr>
              <a:t> </a:t>
            </a:r>
          </a:p>
          <a:p>
            <a:pPr marL="457200" lvl="2" indent="-457200">
              <a:spcAft>
                <a:spcPts val="600"/>
              </a:spcAft>
              <a:buFont typeface="+mj-lt"/>
              <a:buAutoNum type="arabicPeriod" startAt="8"/>
            </a:pPr>
            <a:r>
              <a:rPr lang="en-US" sz="2000" dirty="0">
                <a:latin typeface="Calibri" panose="020F0502020204030204" pitchFamily="34" charset="0"/>
                <a:cs typeface="Calibri" panose="020F0502020204030204" pitchFamily="34" charset="0"/>
              </a:rPr>
              <a:t>Adjourn </a:t>
            </a:r>
            <a:r>
              <a:rPr lang="en-US" sz="2000" dirty="0">
                <a:latin typeface="Calibri" panose="020F0502020204030204" pitchFamily="34" charset="0"/>
                <a:cs typeface="Calibri" panose="020F0502020204030204" pitchFamily="34" charset="0"/>
                <a:sym typeface="Wingdings" panose="05000000000000000000" pitchFamily="2" charset="2"/>
              </a:rPr>
              <a:t> </a:t>
            </a:r>
            <a:endParaRPr lang="en-US" sz="2000" dirty="0">
              <a:latin typeface="Calibri" panose="020F0502020204030204" pitchFamily="34" charset="0"/>
              <a:cs typeface="Calibri" panose="020F0502020204030204" pitchFamily="34" charset="0"/>
            </a:endParaRPr>
          </a:p>
        </p:txBody>
      </p:sp>
      <p:sp>
        <p:nvSpPr>
          <p:cNvPr id="2" name="Footer Placeholder 2">
            <a:extLst>
              <a:ext uri="{FF2B5EF4-FFF2-40B4-BE49-F238E27FC236}">
                <a16:creationId xmlns:a16="http://schemas.microsoft.com/office/drawing/2014/main" id="{4F6ABE09-91B2-D933-8C70-FA7611E81EFC}"/>
              </a:ext>
            </a:extLst>
          </p:cNvPr>
          <p:cNvSpPr>
            <a:spLocks noGrp="1"/>
          </p:cNvSpPr>
          <p:nvPr>
            <p:ph type="ftr" sz="quarter" idx="11"/>
          </p:nvPr>
        </p:nvSpPr>
        <p:spPr>
          <a:xfrm>
            <a:off x="7010400" y="6475413"/>
            <a:ext cx="4343400"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dirty="0"/>
              <a:t>Phil Beecher (Wi-SUN Alliance)</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Slide Number Placeholder 3"/>
          <p:cNvSpPr>
            <a:spLocks noGrp="1"/>
          </p:cNvSpPr>
          <p:nvPr>
            <p:ph type="sldNum" sz="quarter" idx="12"/>
          </p:nvPr>
        </p:nvSpPr>
        <p:spPr>
          <a:xfrm>
            <a:off x="5930396" y="6475413"/>
            <a:ext cx="432811"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9</a:t>
            </a:fld>
            <a:endParaRPr lang="en-US"/>
          </a:p>
        </p:txBody>
      </p:sp>
      <p:sp>
        <p:nvSpPr>
          <p:cNvPr id="21509" name="Rectangle 2"/>
          <p:cNvSpPr>
            <a:spLocks noGrp="1" noChangeArrowheads="1"/>
          </p:cNvSpPr>
          <p:nvPr>
            <p:ph type="title" idx="4294967295"/>
          </p:nvPr>
        </p:nvSpPr>
        <p:spPr>
          <a:xfrm>
            <a:off x="2057400" y="457200"/>
            <a:ext cx="7772400" cy="762000"/>
          </a:xfrm>
        </p:spPr>
        <p:txBody>
          <a:bodyPr/>
          <a:lstStyle/>
          <a:p>
            <a:r>
              <a:rPr lang="en-US" b="1" dirty="0">
                <a:latin typeface="Calibri" panose="020F0502020204030204" pitchFamily="34" charset="0"/>
                <a:ea typeface="ＭＳ Ｐゴシック" charset="0"/>
                <a:cs typeface="Calibri" panose="020F0502020204030204" pitchFamily="34" charset="0"/>
              </a:rPr>
              <a:t>SC Meeting Achievements</a:t>
            </a:r>
            <a:endParaRPr lang="en-US" sz="2800" dirty="0">
              <a:latin typeface="Calibri" panose="020F0502020204030204" pitchFamily="34" charset="0"/>
              <a:ea typeface="ＭＳ Ｐゴシック" charset="0"/>
              <a:cs typeface="Calibri" panose="020F0502020204030204" pitchFamily="34" charset="0"/>
            </a:endParaRPr>
          </a:p>
        </p:txBody>
      </p:sp>
      <p:sp>
        <p:nvSpPr>
          <p:cNvPr id="21510" name="Rectangle 5"/>
          <p:cNvSpPr>
            <a:spLocks noChangeArrowheads="1"/>
          </p:cNvSpPr>
          <p:nvPr/>
        </p:nvSpPr>
        <p:spPr bwMode="auto">
          <a:xfrm>
            <a:off x="152400" y="1219200"/>
            <a:ext cx="11582400" cy="51054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t"/>
          <a:lstStyle/>
          <a:p>
            <a:pPr marL="457200" lvl="2" indent="-457200">
              <a:spcAft>
                <a:spcPts val="600"/>
              </a:spcAft>
              <a:buFont typeface="+mj-lt"/>
              <a:buAutoNum type="arabicPeriod"/>
            </a:pPr>
            <a:r>
              <a:rPr lang="en-US" sz="2400" dirty="0">
                <a:latin typeface="Calibri" panose="020F0502020204030204" pitchFamily="34" charset="0"/>
                <a:cs typeface="Calibri" panose="020F0502020204030204" pitchFamily="34" charset="0"/>
              </a:rPr>
              <a:t>Reviewed 802.18 Position Statement – Phil Beecher will provide feedback to 802.18</a:t>
            </a:r>
            <a:endParaRPr lang="en-GB" sz="2400" dirty="0">
              <a:latin typeface="Calibri" panose="020F0502020204030204" pitchFamily="34" charset="0"/>
              <a:cs typeface="Calibri" panose="020F0502020204030204" pitchFamily="34" charset="0"/>
            </a:endParaRPr>
          </a:p>
          <a:p>
            <a:pPr marL="457200" lvl="2" indent="-457200">
              <a:spcAft>
                <a:spcPts val="600"/>
              </a:spcAft>
              <a:buFont typeface="+mj-lt"/>
              <a:buAutoNum type="arabicPeriod"/>
            </a:pPr>
            <a:r>
              <a:rPr lang="en-GB" sz="2400" dirty="0">
                <a:latin typeface="Calibri" panose="020F0502020204030204" pitchFamily="34" charset="0"/>
                <a:cs typeface="Calibri" panose="020F0502020204030204" pitchFamily="34" charset="0"/>
              </a:rPr>
              <a:t>Discussed Updates to Operations Manual – several </a:t>
            </a:r>
            <a:r>
              <a:rPr lang="en-GB" sz="2400">
                <a:latin typeface="Calibri" panose="020F0502020204030204" pitchFamily="34" charset="0"/>
                <a:cs typeface="Calibri" panose="020F0502020204030204" pitchFamily="34" charset="0"/>
              </a:rPr>
              <a:t>missing motions, e.g.:</a:t>
            </a:r>
            <a:endParaRPr lang="en-GB" sz="2400" dirty="0">
              <a:latin typeface="Calibri" panose="020F0502020204030204" pitchFamily="34" charset="0"/>
              <a:cs typeface="Calibri" panose="020F0502020204030204" pitchFamily="34" charset="0"/>
            </a:endParaRPr>
          </a:p>
          <a:p>
            <a:pPr marL="971550" lvl="3" indent="-514350">
              <a:spcAft>
                <a:spcPts val="600"/>
              </a:spcAft>
              <a:buFont typeface="+mj-lt"/>
              <a:buAutoNum type="alphaLcPeriod"/>
            </a:pPr>
            <a:r>
              <a:rPr lang="en-GB" sz="2400" dirty="0">
                <a:latin typeface="Calibri" panose="020F0502020204030204" pitchFamily="34" charset="0"/>
                <a:cs typeface="Calibri" panose="020F0502020204030204" pitchFamily="34" charset="0"/>
              </a:rPr>
              <a:t>Submissions to ISO JTC1/SC6</a:t>
            </a:r>
          </a:p>
          <a:p>
            <a:pPr marL="971550" lvl="3" indent="-514350">
              <a:spcAft>
                <a:spcPts val="600"/>
              </a:spcAft>
              <a:buFont typeface="+mj-lt"/>
              <a:buAutoNum type="alphaLcPeriod"/>
            </a:pPr>
            <a:r>
              <a:rPr lang="en-GB" sz="2400" dirty="0">
                <a:latin typeface="Calibri" panose="020F0502020204030204" pitchFamily="34" charset="0"/>
                <a:cs typeface="Calibri" panose="020F0502020204030204" pitchFamily="34" charset="0"/>
              </a:rPr>
              <a:t>WG Recirculation Letter Ballots</a:t>
            </a:r>
          </a:p>
          <a:p>
            <a:pPr marL="514350" lvl="2" indent="-514350">
              <a:spcAft>
                <a:spcPts val="600"/>
              </a:spcAft>
              <a:buFont typeface="+mj-lt"/>
              <a:buAutoNum type="arabicPeriod"/>
            </a:pPr>
            <a:r>
              <a:rPr lang="en-GB" sz="2400" dirty="0">
                <a:latin typeface="Calibri" panose="020F0502020204030204" pitchFamily="34" charset="0"/>
                <a:cs typeface="Calibri" panose="020F0502020204030204" pitchFamily="34" charset="0"/>
              </a:rPr>
              <a:t>Started work on WG Projects Status Spreadsheet and Task Group Checklist Template Spreadsheet – review in March</a:t>
            </a:r>
          </a:p>
          <a:p>
            <a:pPr marL="514350" lvl="2" indent="-514350">
              <a:spcAft>
                <a:spcPts val="600"/>
              </a:spcAft>
              <a:buFont typeface="+mj-lt"/>
              <a:buAutoNum type="arabicPeriod"/>
            </a:pPr>
            <a:r>
              <a:rPr lang="en-GB" sz="2400" dirty="0">
                <a:latin typeface="Calibri" panose="020F0502020204030204" pitchFamily="34" charset="0"/>
                <a:cs typeface="Calibri" panose="020F0502020204030204" pitchFamily="34" charset="0"/>
              </a:rPr>
              <a:t>Motion for to submit  802.15.4-2020 Corrigenda 2022 to ISO JTC1</a:t>
            </a:r>
          </a:p>
          <a:p>
            <a:pPr algn="l"/>
            <a:endParaRPr lang="en-GB" sz="1600" b="1" i="0" dirty="0">
              <a:solidFill>
                <a:srgbClr val="000000"/>
              </a:solidFill>
              <a:effectLst/>
              <a:latin typeface="Calibri" panose="020F0502020204030204" pitchFamily="34" charset="0"/>
              <a:cs typeface="Calibri" panose="020F0502020204030204" pitchFamily="34" charset="0"/>
            </a:endParaRPr>
          </a:p>
          <a:p>
            <a:pPr lvl="1"/>
            <a:r>
              <a:rPr lang="en-GB" sz="2400" b="1" i="0" dirty="0">
                <a:solidFill>
                  <a:srgbClr val="000000"/>
                </a:solidFill>
                <a:effectLst/>
                <a:latin typeface="Calibri" panose="020F0502020204030204" pitchFamily="34" charset="0"/>
                <a:cs typeface="Calibri" panose="020F0502020204030204" pitchFamily="34" charset="0"/>
              </a:rPr>
              <a:t>802.15 WG - Motion to forward IEEE 802.15.4-2020/Cor 1-2022 to ISO</a:t>
            </a:r>
            <a:endParaRPr lang="en-GB" sz="2400" b="0" i="0" dirty="0">
              <a:solidFill>
                <a:srgbClr val="808080"/>
              </a:solidFill>
              <a:effectLst/>
              <a:latin typeface="Calibri" panose="020F0502020204030204" pitchFamily="34" charset="0"/>
              <a:cs typeface="Calibri" panose="020F0502020204030204" pitchFamily="34" charset="0"/>
            </a:endParaRPr>
          </a:p>
          <a:p>
            <a:pPr lvl="1"/>
            <a:r>
              <a:rPr lang="en-GB" sz="2400" b="0" i="0" dirty="0">
                <a:solidFill>
                  <a:srgbClr val="000000"/>
                </a:solidFill>
                <a:effectLst/>
                <a:latin typeface="Calibri" panose="020F0502020204030204" pitchFamily="34" charset="0"/>
                <a:cs typeface="Calibri" panose="020F0502020204030204" pitchFamily="34" charset="0"/>
              </a:rPr>
              <a:t>IEEE 802.15 WG requests IEEE 802 LMSC approval to forward IEEE 802.15.4-2020/Cor 1-2022 to ISO/IEC JTC1/SC6, for information and adoption</a:t>
            </a:r>
            <a:r>
              <a:rPr lang="en-GB" sz="2400" b="0" i="0" dirty="0">
                <a:solidFill>
                  <a:srgbClr val="FF0000"/>
                </a:solidFill>
                <a:effectLst/>
                <a:latin typeface="Calibri" panose="020F0502020204030204" pitchFamily="34" charset="0"/>
                <a:cs typeface="Calibri" panose="020F0502020204030204" pitchFamily="34" charset="0"/>
              </a:rPr>
              <a:t> </a:t>
            </a:r>
            <a:r>
              <a:rPr lang="en-GB" sz="2400" b="0" i="0" dirty="0">
                <a:solidFill>
                  <a:srgbClr val="000000"/>
                </a:solidFill>
                <a:effectLst/>
                <a:latin typeface="Calibri" panose="020F0502020204030204" pitchFamily="34" charset="0"/>
                <a:cs typeface="Calibri" panose="020F0502020204030204" pitchFamily="34" charset="0"/>
              </a:rPr>
              <a:t>under the PSDO agreement</a:t>
            </a:r>
            <a:endParaRPr lang="en-GB" sz="2400" b="0" i="0" dirty="0">
              <a:solidFill>
                <a:srgbClr val="808080"/>
              </a:solidFill>
              <a:effectLst/>
              <a:latin typeface="Calibri" panose="020F0502020204030204" pitchFamily="34" charset="0"/>
              <a:cs typeface="Calibri" panose="020F0502020204030204" pitchFamily="34" charset="0"/>
            </a:endParaRPr>
          </a:p>
          <a:p>
            <a:pPr lvl="1"/>
            <a:r>
              <a:rPr lang="en-GB" sz="2400" b="0" i="0" dirty="0">
                <a:solidFill>
                  <a:srgbClr val="000000"/>
                </a:solidFill>
                <a:effectLst/>
                <a:latin typeface="Calibri" panose="020F0502020204030204" pitchFamily="34" charset="0"/>
                <a:cs typeface="Calibri" panose="020F0502020204030204" pitchFamily="34" charset="0"/>
              </a:rPr>
              <a:t>Proposed: Phil Beecher</a:t>
            </a:r>
            <a:endParaRPr lang="en-GB" sz="2400" b="0" i="0" dirty="0">
              <a:solidFill>
                <a:srgbClr val="808080"/>
              </a:solidFill>
              <a:effectLst/>
              <a:latin typeface="Calibri" panose="020F0502020204030204" pitchFamily="34" charset="0"/>
              <a:cs typeface="Calibri" panose="020F0502020204030204" pitchFamily="34" charset="0"/>
            </a:endParaRPr>
          </a:p>
          <a:p>
            <a:pPr lvl="1"/>
            <a:r>
              <a:rPr lang="en-GB" sz="2400" b="0" i="0" dirty="0">
                <a:solidFill>
                  <a:srgbClr val="000000"/>
                </a:solidFill>
                <a:effectLst/>
                <a:latin typeface="Calibri" panose="020F0502020204030204" pitchFamily="34" charset="0"/>
                <a:cs typeface="Calibri" panose="020F0502020204030204" pitchFamily="34" charset="0"/>
              </a:rPr>
              <a:t>Second: Tero Kivinen</a:t>
            </a:r>
            <a:endParaRPr lang="en-GB" sz="2400" b="0" i="0" dirty="0">
              <a:solidFill>
                <a:srgbClr val="808080"/>
              </a:solidFill>
              <a:effectLst/>
              <a:latin typeface="Calibri" panose="020F0502020204030204" pitchFamily="34" charset="0"/>
              <a:cs typeface="Calibri" panose="020F0502020204030204" pitchFamily="34" charset="0"/>
            </a:endParaRPr>
          </a:p>
          <a:p>
            <a:pPr marL="514350" lvl="2" indent="-514350">
              <a:spcAft>
                <a:spcPts val="600"/>
              </a:spcAft>
              <a:buFont typeface="+mj-lt"/>
              <a:buAutoNum type="arabicPeriod"/>
            </a:pPr>
            <a:endParaRPr lang="en-GB" sz="1600" dirty="0">
              <a:latin typeface="Calibri" panose="020F0502020204030204" pitchFamily="34" charset="0"/>
              <a:cs typeface="Calibri" panose="020F0502020204030204" pitchFamily="34" charset="0"/>
            </a:endParaRPr>
          </a:p>
          <a:p>
            <a:pPr marL="457200" lvl="2" indent="-457200">
              <a:spcAft>
                <a:spcPts val="600"/>
              </a:spcAft>
              <a:buFont typeface="+mj-lt"/>
              <a:buAutoNum type="arabicPeriod"/>
            </a:pPr>
            <a:endParaRPr lang="en-US" sz="1600" dirty="0">
              <a:latin typeface="Calibri" panose="020F0502020204030204" pitchFamily="34" charset="0"/>
              <a:cs typeface="Calibri" panose="020F0502020204030204" pitchFamily="34" charset="0"/>
            </a:endParaRPr>
          </a:p>
          <a:p>
            <a:pPr marL="457200" lvl="2" indent="-457200">
              <a:spcAft>
                <a:spcPts val="600"/>
              </a:spcAft>
              <a:buFont typeface="+mj-lt"/>
              <a:buAutoNum type="arabicPeriod"/>
            </a:pPr>
            <a:endParaRPr lang="en-US" sz="1600" dirty="0">
              <a:latin typeface="Calibri" panose="020F0502020204030204" pitchFamily="34" charset="0"/>
              <a:cs typeface="Calibri" panose="020F0502020204030204" pitchFamily="34" charset="0"/>
            </a:endParaRPr>
          </a:p>
          <a:p>
            <a:pPr algn="l"/>
            <a:endParaRPr lang="en-US" sz="2000" dirty="0">
              <a:latin typeface="Calibri" panose="020F0502020204030204" pitchFamily="34" charset="0"/>
              <a:cs typeface="Calibri" panose="020F0502020204030204" pitchFamily="34" charset="0"/>
            </a:endParaRPr>
          </a:p>
        </p:txBody>
      </p:sp>
      <p:sp>
        <p:nvSpPr>
          <p:cNvPr id="9" name="Footer Placeholder 2">
            <a:extLst>
              <a:ext uri="{FF2B5EF4-FFF2-40B4-BE49-F238E27FC236}">
                <a16:creationId xmlns:a16="http://schemas.microsoft.com/office/drawing/2014/main" id="{45CE702C-6782-47F7-82E6-558D3DBD81E2}"/>
              </a:ext>
            </a:extLst>
          </p:cNvPr>
          <p:cNvSpPr>
            <a:spLocks noGrp="1"/>
          </p:cNvSpPr>
          <p:nvPr>
            <p:ph type="ftr" sz="quarter" idx="11"/>
          </p:nvPr>
        </p:nvSpPr>
        <p:spPr>
          <a:xfrm>
            <a:off x="7010400" y="6475413"/>
            <a:ext cx="4343400"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dirty="0"/>
              <a:t>Phil Beecher (Wi-SUN Alliance)</a:t>
            </a:r>
          </a:p>
        </p:txBody>
      </p:sp>
    </p:spTree>
    <p:extLst>
      <p:ext uri="{BB962C8B-B14F-4D97-AF65-F5344CB8AC3E}">
        <p14:creationId xmlns:p14="http://schemas.microsoft.com/office/powerpoint/2010/main" val="1145245371"/>
      </p:ext>
    </p:extLst>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65778</TotalTime>
  <Words>1047</Words>
  <Application>Microsoft Office PowerPoint</Application>
  <PresentationFormat>Widescreen</PresentationFormat>
  <Paragraphs>111</Paragraphs>
  <Slides>9</Slides>
  <Notes>3</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Arial</vt:lpstr>
      <vt:lpstr>Calibri</vt:lpstr>
      <vt:lpstr>Times New Roman</vt:lpstr>
      <vt:lpstr>Default Design</vt:lpstr>
      <vt:lpstr>PowerPoint Presentation</vt:lpstr>
      <vt:lpstr>Registration for 802 LMSC Plenaries and 802 Wireless Interims</vt:lpstr>
      <vt:lpstr>Deadbeat Consequences (Deadbeat: in default of paying registration fee for a prior mtg.)</vt:lpstr>
      <vt:lpstr>SC Maintenance Reminders</vt:lpstr>
      <vt:lpstr>IEEE-SA Patent, Copyright, and Participation Policies</vt:lpstr>
      <vt:lpstr>IEEE 802 Ground Rules</vt:lpstr>
      <vt:lpstr>PowerPoint Presentation</vt:lpstr>
      <vt:lpstr>SC Meeting Objectives – Agenda</vt:lpstr>
      <vt:lpstr>SC Meeting Achievements</vt:lpstr>
    </vt:vector>
  </TitlesOfParts>
  <Manager/>
  <Company>Wi-SUN Alliance</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SC Maintenance Opening/Closing Report</dc:title>
  <dc:subject>IEEE 802.15 &lt;SCM Report&gt;</dc:subject>
  <dc:creator>Phil Beecher</dc:creator>
  <cp:keywords/>
  <dc:description>15-21-0456-nn</dc:description>
  <cp:lastModifiedBy>Phil Beecher</cp:lastModifiedBy>
  <cp:revision>1125</cp:revision>
  <cp:lastPrinted>2016-07-25T16:00:41Z</cp:lastPrinted>
  <dcterms:created xsi:type="dcterms:W3CDTF">2009-07-12T16:25:16Z</dcterms:created>
  <dcterms:modified xsi:type="dcterms:W3CDTF">2023-01-19T20:03:33Z</dcterms:modified>
  <cp:category/>
</cp:coreProperties>
</file>