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61" r:id="rId3"/>
    <p:sldId id="289" r:id="rId4"/>
    <p:sldId id="265" r:id="rId5"/>
    <p:sldId id="273" r:id="rId6"/>
    <p:sldId id="291" r:id="rId7"/>
    <p:sldId id="29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16"/>
    <p:restoredTop sz="86372"/>
  </p:normalViewPr>
  <p:slideViewPr>
    <p:cSldViewPr>
      <p:cViewPr varScale="1">
        <p:scale>
          <a:sx n="79" d="100"/>
          <a:sy n="79" d="100"/>
        </p:scale>
        <p:origin x="1264"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15-23-0066-02-04me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March</a:t>
            </a:r>
            <a:r>
              <a:rPr lang="en-US" altLang="en-US" sz="1600" dirty="0">
                <a:solidFill>
                  <a:schemeClr val="tx2"/>
                </a:solidFill>
              </a:rPr>
              <a:t>, 2023 IEEE 802.15.4me Opening Agenda and Closing</a:t>
            </a:r>
          </a:p>
          <a:p>
            <a:r>
              <a:rPr lang="en-US" altLang="en-US" sz="1600" b="1" dirty="0">
                <a:solidFill>
                  <a:schemeClr val="tx2"/>
                </a:solidFill>
              </a:rPr>
              <a:t>Date Submitted: March 16,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15-23-0066-02-04me </a:t>
            </a:r>
            <a:r>
              <a:rPr lang="en-US" altLang="en-US" sz="1600" b="1" dirty="0">
                <a:solidFill>
                  <a:schemeClr val="tx2"/>
                </a:solidFill>
              </a:rPr>
              <a:t>Abstract: March</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MARCH,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53107646"/>
              </p:ext>
            </p:extLst>
          </p:nvPr>
        </p:nvGraphicFramePr>
        <p:xfrm>
          <a:off x="534194" y="1404015"/>
          <a:ext cx="7428349" cy="343722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156526">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Minutes</a:t>
            </a:r>
          </a:p>
          <a:p>
            <a:pPr lvl="1"/>
            <a:r>
              <a:rPr lang="en-US" sz="2400" dirty="0"/>
              <a:t>Review Submissions	</a:t>
            </a:r>
          </a:p>
          <a:p>
            <a:pPr lvl="1"/>
            <a:r>
              <a:rPr lang="en-US" sz="2400" dirty="0"/>
              <a:t>Next Steps</a:t>
            </a:r>
            <a:endParaRPr lang="en-US" sz="2000" dirty="0"/>
          </a:p>
          <a:p>
            <a:pPr lvl="1"/>
            <a:r>
              <a:rPr lang="en-US" sz="2400" dirty="0"/>
              <a:t>Review 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r>
              <a:rPr lang="en-US" sz="2000" dirty="0"/>
              <a:t>We reviewed 3 submissions</a:t>
            </a:r>
          </a:p>
          <a:p>
            <a:r>
              <a:rPr lang="en-US" sz="2000" dirty="0"/>
              <a:t>We reviewed 3 drafts</a:t>
            </a:r>
          </a:p>
          <a:p>
            <a:r>
              <a:rPr lang="en-US" sz="2000" dirty="0"/>
              <a:t>After this meeting we will be uploading Draft 3 to the private area for review by the working group</a:t>
            </a:r>
          </a:p>
          <a:p>
            <a:r>
              <a:rPr lang="en-US" sz="2000" dirty="0"/>
              <a:t>We will send the Draft to the IEEE 802.15.4me Working Group VOTERS for review and comment to the May/2023 meeting</a:t>
            </a:r>
          </a:p>
          <a:p>
            <a:r>
              <a:rPr lang="en-US" sz="2000" dirty="0"/>
              <a:t>We had 3 meetings slots</a:t>
            </a:r>
          </a:p>
          <a:p>
            <a:r>
              <a:rPr lang="en-US" sz="2000" dirty="0"/>
              <a:t>We will need 4 meeting slots at the May Session</a:t>
            </a:r>
          </a:p>
          <a:p>
            <a:r>
              <a:rPr lang="en-US" sz="2000" dirty="0"/>
              <a:t>Minutes are posted 15-23-0153-00-04me</a:t>
            </a:r>
          </a:p>
          <a:p>
            <a:pPr marL="0" indent="0">
              <a:buNone/>
            </a:pPr>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pPr marL="0" indent="0">
              <a:buNone/>
            </a:pPr>
            <a:endParaRPr lang="en-US" sz="2000" dirty="0"/>
          </a:p>
          <a:p>
            <a:r>
              <a:rPr lang="en-US" sz="2000" dirty="0"/>
              <a:t>May/23 – Review of Comments from Draft 3 – This will form a basis for the NEXT REVISION DRAFT – 1</a:t>
            </a:r>
            <a:r>
              <a:rPr lang="en-US" sz="2000" baseline="30000" dirty="0"/>
              <a:t>st</a:t>
            </a:r>
            <a:r>
              <a:rPr lang="en-US" sz="2000" dirty="0"/>
              <a:t> cut of Pre-draft revision</a:t>
            </a:r>
          </a:p>
          <a:p>
            <a:r>
              <a:rPr lang="en-US" sz="2000" dirty="0"/>
              <a:t>Jul/23 – REVIEW DRAFT REVISION – Workgroup Ballot</a:t>
            </a:r>
          </a:p>
          <a:p>
            <a:r>
              <a:rPr lang="en-US" sz="2000" dirty="0"/>
              <a:t>Sep/23 – Review of Comments (Form CRG)</a:t>
            </a:r>
          </a:p>
          <a:p>
            <a:r>
              <a:rPr lang="en-US" sz="2000" dirty="0"/>
              <a:t>Nov/23 – Comment  Resolution and Recirc</a:t>
            </a:r>
          </a:p>
          <a:p>
            <a:pPr marL="0" indent="0">
              <a:buNone/>
            </a:pPr>
            <a:r>
              <a:rPr lang="en-US" sz="2000" dirty="0"/>
              <a:t>	(CRG)</a:t>
            </a:r>
          </a:p>
          <a:p>
            <a:r>
              <a:rPr lang="en-US" sz="2000" dirty="0"/>
              <a:t>Mar/24 – Sponsor Ballot and CRG</a:t>
            </a:r>
          </a:p>
          <a:p>
            <a:r>
              <a:rPr lang="en-US" sz="2000" dirty="0"/>
              <a:t>May/24 – Sponsor Recirc (CRG)</a:t>
            </a:r>
          </a:p>
          <a:p>
            <a:r>
              <a:rPr lang="en-US" sz="2000" dirty="0"/>
              <a:t>Jul/24 – Sponsor Recirc(CRG)</a:t>
            </a:r>
          </a:p>
          <a:p>
            <a:r>
              <a:rPr lang="en-US" sz="2000" dirty="0"/>
              <a:t>Sep/24 – Submit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19467335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6497</TotalTime>
  <Words>550</Words>
  <Application>Microsoft Macintosh PowerPoint</Application>
  <PresentationFormat>On-screen Show (4:3)</PresentationFormat>
  <Paragraphs>78</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IEEE 802.15.4me MARCH, 2023 Interim Plenary Agenda and Closing</vt:lpstr>
      <vt:lpstr>15.4me Sessions this Week</vt:lpstr>
      <vt:lpstr>Agenda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107</cp:revision>
  <cp:lastPrinted>1998-02-10T13:28:06Z</cp:lastPrinted>
  <dcterms:created xsi:type="dcterms:W3CDTF">2018-03-03T14:04:29Z</dcterms:created>
  <dcterms:modified xsi:type="dcterms:W3CDTF">2023-03-16T15:45:09Z</dcterms:modified>
  <cp:category/>
</cp:coreProperties>
</file>