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60" r:id="rId3"/>
    <p:sldId id="257" r:id="rId4"/>
    <p:sldId id="261" r:id="rId5"/>
    <p:sldId id="262" r:id="rId6"/>
    <p:sldId id="263" r:id="rId7"/>
    <p:sldId id="264" r:id="rId8"/>
    <p:sldId id="266" r:id="rId9"/>
    <p:sldId id="267" r:id="rId10"/>
    <p:sldId id="268" r:id="rId11"/>
    <p:sldId id="25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81"/>
  </p:normalViewPr>
  <p:slideViewPr>
    <p:cSldViewPr>
      <p:cViewPr>
        <p:scale>
          <a:sx n="70" d="100"/>
          <a:sy n="70" d="100"/>
        </p:scale>
        <p:origin x="1104" y="-1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82288BCF-8911-7247-93AD-0F0E2C6C9CB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xmlns="" id="{7D613A88-7D5A-774C-9582-2103C129F2E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xmlns="" id="{61DE96E3-3AB7-AC45-BBB9-BB22F8B2CB1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xmlns="" id="{26EDC8A4-2A1A-FA4C-BF46-94C202B516B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D9E4468E-3D64-4B46-AE2D-C4702305189E}" type="slidenum">
              <a:rPr lang="en-US" altLang="en-US"/>
              <a:pPr/>
              <a:t>‹Nr.›</a:t>
            </a:fld>
            <a:endParaRPr lang="en-US" altLang="en-US"/>
          </a:p>
        </p:txBody>
      </p:sp>
      <p:sp>
        <p:nvSpPr>
          <p:cNvPr id="3078" name="Line 6">
            <a:extLst>
              <a:ext uri="{FF2B5EF4-FFF2-40B4-BE49-F238E27FC236}">
                <a16:creationId xmlns:a16="http://schemas.microsoft.com/office/drawing/2014/main" xmlns="" id="{0793A7A9-0C83-B34B-87EA-1563EE45A4A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xmlns="" id="{08114C19-2D4E-9541-994B-DF0B30361375}"/>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xmlns="" id="{2DC8CFCF-71E1-9348-A8D9-05A1232892C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99D3AA01-ADD5-A345-AF67-C8C3A75A4B5C}"/>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xmlns="" id="{C6212D0A-C381-B04F-AA65-1BCDA0EFD4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xmlns="" id="{0971D418-60A9-264E-AE83-56CAECED20D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4E3C46A1-FAB2-E742-ACBB-7FD8B12C3A5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xmlns="" id="{659B34BD-7AA0-E041-B0B9-4BB501FED5BE}"/>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xmlns="" id="{087F9B9D-ECD1-5241-9F2B-89025D06FD58}"/>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7EE5540-A097-904A-8AF1-1FC927248BC6}" type="slidenum">
              <a:rPr lang="en-US" altLang="en-US"/>
              <a:pPr/>
              <a:t>‹Nr.›</a:t>
            </a:fld>
            <a:endParaRPr lang="en-US" altLang="en-US"/>
          </a:p>
        </p:txBody>
      </p:sp>
      <p:sp>
        <p:nvSpPr>
          <p:cNvPr id="2056" name="Rectangle 8">
            <a:extLst>
              <a:ext uri="{FF2B5EF4-FFF2-40B4-BE49-F238E27FC236}">
                <a16:creationId xmlns:a16="http://schemas.microsoft.com/office/drawing/2014/main" xmlns="" id="{0C8B3394-2BB8-2E47-AB7E-16F1BC06578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xmlns="" id="{5C02C141-E796-3D47-8FAE-31E0A04EB00C}"/>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xmlns="" id="{E94DA148-0215-5B46-836F-02865014560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822167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25"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26"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27"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B9564FA-9071-4EA7-943B-6BF02F4726F6}" type="slidenum">
              <a:rPr lang="en-US" sz="1200" b="0" strike="noStrike" spc="-1">
                <a:solidFill>
                  <a:srgbClr val="000000"/>
                </a:solidFill>
                <a:latin typeface="Times New Roman"/>
                <a:ea typeface="MS Gothic"/>
              </a:rPr>
              <a:t>2</a:t>
            </a:fld>
            <a:endParaRPr lang="en-US" sz="1200" b="0" strike="noStrike" spc="-1">
              <a:latin typeface="Arial"/>
            </a:endParaRPr>
          </a:p>
        </p:txBody>
      </p:sp>
      <p:sp>
        <p:nvSpPr>
          <p:cNvPr id="228"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29"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70487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1"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32"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33"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64F59D5-E0CD-4BA5-839F-FC59D80EAA6C}" type="slidenum">
              <a:rPr lang="en-US" sz="1200" b="0" strike="noStrike" spc="-1">
                <a:solidFill>
                  <a:srgbClr val="000000"/>
                </a:solidFill>
                <a:latin typeface="Times New Roman"/>
                <a:ea typeface="MS Gothic"/>
              </a:rPr>
              <a:t>3</a:t>
            </a:fld>
            <a:endParaRPr lang="en-US" sz="1200" b="0" strike="noStrike" spc="-1">
              <a:latin typeface="Arial"/>
            </a:endParaRPr>
          </a:p>
        </p:txBody>
      </p:sp>
      <p:sp>
        <p:nvSpPr>
          <p:cNvPr id="234"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35"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3668240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p:spPr>
      </p:sp>
      <p:sp>
        <p:nvSpPr>
          <p:cNvPr id="237"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38"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9"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0"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1"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229306A-01CE-4860-829D-477B88C11F68}" type="slidenum">
              <a:rPr lang="en-US" sz="1200" b="0" strike="noStrike" spc="-1">
                <a:solidFill>
                  <a:srgbClr val="000000"/>
                </a:solidFill>
                <a:latin typeface="Times New Roman"/>
                <a:ea typeface="MS Gothic"/>
              </a:rPr>
              <a:t>5</a:t>
            </a:fld>
            <a:endParaRPr lang="en-US" sz="1200" b="0" strike="noStrike" spc="-1">
              <a:latin typeface="Arial"/>
            </a:endParaRPr>
          </a:p>
        </p:txBody>
      </p:sp>
    </p:spTree>
    <p:extLst>
      <p:ext uri="{BB962C8B-B14F-4D97-AF65-F5344CB8AC3E}">
        <p14:creationId xmlns:p14="http://schemas.microsoft.com/office/powerpoint/2010/main" val="32960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p:spPr>
      </p:sp>
      <p:sp>
        <p:nvSpPr>
          <p:cNvPr id="243"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44"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45"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6"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7"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F43427EA-5CE3-4555-983C-D4BD52DF4DF3}" type="slidenum">
              <a:rPr lang="en-US" sz="1200" b="0" strike="noStrike" spc="-1">
                <a:solidFill>
                  <a:srgbClr val="000000"/>
                </a:solidFill>
                <a:latin typeface="Times New Roman"/>
                <a:ea typeface="MS Gothic"/>
              </a:rPr>
              <a:t>6</a:t>
            </a:fld>
            <a:endParaRPr lang="en-US" sz="1200" b="0" strike="noStrike" spc="-1">
              <a:latin typeface="Arial"/>
            </a:endParaRPr>
          </a:p>
        </p:txBody>
      </p:sp>
    </p:spTree>
    <p:extLst>
      <p:ext uri="{BB962C8B-B14F-4D97-AF65-F5344CB8AC3E}">
        <p14:creationId xmlns:p14="http://schemas.microsoft.com/office/powerpoint/2010/main" val="290846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p:spPr>
      </p:sp>
      <p:sp>
        <p:nvSpPr>
          <p:cNvPr id="255"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6"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7"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8"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9"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DE1F7D96-302B-44CF-9802-D928803653E7}" type="slidenum">
              <a:rPr lang="en-US" sz="1200" b="0" strike="noStrike" spc="-1">
                <a:solidFill>
                  <a:srgbClr val="000000"/>
                </a:solidFill>
                <a:latin typeface="Times New Roman"/>
                <a:ea typeface="MS Gothic"/>
              </a:rPr>
              <a:t>8</a:t>
            </a:fld>
            <a:endParaRPr lang="en-US" sz="1200" b="0" strike="noStrike" spc="-1">
              <a:latin typeface="Arial"/>
            </a:endParaRPr>
          </a:p>
        </p:txBody>
      </p:sp>
    </p:spTree>
    <p:extLst>
      <p:ext uri="{BB962C8B-B14F-4D97-AF65-F5344CB8AC3E}">
        <p14:creationId xmlns:p14="http://schemas.microsoft.com/office/powerpoint/2010/main" val="3522397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p:spPr>
      </p:sp>
      <p:sp>
        <p:nvSpPr>
          <p:cNvPr id="261"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62"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63"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64"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65"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EE68C60-4EE5-418F-A97C-2A1653F35ADA}" type="slidenum">
              <a:rPr lang="en-US" sz="1200" b="0" strike="noStrike" spc="-1">
                <a:solidFill>
                  <a:srgbClr val="000000"/>
                </a:solidFill>
                <a:latin typeface="Times New Roman"/>
                <a:ea typeface="MS Gothic"/>
              </a:rPr>
              <a:t>10</a:t>
            </a:fld>
            <a:endParaRPr lang="en-US" sz="1200" b="0" strike="noStrike" spc="-1">
              <a:latin typeface="Arial"/>
            </a:endParaRPr>
          </a:p>
        </p:txBody>
      </p:sp>
    </p:spTree>
    <p:extLst>
      <p:ext uri="{BB962C8B-B14F-4D97-AF65-F5344CB8AC3E}">
        <p14:creationId xmlns:p14="http://schemas.microsoft.com/office/powerpoint/2010/main" val="277813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xmlns=""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xmlns=""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xmlns=""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11</a:t>
            </a:fld>
            <a:endParaRPr lang="en-US" altLang="en-US"/>
          </a:p>
        </p:txBody>
      </p:sp>
      <p:sp>
        <p:nvSpPr>
          <p:cNvPr id="24578" name="Rectangle 2">
            <a:extLst>
              <a:ext uri="{FF2B5EF4-FFF2-40B4-BE49-F238E27FC236}">
                <a16:creationId xmlns:a16="http://schemas.microsoft.com/office/drawing/2014/main" xmlns=""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379A3D18-4644-B04B-AFC9-436F18261E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59298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E9A7F9-0858-764C-B80F-C0036F64B6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4F9EED1-3D5F-144D-BF2B-9462007428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6C1BE6C-E535-DD49-AECF-F280C6005CF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xmlns="" id="{91018BA4-A75B-EC47-A905-043D914D0BD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xmlns="" id="{F743735B-9CEB-BC4B-BC1E-01BA1E3C1108}"/>
              </a:ext>
            </a:extLst>
          </p:cNvPr>
          <p:cNvSpPr>
            <a:spLocks noGrp="1"/>
          </p:cNvSpPr>
          <p:nvPr>
            <p:ph type="sldNum" sz="quarter" idx="12"/>
          </p:nvPr>
        </p:nvSpPr>
        <p:spPr/>
        <p:txBody>
          <a:bodyPr/>
          <a:lstStyle>
            <a:lvl1pPr>
              <a:defRPr/>
            </a:lvl1pPr>
          </a:lstStyle>
          <a:p>
            <a:r>
              <a:rPr lang="en-US" altLang="en-US"/>
              <a:t>Slide </a:t>
            </a:r>
            <a:fld id="{1FB69B6F-5A4A-D44C-8F62-31FA7F50DD4E}" type="slidenum">
              <a:rPr lang="en-US" altLang="en-US"/>
              <a:pPr/>
              <a:t>‹Nr.›</a:t>
            </a:fld>
            <a:endParaRPr lang="en-US" altLang="en-US"/>
          </a:p>
        </p:txBody>
      </p:sp>
    </p:spTree>
    <p:extLst>
      <p:ext uri="{BB962C8B-B14F-4D97-AF65-F5344CB8AC3E}">
        <p14:creationId xmlns:p14="http://schemas.microsoft.com/office/powerpoint/2010/main" val="33021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393B70-3F33-8A42-AD36-0BD6C45DA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F8A188F-2593-3F4A-829D-47DDBFD42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CB871D8-C9A2-B244-B74C-64BCB2B485BF}"/>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xmlns="" id="{40623A74-6ED2-1D41-B948-9B4CB3F3CC4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xmlns="" id="{E5393633-B5F4-3B43-B82D-263770BAA73E}"/>
              </a:ext>
            </a:extLst>
          </p:cNvPr>
          <p:cNvSpPr>
            <a:spLocks noGrp="1"/>
          </p:cNvSpPr>
          <p:nvPr>
            <p:ph type="sldNum" sz="quarter" idx="12"/>
          </p:nvPr>
        </p:nvSpPr>
        <p:spPr/>
        <p:txBody>
          <a:bodyPr/>
          <a:lstStyle>
            <a:lvl1pPr>
              <a:defRPr/>
            </a:lvl1pPr>
          </a:lstStyle>
          <a:p>
            <a:r>
              <a:rPr lang="en-US" altLang="en-US"/>
              <a:t>Slide </a:t>
            </a:r>
            <a:fld id="{D8B85378-DA6B-104C-8D80-42C488CB552D}" type="slidenum">
              <a:rPr lang="en-US" altLang="en-US"/>
              <a:pPr/>
              <a:t>‹Nr.›</a:t>
            </a:fld>
            <a:endParaRPr lang="en-US" altLang="en-US"/>
          </a:p>
        </p:txBody>
      </p:sp>
    </p:spTree>
    <p:extLst>
      <p:ext uri="{BB962C8B-B14F-4D97-AF65-F5344CB8AC3E}">
        <p14:creationId xmlns:p14="http://schemas.microsoft.com/office/powerpoint/2010/main" val="3261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6E246AF-B0CD-D244-A07B-5F8C244DBD6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EAD6CFE-FD27-3640-ADAF-D7A073E7EB48}"/>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799B72F-1DEA-8841-B1AB-F648C5AC00A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xmlns="" id="{AEB0298A-B49B-E84C-81C5-2AAD85AC9E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xmlns="" id="{C0FC6152-5EF9-FB4F-92FE-371F177F458C}"/>
              </a:ext>
            </a:extLst>
          </p:cNvPr>
          <p:cNvSpPr>
            <a:spLocks noGrp="1"/>
          </p:cNvSpPr>
          <p:nvPr>
            <p:ph type="sldNum" sz="quarter" idx="12"/>
          </p:nvPr>
        </p:nvSpPr>
        <p:spPr/>
        <p:txBody>
          <a:bodyPr/>
          <a:lstStyle>
            <a:lvl1pPr>
              <a:defRPr/>
            </a:lvl1pPr>
          </a:lstStyle>
          <a:p>
            <a:r>
              <a:rPr lang="en-US" altLang="en-US"/>
              <a:t>Slide </a:t>
            </a:r>
            <a:fld id="{D60C40B6-8E2C-6E4C-B35A-2F0140887429}" type="slidenum">
              <a:rPr lang="en-US" altLang="en-US"/>
              <a:pPr/>
              <a:t>‹Nr.›</a:t>
            </a:fld>
            <a:endParaRPr lang="en-US" altLang="en-US"/>
          </a:p>
        </p:txBody>
      </p:sp>
    </p:spTree>
    <p:extLst>
      <p:ext uri="{BB962C8B-B14F-4D97-AF65-F5344CB8AC3E}">
        <p14:creationId xmlns:p14="http://schemas.microsoft.com/office/powerpoint/2010/main" val="3820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7247FC-6D73-7641-9C80-2DBAA7F4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172C268-73F2-6445-B8ED-FF7D22E5B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3679A35-9B83-1D4A-9FFD-FB9A6C07DEB8}"/>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xmlns="" id="{C02F6464-777E-0441-9D0D-C10132FB28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xmlns="" id="{FBAD5498-92DA-3E4A-AA2C-FF5B25208180}"/>
              </a:ext>
            </a:extLst>
          </p:cNvPr>
          <p:cNvSpPr>
            <a:spLocks noGrp="1"/>
          </p:cNvSpPr>
          <p:nvPr>
            <p:ph type="sldNum" sz="quarter" idx="12"/>
          </p:nvPr>
        </p:nvSpPr>
        <p:spPr/>
        <p:txBody>
          <a:bodyPr/>
          <a:lstStyle>
            <a:lvl1pPr>
              <a:defRPr/>
            </a:lvl1pPr>
          </a:lstStyle>
          <a:p>
            <a:r>
              <a:rPr lang="en-US" altLang="en-US"/>
              <a:t>Slide </a:t>
            </a:r>
            <a:fld id="{DE826509-3DED-7A4E-A48A-40F71685D66D}" type="slidenum">
              <a:rPr lang="en-US" altLang="en-US"/>
              <a:pPr/>
              <a:t>‹Nr.›</a:t>
            </a:fld>
            <a:endParaRPr lang="en-US" altLang="en-US"/>
          </a:p>
        </p:txBody>
      </p:sp>
    </p:spTree>
    <p:extLst>
      <p:ext uri="{BB962C8B-B14F-4D97-AF65-F5344CB8AC3E}">
        <p14:creationId xmlns:p14="http://schemas.microsoft.com/office/powerpoint/2010/main" val="259419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B0A7B3-102F-C444-9FAC-064FF17D7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680B4D7-5B14-0342-A12E-61083AB34F6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xmlns="" id="{CA8F0BB0-095C-AA44-9AF7-E30065C2BA44}"/>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xmlns="" id="{25F0A4A5-3305-0343-B73E-57931A21787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xmlns="" id="{BDC30750-338A-D04F-9ECF-9D67CE3E9C81}"/>
              </a:ext>
            </a:extLst>
          </p:cNvPr>
          <p:cNvSpPr>
            <a:spLocks noGrp="1"/>
          </p:cNvSpPr>
          <p:nvPr>
            <p:ph type="sldNum" sz="quarter" idx="12"/>
          </p:nvPr>
        </p:nvSpPr>
        <p:spPr/>
        <p:txBody>
          <a:bodyPr/>
          <a:lstStyle>
            <a:lvl1pPr>
              <a:defRPr/>
            </a:lvl1pPr>
          </a:lstStyle>
          <a:p>
            <a:r>
              <a:rPr lang="en-US" altLang="en-US"/>
              <a:t>Slide </a:t>
            </a:r>
            <a:fld id="{99F4A9B7-FB9E-1443-9081-6D59CF82AA9A}" type="slidenum">
              <a:rPr lang="en-US" altLang="en-US"/>
              <a:pPr/>
              <a:t>‹Nr.›</a:t>
            </a:fld>
            <a:endParaRPr lang="en-US" altLang="en-US"/>
          </a:p>
        </p:txBody>
      </p:sp>
    </p:spTree>
    <p:extLst>
      <p:ext uri="{BB962C8B-B14F-4D97-AF65-F5344CB8AC3E}">
        <p14:creationId xmlns:p14="http://schemas.microsoft.com/office/powerpoint/2010/main" val="27829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CDB7D6-4288-B847-933A-523478B8D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0B84F31-F3EA-D44E-9050-DBEFB15AA84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B15EC18-DEF6-4542-B216-4BD9928614E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90B2C83-05DA-0B4C-B72E-D631043AE2A4}"/>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xmlns="" id="{1FF7FC8C-9CD3-AD4E-8E22-A9E7B07BD3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xmlns="" id="{06F309CC-2615-5445-818C-B6558B27B8F2}"/>
              </a:ext>
            </a:extLst>
          </p:cNvPr>
          <p:cNvSpPr>
            <a:spLocks noGrp="1"/>
          </p:cNvSpPr>
          <p:nvPr>
            <p:ph type="sldNum" sz="quarter" idx="12"/>
          </p:nvPr>
        </p:nvSpPr>
        <p:spPr/>
        <p:txBody>
          <a:bodyPr/>
          <a:lstStyle>
            <a:lvl1pPr>
              <a:defRPr/>
            </a:lvl1pPr>
          </a:lstStyle>
          <a:p>
            <a:r>
              <a:rPr lang="en-US" altLang="en-US"/>
              <a:t>Slide </a:t>
            </a:r>
            <a:fld id="{EF53C1E3-D459-D54D-9A04-0EECCA0762AB}" type="slidenum">
              <a:rPr lang="en-US" altLang="en-US"/>
              <a:pPr/>
              <a:t>‹Nr.›</a:t>
            </a:fld>
            <a:endParaRPr lang="en-US" altLang="en-US"/>
          </a:p>
        </p:txBody>
      </p:sp>
    </p:spTree>
    <p:extLst>
      <p:ext uri="{BB962C8B-B14F-4D97-AF65-F5344CB8AC3E}">
        <p14:creationId xmlns:p14="http://schemas.microsoft.com/office/powerpoint/2010/main" val="36818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72EA95-BFC6-4B45-976B-EDDB737DF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BF453A2-754B-E143-B265-8C84EC2939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C70573F-E636-0540-B5D0-7BB6E43AA1E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4613783-2116-934D-AEF9-BB97DD65D70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81B05E3-CE44-0F47-94DC-A09AB449BE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FE55886-8792-7F4E-8F6F-5069EB6FC82E}"/>
              </a:ext>
            </a:extLst>
          </p:cNvPr>
          <p:cNvSpPr>
            <a:spLocks noGrp="1"/>
          </p:cNvSpPr>
          <p:nvPr>
            <p:ph type="dt" sz="half" idx="10"/>
          </p:nvPr>
        </p:nvSpPr>
        <p:spPr/>
        <p:txBody>
          <a:bodyPr/>
          <a:lstStyle>
            <a:lvl1pPr>
              <a:defRPr/>
            </a:lvl1pPr>
          </a:lstStyle>
          <a:p>
            <a:r>
              <a:rPr lang="en-US" altLang="en-US"/>
              <a:t>March 2022</a:t>
            </a:r>
          </a:p>
        </p:txBody>
      </p:sp>
      <p:sp>
        <p:nvSpPr>
          <p:cNvPr id="8" name="Footer Placeholder 7">
            <a:extLst>
              <a:ext uri="{FF2B5EF4-FFF2-40B4-BE49-F238E27FC236}">
                <a16:creationId xmlns:a16="http://schemas.microsoft.com/office/drawing/2014/main" xmlns="" id="{51664C94-BCC0-8C48-A2FD-B3B4B37099B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xmlns="" id="{8C4D14BF-A7AC-6346-AA7B-D24CA566B8A7}"/>
              </a:ext>
            </a:extLst>
          </p:cNvPr>
          <p:cNvSpPr>
            <a:spLocks noGrp="1"/>
          </p:cNvSpPr>
          <p:nvPr>
            <p:ph type="sldNum" sz="quarter" idx="12"/>
          </p:nvPr>
        </p:nvSpPr>
        <p:spPr/>
        <p:txBody>
          <a:bodyPr/>
          <a:lstStyle>
            <a:lvl1pPr>
              <a:defRPr/>
            </a:lvl1pPr>
          </a:lstStyle>
          <a:p>
            <a:r>
              <a:rPr lang="en-US" altLang="en-US"/>
              <a:t>Slide </a:t>
            </a:r>
            <a:fld id="{1C1BFB9A-C1E8-C644-9D73-9B076E34FCFC}" type="slidenum">
              <a:rPr lang="en-US" altLang="en-US"/>
              <a:pPr/>
              <a:t>‹Nr.›</a:t>
            </a:fld>
            <a:endParaRPr lang="en-US" altLang="en-US"/>
          </a:p>
        </p:txBody>
      </p:sp>
    </p:spTree>
    <p:extLst>
      <p:ext uri="{BB962C8B-B14F-4D97-AF65-F5344CB8AC3E}">
        <p14:creationId xmlns:p14="http://schemas.microsoft.com/office/powerpoint/2010/main" val="311067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6B6139-FA30-814A-8DFD-CB7DF6C11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72D5566-605E-9549-9509-B06D39CC1226}"/>
              </a:ext>
            </a:extLst>
          </p:cNvPr>
          <p:cNvSpPr>
            <a:spLocks noGrp="1"/>
          </p:cNvSpPr>
          <p:nvPr>
            <p:ph type="dt" sz="half" idx="10"/>
          </p:nvPr>
        </p:nvSpPr>
        <p:spPr/>
        <p:txBody>
          <a:bodyPr/>
          <a:lstStyle>
            <a:lvl1pPr>
              <a:defRPr/>
            </a:lvl1pPr>
          </a:lstStyle>
          <a:p>
            <a:r>
              <a:rPr lang="en-US" altLang="en-US"/>
              <a:t>March 2022</a:t>
            </a:r>
          </a:p>
        </p:txBody>
      </p:sp>
      <p:sp>
        <p:nvSpPr>
          <p:cNvPr id="4" name="Footer Placeholder 3">
            <a:extLst>
              <a:ext uri="{FF2B5EF4-FFF2-40B4-BE49-F238E27FC236}">
                <a16:creationId xmlns:a16="http://schemas.microsoft.com/office/drawing/2014/main" xmlns="" id="{F1737E6C-69DC-2740-9FF9-0219509B6976}"/>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xmlns="" id="{1BAB28E2-4835-F042-84A0-84C9449E90A0}"/>
              </a:ext>
            </a:extLst>
          </p:cNvPr>
          <p:cNvSpPr>
            <a:spLocks noGrp="1"/>
          </p:cNvSpPr>
          <p:nvPr>
            <p:ph type="sldNum" sz="quarter" idx="12"/>
          </p:nvPr>
        </p:nvSpPr>
        <p:spPr/>
        <p:txBody>
          <a:bodyPr/>
          <a:lstStyle>
            <a:lvl1pPr>
              <a:defRPr/>
            </a:lvl1pPr>
          </a:lstStyle>
          <a:p>
            <a:r>
              <a:rPr lang="en-US" altLang="en-US"/>
              <a:t>Slide </a:t>
            </a:r>
            <a:fld id="{80E7CE0F-6A47-E342-9D61-07371175E3FA}" type="slidenum">
              <a:rPr lang="en-US" altLang="en-US"/>
              <a:pPr/>
              <a:t>‹Nr.›</a:t>
            </a:fld>
            <a:endParaRPr lang="en-US" altLang="en-US"/>
          </a:p>
        </p:txBody>
      </p:sp>
    </p:spTree>
    <p:extLst>
      <p:ext uri="{BB962C8B-B14F-4D97-AF65-F5344CB8AC3E}">
        <p14:creationId xmlns:p14="http://schemas.microsoft.com/office/powerpoint/2010/main" val="310344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6B95393-3617-9244-91F4-62B753B06228}"/>
              </a:ext>
            </a:extLst>
          </p:cNvPr>
          <p:cNvSpPr>
            <a:spLocks noGrp="1"/>
          </p:cNvSpPr>
          <p:nvPr>
            <p:ph type="dt" sz="half" idx="10"/>
          </p:nvPr>
        </p:nvSpPr>
        <p:spPr/>
        <p:txBody>
          <a:bodyPr/>
          <a:lstStyle>
            <a:lvl1pPr>
              <a:defRPr/>
            </a:lvl1pPr>
          </a:lstStyle>
          <a:p>
            <a:r>
              <a:rPr lang="en-US" altLang="en-US"/>
              <a:t>March 2022</a:t>
            </a:r>
          </a:p>
        </p:txBody>
      </p:sp>
      <p:sp>
        <p:nvSpPr>
          <p:cNvPr id="3" name="Footer Placeholder 2">
            <a:extLst>
              <a:ext uri="{FF2B5EF4-FFF2-40B4-BE49-F238E27FC236}">
                <a16:creationId xmlns:a16="http://schemas.microsoft.com/office/drawing/2014/main" xmlns="" id="{6D995743-5196-854E-A193-0AFC483CB02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xmlns="" id="{4248311D-CB25-7E49-8772-8314C70D5C87}"/>
              </a:ext>
            </a:extLst>
          </p:cNvPr>
          <p:cNvSpPr>
            <a:spLocks noGrp="1"/>
          </p:cNvSpPr>
          <p:nvPr>
            <p:ph type="sldNum" sz="quarter" idx="12"/>
          </p:nvPr>
        </p:nvSpPr>
        <p:spPr/>
        <p:txBody>
          <a:bodyPr/>
          <a:lstStyle>
            <a:lvl1pPr>
              <a:defRPr/>
            </a:lvl1pPr>
          </a:lstStyle>
          <a:p>
            <a:r>
              <a:rPr lang="en-US" altLang="en-US"/>
              <a:t>Slide </a:t>
            </a:r>
            <a:fld id="{C4BC67E7-1466-7C45-8EFB-619E00285674}" type="slidenum">
              <a:rPr lang="en-US" altLang="en-US"/>
              <a:pPr/>
              <a:t>‹Nr.›</a:t>
            </a:fld>
            <a:endParaRPr lang="en-US" altLang="en-US"/>
          </a:p>
        </p:txBody>
      </p:sp>
    </p:spTree>
    <p:extLst>
      <p:ext uri="{BB962C8B-B14F-4D97-AF65-F5344CB8AC3E}">
        <p14:creationId xmlns:p14="http://schemas.microsoft.com/office/powerpoint/2010/main" val="27699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58A67D-3AC9-0F4F-BD3F-E5E9823699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6BA7A63-7C3D-7C44-8BB9-8B516A3C0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5489594-B45A-2F49-A79C-5973D5AD26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210E284-EA44-9842-B3E5-4F99E4832C78}"/>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xmlns="" id="{7727F855-3644-304B-8226-C870595DAF0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xmlns="" id="{57127CB1-8CE4-EE4B-9402-995EC492EF19}"/>
              </a:ext>
            </a:extLst>
          </p:cNvPr>
          <p:cNvSpPr>
            <a:spLocks noGrp="1"/>
          </p:cNvSpPr>
          <p:nvPr>
            <p:ph type="sldNum" sz="quarter" idx="12"/>
          </p:nvPr>
        </p:nvSpPr>
        <p:spPr/>
        <p:txBody>
          <a:bodyPr/>
          <a:lstStyle>
            <a:lvl1pPr>
              <a:defRPr/>
            </a:lvl1pPr>
          </a:lstStyle>
          <a:p>
            <a:r>
              <a:rPr lang="en-US" altLang="en-US"/>
              <a:t>Slide </a:t>
            </a:r>
            <a:fld id="{21ABA8A8-2D72-8C4B-8D77-A1593640FC02}" type="slidenum">
              <a:rPr lang="en-US" altLang="en-US"/>
              <a:pPr/>
              <a:t>‹Nr.›</a:t>
            </a:fld>
            <a:endParaRPr lang="en-US" altLang="en-US"/>
          </a:p>
        </p:txBody>
      </p:sp>
    </p:spTree>
    <p:extLst>
      <p:ext uri="{BB962C8B-B14F-4D97-AF65-F5344CB8AC3E}">
        <p14:creationId xmlns:p14="http://schemas.microsoft.com/office/powerpoint/2010/main" val="28931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A93022-AF36-244B-B320-8C84ED4606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E558B52-D04D-334D-BD45-9BB0C39F5E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D330256A-D8A7-D940-A2C3-8FB887CBE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F494855-BCCC-904E-AD47-CF63F0E9148C}"/>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xmlns="" id="{160DFF0C-1046-9741-A9D5-7197E350A2C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xmlns="" id="{C05A8EA5-903C-3642-8CF5-854A5F452ABA}"/>
              </a:ext>
            </a:extLst>
          </p:cNvPr>
          <p:cNvSpPr>
            <a:spLocks noGrp="1"/>
          </p:cNvSpPr>
          <p:nvPr>
            <p:ph type="sldNum" sz="quarter" idx="12"/>
          </p:nvPr>
        </p:nvSpPr>
        <p:spPr/>
        <p:txBody>
          <a:bodyPr/>
          <a:lstStyle>
            <a:lvl1pPr>
              <a:defRPr/>
            </a:lvl1pPr>
          </a:lstStyle>
          <a:p>
            <a:r>
              <a:rPr lang="en-US" altLang="en-US"/>
              <a:t>Slide </a:t>
            </a:r>
            <a:fld id="{E8724107-C604-3C47-8E4D-33E02EA23453}" type="slidenum">
              <a:rPr lang="en-US" altLang="en-US"/>
              <a:pPr/>
              <a:t>‹Nr.›</a:t>
            </a:fld>
            <a:endParaRPr lang="en-US" altLang="en-US"/>
          </a:p>
        </p:txBody>
      </p:sp>
    </p:spTree>
    <p:extLst>
      <p:ext uri="{BB962C8B-B14F-4D97-AF65-F5344CB8AC3E}">
        <p14:creationId xmlns:p14="http://schemas.microsoft.com/office/powerpoint/2010/main" val="273798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5B026374-273B-CF49-8D18-793CE88BEAF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xmlns="" id="{37F9A6AA-A512-5D44-8599-E3A26358173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AB2016FA-C56F-894E-ADD0-90D368CFFF86}"/>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a:extLst>
              <a:ext uri="{FF2B5EF4-FFF2-40B4-BE49-F238E27FC236}">
                <a16:creationId xmlns:a16="http://schemas.microsoft.com/office/drawing/2014/main" xmlns="" id="{E9D8BB87-F255-2544-AABA-6AC1ADC88273}"/>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xmlns="" id="{5A5DC1FA-C267-9F44-A347-85489C29F2C7}"/>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A5EE7FC-5303-AE41-A8BE-F775DD1AB38F}" type="slidenum">
              <a:rPr lang="en-US" altLang="en-US"/>
              <a:pPr/>
              <a:t>‹Nr.›</a:t>
            </a:fld>
            <a:endParaRPr lang="en-US" altLang="en-US"/>
          </a:p>
        </p:txBody>
      </p:sp>
      <p:sp>
        <p:nvSpPr>
          <p:cNvPr id="1031" name="Rectangle 7">
            <a:extLst>
              <a:ext uri="{FF2B5EF4-FFF2-40B4-BE49-F238E27FC236}">
                <a16:creationId xmlns:a16="http://schemas.microsoft.com/office/drawing/2014/main" xmlns="" id="{C6A87ACE-C04F-A24B-8F8F-38DA7A854CE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a:t>
            </a:r>
            <a:r>
              <a:rPr lang="en-US" altLang="en-US" sz="1400" b="1" dirty="0" smtClean="0"/>
              <a:t>15-23-0084-00&gt;</a:t>
            </a:r>
            <a:endParaRPr lang="en-US" altLang="en-US" sz="1400" b="1" dirty="0"/>
          </a:p>
        </p:txBody>
      </p:sp>
      <p:sp>
        <p:nvSpPr>
          <p:cNvPr id="1032" name="Line 8">
            <a:extLst>
              <a:ext uri="{FF2B5EF4-FFF2-40B4-BE49-F238E27FC236}">
                <a16:creationId xmlns:a16="http://schemas.microsoft.com/office/drawing/2014/main" xmlns="" id="{D64A178D-34E3-FF4E-93C5-EAB94483007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xmlns="" id="{50862FE8-F2A7-BA48-96B0-BDE6AE06690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xmlns="" id="{39248EA4-7AAF-8E43-B686-1E5E7EC7DE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2/15-22-0694-01-03ma-lb193-consolidated-comments.xls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xmlns="" id="{724A89FB-E9AE-7A45-A7F2-5CDD78A3635D}"/>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
        <p:nvSpPr>
          <p:cNvPr id="5"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6" name="Slide Number Placeholder 3">
            <a:extLst>
              <a:ext uri="{FF2B5EF4-FFF2-40B4-BE49-F238E27FC236}">
                <a16:creationId xmlns:a16="http://schemas.microsoft.com/office/drawing/2014/main" xmlns="" id="{2874AC78-F9AA-AC47-95A4-821DC4E91D61}"/>
              </a:ext>
            </a:extLst>
          </p:cNvPr>
          <p:cNvSpPr>
            <a:spLocks noGrp="1"/>
          </p:cNvSpPr>
          <p:nvPr>
            <p:ph type="sldNum" sz="quarter" idx="12"/>
          </p:nvPr>
        </p:nvSpPr>
        <p:spPr/>
        <p:txBody>
          <a:bodyPr/>
          <a:lstStyle/>
          <a:p>
            <a:r>
              <a:rPr lang="en-US" altLang="en-US"/>
              <a:t>Slide </a:t>
            </a:r>
            <a:fld id="{AD0DF77F-603B-444D-B952-0DC6F32EAC41}" type="slidenum">
              <a:rPr lang="en-US" altLang="en-US"/>
              <a:pPr/>
              <a:t>1</a:t>
            </a:fld>
            <a:endParaRPr lang="en-US" altLang="en-US"/>
          </a:p>
        </p:txBody>
      </p:sp>
      <p:sp>
        <p:nvSpPr>
          <p:cNvPr id="27651" name="Rectangle 3">
            <a:extLst>
              <a:ext uri="{FF2B5EF4-FFF2-40B4-BE49-F238E27FC236}">
                <a16:creationId xmlns:a16="http://schemas.microsoft.com/office/drawing/2014/main" xmlns="" id="{85BCDA09-C4AF-5245-B4AB-FAD69DD48B9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[Report to EC for Approval of </a:t>
            </a:r>
            <a:r>
              <a:rPr lang="en-US" altLang="en-US" sz="1600" dirty="0" smtClean="0"/>
              <a:t>P802.15.3-RevB </a:t>
            </a:r>
            <a:r>
              <a:rPr lang="en-US" altLang="en-US" sz="1600" dirty="0"/>
              <a:t>to go to SA Ballot]	</a:t>
            </a:r>
          </a:p>
          <a:p>
            <a:r>
              <a:rPr lang="en-US" altLang="en-US" sz="1600" b="1" dirty="0"/>
              <a:t>Date Submitted: </a:t>
            </a:r>
            <a:r>
              <a:rPr lang="en-US" altLang="en-US" sz="1600" dirty="0" smtClean="0"/>
              <a:t>[22 January 2023]</a:t>
            </a:r>
            <a:r>
              <a:rPr lang="en-US" altLang="en-US" sz="1600" dirty="0"/>
              <a:t>	</a:t>
            </a:r>
          </a:p>
          <a:p>
            <a:r>
              <a:rPr lang="en-US" altLang="en-US" sz="1600" b="1" dirty="0"/>
              <a:t>Source:</a:t>
            </a:r>
            <a:r>
              <a:rPr lang="en-US" altLang="en-US" sz="1600" dirty="0"/>
              <a:t> </a:t>
            </a:r>
            <a:r>
              <a:rPr lang="en-US" altLang="en-US" sz="1600" dirty="0" smtClean="0"/>
              <a:t>[Thomas Kürner] </a:t>
            </a:r>
            <a:r>
              <a:rPr lang="en-US" altLang="en-US" sz="1600" dirty="0"/>
              <a:t>Company </a:t>
            </a:r>
            <a:r>
              <a:rPr lang="en-US" altLang="en-US" sz="1600" dirty="0" smtClean="0"/>
              <a:t>[TU Braunschweig]</a:t>
            </a:r>
            <a:endParaRPr lang="en-US" altLang="en-US" sz="1600" dirty="0"/>
          </a:p>
          <a:p>
            <a:r>
              <a:rPr lang="en-US" altLang="en-US" sz="1600" dirty="0"/>
              <a:t>Address </a:t>
            </a:r>
            <a:r>
              <a:rPr lang="en-US" altLang="en-US" sz="1600" dirty="0" smtClean="0"/>
              <a:t>[</a:t>
            </a:r>
            <a:r>
              <a:rPr lang="en-US" altLang="en-US" sz="1600" dirty="0" err="1" smtClean="0"/>
              <a:t>Schleinitzstr</a:t>
            </a:r>
            <a:r>
              <a:rPr lang="en-US" altLang="en-US" sz="1600" dirty="0" smtClean="0"/>
              <a:t>. 22]</a:t>
            </a:r>
            <a:endParaRPr lang="en-US" altLang="en-US" sz="1600" dirty="0"/>
          </a:p>
          <a:p>
            <a:r>
              <a:rPr lang="en-US" altLang="en-US" sz="1600" dirty="0"/>
              <a:t>Voice</a:t>
            </a:r>
            <a:r>
              <a:rPr lang="en-US" altLang="en-US" sz="1600" dirty="0" smtClean="0"/>
              <a:t>:[], </a:t>
            </a:r>
            <a:r>
              <a:rPr lang="en-US" altLang="en-US" sz="1600" dirty="0"/>
              <a:t>FAX: </a:t>
            </a:r>
            <a:r>
              <a:rPr lang="en-US" altLang="en-US" sz="1600" dirty="0" smtClean="0"/>
              <a:t>[], </a:t>
            </a:r>
            <a:r>
              <a:rPr lang="en-US" altLang="en-US" sz="1600" dirty="0"/>
              <a:t>E-Mail</a:t>
            </a:r>
            <a:r>
              <a:rPr lang="en-US" altLang="en-US" sz="1600" dirty="0" smtClean="0"/>
              <a:t>:[t.Kuerner@tu-bs</a:t>
            </a:r>
            <a:r>
              <a:rPr lang="en-US" altLang="en-US" sz="1600" dirty="0" smtClean="0"/>
              <a:t>.de</a:t>
            </a:r>
            <a:endParaRPr lang="en-US" altLang="en-US" sz="1600" dirty="0"/>
          </a:p>
          <a:p>
            <a:pPr>
              <a:spcBef>
                <a:spcPts val="600"/>
              </a:spcBef>
              <a:spcAft>
                <a:spcPts val="600"/>
              </a:spcAft>
            </a:pPr>
            <a:r>
              <a:rPr lang="en-US" altLang="en-US" sz="1600" b="1" dirty="0"/>
              <a:t>Re:</a:t>
            </a:r>
            <a:r>
              <a:rPr lang="en-US" altLang="en-US" sz="1600" dirty="0"/>
              <a:t> </a:t>
            </a:r>
            <a:r>
              <a:rPr lang="en-US" altLang="en-US" sz="1600" dirty="0" smtClean="0"/>
              <a:t>N/A</a:t>
            </a:r>
            <a:r>
              <a:rPr lang="en-US" altLang="en-US" dirty="0"/>
              <a:t>	</a:t>
            </a:r>
          </a:p>
          <a:p>
            <a:pPr>
              <a:spcBef>
                <a:spcPts val="600"/>
              </a:spcBef>
              <a:spcAft>
                <a:spcPts val="600"/>
              </a:spcAft>
            </a:pPr>
            <a:r>
              <a:rPr lang="en-US" altLang="en-US" sz="1600" b="1" dirty="0"/>
              <a:t>Abstract:</a:t>
            </a:r>
            <a:r>
              <a:rPr lang="en-US" altLang="en-US" sz="1600" dirty="0"/>
              <a:t>	[Background report on WG ballot of </a:t>
            </a:r>
            <a:r>
              <a:rPr lang="en-US" altLang="en-US" sz="1600" dirty="0" smtClean="0"/>
              <a:t>P802.15.3-RevB</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[Information of EC.]</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smtClean="0">
                <a:solidFill>
                  <a:srgbClr val="000000"/>
                </a:solidFill>
                <a:latin typeface="Times New Roman"/>
                <a:ea typeface="ＭＳ Ｐゴシック"/>
              </a:rPr>
              <a:t>P802.15.3-RevB</a:t>
            </a:r>
            <a:r>
              <a:rPr lang="en-US" sz="2400" b="1" spc="-1" dirty="0" smtClean="0">
                <a:solidFill>
                  <a:srgbClr val="000000"/>
                </a:solidFill>
                <a:latin typeface="Times New Roman"/>
                <a:ea typeface="MS Gothic"/>
              </a:rPr>
              <a:t> </a:t>
            </a:r>
            <a:r>
              <a:rPr lang="en-US" sz="2400" b="1" spc="-1" dirty="0">
                <a:solidFill>
                  <a:srgbClr val="000000"/>
                </a:solidFill>
                <a:latin typeface="Times New Roman"/>
                <a:ea typeface="MS Gothic"/>
              </a:rPr>
              <a:t>Timeline</a:t>
            </a:r>
            <a:endParaRPr lang="en-US" sz="2400" spc="-1" dirty="0">
              <a:latin typeface="Arial"/>
            </a:endParaRPr>
          </a:p>
        </p:txBody>
      </p:sp>
      <p:graphicFrame>
        <p:nvGraphicFramePr>
          <p:cNvPr id="223" name="Table 5"/>
          <p:cNvGraphicFramePr/>
          <p:nvPr>
            <p:extLst>
              <p:ext uri="{D42A27DB-BD31-4B8C-83A1-F6EECF244321}">
                <p14:modId xmlns:p14="http://schemas.microsoft.com/office/powerpoint/2010/main" val="1338182575"/>
              </p:ext>
            </p:extLst>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xmlns="" val="20000"/>
                    </a:ext>
                  </a:extLst>
                </a:gridCol>
                <a:gridCol w="1563300">
                  <a:extLst>
                    <a:ext uri="{9D8B030D-6E8A-4147-A177-3AD203B41FA5}">
                      <a16:colId xmlns:a16="http://schemas.microsoft.com/office/drawing/2014/main" xmlns="" val="20001"/>
                    </a:ext>
                  </a:extLst>
                </a:gridCol>
                <a:gridCol w="2131650">
                  <a:extLst>
                    <a:ext uri="{9D8B030D-6E8A-4147-A177-3AD203B41FA5}">
                      <a16:colId xmlns:a16="http://schemas.microsoft.com/office/drawing/2014/main" xmlns=""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xmlns="" val="10000"/>
                  </a:ext>
                </a:extLst>
              </a:tr>
              <a:tr h="278100">
                <a:tc>
                  <a:txBody>
                    <a:bodyPr/>
                    <a:lstStyle/>
                    <a:p>
                      <a:pPr>
                        <a:lnSpc>
                          <a:spcPct val="100000"/>
                        </a:lnSpc>
                      </a:pPr>
                      <a:r>
                        <a:rPr lang="en-US" sz="1400" b="0" strike="noStrike" spc="-1">
                          <a:solidFill>
                            <a:srgbClr val="000000"/>
                          </a:solidFill>
                          <a:latin typeface="Times New Roman"/>
                          <a:ea typeface="MS Gothic"/>
                        </a:rPr>
                        <a:t>First SA Ballot</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smtClean="0">
                          <a:solidFill>
                            <a:srgbClr val="000000"/>
                          </a:solidFill>
                          <a:latin typeface="Times New Roman"/>
                          <a:ea typeface="MS Gothic"/>
                        </a:rPr>
                        <a:t>Feb 8,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smtClean="0">
                          <a:solidFill>
                            <a:srgbClr val="000000"/>
                          </a:solidFill>
                          <a:latin typeface="Times New Roman"/>
                          <a:ea typeface="MS Gothic"/>
                        </a:rPr>
                        <a:t>Mar </a:t>
                      </a:r>
                      <a:r>
                        <a:rPr lang="en-US" sz="1400" b="0" strike="noStrike" spc="-1" dirty="0">
                          <a:solidFill>
                            <a:srgbClr val="000000"/>
                          </a:solidFill>
                          <a:latin typeface="Times New Roman"/>
                          <a:ea typeface="MS Gothic"/>
                        </a:rPr>
                        <a:t>10, </a:t>
                      </a:r>
                      <a:r>
                        <a:rPr lang="en-US" sz="1400" b="0" strike="noStrike" spc="-1" dirty="0" smtClean="0">
                          <a:solidFill>
                            <a:srgbClr val="000000"/>
                          </a:solidFill>
                          <a:latin typeface="Times New Roman"/>
                          <a:ea typeface="MS Gothic"/>
                        </a:rPr>
                        <a:t>2022</a:t>
                      </a:r>
                      <a:endParaRPr lang="en-US" sz="1400" b="0" strike="noStrike" spc="-1" dirty="0">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xmlns="" val="10001"/>
                  </a:ext>
                </a:extLst>
              </a:tr>
              <a:tr h="278100">
                <a:tc>
                  <a:txBody>
                    <a:bodyPr/>
                    <a:lstStyle/>
                    <a:p>
                      <a:pPr>
                        <a:lnSpc>
                          <a:spcPct val="100000"/>
                        </a:lnSpc>
                      </a:pPr>
                      <a:r>
                        <a:rPr lang="en-US" sz="1400" b="0" strike="noStrike" spc="-1">
                          <a:solidFill>
                            <a:srgbClr val="000000"/>
                          </a:solidFill>
                          <a:latin typeface="Times New Roman"/>
                          <a:ea typeface="MS Gothic"/>
                        </a:rPr>
                        <a:t>Second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smtClean="0">
                          <a:solidFill>
                            <a:srgbClr val="000000"/>
                          </a:solidFill>
                          <a:latin typeface="Times New Roman"/>
                          <a:ea typeface="MS Gothic"/>
                        </a:rPr>
                        <a:t>Mar 17,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smtClean="0">
                          <a:solidFill>
                            <a:srgbClr val="000000"/>
                          </a:solidFill>
                          <a:latin typeface="Times New Roman"/>
                          <a:ea typeface="MS Gothic"/>
                        </a:rPr>
                        <a:t>Apr 1,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xmlns="" val="10002"/>
                  </a:ext>
                </a:extLst>
              </a:tr>
              <a:tr h="278100">
                <a:tc>
                  <a:txBody>
                    <a:bodyPr/>
                    <a:lstStyle/>
                    <a:p>
                      <a:pPr>
                        <a:lnSpc>
                          <a:spcPct val="100000"/>
                        </a:lnSpc>
                      </a:pPr>
                      <a:r>
                        <a:rPr lang="en-US" sz="1400" b="0" strike="noStrike" spc="-1">
                          <a:solidFill>
                            <a:srgbClr val="000000"/>
                          </a:solidFill>
                          <a:latin typeface="Times New Roman"/>
                          <a:ea typeface="MS Gothic"/>
                        </a:rPr>
                        <a:t>Third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smtClean="0">
                          <a:solidFill>
                            <a:srgbClr val="000000"/>
                          </a:solidFill>
                          <a:latin typeface="Times New Roman"/>
                          <a:ea typeface="MS Gothic"/>
                        </a:rPr>
                        <a:t>Apr 15,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smtClean="0">
                          <a:solidFill>
                            <a:srgbClr val="000000"/>
                          </a:solidFill>
                          <a:latin typeface="Times New Roman"/>
                          <a:ea typeface="MS Gothic"/>
                        </a:rPr>
                        <a:t>Apr</a:t>
                      </a:r>
                      <a:r>
                        <a:rPr lang="en-US" sz="1400" b="0" strike="noStrike" spc="-1" baseline="0" dirty="0" smtClean="0">
                          <a:solidFill>
                            <a:srgbClr val="000000"/>
                          </a:solidFill>
                          <a:latin typeface="Times New Roman"/>
                          <a:ea typeface="MS Gothic"/>
                        </a:rPr>
                        <a:t> 30,</a:t>
                      </a:r>
                      <a:r>
                        <a:rPr lang="en-US" sz="1400" b="0" strike="noStrike" spc="-1" dirty="0" smtClean="0">
                          <a:solidFill>
                            <a:srgbClr val="000000"/>
                          </a:solidFill>
                          <a:latin typeface="Times New Roman"/>
                          <a:ea typeface="MS Gothic"/>
                        </a:rPr>
                        <a:t>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xmlns="" val="10003"/>
                  </a:ext>
                </a:extLst>
              </a:tr>
              <a:tr h="278100">
                <a:tc>
                  <a:txBody>
                    <a:bodyPr/>
                    <a:lstStyle/>
                    <a:p>
                      <a:pPr>
                        <a:lnSpc>
                          <a:spcPct val="100000"/>
                        </a:lnSpc>
                      </a:pPr>
                      <a:r>
                        <a:rPr lang="en-US" sz="1400" b="0" strike="noStrike" spc="-1">
                          <a:solidFill>
                            <a:srgbClr val="000000"/>
                          </a:solidFill>
                          <a:latin typeface="Times New Roman"/>
                          <a:ea typeface="MS Gothic"/>
                        </a:rPr>
                        <a:t>EC to Revcom</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Jun </a:t>
                      </a:r>
                      <a:r>
                        <a:rPr lang="en-US" sz="1400" b="0" strike="noStrike" spc="-1" dirty="0" smtClean="0">
                          <a:solidFill>
                            <a:srgbClr val="000000"/>
                          </a:solidFill>
                          <a:latin typeface="Times New Roman"/>
                          <a:ea typeface="MS Gothic"/>
                        </a:rPr>
                        <a:t>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xmlns="" val="10004"/>
                  </a:ext>
                </a:extLst>
              </a:tr>
              <a:tr h="278100">
                <a:tc>
                  <a:txBody>
                    <a:bodyPr/>
                    <a:lstStyle/>
                    <a:p>
                      <a:pPr>
                        <a:lnSpc>
                          <a:spcPct val="100000"/>
                        </a:lnSpc>
                      </a:pPr>
                      <a:r>
                        <a:rPr lang="en-US" sz="1400" b="0" strike="noStrike" spc="-1">
                          <a:solidFill>
                            <a:srgbClr val="000000"/>
                          </a:solidFill>
                          <a:latin typeface="Times New Roman"/>
                          <a:ea typeface="MS Gothic"/>
                        </a:rPr>
                        <a:t>Revcom to SB</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Jul </a:t>
                      </a:r>
                      <a:r>
                        <a:rPr lang="en-US" sz="1400" b="0" strike="noStrike" spc="-1" dirty="0" smtClean="0">
                          <a:solidFill>
                            <a:srgbClr val="000000"/>
                          </a:solidFill>
                          <a:latin typeface="Times New Roman"/>
                          <a:ea typeface="MS Gothic"/>
                        </a:rPr>
                        <a:t>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xmlns="" val="10005"/>
                  </a:ext>
                </a:extLst>
              </a:tr>
            </a:tbl>
          </a:graphicData>
        </a:graphic>
      </p:graphicFrame>
      <p:sp>
        <p:nvSpPr>
          <p:cNvPr id="4" name="Slide Number Placeholder 3">
            <a:extLst>
              <a:ext uri="{FF2B5EF4-FFF2-40B4-BE49-F238E27FC236}">
                <a16:creationId xmlns:a16="http://schemas.microsoft.com/office/drawing/2014/main" xmlns="" id="{BE94BC2C-45C4-E24C-8E51-0D9F0E18722C}"/>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10</a:t>
            </a:fld>
            <a:endParaRPr lang="en-US" altLang="en-US"/>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8"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246717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
        <p:nvSpPr>
          <p:cNvPr id="6" name="Slide Number Placeholder 5">
            <a:extLst>
              <a:ext uri="{FF2B5EF4-FFF2-40B4-BE49-F238E27FC236}">
                <a16:creationId xmlns:a16="http://schemas.microsoft.com/office/drawing/2014/main" xmlns=""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11</a:t>
            </a:fld>
            <a:endParaRPr lang="en-US" altLang="en-US"/>
          </a:p>
        </p:txBody>
      </p:sp>
      <p:sp>
        <p:nvSpPr>
          <p:cNvPr id="4098" name="Rectangle 2">
            <a:extLst>
              <a:ext uri="{FF2B5EF4-FFF2-40B4-BE49-F238E27FC236}">
                <a16:creationId xmlns:a16="http://schemas.microsoft.com/office/drawing/2014/main" xmlns=""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xmlns=""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000" dirty="0"/>
              <a:t>WG: </a:t>
            </a:r>
          </a:p>
          <a:p>
            <a:pPr marL="0" indent="0">
              <a:buNone/>
            </a:pPr>
            <a:r>
              <a:rPr lang="en-US" sz="1800" i="1" dirty="0" smtClean="0"/>
              <a:t>	WG </a:t>
            </a:r>
            <a:r>
              <a:rPr lang="en-US" sz="1800" i="1" dirty="0"/>
              <a:t>802.15 has reviewed and approves the CSD </a:t>
            </a:r>
            <a:r>
              <a:rPr lang="en-US" sz="1800" i="1" dirty="0" smtClean="0"/>
              <a:t>15-21-0477-04-03ma-	draft-csd-15-3ma.docx</a:t>
            </a:r>
            <a:r>
              <a:rPr lang="en-US" sz="1800" i="1" dirty="0"/>
              <a:t>, and the CA document </a:t>
            </a:r>
            <a:r>
              <a:rPr lang="en-US" sz="1800" i="1" dirty="0" smtClean="0"/>
              <a:t>15-22-0462-05-03ma-	coexistence-assurance.doc</a:t>
            </a:r>
            <a:r>
              <a:rPr lang="en-US" sz="1800" i="1" dirty="0"/>
              <a:t>; and requests unconditional approval from </a:t>
            </a:r>
            <a:r>
              <a:rPr lang="en-US" sz="1800" i="1" dirty="0" smtClean="0"/>
              <a:t>	the </a:t>
            </a:r>
            <a:r>
              <a:rPr lang="en-US" sz="1800" i="1" dirty="0"/>
              <a:t>EC to submit P802-15-3-Rev B-D4.pdf  to Standards Association </a:t>
            </a:r>
            <a:r>
              <a:rPr lang="en-US" sz="1800" i="1" dirty="0" smtClean="0"/>
              <a:t>	ballot.</a:t>
            </a:r>
            <a:endParaRPr lang="en-US" sz="1800" dirty="0"/>
          </a:p>
          <a:p>
            <a:pPr marL="0" indent="0">
              <a:buNone/>
            </a:pPr>
            <a:r>
              <a:rPr lang="en-US" sz="1800" dirty="0" smtClean="0"/>
              <a:t>	Moved </a:t>
            </a:r>
            <a:r>
              <a:rPr lang="en-US" sz="1800" dirty="0"/>
              <a:t>By: Thomas Kürner</a:t>
            </a:r>
          </a:p>
          <a:p>
            <a:pPr marL="0" indent="0">
              <a:buNone/>
            </a:pPr>
            <a:r>
              <a:rPr lang="en-US" sz="1800" dirty="0" smtClean="0"/>
              <a:t>	Seconded </a:t>
            </a:r>
            <a:r>
              <a:rPr lang="en-US" sz="1800" dirty="0"/>
              <a:t>By: Phil </a:t>
            </a:r>
            <a:r>
              <a:rPr lang="en-US" sz="1800" dirty="0" smtClean="0"/>
              <a:t>Beecher</a:t>
            </a:r>
          </a:p>
          <a:p>
            <a:pPr marL="0" indent="0">
              <a:buNone/>
            </a:pPr>
            <a:r>
              <a:rPr lang="en-US" altLang="en-US" sz="1800" dirty="0" smtClean="0"/>
              <a:t>	Vote</a:t>
            </a:r>
            <a:r>
              <a:rPr lang="en-US" altLang="en-US" sz="1800" dirty="0"/>
              <a:t>: </a:t>
            </a:r>
            <a:r>
              <a:rPr lang="en-US" altLang="en-US" sz="1800" dirty="0" smtClean="0"/>
              <a:t>30/0/1 </a:t>
            </a:r>
            <a:r>
              <a:rPr lang="en-US" altLang="en-US" sz="1800" dirty="0"/>
              <a:t>(Y/N/A), motion carries</a:t>
            </a:r>
          </a:p>
          <a:p>
            <a:r>
              <a:rPr lang="en-US" altLang="en-US" sz="2000" dirty="0"/>
              <a:t>802 EC: </a:t>
            </a:r>
          </a:p>
          <a:p>
            <a:pPr marL="857250" lvl="2" indent="0">
              <a:buNone/>
            </a:pPr>
            <a:r>
              <a:rPr lang="en-US" altLang="en-US" sz="1800" i="1" dirty="0"/>
              <a:t>Unconditionally approve sending IEEE </a:t>
            </a:r>
            <a:r>
              <a:rPr lang="en-US" altLang="en-US" sz="1800" i="1" dirty="0" smtClean="0"/>
              <a:t>P802.15.3-RevB </a:t>
            </a:r>
            <a:r>
              <a:rPr lang="en-US" altLang="en-US" sz="1800" i="1" dirty="0"/>
              <a:t>1 to Standards Association ballot</a:t>
            </a:r>
          </a:p>
          <a:p>
            <a:pPr marL="457200" lvl="1" indent="0">
              <a:buNone/>
            </a:pPr>
            <a:r>
              <a:rPr lang="en-US" altLang="en-US" sz="2000" i="1" dirty="0" smtClean="0"/>
              <a:t>	</a:t>
            </a:r>
            <a:r>
              <a:rPr lang="en-US" altLang="en-US" sz="1800" dirty="0" smtClean="0"/>
              <a:t>Moved by: Powell</a:t>
            </a:r>
          </a:p>
          <a:p>
            <a:pPr marL="457200" lvl="1" indent="0">
              <a:buNone/>
            </a:pPr>
            <a:r>
              <a:rPr lang="en-US" altLang="en-US" sz="1800" dirty="0"/>
              <a:t>	</a:t>
            </a:r>
            <a:r>
              <a:rPr lang="en-US" altLang="en-US" sz="1800" dirty="0" smtClean="0"/>
              <a:t>seconded by: </a:t>
            </a:r>
            <a:endParaRPr lang="en-US" altLang="en-US" sz="1800" dirty="0"/>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smtClean="0">
                <a:solidFill>
                  <a:srgbClr val="000000"/>
                </a:solidFill>
                <a:latin typeface="Times New Roman"/>
                <a:ea typeface="MS Gothic"/>
              </a:rPr>
              <a:t>P802.15.3-RevB </a:t>
            </a:r>
            <a:r>
              <a:rPr lang="en-US" sz="2400" b="1" spc="-1" dirty="0">
                <a:solidFill>
                  <a:srgbClr val="000000"/>
                </a:solidFill>
                <a:latin typeface="Times New Roman"/>
                <a:ea typeface="MS Gothic"/>
              </a:rPr>
              <a:t>Report to EC on Unconditional Approval to go to SA Ballot</a:t>
            </a:r>
            <a:endParaRPr lang="en-US" sz="2400" spc="-1" dirty="0">
              <a:latin typeface="Arial"/>
            </a:endParaRPr>
          </a:p>
        </p:txBody>
      </p:sp>
      <p:sp>
        <p:nvSpPr>
          <p:cNvPr id="175" name="CustomShape 2"/>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a:t>
            </a:r>
            <a:r>
              <a:rPr lang="en-US" sz="1500" spc="-1" dirty="0" smtClean="0">
                <a:solidFill>
                  <a:srgbClr val="000000"/>
                </a:solidFill>
                <a:latin typeface="Times New Roman"/>
                <a:ea typeface="MS Gothic"/>
              </a:rPr>
              <a:t>2023-01-20</a:t>
            </a:r>
            <a:endParaRPr lang="en-US" sz="1500" spc="-1" dirty="0">
              <a:solidFill>
                <a:srgbClr val="000000"/>
              </a:solidFill>
              <a:latin typeface="Times New Roman"/>
              <a:ea typeface="MS Gothic"/>
            </a:endParaRPr>
          </a:p>
          <a:p>
            <a:pPr algn="ctr">
              <a:spcBef>
                <a:spcPts val="374"/>
              </a:spcBef>
            </a:pPr>
            <a:endParaRPr lang="en-US" sz="1500" spc="-1" dirty="0">
              <a:latin typeface="Arial"/>
            </a:endParaRPr>
          </a:p>
        </p:txBody>
      </p:sp>
      <p:sp>
        <p:nvSpPr>
          <p:cNvPr id="179" name="CustomShape 6"/>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180" name="Table 7"/>
          <p:cNvGraphicFramePr/>
          <p:nvPr>
            <p:extLst>
              <p:ext uri="{D42A27DB-BD31-4B8C-83A1-F6EECF244321}">
                <p14:modId xmlns:p14="http://schemas.microsoft.com/office/powerpoint/2010/main" val="3802089701"/>
              </p:ext>
            </p:extLst>
          </p:nvPr>
        </p:nvGraphicFramePr>
        <p:xfrm>
          <a:off x="914399" y="2968650"/>
          <a:ext cx="7848599" cy="2203200"/>
        </p:xfrm>
        <a:graphic>
          <a:graphicData uri="http://schemas.openxmlformats.org/drawingml/2006/table">
            <a:tbl>
              <a:tblPr/>
              <a:tblGrid>
                <a:gridCol w="1337364">
                  <a:extLst>
                    <a:ext uri="{9D8B030D-6E8A-4147-A177-3AD203B41FA5}">
                      <a16:colId xmlns:a16="http://schemas.microsoft.com/office/drawing/2014/main" xmlns="" val="20000"/>
                    </a:ext>
                  </a:extLst>
                </a:gridCol>
                <a:gridCol w="1574844">
                  <a:extLst>
                    <a:ext uri="{9D8B030D-6E8A-4147-A177-3AD203B41FA5}">
                      <a16:colId xmlns:a16="http://schemas.microsoft.com/office/drawing/2014/main" xmlns="" val="20001"/>
                    </a:ext>
                  </a:extLst>
                </a:gridCol>
                <a:gridCol w="1138287">
                  <a:extLst>
                    <a:ext uri="{9D8B030D-6E8A-4147-A177-3AD203B41FA5}">
                      <a16:colId xmlns:a16="http://schemas.microsoft.com/office/drawing/2014/main" xmlns="" val="20002"/>
                    </a:ext>
                  </a:extLst>
                </a:gridCol>
                <a:gridCol w="755322">
                  <a:extLst>
                    <a:ext uri="{9D8B030D-6E8A-4147-A177-3AD203B41FA5}">
                      <a16:colId xmlns:a16="http://schemas.microsoft.com/office/drawing/2014/main" xmlns="" val="20003"/>
                    </a:ext>
                  </a:extLst>
                </a:gridCol>
                <a:gridCol w="3042782">
                  <a:extLst>
                    <a:ext uri="{9D8B030D-6E8A-4147-A177-3AD203B41FA5}">
                      <a16:colId xmlns:a16="http://schemas.microsoft.com/office/drawing/2014/main" xmlns="" val="20004"/>
                    </a:ext>
                  </a:extLst>
                </a:gridCol>
              </a:tblGrid>
              <a:tr h="550530">
                <a:tc>
                  <a:txBody>
                    <a:bodyPr/>
                    <a:lstStyle/>
                    <a:p>
                      <a:pPr>
                        <a:lnSpc>
                          <a:spcPct val="100000"/>
                        </a:lnSpc>
                      </a:pPr>
                      <a:r>
                        <a:rPr lang="en-US" sz="1400" b="1" strike="noStrike" spc="-1" dirty="0">
                          <a:solidFill>
                            <a:srgbClr val="000000"/>
                          </a:solidFill>
                          <a:latin typeface="Arial"/>
                          <a:ea typeface="DejaVu Sans"/>
                        </a:rPr>
                        <a:t>Name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xmlns="" val="10000"/>
                  </a:ext>
                </a:extLst>
              </a:tr>
              <a:tr h="550530">
                <a:tc>
                  <a:txBody>
                    <a:bodyPr/>
                    <a:lstStyle/>
                    <a:p>
                      <a:pPr>
                        <a:lnSpc>
                          <a:spcPct val="100000"/>
                        </a:lnSpc>
                      </a:pPr>
                      <a:r>
                        <a:rPr lang="en-US" sz="1400" b="0" strike="noStrike" spc="-1" dirty="0" smtClean="0">
                          <a:solidFill>
                            <a:srgbClr val="000000"/>
                          </a:solidFill>
                          <a:latin typeface="Arial"/>
                          <a:ea typeface="DejaVu Sans"/>
                        </a:rPr>
                        <a:t>Thomas</a:t>
                      </a:r>
                      <a:r>
                        <a:rPr lang="en-US" sz="1400" b="0" strike="noStrike" spc="-1" baseline="0" dirty="0" smtClean="0">
                          <a:solidFill>
                            <a:srgbClr val="000000"/>
                          </a:solidFill>
                          <a:latin typeface="Arial"/>
                          <a:ea typeface="DejaVu Sans"/>
                        </a:rPr>
                        <a:t> Kürner</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smtClean="0">
                          <a:solidFill>
                            <a:srgbClr val="000000"/>
                          </a:solidFill>
                          <a:latin typeface="Arial"/>
                          <a:ea typeface="DejaVu Sans"/>
                        </a:rPr>
                        <a:t>TU Braunschweig</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smtClean="0">
                          <a:solidFill>
                            <a:srgbClr val="000000"/>
                          </a:solidFill>
                          <a:latin typeface="Arial"/>
                          <a:ea typeface="DejaVu Sans"/>
                        </a:rPr>
                        <a:t>t.kuerner@tu-bs.de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xmlns="" val="10001"/>
                  </a:ext>
                </a:extLst>
              </a:tr>
              <a:tr h="550530">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xmlns=""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xmlns="" val="10003"/>
                  </a:ext>
                </a:extLst>
              </a:tr>
            </a:tbl>
          </a:graphicData>
        </a:graphic>
      </p:graphicFrame>
      <p:sp>
        <p:nvSpPr>
          <p:cNvPr id="2" name="Date Placeholder 1">
            <a:extLst>
              <a:ext uri="{FF2B5EF4-FFF2-40B4-BE49-F238E27FC236}">
                <a16:creationId xmlns:a16="http://schemas.microsoft.com/office/drawing/2014/main" xmlns="" id="{ACF993E0-B1CF-F74A-9D66-6401F057326E}"/>
              </a:ext>
            </a:extLst>
          </p:cNvPr>
          <p:cNvSpPr>
            <a:spLocks noGrp="1"/>
          </p:cNvSpPr>
          <p:nvPr>
            <p:ph type="dt" sz="half" idx="10"/>
          </p:nvPr>
        </p:nvSpPr>
        <p:spPr>
          <a:xfrm>
            <a:off x="685800" y="378281"/>
            <a:ext cx="1600200" cy="215444"/>
          </a:xfrm>
        </p:spPr>
        <p:txBody>
          <a:bodyPr/>
          <a:lstStyle/>
          <a:p>
            <a:r>
              <a:rPr lang="en-US" altLang="en-US" dirty="0" err="1" smtClean="0"/>
              <a:t>Jnauary</a:t>
            </a:r>
            <a:r>
              <a:rPr lang="en-US" altLang="en-US" dirty="0" smtClean="0"/>
              <a:t> 2023</a:t>
            </a:r>
            <a:endParaRPr lang="en-US" altLang="en-US" dirty="0"/>
          </a:p>
        </p:txBody>
      </p:sp>
      <p:sp>
        <p:nvSpPr>
          <p:cNvPr id="4" name="Slide Number Placeholder 3">
            <a:extLst>
              <a:ext uri="{FF2B5EF4-FFF2-40B4-BE49-F238E27FC236}">
                <a16:creationId xmlns:a16="http://schemas.microsoft.com/office/drawing/2014/main" xmlns="" id="{03713E3C-AE21-CF47-8E7D-EE3C45D852D1}"/>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2</a:t>
            </a:fld>
            <a:endParaRPr lang="en-US" altLang="en-US"/>
          </a:p>
        </p:txBody>
      </p:sp>
      <p:sp>
        <p:nvSpPr>
          <p:cNvPr id="9"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Tree>
    <p:extLst>
      <p:ext uri="{BB962C8B-B14F-4D97-AF65-F5344CB8AC3E}">
        <p14:creationId xmlns:p14="http://schemas.microsoft.com/office/powerpoint/2010/main" val="149711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Introduction</a:t>
            </a:r>
            <a:endParaRPr lang="en-US" sz="2400" spc="-1">
              <a:latin typeface="Arial"/>
            </a:endParaRPr>
          </a:p>
        </p:txBody>
      </p:sp>
      <p:sp>
        <p:nvSpPr>
          <p:cNvPr id="18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document contains the report to the IEEE 802 Executive Committee in support of a request for unconditional approval to send </a:t>
            </a:r>
            <a:r>
              <a:rPr lang="en-US" sz="1800" b="1" spc="-1" dirty="0" smtClean="0">
                <a:solidFill>
                  <a:srgbClr val="000000"/>
                </a:solidFill>
                <a:latin typeface="Times New Roman"/>
                <a:ea typeface="MS Gothic"/>
              </a:rPr>
              <a:t>P802.15.3-RevB</a:t>
            </a:r>
            <a:r>
              <a:rPr lang="en-US" sz="1800" b="1" spc="-1" dirty="0" smtClean="0">
                <a:solidFill>
                  <a:srgbClr val="000000"/>
                </a:solidFill>
                <a:latin typeface="Times New Roman"/>
                <a:ea typeface="ＭＳ Ｐゴシック"/>
              </a:rPr>
              <a:t>/D4 </a:t>
            </a:r>
            <a:r>
              <a:rPr lang="en-US" sz="1800" b="1" spc="-1" dirty="0">
                <a:solidFill>
                  <a:srgbClr val="000000"/>
                </a:solidFill>
                <a:latin typeface="Times New Roman"/>
                <a:ea typeface="ＭＳ Ｐゴシック"/>
              </a:rPr>
              <a:t>to SA Ballot.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The WG motion to request unconditional approval was approved during the March session of the 802.15 working group on </a:t>
            </a:r>
            <a:r>
              <a:rPr lang="en-US" sz="1800" b="1" spc="-1" dirty="0" smtClean="0">
                <a:solidFill>
                  <a:srgbClr val="000000"/>
                </a:solidFill>
                <a:latin typeface="Times New Roman"/>
                <a:ea typeface="ＭＳ Ｐゴシック"/>
              </a:rPr>
              <a:t>19 January 2023.</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a:t>
            </a:r>
            <a:r>
              <a:rPr lang="en-US" sz="1500" spc="-1" dirty="0" smtClean="0">
                <a:solidFill>
                  <a:srgbClr val="000000"/>
                </a:solidFill>
                <a:latin typeface="Times New Roman"/>
                <a:ea typeface="ＭＳ Ｐゴシック"/>
              </a:rPr>
              <a:t>30 </a:t>
            </a:r>
            <a:r>
              <a:rPr lang="en-US" sz="1500" spc="-1" dirty="0">
                <a:solidFill>
                  <a:srgbClr val="000000"/>
                </a:solidFill>
                <a:latin typeface="Times New Roman"/>
                <a:ea typeface="ＭＳ Ｐゴシック"/>
              </a:rPr>
              <a:t>yes, 0 no, </a:t>
            </a:r>
            <a:r>
              <a:rPr lang="en-US" sz="1500" spc="-1" dirty="0" smtClean="0">
                <a:solidFill>
                  <a:srgbClr val="000000"/>
                </a:solidFill>
                <a:latin typeface="Times New Roman"/>
                <a:ea typeface="ＭＳ Ｐゴシック"/>
              </a:rPr>
              <a:t>1 </a:t>
            </a:r>
            <a:r>
              <a:rPr lang="en-US" sz="1500" spc="-1" dirty="0">
                <a:solidFill>
                  <a:srgbClr val="000000"/>
                </a:solidFill>
                <a:latin typeface="Times New Roman"/>
                <a:ea typeface="ＭＳ Ｐゴシック"/>
              </a:rPr>
              <a:t>abstain</a:t>
            </a:r>
            <a:endParaRPr lang="en-US" sz="1500" spc="-1" dirty="0">
              <a:latin typeface="Arial"/>
            </a:endParaRPr>
          </a:p>
        </p:txBody>
      </p:sp>
      <p:sp>
        <p:nvSpPr>
          <p:cNvPr id="4" name="Slide Number Placeholder 3">
            <a:extLst>
              <a:ext uri="{FF2B5EF4-FFF2-40B4-BE49-F238E27FC236}">
                <a16:creationId xmlns:a16="http://schemas.microsoft.com/office/drawing/2014/main" xmlns="" id="{CF76BE8E-827B-824E-A963-D332225E50DC}"/>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3</a:t>
            </a:fld>
            <a:endParaRPr lang="en-US" altLang="en-US"/>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8"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40136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Status Summary</a:t>
            </a:r>
            <a:endParaRPr lang="en-US" sz="2400" spc="-1">
              <a:latin typeface="Arial"/>
            </a:endParaRPr>
          </a:p>
        </p:txBody>
      </p:sp>
      <p:sp>
        <p:nvSpPr>
          <p:cNvPr id="187"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a:t>
            </a:r>
            <a:r>
              <a:rPr lang="en-US" sz="1800" b="1" spc="-1" dirty="0" smtClean="0">
                <a:solidFill>
                  <a:srgbClr val="000000"/>
                </a:solidFill>
                <a:latin typeface="Times New Roman"/>
                <a:ea typeface="MS Gothic"/>
              </a:rPr>
              <a:t>P802.15.3RevB  </a:t>
            </a:r>
            <a:r>
              <a:rPr lang="en-US" sz="1800" b="1" spc="-1" dirty="0">
                <a:solidFill>
                  <a:srgbClr val="000000"/>
                </a:solidFill>
                <a:latin typeface="Times New Roman"/>
                <a:ea typeface="MS Gothic"/>
              </a:rPr>
              <a:t>Draft went through four WG Letter Ballots. Draft </a:t>
            </a:r>
            <a:r>
              <a:rPr lang="en-US" sz="1800" b="1" spc="-1" dirty="0" smtClean="0">
                <a:solidFill>
                  <a:srgbClr val="000000"/>
                </a:solidFill>
                <a:latin typeface="Times New Roman"/>
                <a:ea typeface="MS Gothic"/>
              </a:rPr>
              <a:t>P802.15.3-RevB/D3 </a:t>
            </a:r>
            <a:r>
              <a:rPr lang="en-US" sz="1800" b="1" spc="-1" dirty="0">
                <a:solidFill>
                  <a:srgbClr val="000000"/>
                </a:solidFill>
                <a:latin typeface="Times New Roman"/>
                <a:ea typeface="MS Gothic"/>
              </a:rPr>
              <a:t>achieved &gt; 75% needed for an approved draft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TG has resolved </a:t>
            </a:r>
            <a:r>
              <a:rPr lang="en-US" sz="1800" b="1" spc="-1" dirty="0" smtClean="0">
                <a:solidFill>
                  <a:srgbClr val="000000"/>
                </a:solidFill>
                <a:latin typeface="Times New Roman"/>
                <a:ea typeface="MS Gothic"/>
              </a:rPr>
              <a:t>351 </a:t>
            </a:r>
            <a:r>
              <a:rPr lang="en-US" sz="1800" b="1" spc="-1" dirty="0">
                <a:solidFill>
                  <a:srgbClr val="000000"/>
                </a:solidFill>
                <a:latin typeface="Times New Roman"/>
                <a:ea typeface="MS Gothic"/>
              </a:rPr>
              <a:t>comments received on drafts </a:t>
            </a:r>
            <a:r>
              <a:rPr lang="en-US" sz="1800" b="1" spc="-1" dirty="0" smtClean="0">
                <a:solidFill>
                  <a:srgbClr val="000000"/>
                </a:solidFill>
                <a:latin typeface="Times New Roman"/>
                <a:ea typeface="MS Gothic"/>
              </a:rPr>
              <a:t>P802.15.3-RevB/D1</a:t>
            </a:r>
            <a:r>
              <a:rPr lang="en-US" sz="1800" b="1" spc="-1" dirty="0">
                <a:solidFill>
                  <a:srgbClr val="000000"/>
                </a:solidFill>
                <a:latin typeface="Times New Roman"/>
                <a:ea typeface="MS Gothic"/>
              </a:rPr>
              <a:t>, resolved </a:t>
            </a:r>
            <a:r>
              <a:rPr lang="en-US" sz="1800" b="1" spc="-1" dirty="0" smtClean="0">
                <a:solidFill>
                  <a:srgbClr val="000000"/>
                </a:solidFill>
                <a:latin typeface="Times New Roman"/>
                <a:ea typeface="MS Gothic"/>
              </a:rPr>
              <a:t>22 </a:t>
            </a:r>
            <a:r>
              <a:rPr lang="en-US" sz="1800" b="1" spc="-1" dirty="0">
                <a:solidFill>
                  <a:srgbClr val="000000"/>
                </a:solidFill>
                <a:latin typeface="Times New Roman"/>
                <a:ea typeface="MS Gothic"/>
              </a:rPr>
              <a:t>comments received on draft </a:t>
            </a:r>
            <a:r>
              <a:rPr lang="en-US" sz="1800" b="1" spc="-1" dirty="0" smtClean="0">
                <a:solidFill>
                  <a:srgbClr val="000000"/>
                </a:solidFill>
                <a:latin typeface="Times New Roman"/>
                <a:ea typeface="MS Gothic"/>
              </a:rPr>
              <a:t>P802.15.3-RevB/D2 </a:t>
            </a:r>
            <a:r>
              <a:rPr lang="en-US" sz="1800" b="1" spc="-1" dirty="0" smtClean="0">
                <a:solidFill>
                  <a:srgbClr val="000000"/>
                </a:solidFill>
                <a:latin typeface="Times New Roman"/>
                <a:ea typeface="MS Gothic"/>
              </a:rPr>
              <a:t>and </a:t>
            </a:r>
            <a:r>
              <a:rPr lang="en-US" sz="1800" b="1" spc="-1" dirty="0">
                <a:solidFill>
                  <a:srgbClr val="000000"/>
                </a:solidFill>
                <a:latin typeface="Times New Roman"/>
                <a:ea typeface="MS Gothic"/>
              </a:rPr>
              <a:t>received no comments for </a:t>
            </a:r>
            <a:r>
              <a:rPr lang="en-US" sz="1800" b="1" spc="-1" dirty="0" smtClean="0">
                <a:solidFill>
                  <a:srgbClr val="000000"/>
                </a:solidFill>
                <a:latin typeface="Times New Roman"/>
                <a:ea typeface="MS Gothic"/>
              </a:rPr>
              <a:t>P802.15.3-RevB/D3</a:t>
            </a:r>
            <a:r>
              <a:rPr lang="en-US" sz="1800" b="1" spc="-1" dirty="0" smtClean="0">
                <a:solidFill>
                  <a:srgbClr val="000000"/>
                </a:solidFill>
                <a:latin typeface="Times New Roman"/>
                <a:ea typeface="MS Gothic"/>
              </a:rPr>
              <a:t>.</a:t>
            </a:r>
          </a:p>
          <a:p>
            <a:pPr marL="257310" indent="-256230">
              <a:spcBef>
                <a:spcPts val="451"/>
              </a:spcBef>
              <a:buClr>
                <a:srgbClr val="000000"/>
              </a:buClr>
              <a:buFont typeface="Arial"/>
              <a:buChar char="•"/>
            </a:pPr>
            <a:r>
              <a:rPr lang="en-US" sz="1800" b="1" spc="-1" dirty="0" smtClean="0">
                <a:solidFill>
                  <a:srgbClr val="000000"/>
                </a:solidFill>
                <a:latin typeface="Times New Roman"/>
                <a:ea typeface="MS Gothic"/>
              </a:rPr>
              <a:t>P802.15.3-RevB/D4 is clean version of P802.15.3-RevB/D3 and contains no “change-bars”</a:t>
            </a:r>
            <a:endParaRPr lang="en-US" sz="1800" spc="-1" dirty="0">
              <a:latin typeface="Arial"/>
            </a:endParaRPr>
          </a:p>
        </p:txBody>
      </p:sp>
      <p:sp>
        <p:nvSpPr>
          <p:cNvPr id="4" name="Slide Number Placeholder 3">
            <a:extLst>
              <a:ext uri="{FF2B5EF4-FFF2-40B4-BE49-F238E27FC236}">
                <a16:creationId xmlns:a16="http://schemas.microsoft.com/office/drawing/2014/main" xmlns="" id="{5D2AFEFC-54FA-F746-B0E0-2B333D31B8E5}"/>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4</a:t>
            </a:fld>
            <a:endParaRPr lang="en-US" altLang="en-US"/>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8"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3011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4"/>
          <p:cNvSpPr/>
          <p:nvPr/>
        </p:nvSpPr>
        <p:spPr>
          <a:xfrm>
            <a:off x="0" y="13716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a:t>
            </a:r>
            <a:r>
              <a:rPr lang="en-US" sz="2400" b="1" spc="-1" dirty="0" smtClean="0">
                <a:solidFill>
                  <a:srgbClr val="000000"/>
                </a:solidFill>
                <a:latin typeface="Times New Roman"/>
                <a:ea typeface="ＭＳ Ｐゴシック"/>
              </a:rPr>
              <a:t>P802.15.3-RevB</a:t>
            </a:r>
            <a:endParaRPr lang="en-US" sz="2400" spc="-1" dirty="0">
              <a:latin typeface="Arial"/>
            </a:endParaRPr>
          </a:p>
        </p:txBody>
      </p:sp>
      <p:sp>
        <p:nvSpPr>
          <p:cNvPr id="4" name="Slide Number Placeholder 3">
            <a:extLst>
              <a:ext uri="{FF2B5EF4-FFF2-40B4-BE49-F238E27FC236}">
                <a16:creationId xmlns:a16="http://schemas.microsoft.com/office/drawing/2014/main" xmlns="" id="{7F7EF8E4-FF6E-D34D-A78B-87071DA72BAF}"/>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5</a:t>
            </a:fld>
            <a:endParaRPr lang="en-US" altLang="en-US"/>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8"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graphicFrame>
        <p:nvGraphicFramePr>
          <p:cNvPr id="6" name="Tabelle 5"/>
          <p:cNvGraphicFramePr>
            <a:graphicFrameLocks noGrp="1"/>
          </p:cNvGraphicFramePr>
          <p:nvPr>
            <p:extLst>
              <p:ext uri="{D42A27DB-BD31-4B8C-83A1-F6EECF244321}">
                <p14:modId xmlns:p14="http://schemas.microsoft.com/office/powerpoint/2010/main" val="4217204311"/>
              </p:ext>
            </p:extLst>
          </p:nvPr>
        </p:nvGraphicFramePr>
        <p:xfrm>
          <a:off x="685800" y="2286000"/>
          <a:ext cx="7315200" cy="2607301"/>
        </p:xfrm>
        <a:graphic>
          <a:graphicData uri="http://schemas.openxmlformats.org/drawingml/2006/table">
            <a:tbl>
              <a:tblPr>
                <a:tableStyleId>{5C22544A-7EE6-4342-B048-85BDC9FD1C3A}</a:tableStyleId>
              </a:tblPr>
              <a:tblGrid>
                <a:gridCol w="2010814"/>
                <a:gridCol w="866730"/>
                <a:gridCol w="1109414"/>
                <a:gridCol w="1042242"/>
                <a:gridCol w="914400"/>
                <a:gridCol w="1371600"/>
              </a:tblGrid>
              <a:tr h="208741">
                <a:tc>
                  <a:txBody>
                    <a:bodyPr/>
                    <a:lstStyle/>
                    <a:p>
                      <a:pPr algn="r" fontAlgn="b"/>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b="1" u="none" strike="noStrike" dirty="0">
                          <a:effectLst/>
                        </a:rPr>
                        <a:t>D1 LB191</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u="none" strike="noStrike" dirty="0">
                          <a:effectLst/>
                        </a:rPr>
                        <a:t>D2 LB193</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i="0" u="none" strike="noStrike" dirty="0" smtClean="0">
                          <a:effectLst/>
                          <a:latin typeface="Arial" panose="020B0604020202020204" pitchFamily="34" charset="0"/>
                        </a:rPr>
                        <a:t>Aggregate</a:t>
                      </a:r>
                      <a:r>
                        <a:rPr lang="de-DE" sz="1000" b="1" i="0" u="none" strike="noStrike" baseline="0" dirty="0" smtClean="0">
                          <a:effectLst/>
                          <a:latin typeface="Arial" panose="020B0604020202020204" pitchFamily="34" charset="0"/>
                        </a:rPr>
                        <a:t> LB191/LB193</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u="none" strike="noStrike" dirty="0">
                          <a:effectLst/>
                        </a:rPr>
                        <a:t>D3 LB194</a:t>
                      </a:r>
                      <a:endParaRPr lang="de-DE" sz="1000" b="1" i="0" u="none" strike="noStrike" dirty="0">
                        <a:effectLst/>
                        <a:latin typeface="Arial" panose="020B0604020202020204" pitchFamily="34" charset="0"/>
                      </a:endParaRP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000" b="1" i="0" u="none" strike="noStrike" dirty="0" smtClean="0">
                          <a:effectLst/>
                          <a:latin typeface="Arial" panose="020B0604020202020204" pitchFamily="34" charset="0"/>
                        </a:rPr>
                        <a:t>Aggregate</a:t>
                      </a:r>
                      <a:r>
                        <a:rPr lang="de-DE" sz="1000" b="1" i="0" u="none" strike="noStrike" baseline="0" dirty="0" smtClean="0">
                          <a:effectLst/>
                          <a:latin typeface="Arial" panose="020B0604020202020204" pitchFamily="34" charset="0"/>
                        </a:rPr>
                        <a:t> LB191/LB193/LB194</a:t>
                      </a:r>
                      <a:endParaRPr lang="de-DE" sz="1000" b="1" i="0" u="none" strike="noStrike" dirty="0" smtClean="0">
                        <a:effectLst/>
                        <a:latin typeface="Arial" panose="020B0604020202020204" pitchFamily="34" charset="0"/>
                      </a:endParaRPr>
                    </a:p>
                  </a:txBody>
                  <a:tcPr marL="6350" marR="6350" marT="6350" marB="0" anchor="ctr"/>
                </a:tc>
              </a:tr>
              <a:tr h="208741">
                <a:tc>
                  <a:txBody>
                    <a:bodyPr/>
                    <a:lstStyle/>
                    <a:p>
                      <a:pPr algn="r" fontAlgn="b"/>
                      <a:r>
                        <a:rPr lang="de-DE" sz="1000" u="none" strike="noStrike" dirty="0">
                          <a:effectLst/>
                        </a:rPr>
                        <a:t>Open Date</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dirty="0" smtClean="0">
                          <a:effectLst/>
                        </a:rPr>
                        <a:t>3</a:t>
                      </a:r>
                      <a:r>
                        <a:rPr lang="de-DE" sz="1000" u="none" strike="noStrike" baseline="0" dirty="0" smtClean="0">
                          <a:effectLst/>
                        </a:rPr>
                        <a:t> </a:t>
                      </a:r>
                      <a:r>
                        <a:rPr lang="de-DE" sz="1000" u="none" strike="noStrike" baseline="0" dirty="0" err="1" smtClean="0">
                          <a:effectLst/>
                        </a:rPr>
                        <a:t>Oct</a:t>
                      </a:r>
                      <a:r>
                        <a:rPr lang="de-DE" sz="1000" u="none" strike="noStrike" baseline="0" dirty="0" smtClean="0">
                          <a:effectLst/>
                        </a:rPr>
                        <a:t> </a:t>
                      </a:r>
                      <a:r>
                        <a:rPr lang="de-DE" sz="1000" u="none" strike="noStrike" dirty="0" smtClean="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smtClean="0">
                          <a:effectLst/>
                        </a:rPr>
                        <a:t>2</a:t>
                      </a:r>
                      <a:r>
                        <a:rPr lang="de-DE" sz="1000" u="none" strike="noStrike" baseline="0" dirty="0" smtClean="0">
                          <a:effectLst/>
                        </a:rPr>
                        <a:t> </a:t>
                      </a:r>
                      <a:r>
                        <a:rPr lang="de-DE" sz="1000" u="none" strike="noStrike" baseline="0" dirty="0" err="1" smtClean="0">
                          <a:effectLst/>
                        </a:rPr>
                        <a:t>Dec</a:t>
                      </a:r>
                      <a:r>
                        <a:rPr lang="de-DE" sz="1000" u="none" strike="noStrike" baseline="0" dirty="0" smtClean="0">
                          <a:effectLst/>
                        </a:rPr>
                        <a:t> </a:t>
                      </a:r>
                      <a:r>
                        <a:rPr lang="de-DE" sz="1000" u="none" strike="noStrike" dirty="0" smtClean="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smtClean="0">
                          <a:effectLst/>
                        </a:rPr>
                        <a:t>22 Dec.22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Close Date</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smtClean="0">
                          <a:effectLst/>
                        </a:rPr>
                        <a:t>2 Nov.22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smtClean="0">
                          <a:effectLst/>
                        </a:rPr>
                        <a:t>18</a:t>
                      </a:r>
                      <a:r>
                        <a:rPr lang="de-DE" sz="1000" u="none" strike="noStrike" baseline="0" dirty="0" smtClean="0">
                          <a:effectLst/>
                        </a:rPr>
                        <a:t> </a:t>
                      </a:r>
                      <a:r>
                        <a:rPr lang="de-DE" sz="1000" u="none" strike="noStrike" baseline="0" dirty="0" err="1" smtClean="0">
                          <a:effectLst/>
                        </a:rPr>
                        <a:t>Dec</a:t>
                      </a:r>
                      <a:r>
                        <a:rPr lang="de-DE" sz="1000" u="none" strike="noStrike" baseline="0" dirty="0" smtClean="0">
                          <a:effectLst/>
                        </a:rPr>
                        <a:t> </a:t>
                      </a:r>
                      <a:r>
                        <a:rPr lang="de-DE" sz="1000" u="none" strike="noStrike" dirty="0" smtClean="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smtClean="0">
                          <a:effectLst/>
                        </a:rPr>
                        <a:t>10 Jan 23</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r>
              <a:tr h="208741">
                <a:tc>
                  <a:txBody>
                    <a:bodyPr/>
                    <a:lstStyle/>
                    <a:p>
                      <a:pPr algn="r" fontAlgn="b"/>
                      <a:r>
                        <a:rPr lang="de-DE" sz="1000" u="none" strike="noStrike" dirty="0">
                          <a:effectLst/>
                        </a:rPr>
                        <a:t>VOTERS</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VOTED</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87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58</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20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105</a:t>
                      </a: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YES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71</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84</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18</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88</a:t>
                      </a: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ABSTAIN</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13</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17</a:t>
                      </a: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NO</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3</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0</a:t>
                      </a: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 VOTERS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63,50%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42,34%</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74,45%</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14,60%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76,64%</a:t>
                      </a: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 YES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95,95%</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98,04%</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98,82%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100,00%</a:t>
                      </a:r>
                      <a:endParaRPr lang="de-DE" sz="1000" b="0" i="0" u="none" strike="noStrike">
                        <a:effectLst/>
                        <a:latin typeface="Arial" panose="020B0604020202020204" pitchFamily="34" charset="0"/>
                      </a:endParaRPr>
                    </a:p>
                  </a:txBody>
                  <a:tcPr marL="6350" marR="6350" marT="6350" marB="0" anchor="ctr"/>
                </a:tc>
              </a:tr>
              <a:tr h="208741">
                <a:tc>
                  <a:txBody>
                    <a:bodyPr/>
                    <a:lstStyle/>
                    <a:p>
                      <a:pPr algn="r" fontAlgn="b"/>
                      <a:r>
                        <a:rPr lang="de-DE" sz="1000" u="none" strike="noStrike">
                          <a:effectLst/>
                        </a:rPr>
                        <a:t>% ABSTAIN</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14,94%</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12,07%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16,67%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16,19%</a:t>
                      </a:r>
                      <a:endParaRPr lang="de-DE" sz="1000" b="0" i="0" u="none" strike="noStrike" dirty="0">
                        <a:effectLst/>
                        <a:latin typeface="Arial" panose="020B0604020202020204" pitchFamily="34" charset="0"/>
                      </a:endParaRPr>
                    </a:p>
                  </a:txBody>
                  <a:tcPr marL="6350" marR="6350" marT="6350" marB="0" anchor="ctr"/>
                </a:tc>
              </a:tr>
              <a:tr h="208741">
                <a:tc>
                  <a:txBody>
                    <a:bodyPr/>
                    <a:lstStyle/>
                    <a:p>
                      <a:pPr algn="r" fontAlgn="b"/>
                      <a:r>
                        <a:rPr lang="de-DE" sz="1000" u="none" strike="noStrike" dirty="0" err="1">
                          <a:effectLst/>
                        </a:rPr>
                        <a:t>Did</a:t>
                      </a:r>
                      <a:r>
                        <a:rPr lang="de-DE" sz="1000" u="none" strike="noStrike" dirty="0">
                          <a:effectLst/>
                        </a:rPr>
                        <a:t> Not </a:t>
                      </a:r>
                      <a:r>
                        <a:rPr lang="de-DE" sz="1000" u="none" strike="noStrike" dirty="0" err="1">
                          <a:effectLst/>
                        </a:rPr>
                        <a:t>Vote</a:t>
                      </a:r>
                      <a:r>
                        <a:rPr lang="de-DE" sz="1000" u="none" strike="noStrike" dirty="0">
                          <a:effectLst/>
                        </a:rPr>
                        <a:t> (cum.)</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a:effectLst/>
                        </a:rPr>
                        <a:t>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35</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32</a:t>
                      </a:r>
                      <a:endParaRPr lang="de-DE" sz="1000" b="0" i="0" u="none" strike="noStrike" dirty="0">
                        <a:effectLst/>
                        <a:latin typeface="Arial" panose="020B0604020202020204" pitchFamily="34" charset="0"/>
                      </a:endParaRPr>
                    </a:p>
                  </a:txBody>
                  <a:tcPr marL="6350" marR="6350" marT="6350" marB="0" anchor="ctr"/>
                </a:tc>
              </a:tr>
            </a:tbl>
          </a:graphicData>
        </a:graphic>
      </p:graphicFrame>
      <p:sp>
        <p:nvSpPr>
          <p:cNvPr id="9" name="Rechteck 8"/>
          <p:cNvSpPr/>
          <p:nvPr/>
        </p:nvSpPr>
        <p:spPr>
          <a:xfrm>
            <a:off x="938784" y="5469899"/>
            <a:ext cx="7796784" cy="461665"/>
          </a:xfrm>
          <a:prstGeom prst="rect">
            <a:avLst/>
          </a:prstGeom>
        </p:spPr>
        <p:txBody>
          <a:bodyPr wrap="square">
            <a:spAutoFit/>
          </a:bodyPr>
          <a:lstStyle/>
          <a:p>
            <a:r>
              <a:rPr lang="de-DE" dirty="0">
                <a:hlinkClick r:id="rId3"/>
              </a:rPr>
              <a:t>https://</a:t>
            </a:r>
            <a:r>
              <a:rPr lang="de-DE" dirty="0" smtClean="0">
                <a:hlinkClick r:id="rId3"/>
              </a:rPr>
              <a:t>mentor.ieee.org/802.15/dcn/22/15-22-0559-05-03ma-lb191-consolidated-comments.xlsx </a:t>
            </a:r>
            <a:endParaRPr lang="de-DE" dirty="0">
              <a:hlinkClick r:id="rId3"/>
            </a:endParaRPr>
          </a:p>
          <a:p>
            <a:r>
              <a:rPr lang="de-DE" dirty="0" smtClean="0">
                <a:hlinkClick r:id="rId3"/>
              </a:rPr>
              <a:t>https</a:t>
            </a:r>
            <a:r>
              <a:rPr lang="de-DE" dirty="0">
                <a:hlinkClick r:id="rId3"/>
              </a:rPr>
              <a:t>://</a:t>
            </a:r>
            <a:r>
              <a:rPr lang="de-DE" dirty="0" smtClean="0">
                <a:hlinkClick r:id="rId3"/>
              </a:rPr>
              <a:t>mentor.ieee.org/802.15/dcn/22/15-22-0694-01-03ma-lb193-consolidated-comments.xlsx</a:t>
            </a:r>
            <a:r>
              <a:rPr lang="de-DE" dirty="0" smtClean="0"/>
              <a:t> </a:t>
            </a:r>
            <a:endParaRPr lang="de-DE" dirty="0"/>
          </a:p>
        </p:txBody>
      </p:sp>
      <p:sp>
        <p:nvSpPr>
          <p:cNvPr id="10" name="Textfeld 9"/>
          <p:cNvSpPr txBox="1"/>
          <p:nvPr/>
        </p:nvSpPr>
        <p:spPr>
          <a:xfrm>
            <a:off x="914400" y="5181600"/>
            <a:ext cx="3179075" cy="461665"/>
          </a:xfrm>
          <a:prstGeom prst="rect">
            <a:avLst/>
          </a:prstGeom>
          <a:noFill/>
        </p:spPr>
        <p:txBody>
          <a:bodyPr wrap="none" rtlCol="0">
            <a:spAutoFit/>
          </a:bodyPr>
          <a:lstStyle/>
          <a:p>
            <a:r>
              <a:rPr lang="de-DE" dirty="0" err="1" smtClean="0"/>
              <a:t>Consolidated</a:t>
            </a:r>
            <a:r>
              <a:rPr lang="de-DE" dirty="0" smtClean="0"/>
              <a:t> </a:t>
            </a:r>
            <a:r>
              <a:rPr lang="de-DE" dirty="0" err="1" smtClean="0"/>
              <a:t>comments</a:t>
            </a:r>
            <a:r>
              <a:rPr lang="de-DE" dirty="0" smtClean="0"/>
              <a:t> on LB 191 and LB 193:</a:t>
            </a:r>
          </a:p>
          <a:p>
            <a:endParaRPr lang="de-DE" dirty="0"/>
          </a:p>
        </p:txBody>
      </p:sp>
    </p:spTree>
    <p:extLst>
      <p:ext uri="{BB962C8B-B14F-4D97-AF65-F5344CB8AC3E}">
        <p14:creationId xmlns:p14="http://schemas.microsoft.com/office/powerpoint/2010/main" val="22064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a:t>
            </a:r>
            <a:r>
              <a:rPr lang="en-US" sz="2400" b="1" spc="-1" dirty="0">
                <a:solidFill>
                  <a:srgbClr val="000000"/>
                </a:solidFill>
                <a:latin typeface="Times New Roman"/>
                <a:ea typeface="ＭＳ Ｐゴシック"/>
              </a:rPr>
              <a:t>P802.15.3-RevB</a:t>
            </a:r>
            <a:endParaRPr lang="en-US" sz="2400" spc="-1" dirty="0"/>
          </a:p>
        </p:txBody>
      </p:sp>
      <p:graphicFrame>
        <p:nvGraphicFramePr>
          <p:cNvPr id="200" name="Table 5"/>
          <p:cNvGraphicFramePr/>
          <p:nvPr>
            <p:extLst>
              <p:ext uri="{D42A27DB-BD31-4B8C-83A1-F6EECF244321}">
                <p14:modId xmlns:p14="http://schemas.microsoft.com/office/powerpoint/2010/main" val="3903954962"/>
              </p:ext>
            </p:extLst>
          </p:nvPr>
        </p:nvGraphicFramePr>
        <p:xfrm>
          <a:off x="982530" y="2143530"/>
          <a:ext cx="7176870" cy="3155850"/>
        </p:xfrm>
        <a:graphic>
          <a:graphicData uri="http://schemas.openxmlformats.org/drawingml/2006/table">
            <a:tbl>
              <a:tblPr/>
              <a:tblGrid>
                <a:gridCol w="750330">
                  <a:extLst>
                    <a:ext uri="{9D8B030D-6E8A-4147-A177-3AD203B41FA5}">
                      <a16:colId xmlns:a16="http://schemas.microsoft.com/office/drawing/2014/main" xmlns="" val="20000"/>
                    </a:ext>
                  </a:extLst>
                </a:gridCol>
                <a:gridCol w="1250370">
                  <a:extLst>
                    <a:ext uri="{9D8B030D-6E8A-4147-A177-3AD203B41FA5}">
                      <a16:colId xmlns:a16="http://schemas.microsoft.com/office/drawing/2014/main" xmlns="" val="20001"/>
                    </a:ext>
                  </a:extLst>
                </a:gridCol>
                <a:gridCol w="3285900">
                  <a:extLst>
                    <a:ext uri="{9D8B030D-6E8A-4147-A177-3AD203B41FA5}">
                      <a16:colId xmlns:a16="http://schemas.microsoft.com/office/drawing/2014/main" xmlns="" val="20002"/>
                    </a:ext>
                  </a:extLst>
                </a:gridCol>
                <a:gridCol w="1890270">
                  <a:extLst>
                    <a:ext uri="{9D8B030D-6E8A-4147-A177-3AD203B41FA5}">
                      <a16:colId xmlns:a16="http://schemas.microsoft.com/office/drawing/2014/main" xmlns=""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Ballot Close Date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Title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Total Number of Comments received (Yes and No votes)</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xmlns="" val="10000"/>
                  </a:ext>
                </a:extLst>
              </a:tr>
              <a:tr h="480060">
                <a:tc>
                  <a:txBody>
                    <a:bodyPr/>
                    <a:lstStyle/>
                    <a:p>
                      <a:pPr algn="ctr">
                        <a:lnSpc>
                          <a:spcPct val="100000"/>
                        </a:lnSpc>
                      </a:pPr>
                      <a:r>
                        <a:rPr lang="en-US" sz="1400" b="0" strike="noStrike" spc="-1" dirty="0" smtClean="0">
                          <a:solidFill>
                            <a:srgbClr val="000000"/>
                          </a:solidFill>
                          <a:latin typeface="Arial"/>
                          <a:ea typeface="DejaVu Sans"/>
                        </a:rPr>
                        <a:t>191</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2-Nov-2022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a:t>
                      </a:r>
                      <a:r>
                        <a:rPr lang="en-US" sz="1400" b="0" strike="noStrike" spc="-1" dirty="0" smtClean="0">
                          <a:solidFill>
                            <a:srgbClr val="000000"/>
                          </a:solidFill>
                          <a:latin typeface="Arial"/>
                          <a:ea typeface="DejaVu Sans"/>
                        </a:rPr>
                        <a:t>P802.15.3-Rev-B/D1</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351 (11 </a:t>
                      </a:r>
                      <a:r>
                        <a:rPr lang="en-US" sz="1400" b="0" strike="noStrike" spc="-1" dirty="0">
                          <a:solidFill>
                            <a:srgbClr val="000000"/>
                          </a:solidFill>
                          <a:latin typeface="Arial"/>
                          <a:ea typeface="DejaVu Sans"/>
                        </a:rPr>
                        <a:t>T, </a:t>
                      </a:r>
                      <a:r>
                        <a:rPr lang="en-US" sz="1400" b="0" strike="noStrike" spc="-1" dirty="0" smtClean="0">
                          <a:solidFill>
                            <a:srgbClr val="000000"/>
                          </a:solidFill>
                          <a:latin typeface="Arial"/>
                          <a:ea typeface="DejaVu Sans"/>
                        </a:rPr>
                        <a:t>340 </a:t>
                      </a:r>
                      <a:r>
                        <a:rPr lang="en-US" sz="1400" b="0" strike="noStrike" spc="-1" dirty="0">
                          <a:solidFill>
                            <a:srgbClr val="000000"/>
                          </a:solidFill>
                          <a:latin typeface="Arial"/>
                          <a:ea typeface="DejaVu Sans"/>
                        </a:rPr>
                        <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xmlns="" val="10001"/>
                  </a:ext>
                </a:extLst>
              </a:tr>
              <a:tr h="480060">
                <a:tc>
                  <a:txBody>
                    <a:bodyPr/>
                    <a:lstStyle/>
                    <a:p>
                      <a:pPr algn="ctr">
                        <a:lnSpc>
                          <a:spcPct val="100000"/>
                        </a:lnSpc>
                      </a:pPr>
                      <a:r>
                        <a:rPr lang="en-US" sz="1400" b="0" strike="noStrike" spc="-1" dirty="0" smtClean="0">
                          <a:solidFill>
                            <a:srgbClr val="000000"/>
                          </a:solidFill>
                          <a:latin typeface="Arial"/>
                          <a:ea typeface="DejaVu Sans"/>
                        </a:rPr>
                        <a:t>193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18-Dec-2022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a:t>
                      </a:r>
                      <a:r>
                        <a:rPr lang="en-US" sz="1400" b="0" strike="noStrike" spc="-1" dirty="0" smtClean="0">
                          <a:solidFill>
                            <a:srgbClr val="000000"/>
                          </a:solidFill>
                          <a:latin typeface="+mn-lt"/>
                          <a:ea typeface="DejaVu Sans"/>
                        </a:rPr>
                        <a:t>P802.15.3-Rev-B/D2</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22 (3 </a:t>
                      </a:r>
                      <a:r>
                        <a:rPr lang="en-US" sz="1400" b="0" strike="noStrike" spc="-1" dirty="0">
                          <a:solidFill>
                            <a:srgbClr val="000000"/>
                          </a:solidFill>
                          <a:latin typeface="Arial"/>
                          <a:ea typeface="DejaVu Sans"/>
                        </a:rPr>
                        <a:t>T, </a:t>
                      </a:r>
                      <a:r>
                        <a:rPr lang="en-US" sz="1400" b="0" strike="noStrike" spc="-1" dirty="0" smtClean="0">
                          <a:solidFill>
                            <a:srgbClr val="000000"/>
                          </a:solidFill>
                          <a:latin typeface="Arial"/>
                          <a:ea typeface="DejaVu Sans"/>
                        </a:rPr>
                        <a:t>19 </a:t>
                      </a:r>
                      <a:r>
                        <a:rPr lang="en-US" sz="1400" b="0" strike="noStrike" spc="-1" dirty="0">
                          <a:solidFill>
                            <a:srgbClr val="000000"/>
                          </a:solidFill>
                          <a:latin typeface="Arial"/>
                          <a:ea typeface="DejaVu Sans"/>
                        </a:rPr>
                        <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xmlns="" val="10002"/>
                  </a:ext>
                </a:extLst>
              </a:tr>
              <a:tr h="480060">
                <a:tc>
                  <a:txBody>
                    <a:bodyPr/>
                    <a:lstStyle/>
                    <a:p>
                      <a:pPr algn="ctr">
                        <a:lnSpc>
                          <a:spcPct val="100000"/>
                        </a:lnSpc>
                      </a:pPr>
                      <a:r>
                        <a:rPr lang="en-US" sz="1400" b="0" strike="noStrike" spc="-1" dirty="0" smtClean="0">
                          <a:solidFill>
                            <a:srgbClr val="000000"/>
                          </a:solidFill>
                          <a:latin typeface="Arial"/>
                          <a:ea typeface="DejaVu Sans"/>
                        </a:rPr>
                        <a:t>194</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10-Jan-2023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Second recirculation draft, </a:t>
                      </a:r>
                      <a:r>
                        <a:rPr lang="en-US" sz="1400" b="0" strike="noStrike" spc="-1" dirty="0" smtClean="0">
                          <a:solidFill>
                            <a:srgbClr val="000000"/>
                          </a:solidFill>
                          <a:latin typeface="+mn-lt"/>
                          <a:ea typeface="DejaVu Sans"/>
                        </a:rPr>
                        <a:t>P802.15.3-Rev-B/D3</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0 </a:t>
                      </a:r>
                      <a:r>
                        <a:rPr lang="en-US" sz="1400" b="0" strike="noStrike" spc="-1" dirty="0">
                          <a:solidFill>
                            <a:srgbClr val="000000"/>
                          </a:solidFill>
                          <a:latin typeface="Arial"/>
                          <a:ea typeface="DejaVu Sans"/>
                        </a:rPr>
                        <a:t>(0 T, </a:t>
                      </a:r>
                      <a:r>
                        <a:rPr lang="en-US" sz="1400" b="0" strike="noStrike" spc="-1" dirty="0" smtClean="0">
                          <a:solidFill>
                            <a:srgbClr val="000000"/>
                          </a:solidFill>
                          <a:latin typeface="Arial"/>
                          <a:ea typeface="DejaVu Sans"/>
                        </a:rPr>
                        <a:t>0 </a:t>
                      </a:r>
                      <a:r>
                        <a:rPr lang="en-US" sz="1400" b="0" strike="noStrike" spc="-1" dirty="0">
                          <a:solidFill>
                            <a:srgbClr val="000000"/>
                          </a:solidFill>
                          <a:latin typeface="Arial"/>
                          <a:ea typeface="DejaVu Sans"/>
                        </a:rPr>
                        <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xmlns="" val="10003"/>
                  </a:ext>
                </a:extLst>
              </a:tr>
              <a:tr h="437130">
                <a:tc>
                  <a:txBody>
                    <a:bodyPr/>
                    <a:lstStyle/>
                    <a:p>
                      <a:endParaRPr lang="en-US" sz="1400" dirty="0"/>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xmlns="" val="10005"/>
                  </a:ext>
                </a:extLst>
              </a:tr>
              <a:tr h="437400">
                <a:tc>
                  <a:txBody>
                    <a:bodyPr/>
                    <a:lstStyle/>
                    <a:p>
                      <a:pPr algn="ctr">
                        <a:lnSpc>
                          <a:spcPct val="100000"/>
                        </a:lnSpc>
                      </a:pPr>
                      <a:r>
                        <a:rPr lang="en-US" sz="1400" b="0" strike="noStrike" spc="-1">
                          <a:solidFill>
                            <a:srgbClr val="000000"/>
                          </a:solidFill>
                          <a:latin typeface="Arial"/>
                          <a:ea typeface="DejaVu Sans"/>
                        </a:rPr>
                        <a:t>Total</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smtClean="0">
                          <a:solidFill>
                            <a:srgbClr val="000000"/>
                          </a:solidFill>
                          <a:latin typeface="Arial"/>
                          <a:ea typeface="DejaVu Sans"/>
                        </a:rPr>
                        <a:t>373 (14T</a:t>
                      </a:r>
                      <a:r>
                        <a:rPr lang="en-US" sz="1400" b="0" strike="noStrike" spc="-1" dirty="0">
                          <a:solidFill>
                            <a:srgbClr val="000000"/>
                          </a:solidFill>
                          <a:latin typeface="Arial"/>
                          <a:ea typeface="DejaVu Sans"/>
                        </a:rPr>
                        <a:t>, </a:t>
                      </a:r>
                      <a:r>
                        <a:rPr lang="en-US" sz="1400" b="0" strike="noStrike" spc="-1" dirty="0" smtClean="0">
                          <a:solidFill>
                            <a:srgbClr val="000000"/>
                          </a:solidFill>
                          <a:latin typeface="Arial"/>
                          <a:ea typeface="DejaVu Sans"/>
                        </a:rPr>
                        <a:t>359 </a:t>
                      </a:r>
                      <a:r>
                        <a:rPr lang="en-US" sz="1400" b="0" strike="noStrike" spc="-1" dirty="0">
                          <a:solidFill>
                            <a:srgbClr val="000000"/>
                          </a:solidFill>
                          <a:latin typeface="Arial"/>
                          <a:ea typeface="DejaVu Sans"/>
                        </a:rPr>
                        <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xmlns="" val="10006"/>
                  </a:ext>
                </a:extLst>
              </a:tr>
            </a:tbl>
          </a:graphicData>
        </a:graphic>
      </p:graphicFrame>
      <p:sp>
        <p:nvSpPr>
          <p:cNvPr id="4" name="Slide Number Placeholder 3">
            <a:extLst>
              <a:ext uri="{FF2B5EF4-FFF2-40B4-BE49-F238E27FC236}">
                <a16:creationId xmlns:a16="http://schemas.microsoft.com/office/drawing/2014/main" xmlns="" id="{43E17420-148A-5740-B122-9432CA145CD5}"/>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6</a:t>
            </a:fld>
            <a:endParaRPr lang="en-US" altLang="en-US"/>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8"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86516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IEEE-SA Mandatory Editorial Coordination</a:t>
            </a:r>
            <a:endParaRPr lang="en-US" sz="2400" spc="-1">
              <a:latin typeface="Arial"/>
            </a:endParaRPr>
          </a:p>
        </p:txBody>
      </p:sp>
      <p:sp>
        <p:nvSpPr>
          <p:cNvPr id="20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Coordination (MEC) requested </a:t>
            </a:r>
            <a:r>
              <a:rPr lang="en-US" sz="1800" b="1" spc="-1" dirty="0" smtClean="0">
                <a:solidFill>
                  <a:srgbClr val="000000"/>
                </a:solidFill>
                <a:latin typeface="Times New Roman"/>
                <a:ea typeface="MS Gothic"/>
              </a:rPr>
              <a:t>6 December 2023 and </a:t>
            </a:r>
            <a:r>
              <a:rPr lang="en-US" sz="1800" b="1" spc="-1" dirty="0">
                <a:solidFill>
                  <a:srgbClr val="000000"/>
                </a:solidFill>
                <a:latin typeface="Times New Roman"/>
                <a:ea typeface="MS Gothic"/>
              </a:rPr>
              <a:t>completed </a:t>
            </a:r>
            <a:r>
              <a:rPr lang="en-US" sz="1800" b="1" spc="-1" dirty="0" smtClean="0">
                <a:solidFill>
                  <a:srgbClr val="000000"/>
                </a:solidFill>
                <a:latin typeface="Times New Roman"/>
                <a:ea typeface="MS Gothic"/>
              </a:rPr>
              <a:t>8 January 2023</a:t>
            </a:r>
            <a:endParaRPr lang="en-US" sz="1800" b="1" spc="-1" dirty="0">
              <a:solidFill>
                <a:srgbClr val="000000"/>
              </a:solidFill>
              <a:latin typeface="Times New Roman"/>
              <a:ea typeface="MS Gothic"/>
            </a:endParaRPr>
          </a:p>
          <a:p>
            <a:r>
              <a:rPr lang="en-US" sz="1400" spc="-1" dirty="0"/>
              <a:t>Michelle Turner:  </a:t>
            </a:r>
            <a:r>
              <a:rPr lang="de-DE" sz="1400" dirty="0" err="1"/>
              <a:t>Attached</a:t>
            </a:r>
            <a:r>
              <a:rPr lang="de-DE" sz="1400" dirty="0"/>
              <a:t> </a:t>
            </a:r>
            <a:r>
              <a:rPr lang="de-DE" sz="1400" dirty="0" err="1"/>
              <a:t>is</a:t>
            </a:r>
            <a:r>
              <a:rPr lang="de-DE" sz="1400" dirty="0"/>
              <a:t> </a:t>
            </a:r>
            <a:r>
              <a:rPr lang="de-DE" sz="1400" dirty="0" err="1"/>
              <a:t>the</a:t>
            </a:r>
            <a:r>
              <a:rPr lang="de-DE" sz="1400" dirty="0"/>
              <a:t> MEC </a:t>
            </a:r>
            <a:r>
              <a:rPr lang="de-DE" sz="1400" dirty="0" err="1"/>
              <a:t>for</a:t>
            </a:r>
            <a:r>
              <a:rPr lang="de-DE" sz="1400" dirty="0"/>
              <a:t> IEEE P802.15.3b, to </a:t>
            </a:r>
            <a:r>
              <a:rPr lang="de-DE" sz="1400" dirty="0" err="1"/>
              <a:t>summarize</a:t>
            </a:r>
            <a:r>
              <a:rPr lang="de-DE" sz="1400" dirty="0"/>
              <a:t>. </a:t>
            </a:r>
            <a:r>
              <a:rPr lang="de-DE" sz="1400" dirty="0" err="1"/>
              <a:t>If</a:t>
            </a:r>
            <a:r>
              <a:rPr lang="de-DE" sz="1400" dirty="0"/>
              <a:t> </a:t>
            </a:r>
            <a:r>
              <a:rPr lang="de-DE" sz="1400" dirty="0" err="1"/>
              <a:t>the</a:t>
            </a:r>
            <a:r>
              <a:rPr lang="de-DE" sz="1400" dirty="0"/>
              <a:t> </a:t>
            </a:r>
            <a:r>
              <a:rPr lang="de-DE" sz="1400" dirty="0" err="1"/>
              <a:t>draft</a:t>
            </a:r>
            <a:r>
              <a:rPr lang="de-DE" sz="1400" dirty="0"/>
              <a:t> </a:t>
            </a:r>
            <a:r>
              <a:rPr lang="de-DE" sz="1400" dirty="0" err="1"/>
              <a:t>has</a:t>
            </a:r>
            <a:r>
              <a:rPr lang="de-DE" sz="1400" dirty="0"/>
              <a:t> </a:t>
            </a:r>
            <a:r>
              <a:rPr lang="de-DE" sz="1400" dirty="0" err="1"/>
              <a:t>borrowed</a:t>
            </a:r>
            <a:r>
              <a:rPr lang="de-DE" sz="1400" dirty="0"/>
              <a:t> material </a:t>
            </a:r>
            <a:r>
              <a:rPr lang="de-DE" sz="1400" dirty="0" err="1"/>
              <a:t>from</a:t>
            </a:r>
            <a:r>
              <a:rPr lang="de-DE" sz="1400" dirty="0"/>
              <a:t> </a:t>
            </a:r>
            <a:r>
              <a:rPr lang="de-DE" sz="1400" dirty="0" err="1"/>
              <a:t>another</a:t>
            </a:r>
            <a:r>
              <a:rPr lang="de-DE" sz="1400" dirty="0"/>
              <a:t> </a:t>
            </a:r>
            <a:r>
              <a:rPr lang="de-DE" sz="1400" dirty="0" err="1"/>
              <a:t>published</a:t>
            </a:r>
            <a:r>
              <a:rPr lang="de-DE" sz="1400" dirty="0"/>
              <a:t> </a:t>
            </a:r>
            <a:r>
              <a:rPr lang="de-DE" sz="1400" dirty="0" err="1"/>
              <a:t>source</a:t>
            </a:r>
            <a:r>
              <a:rPr lang="de-DE" sz="1400" dirty="0"/>
              <a:t> </a:t>
            </a:r>
            <a:r>
              <a:rPr lang="de-DE" sz="1400" dirty="0" err="1"/>
              <a:t>permission</a:t>
            </a:r>
            <a:r>
              <a:rPr lang="de-DE" sz="1400" dirty="0"/>
              <a:t> </a:t>
            </a:r>
            <a:r>
              <a:rPr lang="de-DE" sz="1400" dirty="0" err="1"/>
              <a:t>letters</a:t>
            </a:r>
            <a:r>
              <a:rPr lang="de-DE" sz="1400" dirty="0"/>
              <a:t> must </a:t>
            </a:r>
            <a:r>
              <a:rPr lang="de-DE" sz="1400" dirty="0" err="1"/>
              <a:t>be</a:t>
            </a:r>
            <a:r>
              <a:rPr lang="de-DE" sz="1400" dirty="0"/>
              <a:t> on </a:t>
            </a:r>
            <a:r>
              <a:rPr lang="de-DE" sz="1400" dirty="0" err="1"/>
              <a:t>file</a:t>
            </a:r>
            <a:r>
              <a:rPr lang="de-DE" sz="1400" dirty="0"/>
              <a:t> </a:t>
            </a:r>
            <a:r>
              <a:rPr lang="de-DE" sz="1400" dirty="0" err="1"/>
              <a:t>before</a:t>
            </a:r>
            <a:r>
              <a:rPr lang="de-DE" sz="1400" dirty="0"/>
              <a:t> </a:t>
            </a:r>
            <a:r>
              <a:rPr lang="de-DE" sz="1400" dirty="0" err="1"/>
              <a:t>the</a:t>
            </a:r>
            <a:r>
              <a:rPr lang="de-DE" sz="1400" dirty="0"/>
              <a:t> </a:t>
            </a:r>
            <a:r>
              <a:rPr lang="de-DE" sz="1400" dirty="0" err="1"/>
              <a:t>draft</a:t>
            </a:r>
            <a:r>
              <a:rPr lang="de-DE" sz="1400" dirty="0"/>
              <a:t> </a:t>
            </a:r>
            <a:r>
              <a:rPr lang="de-DE" sz="1400" dirty="0" err="1"/>
              <a:t>can</a:t>
            </a:r>
            <a:r>
              <a:rPr lang="de-DE" sz="1400" dirty="0"/>
              <a:t> </a:t>
            </a:r>
            <a:r>
              <a:rPr lang="de-DE" sz="1400" dirty="0" err="1"/>
              <a:t>proceed</a:t>
            </a:r>
            <a:r>
              <a:rPr lang="de-DE" sz="1400" dirty="0"/>
              <a:t> to </a:t>
            </a:r>
            <a:r>
              <a:rPr lang="de-DE" sz="1400" dirty="0" err="1"/>
              <a:t>ballot</a:t>
            </a:r>
            <a:r>
              <a:rPr lang="de-DE" sz="1400" dirty="0"/>
              <a:t>. </a:t>
            </a:r>
            <a:r>
              <a:rPr lang="de-DE" sz="1400" dirty="0" err="1"/>
              <a:t>If</a:t>
            </a:r>
            <a:r>
              <a:rPr lang="de-DE" sz="1400" dirty="0"/>
              <a:t> </a:t>
            </a:r>
            <a:r>
              <a:rPr lang="de-DE" sz="1400" dirty="0" err="1"/>
              <a:t>it</a:t>
            </a:r>
            <a:r>
              <a:rPr lang="de-DE" sz="1400" dirty="0"/>
              <a:t> </a:t>
            </a:r>
            <a:r>
              <a:rPr lang="de-DE" sz="1400" dirty="0" err="1"/>
              <a:t>does</a:t>
            </a:r>
            <a:r>
              <a:rPr lang="de-DE" sz="1400" dirty="0"/>
              <a:t> not </a:t>
            </a:r>
            <a:r>
              <a:rPr lang="de-DE" sz="1400" dirty="0" err="1"/>
              <a:t>contain</a:t>
            </a:r>
            <a:r>
              <a:rPr lang="de-DE" sz="1400" dirty="0"/>
              <a:t> </a:t>
            </a:r>
            <a:r>
              <a:rPr lang="de-DE" sz="1400" dirty="0" err="1"/>
              <a:t>borrowed</a:t>
            </a:r>
            <a:r>
              <a:rPr lang="de-DE" sz="1400" dirty="0"/>
              <a:t> material </a:t>
            </a:r>
            <a:r>
              <a:rPr lang="de-DE" sz="1400" dirty="0" err="1"/>
              <a:t>there</a:t>
            </a:r>
            <a:r>
              <a:rPr lang="de-DE" sz="1400" dirty="0"/>
              <a:t> </a:t>
            </a:r>
            <a:r>
              <a:rPr lang="de-DE" sz="1400" dirty="0" err="1"/>
              <a:t>is</a:t>
            </a:r>
            <a:r>
              <a:rPr lang="de-DE" sz="1400" dirty="0"/>
              <a:t> </a:t>
            </a:r>
            <a:r>
              <a:rPr lang="de-DE" sz="1400" dirty="0" err="1"/>
              <a:t>no</a:t>
            </a:r>
            <a:r>
              <a:rPr lang="de-DE" sz="1400" dirty="0"/>
              <a:t> </a:t>
            </a:r>
            <a:r>
              <a:rPr lang="de-DE" sz="1400" dirty="0" err="1"/>
              <a:t>need</a:t>
            </a:r>
            <a:r>
              <a:rPr lang="de-DE" sz="1400" dirty="0"/>
              <a:t> to </a:t>
            </a:r>
            <a:r>
              <a:rPr lang="de-DE" sz="1400" dirty="0" err="1"/>
              <a:t>secure</a:t>
            </a:r>
            <a:r>
              <a:rPr lang="de-DE" sz="1400" dirty="0"/>
              <a:t> </a:t>
            </a:r>
            <a:r>
              <a:rPr lang="de-DE" sz="1400" dirty="0" err="1"/>
              <a:t>permission</a:t>
            </a:r>
            <a:r>
              <a:rPr lang="de-DE" sz="1400" dirty="0"/>
              <a:t> </a:t>
            </a:r>
            <a:r>
              <a:rPr lang="de-DE" sz="1400" dirty="0" err="1"/>
              <a:t>letters</a:t>
            </a:r>
            <a:r>
              <a:rPr lang="de-DE" sz="1400" dirty="0"/>
              <a:t> and </a:t>
            </a:r>
            <a:r>
              <a:rPr lang="de-DE" sz="1400" dirty="0" err="1"/>
              <a:t>the</a:t>
            </a:r>
            <a:r>
              <a:rPr lang="de-DE" sz="1400" dirty="0"/>
              <a:t> </a:t>
            </a:r>
            <a:r>
              <a:rPr lang="de-DE" sz="1400" dirty="0" err="1"/>
              <a:t>draft</a:t>
            </a:r>
            <a:r>
              <a:rPr lang="de-DE" sz="1400" dirty="0"/>
              <a:t> </a:t>
            </a:r>
            <a:r>
              <a:rPr lang="de-DE" sz="1400" dirty="0" err="1"/>
              <a:t>can</a:t>
            </a:r>
            <a:r>
              <a:rPr lang="de-DE" sz="1400" dirty="0"/>
              <a:t> </a:t>
            </a:r>
            <a:r>
              <a:rPr lang="de-DE" sz="1400" dirty="0" err="1"/>
              <a:t>proceed</a:t>
            </a:r>
            <a:r>
              <a:rPr lang="de-DE" sz="1400" dirty="0"/>
              <a:t> to </a:t>
            </a:r>
            <a:r>
              <a:rPr lang="de-DE" sz="1400" dirty="0" err="1"/>
              <a:t>ballot</a:t>
            </a:r>
            <a:r>
              <a:rPr lang="de-DE" sz="1400" dirty="0"/>
              <a:t>. Also, </a:t>
            </a:r>
            <a:r>
              <a:rPr lang="de-DE" sz="1400" dirty="0" err="1"/>
              <a:t>please</a:t>
            </a:r>
            <a:r>
              <a:rPr lang="de-DE" sz="1400" dirty="0"/>
              <a:t> </a:t>
            </a:r>
            <a:r>
              <a:rPr lang="de-DE" sz="1400" dirty="0" err="1"/>
              <a:t>make</a:t>
            </a:r>
            <a:r>
              <a:rPr lang="de-DE" sz="1400" dirty="0"/>
              <a:t> </a:t>
            </a:r>
            <a:r>
              <a:rPr lang="de-DE" sz="1400" dirty="0" err="1"/>
              <a:t>sure</a:t>
            </a:r>
            <a:r>
              <a:rPr lang="de-DE" sz="1400" dirty="0"/>
              <a:t> </a:t>
            </a:r>
            <a:r>
              <a:rPr lang="de-DE" sz="1400" dirty="0" err="1"/>
              <a:t>the</a:t>
            </a:r>
            <a:r>
              <a:rPr lang="de-DE" sz="1400" dirty="0"/>
              <a:t> </a:t>
            </a:r>
            <a:r>
              <a:rPr lang="de-DE" sz="1400" dirty="0" err="1"/>
              <a:t>draft</a:t>
            </a:r>
            <a:r>
              <a:rPr lang="de-DE" sz="1400" dirty="0"/>
              <a:t> </a:t>
            </a:r>
            <a:r>
              <a:rPr lang="de-DE" sz="1400" dirty="0" err="1"/>
              <a:t>is</a:t>
            </a:r>
            <a:r>
              <a:rPr lang="de-DE" sz="1400" dirty="0"/>
              <a:t> </a:t>
            </a:r>
            <a:r>
              <a:rPr lang="de-DE" sz="1400" dirty="0" err="1"/>
              <a:t>reviewed</a:t>
            </a:r>
            <a:r>
              <a:rPr lang="de-DE" sz="1400" dirty="0"/>
              <a:t> </a:t>
            </a:r>
            <a:r>
              <a:rPr lang="de-DE" sz="1400" dirty="0" err="1"/>
              <a:t>by</a:t>
            </a:r>
            <a:r>
              <a:rPr lang="de-DE" sz="1400" dirty="0"/>
              <a:t> </a:t>
            </a:r>
            <a:r>
              <a:rPr lang="de-DE" sz="1400" dirty="0" err="1"/>
              <a:t>the</a:t>
            </a:r>
            <a:r>
              <a:rPr lang="de-DE" sz="1400" dirty="0"/>
              <a:t> IEEE RA </a:t>
            </a:r>
            <a:r>
              <a:rPr lang="de-DE" sz="1400" dirty="0" err="1"/>
              <a:t>before</a:t>
            </a:r>
            <a:r>
              <a:rPr lang="de-DE" sz="1400" dirty="0"/>
              <a:t> </a:t>
            </a:r>
            <a:r>
              <a:rPr lang="de-DE" sz="1400" dirty="0" err="1"/>
              <a:t>the</a:t>
            </a:r>
            <a:r>
              <a:rPr lang="de-DE" sz="1400" dirty="0"/>
              <a:t> final </a:t>
            </a:r>
            <a:r>
              <a:rPr lang="de-DE" sz="1400" dirty="0" err="1"/>
              <a:t>ballot</a:t>
            </a:r>
            <a:r>
              <a:rPr lang="de-DE" sz="1400" dirty="0"/>
              <a:t>. All </a:t>
            </a:r>
            <a:r>
              <a:rPr lang="de-DE" sz="1400" dirty="0" err="1"/>
              <a:t>other</a:t>
            </a:r>
            <a:r>
              <a:rPr lang="de-DE" sz="1400" dirty="0"/>
              <a:t> </a:t>
            </a:r>
            <a:r>
              <a:rPr lang="de-DE" sz="1400" dirty="0" err="1"/>
              <a:t>items</a:t>
            </a:r>
            <a:r>
              <a:rPr lang="de-DE" sz="1400" dirty="0"/>
              <a:t> in </a:t>
            </a:r>
            <a:r>
              <a:rPr lang="de-DE" sz="1400" dirty="0" err="1"/>
              <a:t>the</a:t>
            </a:r>
            <a:r>
              <a:rPr lang="de-DE" sz="1400" dirty="0"/>
              <a:t> must </a:t>
            </a:r>
            <a:r>
              <a:rPr lang="de-DE" sz="1400" dirty="0" err="1"/>
              <a:t>be</a:t>
            </a:r>
            <a:r>
              <a:rPr lang="de-DE" sz="1400" dirty="0"/>
              <a:t> </a:t>
            </a:r>
            <a:r>
              <a:rPr lang="de-DE" sz="1400" dirty="0" err="1"/>
              <a:t>satisfied</a:t>
            </a:r>
            <a:r>
              <a:rPr lang="de-DE" sz="1400" dirty="0"/>
              <a:t> </a:t>
            </a:r>
            <a:r>
              <a:rPr lang="de-DE" sz="1400" dirty="0" err="1"/>
              <a:t>before</a:t>
            </a:r>
            <a:r>
              <a:rPr lang="de-DE" sz="1400" dirty="0"/>
              <a:t> </a:t>
            </a:r>
            <a:r>
              <a:rPr lang="de-DE" sz="1400" dirty="0" err="1"/>
              <a:t>the</a:t>
            </a:r>
            <a:r>
              <a:rPr lang="de-DE" sz="1400" dirty="0"/>
              <a:t> final </a:t>
            </a:r>
            <a:r>
              <a:rPr lang="de-DE" sz="1400" dirty="0" err="1"/>
              <a:t>ballot</a:t>
            </a:r>
            <a:r>
              <a:rPr lang="de-DE" sz="1400" dirty="0"/>
              <a:t>. </a:t>
            </a:r>
            <a:r>
              <a:rPr lang="de-DE" sz="1400" dirty="0" err="1"/>
              <a:t>If</a:t>
            </a:r>
            <a:r>
              <a:rPr lang="de-DE" sz="1400" dirty="0"/>
              <a:t> </a:t>
            </a:r>
            <a:r>
              <a:rPr lang="de-DE" sz="1400" dirty="0" err="1"/>
              <a:t>you</a:t>
            </a:r>
            <a:r>
              <a:rPr lang="de-DE" sz="1400" dirty="0"/>
              <a:t> </a:t>
            </a:r>
            <a:r>
              <a:rPr lang="de-DE" sz="1400" dirty="0" err="1"/>
              <a:t>have</a:t>
            </a:r>
            <a:r>
              <a:rPr lang="de-DE" sz="1400" dirty="0"/>
              <a:t> </a:t>
            </a:r>
            <a:r>
              <a:rPr lang="de-DE" sz="1400" dirty="0" err="1"/>
              <a:t>any</a:t>
            </a:r>
            <a:r>
              <a:rPr lang="de-DE" sz="1400" dirty="0"/>
              <a:t> </a:t>
            </a:r>
            <a:r>
              <a:rPr lang="de-DE" sz="1400" dirty="0" err="1"/>
              <a:t>questions</a:t>
            </a:r>
            <a:r>
              <a:rPr lang="de-DE" sz="1400" dirty="0"/>
              <a:t> </a:t>
            </a:r>
            <a:r>
              <a:rPr lang="de-DE" sz="1400" dirty="0" err="1"/>
              <a:t>please</a:t>
            </a:r>
            <a:r>
              <a:rPr lang="de-DE" sz="1400" dirty="0"/>
              <a:t> </a:t>
            </a:r>
            <a:r>
              <a:rPr lang="de-DE" sz="1400" dirty="0" err="1"/>
              <a:t>feel</a:t>
            </a:r>
            <a:r>
              <a:rPr lang="de-DE" sz="1400" dirty="0"/>
              <a:t> </a:t>
            </a:r>
            <a:r>
              <a:rPr lang="de-DE" sz="1400" dirty="0" err="1"/>
              <a:t>free</a:t>
            </a:r>
            <a:r>
              <a:rPr lang="de-DE" sz="1400" dirty="0"/>
              <a:t> to </a:t>
            </a:r>
            <a:r>
              <a:rPr lang="de-DE" sz="1400" dirty="0" err="1"/>
              <a:t>contact</a:t>
            </a:r>
            <a:r>
              <a:rPr lang="de-DE" sz="1400" dirty="0"/>
              <a:t> </a:t>
            </a:r>
            <a:r>
              <a:rPr lang="de-DE" sz="1400" dirty="0" err="1"/>
              <a:t>me</a:t>
            </a:r>
            <a:r>
              <a:rPr lang="de-DE" sz="1400" dirty="0"/>
              <a:t>. </a:t>
            </a:r>
            <a:r>
              <a:rPr lang="de-DE" sz="1400" dirty="0" err="1"/>
              <a:t>Thank</a:t>
            </a:r>
            <a:r>
              <a:rPr lang="de-DE" sz="1400" dirty="0"/>
              <a:t> </a:t>
            </a:r>
            <a:r>
              <a:rPr lang="de-DE" sz="1400" dirty="0" err="1"/>
              <a:t>you</a:t>
            </a:r>
            <a:r>
              <a:rPr lang="de-DE" sz="1400" dirty="0" smtClean="0"/>
              <a:t>!</a:t>
            </a:r>
          </a:p>
          <a:p>
            <a:endParaRPr lang="de-DE" sz="1400" dirty="0"/>
          </a:p>
          <a:p>
            <a:pPr marL="285750" indent="-285750">
              <a:buFontTx/>
              <a:buChar char="-"/>
            </a:pPr>
            <a:r>
              <a:rPr lang="de-DE" sz="1400" dirty="0" smtClean="0"/>
              <a:t>The </a:t>
            </a:r>
            <a:r>
              <a:rPr lang="de-DE" sz="1400" dirty="0" err="1" smtClean="0"/>
              <a:t>draft</a:t>
            </a:r>
            <a:r>
              <a:rPr lang="de-DE" sz="1400" dirty="0" smtClean="0"/>
              <a:t> </a:t>
            </a:r>
            <a:r>
              <a:rPr lang="de-DE" sz="1400" dirty="0" err="1" smtClean="0"/>
              <a:t>contains</a:t>
            </a:r>
            <a:r>
              <a:rPr lang="de-DE" sz="1400" dirty="0" smtClean="0"/>
              <a:t> </a:t>
            </a:r>
            <a:r>
              <a:rPr lang="de-DE" sz="1400" dirty="0" err="1" smtClean="0"/>
              <a:t>no</a:t>
            </a:r>
            <a:r>
              <a:rPr lang="de-DE" sz="1400" dirty="0" smtClean="0"/>
              <a:t> </a:t>
            </a:r>
            <a:r>
              <a:rPr lang="de-DE" sz="1400" dirty="0" err="1" smtClean="0"/>
              <a:t>borrowed</a:t>
            </a:r>
            <a:r>
              <a:rPr lang="de-DE" sz="1400" dirty="0" smtClean="0"/>
              <a:t> material</a:t>
            </a:r>
          </a:p>
          <a:p>
            <a:pPr marL="285750" indent="-285750">
              <a:buFontTx/>
              <a:buChar char="-"/>
            </a:pPr>
            <a:r>
              <a:rPr lang="de-DE" sz="1400" dirty="0" smtClean="0"/>
              <a:t>Must </a:t>
            </a:r>
            <a:r>
              <a:rPr lang="de-DE" sz="1400" dirty="0" err="1" smtClean="0"/>
              <a:t>be</a:t>
            </a:r>
            <a:r>
              <a:rPr lang="de-DE" sz="1400" dirty="0" smtClean="0"/>
              <a:t> </a:t>
            </a:r>
            <a:r>
              <a:rPr lang="de-DE" sz="1400" dirty="0" err="1" smtClean="0"/>
              <a:t>satisfied</a:t>
            </a:r>
            <a:r>
              <a:rPr lang="de-DE" sz="1400" dirty="0" smtClean="0"/>
              <a:t> </a:t>
            </a:r>
            <a:r>
              <a:rPr lang="de-DE" sz="1400" dirty="0" err="1" smtClean="0"/>
              <a:t>before</a:t>
            </a:r>
            <a:r>
              <a:rPr lang="de-DE" sz="1400" dirty="0" smtClean="0"/>
              <a:t> </a:t>
            </a:r>
            <a:r>
              <a:rPr lang="de-DE" sz="1400" dirty="0" err="1" smtClean="0"/>
              <a:t>the</a:t>
            </a:r>
            <a:r>
              <a:rPr lang="de-DE" sz="1400" dirty="0" smtClean="0"/>
              <a:t> final </a:t>
            </a:r>
            <a:r>
              <a:rPr lang="de-DE" sz="1400" dirty="0" err="1" smtClean="0"/>
              <a:t>ballot</a:t>
            </a:r>
            <a:r>
              <a:rPr lang="de-DE" sz="1400" dirty="0" smtClean="0"/>
              <a:t>:</a:t>
            </a:r>
          </a:p>
          <a:p>
            <a:pPr marL="285750" indent="-285750">
              <a:buFontTx/>
              <a:buChar char="-"/>
            </a:pPr>
            <a:r>
              <a:rPr lang="de-DE" sz="1400" dirty="0" smtClean="0"/>
              <a:t>„</a:t>
            </a:r>
            <a:r>
              <a:rPr lang="en-US" sz="1400" dirty="0"/>
              <a:t>Please include the Word usage </a:t>
            </a:r>
            <a:r>
              <a:rPr lang="en-US" sz="1400" dirty="0" err="1"/>
              <a:t>subclause</a:t>
            </a:r>
            <a:r>
              <a:rPr lang="en-US" sz="1400" dirty="0"/>
              <a:t> in Clause </a:t>
            </a:r>
            <a:r>
              <a:rPr lang="en-US" sz="1400" dirty="0" smtClean="0"/>
              <a:t>1”</a:t>
            </a:r>
          </a:p>
          <a:p>
            <a:pPr marL="742950" lvl="1" indent="-285750">
              <a:buFontTx/>
              <a:buChar char="-"/>
            </a:pPr>
            <a:r>
              <a:rPr lang="en-US" sz="1400" dirty="0" smtClean="0"/>
              <a:t>This will be included in the first recirculation</a:t>
            </a:r>
            <a:endParaRPr lang="de-DE" sz="1400" dirty="0" smtClean="0"/>
          </a:p>
          <a:p>
            <a:pPr marL="285750" indent="-285750">
              <a:buFontTx/>
              <a:buChar char="-"/>
            </a:pPr>
            <a:endParaRPr lang="de-DE" sz="1400" dirty="0"/>
          </a:p>
        </p:txBody>
      </p:sp>
      <p:sp>
        <p:nvSpPr>
          <p:cNvPr id="4" name="Slide Number Placeholder 3">
            <a:extLst>
              <a:ext uri="{FF2B5EF4-FFF2-40B4-BE49-F238E27FC236}">
                <a16:creationId xmlns:a16="http://schemas.microsoft.com/office/drawing/2014/main" xmlns="" id="{92C12B08-C24E-6A49-A2DA-11E4B76B944A}"/>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7</a:t>
            </a:fld>
            <a:endParaRPr lang="en-US" altLang="en-US"/>
          </a:p>
        </p:txBody>
      </p:sp>
      <p:sp>
        <p:nvSpPr>
          <p:cNvPr id="7"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8"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293602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Technical Comments in Categories</a:t>
            </a:r>
            <a:r>
              <a:rPr sz="900" dirty="0"/>
              <a:t/>
            </a:r>
            <a:br>
              <a:rPr sz="900" dirty="0"/>
            </a:br>
            <a:r>
              <a:rPr lang="en-US" sz="2400" b="1" spc="-1" dirty="0">
                <a:solidFill>
                  <a:srgbClr val="000000"/>
                </a:solidFill>
                <a:latin typeface="Times New Roman"/>
                <a:ea typeface="ＭＳ Ｐゴシック"/>
              </a:rPr>
              <a:t>(No must-be-satisfied comments received in </a:t>
            </a:r>
            <a:r>
              <a:rPr lang="en-US" sz="2400" b="1" spc="-1" dirty="0" smtClean="0">
                <a:solidFill>
                  <a:srgbClr val="000000"/>
                </a:solidFill>
                <a:latin typeface="Times New Roman"/>
                <a:ea typeface="ＭＳ Ｐゴシック"/>
              </a:rPr>
              <a:t>LB194)</a:t>
            </a:r>
            <a:r>
              <a:rPr sz="900" dirty="0"/>
              <a:t/>
            </a:r>
            <a:br>
              <a:rPr sz="900" dirty="0"/>
            </a:br>
            <a:r>
              <a:rPr sz="900" dirty="0"/>
              <a:t/>
            </a:r>
            <a:br>
              <a:rPr sz="900" dirty="0"/>
            </a:br>
            <a:r>
              <a:rPr lang="en-US" sz="2400" b="1" spc="-1" dirty="0">
                <a:solidFill>
                  <a:srgbClr val="000000"/>
                </a:solidFill>
                <a:latin typeface="Times New Roman"/>
                <a:ea typeface="ＭＳ Ｐゴシック"/>
              </a:rPr>
              <a:t>No unsatisfied comments, no </a:t>
            </a:r>
            <a:r>
              <a:rPr lang="en-US" sz="2400" b="1" spc="-1" dirty="0" err="1">
                <a:solidFill>
                  <a:srgbClr val="000000"/>
                </a:solidFill>
                <a:latin typeface="Times New Roman"/>
                <a:ea typeface="ＭＳ Ｐゴシック"/>
              </a:rPr>
              <a:t>No</a:t>
            </a:r>
            <a:r>
              <a:rPr lang="en-US" sz="2400" b="1" spc="-1" dirty="0">
                <a:solidFill>
                  <a:srgbClr val="000000"/>
                </a:solidFill>
                <a:latin typeface="Times New Roman"/>
                <a:ea typeface="ＭＳ Ｐゴシック"/>
              </a:rPr>
              <a:t> votes in </a:t>
            </a:r>
            <a:r>
              <a:rPr lang="en-US" sz="2400" b="1" spc="-1" dirty="0" smtClean="0">
                <a:solidFill>
                  <a:srgbClr val="000000"/>
                </a:solidFill>
                <a:latin typeface="Times New Roman"/>
                <a:ea typeface="ＭＳ Ｐゴシック"/>
              </a:rPr>
              <a:t>LB194</a:t>
            </a:r>
            <a:endParaRPr lang="en-US" sz="2400" spc="-1" dirty="0">
              <a:latin typeface="Arial"/>
            </a:endParaRPr>
          </a:p>
        </p:txBody>
      </p:sp>
      <p:sp>
        <p:nvSpPr>
          <p:cNvPr id="4" name="Slide Number Placeholder 3">
            <a:extLst>
              <a:ext uri="{FF2B5EF4-FFF2-40B4-BE49-F238E27FC236}">
                <a16:creationId xmlns:a16="http://schemas.microsoft.com/office/drawing/2014/main" xmlns="" id="{02FECC3D-5EE1-704B-BF2E-C00219FAD1AA}"/>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8</a:t>
            </a:fld>
            <a:endParaRPr lang="en-US" altLang="en-US"/>
          </a:p>
        </p:txBody>
      </p:sp>
      <p:sp>
        <p:nvSpPr>
          <p:cNvPr id="6"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7"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362331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97140" y="1337310"/>
            <a:ext cx="776898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a:t>
            </a:r>
            <a:r>
              <a:rPr sz="900" dirty="0"/>
              <a:t/>
            </a:r>
            <a:br>
              <a:rPr sz="900" dirty="0"/>
            </a:br>
            <a:r>
              <a:rPr lang="en-US" sz="2400" b="1" spc="-1" dirty="0">
                <a:solidFill>
                  <a:srgbClr val="000000"/>
                </a:solidFill>
                <a:latin typeface="Times New Roman"/>
                <a:ea typeface="ＭＳ Ｐゴシック"/>
              </a:rPr>
              <a:t>(No must-be-satisfied comments received in </a:t>
            </a:r>
            <a:r>
              <a:rPr lang="en-US" sz="2400" b="1" spc="-1" dirty="0" smtClean="0">
                <a:solidFill>
                  <a:srgbClr val="000000"/>
                </a:solidFill>
                <a:latin typeface="Times New Roman"/>
                <a:ea typeface="ＭＳ Ｐゴシック"/>
              </a:rPr>
              <a:t>LB194)</a:t>
            </a:r>
            <a:r>
              <a:rPr sz="900" dirty="0"/>
              <a:t/>
            </a:r>
            <a:br>
              <a:rPr sz="900" dirty="0"/>
            </a:br>
            <a:r>
              <a:rPr sz="900" dirty="0"/>
              <a:t/>
            </a:r>
            <a:br>
              <a:rPr sz="900" dirty="0"/>
            </a:br>
            <a:r>
              <a:rPr lang="en-US" sz="2400" b="1" spc="-1" dirty="0">
                <a:solidFill>
                  <a:srgbClr val="000000"/>
                </a:solidFill>
                <a:latin typeface="Times New Roman"/>
                <a:ea typeface="ＭＳ Ｐゴシック"/>
              </a:rPr>
              <a:t>No unsatisfied comments, no </a:t>
            </a:r>
            <a:r>
              <a:rPr lang="en-US" sz="2400" b="1" spc="-1" dirty="0" err="1">
                <a:solidFill>
                  <a:srgbClr val="000000"/>
                </a:solidFill>
                <a:latin typeface="Times New Roman"/>
                <a:ea typeface="ＭＳ Ｐゴシック"/>
              </a:rPr>
              <a:t>No</a:t>
            </a:r>
            <a:r>
              <a:rPr lang="en-US" sz="2400" b="1" spc="-1" dirty="0">
                <a:solidFill>
                  <a:srgbClr val="000000"/>
                </a:solidFill>
                <a:latin typeface="Times New Roman"/>
                <a:ea typeface="ＭＳ Ｐゴシック"/>
              </a:rPr>
              <a:t> votes in </a:t>
            </a:r>
            <a:r>
              <a:rPr lang="en-US" sz="2400" b="1" spc="-1" dirty="0" smtClean="0">
                <a:solidFill>
                  <a:srgbClr val="000000"/>
                </a:solidFill>
                <a:latin typeface="Times New Roman"/>
                <a:ea typeface="ＭＳ Ｐゴシック"/>
              </a:rPr>
              <a:t>LB194</a:t>
            </a:r>
            <a:endParaRPr lang="en-US" sz="2400" spc="-1" dirty="0">
              <a:latin typeface="Arial"/>
            </a:endParaRPr>
          </a:p>
        </p:txBody>
      </p:sp>
      <p:sp>
        <p:nvSpPr>
          <p:cNvPr id="4" name="Slide Number Placeholder 3">
            <a:extLst>
              <a:ext uri="{FF2B5EF4-FFF2-40B4-BE49-F238E27FC236}">
                <a16:creationId xmlns:a16="http://schemas.microsoft.com/office/drawing/2014/main" xmlns="" id="{3B791D68-B74B-7245-8EF7-7CA335B8AA68}"/>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9</a:t>
            </a:fld>
            <a:endParaRPr lang="en-US" altLang="en-US"/>
          </a:p>
        </p:txBody>
      </p:sp>
      <p:sp>
        <p:nvSpPr>
          <p:cNvPr id="6" name="Footer Placeholder 2">
            <a:extLst>
              <a:ext uri="{FF2B5EF4-FFF2-40B4-BE49-F238E27FC236}">
                <a16:creationId xmlns:a16="http://schemas.microsoft.com/office/drawing/2014/main" xmlns="" id="{0BB0A9B0-B641-B140-9BCD-D85821448026}"/>
              </a:ext>
            </a:extLst>
          </p:cNvPr>
          <p:cNvSpPr>
            <a:spLocks noGrp="1"/>
          </p:cNvSpPr>
          <p:nvPr>
            <p:ph type="ftr" sz="quarter" idx="11"/>
          </p:nvPr>
        </p:nvSpPr>
        <p:spPr>
          <a:xfrm>
            <a:off x="5486400" y="6475413"/>
            <a:ext cx="3124200" cy="184666"/>
          </a:xfrm>
        </p:spPr>
        <p:txBody>
          <a:bodyPr/>
          <a:lstStyle/>
          <a:p>
            <a:r>
              <a:rPr lang="en-US" altLang="en-US" dirty="0" smtClean="0"/>
              <a:t>Thomas Kürner, TU Braunschweig</a:t>
            </a:r>
            <a:endParaRPr lang="en-US" altLang="en-US" dirty="0"/>
          </a:p>
        </p:txBody>
      </p:sp>
      <p:sp>
        <p:nvSpPr>
          <p:cNvPr id="7" name="Date Placeholder 3">
            <a:extLst>
              <a:ext uri="{FF2B5EF4-FFF2-40B4-BE49-F238E27FC236}">
                <a16:creationId xmlns:a16="http://schemas.microsoft.com/office/drawing/2014/main" xmlns="" id="{2CC9339B-BABE-D449-A1A4-5D486E65729F}"/>
              </a:ext>
            </a:extLst>
          </p:cNvPr>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Tree>
    <p:extLst>
      <p:ext uri="{BB962C8B-B14F-4D97-AF65-F5344CB8AC3E}">
        <p14:creationId xmlns:p14="http://schemas.microsoft.com/office/powerpoint/2010/main" val="26767806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732</Words>
  <Application>Microsoft Office PowerPoint</Application>
  <PresentationFormat>Bildschirmpräsentation (4:3)</PresentationFormat>
  <Paragraphs>216</Paragraphs>
  <Slides>11</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MS Gothic</vt:lpstr>
      <vt:lpstr>ＭＳ Ｐゴシック</vt:lpstr>
      <vt:lpstr>Arial</vt:lpstr>
      <vt:lpstr>DejaVu Sans</vt:lpstr>
      <vt:lpstr>Times New Roman</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Motions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Pat Kinney</dc:creator>
  <cp:keywords/>
  <dc:description>&lt;15-22-0194-00&gt;</dc:description>
  <cp:lastModifiedBy>Thomas Kuerner</cp:lastModifiedBy>
  <cp:revision>16</cp:revision>
  <cp:lastPrinted>1998-02-10T13:28:06Z</cp:lastPrinted>
  <dcterms:created xsi:type="dcterms:W3CDTF">2022-03-16T01:05:51Z</dcterms:created>
  <dcterms:modified xsi:type="dcterms:W3CDTF">2023-01-22T13:06:16Z</dcterms:modified>
  <cp:category/>
</cp:coreProperties>
</file>