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0" r:id="rId3"/>
    <p:sldId id="257" r:id="rId4"/>
    <p:sldId id="261" r:id="rId5"/>
    <p:sldId id="262" r:id="rId6"/>
    <p:sldId id="263" r:id="rId7"/>
    <p:sldId id="264" r:id="rId8"/>
    <p:sldId id="266" r:id="rId9"/>
    <p:sldId id="267" r:id="rId10"/>
    <p:sldId id="268" r:id="rId11"/>
    <p:sldId id="256" r:id="rId12"/>
    <p:sldId id="26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81"/>
  </p:normalViewPr>
  <p:slideViewPr>
    <p:cSldViewPr>
      <p:cViewPr varScale="1">
        <p:scale>
          <a:sx n="70" d="100"/>
          <a:sy n="70" d="100"/>
        </p:scale>
        <p:origin x="428"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2288BCF-8911-7247-93AD-0F0E2C6C9CB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7D613A88-7D5A-774C-9582-2103C129F2E3}"/>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61DE96E3-3AB7-AC45-BBB9-BB22F8B2CB1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26EDC8A4-2A1A-FA4C-BF46-94C202B516BC}"/>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D9E4468E-3D64-4B46-AE2D-C4702305189E}" type="slidenum">
              <a:rPr lang="en-US" altLang="en-US"/>
              <a:pPr/>
              <a:t>‹#›</a:t>
            </a:fld>
            <a:endParaRPr lang="en-US" altLang="en-US"/>
          </a:p>
        </p:txBody>
      </p:sp>
      <p:sp>
        <p:nvSpPr>
          <p:cNvPr id="3078" name="Line 6">
            <a:extLst>
              <a:ext uri="{FF2B5EF4-FFF2-40B4-BE49-F238E27FC236}">
                <a16:creationId xmlns:a16="http://schemas.microsoft.com/office/drawing/2014/main" id="{0793A7A9-0C83-B34B-87EA-1563EE45A4A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08114C19-2D4E-9541-994B-DF0B30361375}"/>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DC8CFCF-71E1-9348-A8D9-05A1232892C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9D3AA01-ADD5-A345-AF67-C8C3A75A4B5C}"/>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6212D0A-C381-B04F-AA65-1BCDA0EFD474}"/>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0971D418-60A9-264E-AE83-56CAECED20D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E3C46A1-FAB2-E742-ACBB-7FD8B12C3A5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659B34BD-7AA0-E041-B0B9-4BB501FED5BE}"/>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87F9B9D-ECD1-5241-9F2B-89025D06FD58}"/>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47EE5540-A097-904A-8AF1-1FC927248BC6}" type="slidenum">
              <a:rPr lang="en-US" altLang="en-US"/>
              <a:pPr/>
              <a:t>‹#›</a:t>
            </a:fld>
            <a:endParaRPr lang="en-US" altLang="en-US"/>
          </a:p>
        </p:txBody>
      </p:sp>
      <p:sp>
        <p:nvSpPr>
          <p:cNvPr id="2056" name="Rectangle 8">
            <a:extLst>
              <a:ext uri="{FF2B5EF4-FFF2-40B4-BE49-F238E27FC236}">
                <a16:creationId xmlns:a16="http://schemas.microsoft.com/office/drawing/2014/main" id="{0C8B3394-2BB8-2E47-AB7E-16F1BC06578A}"/>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5C02C141-E796-3D47-8FAE-31E0A04EB00C}"/>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E94DA148-0215-5B46-836F-02865014560A}"/>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8221677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CustomShape 1"/>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25" name="CustomShape 2"/>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26" name="CustomShape 3"/>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27" name="CustomShape 4"/>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2B9564FA-9071-4EA7-943B-6BF02F4726F6}" type="slidenum">
              <a:rPr lang="en-US" sz="1200" b="0" strike="noStrike" spc="-1">
                <a:solidFill>
                  <a:srgbClr val="000000"/>
                </a:solidFill>
                <a:latin typeface="Times New Roman"/>
                <a:ea typeface="MS Gothic"/>
              </a:rPr>
              <a:t>2</a:t>
            </a:fld>
            <a:endParaRPr lang="en-US" sz="1200" b="0" strike="noStrike" spc="-1">
              <a:latin typeface="Arial"/>
            </a:endParaRPr>
          </a:p>
        </p:txBody>
      </p:sp>
      <p:sp>
        <p:nvSpPr>
          <p:cNvPr id="228" name="CustomShape 5"/>
          <p:cNvSpPr/>
          <p:nvPr/>
        </p:nvSpPr>
        <p:spPr>
          <a:xfrm>
            <a:off x="1154160" y="701640"/>
            <a:ext cx="4623480" cy="346608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sp>
      <p:sp>
        <p:nvSpPr>
          <p:cNvPr id="229" name="PlaceHolder 6"/>
          <p:cNvSpPr>
            <a:spLocks noGrp="1"/>
          </p:cNvSpPr>
          <p:nvPr>
            <p:ph type="body"/>
          </p:nvPr>
        </p:nvSpPr>
        <p:spPr>
          <a:xfrm>
            <a:off x="923760" y="4408560"/>
            <a:ext cx="5083920" cy="4267800"/>
          </a:xfrm>
          <a:prstGeom prst="rect">
            <a:avLst/>
          </a:prstGeom>
        </p:spPr>
        <p:txBody>
          <a:bodyPr lIns="93600" tIns="46080" rIns="93600" bIns="46080" anchor="ctr">
            <a:noAutofit/>
          </a:bodyPr>
          <a:lstStyle/>
          <a:p>
            <a:endParaRPr lang="en-US" sz="2000" b="0" strike="noStrike" spc="-1">
              <a:latin typeface="Arial"/>
            </a:endParaRPr>
          </a:p>
        </p:txBody>
      </p:sp>
    </p:spTree>
    <p:extLst>
      <p:ext uri="{BB962C8B-B14F-4D97-AF65-F5344CB8AC3E}">
        <p14:creationId xmlns:p14="http://schemas.microsoft.com/office/powerpoint/2010/main" val="704877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CustomShape 1"/>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31" name="CustomShape 2"/>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32" name="CustomShape 3"/>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33" name="CustomShape 4"/>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664F59D5-E0CD-4BA5-839F-FC59D80EAA6C}" type="slidenum">
              <a:rPr lang="en-US" sz="1200" b="0" strike="noStrike" spc="-1">
                <a:solidFill>
                  <a:srgbClr val="000000"/>
                </a:solidFill>
                <a:latin typeface="Times New Roman"/>
                <a:ea typeface="MS Gothic"/>
              </a:rPr>
              <a:t>3</a:t>
            </a:fld>
            <a:endParaRPr lang="en-US" sz="1200" b="0" strike="noStrike" spc="-1">
              <a:latin typeface="Arial"/>
            </a:endParaRPr>
          </a:p>
        </p:txBody>
      </p:sp>
      <p:sp>
        <p:nvSpPr>
          <p:cNvPr id="234" name="CustomShape 5"/>
          <p:cNvSpPr/>
          <p:nvPr/>
        </p:nvSpPr>
        <p:spPr>
          <a:xfrm>
            <a:off x="1154160" y="701640"/>
            <a:ext cx="4623480" cy="346608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sp>
      <p:sp>
        <p:nvSpPr>
          <p:cNvPr id="235" name="PlaceHolder 6"/>
          <p:cNvSpPr>
            <a:spLocks noGrp="1"/>
          </p:cNvSpPr>
          <p:nvPr>
            <p:ph type="body"/>
          </p:nvPr>
        </p:nvSpPr>
        <p:spPr>
          <a:xfrm>
            <a:off x="923760" y="4408560"/>
            <a:ext cx="5083920" cy="4267800"/>
          </a:xfrm>
          <a:prstGeom prst="rect">
            <a:avLst/>
          </a:prstGeom>
        </p:spPr>
        <p:txBody>
          <a:bodyPr lIns="93600" tIns="46080" rIns="93600" bIns="46080" anchor="ctr">
            <a:noAutofit/>
          </a:bodyPr>
          <a:lstStyle/>
          <a:p>
            <a:endParaRPr lang="en-US" sz="2000" b="0" strike="noStrike" spc="-1">
              <a:latin typeface="Arial"/>
            </a:endParaRPr>
          </a:p>
        </p:txBody>
      </p:sp>
    </p:spTree>
    <p:extLst>
      <p:ext uri="{BB962C8B-B14F-4D97-AF65-F5344CB8AC3E}">
        <p14:creationId xmlns:p14="http://schemas.microsoft.com/office/powerpoint/2010/main" val="3668240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PlaceHolder 1"/>
          <p:cNvSpPr>
            <a:spLocks noGrp="1" noRot="1" noChangeAspect="1"/>
          </p:cNvSpPr>
          <p:nvPr>
            <p:ph type="sldImg"/>
          </p:nvPr>
        </p:nvSpPr>
        <p:spPr>
          <a:xfrm>
            <a:off x="1155700" y="701675"/>
            <a:ext cx="4618038" cy="3463925"/>
          </a:xfrm>
          <a:prstGeom prst="rect">
            <a:avLst/>
          </a:prstGeom>
        </p:spPr>
      </p:sp>
      <p:sp>
        <p:nvSpPr>
          <p:cNvPr id="237"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38"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39"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40"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41"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2229306A-01CE-4860-829D-477B88C11F68}" type="slidenum">
              <a:rPr lang="en-US" sz="1200" b="0" strike="noStrike" spc="-1">
                <a:solidFill>
                  <a:srgbClr val="000000"/>
                </a:solidFill>
                <a:latin typeface="Times New Roman"/>
                <a:ea typeface="MS Gothic"/>
              </a:rPr>
              <a:t>5</a:t>
            </a:fld>
            <a:endParaRPr lang="en-US" sz="1200" b="0" strike="noStrike" spc="-1">
              <a:latin typeface="Arial"/>
            </a:endParaRPr>
          </a:p>
        </p:txBody>
      </p:sp>
    </p:spTree>
    <p:extLst>
      <p:ext uri="{BB962C8B-B14F-4D97-AF65-F5344CB8AC3E}">
        <p14:creationId xmlns:p14="http://schemas.microsoft.com/office/powerpoint/2010/main" val="3296066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PlaceHolder 1"/>
          <p:cNvSpPr>
            <a:spLocks noGrp="1" noRot="1" noChangeAspect="1"/>
          </p:cNvSpPr>
          <p:nvPr>
            <p:ph type="sldImg"/>
          </p:nvPr>
        </p:nvSpPr>
        <p:spPr>
          <a:xfrm>
            <a:off x="1155700" y="701675"/>
            <a:ext cx="4618038" cy="3463925"/>
          </a:xfrm>
          <a:prstGeom prst="rect">
            <a:avLst/>
          </a:prstGeom>
        </p:spPr>
      </p:sp>
      <p:sp>
        <p:nvSpPr>
          <p:cNvPr id="243"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44"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45"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46"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47"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F43427EA-5CE3-4555-983C-D4BD52DF4DF3}" type="slidenum">
              <a:rPr lang="en-US" sz="1200" b="0" strike="noStrike" spc="-1">
                <a:solidFill>
                  <a:srgbClr val="000000"/>
                </a:solidFill>
                <a:latin typeface="Times New Roman"/>
                <a:ea typeface="MS Gothic"/>
              </a:rPr>
              <a:t>6</a:t>
            </a:fld>
            <a:endParaRPr lang="en-US" sz="1200" b="0" strike="noStrike" spc="-1">
              <a:latin typeface="Arial"/>
            </a:endParaRPr>
          </a:p>
        </p:txBody>
      </p:sp>
    </p:spTree>
    <p:extLst>
      <p:ext uri="{BB962C8B-B14F-4D97-AF65-F5344CB8AC3E}">
        <p14:creationId xmlns:p14="http://schemas.microsoft.com/office/powerpoint/2010/main" val="2908465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PlaceHolder 1"/>
          <p:cNvSpPr>
            <a:spLocks noGrp="1" noRot="1" noChangeAspect="1"/>
          </p:cNvSpPr>
          <p:nvPr>
            <p:ph type="sldImg"/>
          </p:nvPr>
        </p:nvSpPr>
        <p:spPr>
          <a:xfrm>
            <a:off x="1155700" y="701675"/>
            <a:ext cx="4618038" cy="3463925"/>
          </a:xfrm>
          <a:prstGeom prst="rect">
            <a:avLst/>
          </a:prstGeom>
        </p:spPr>
      </p:sp>
      <p:sp>
        <p:nvSpPr>
          <p:cNvPr id="255"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56"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57"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58"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59"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DE1F7D96-302B-44CF-9802-D928803653E7}" type="slidenum">
              <a:rPr lang="en-US" sz="1200" b="0" strike="noStrike" spc="-1">
                <a:solidFill>
                  <a:srgbClr val="000000"/>
                </a:solidFill>
                <a:latin typeface="Times New Roman"/>
                <a:ea typeface="MS Gothic"/>
              </a:rPr>
              <a:t>8</a:t>
            </a:fld>
            <a:endParaRPr lang="en-US" sz="1200" b="0" strike="noStrike" spc="-1">
              <a:latin typeface="Arial"/>
            </a:endParaRPr>
          </a:p>
        </p:txBody>
      </p:sp>
    </p:spTree>
    <p:extLst>
      <p:ext uri="{BB962C8B-B14F-4D97-AF65-F5344CB8AC3E}">
        <p14:creationId xmlns:p14="http://schemas.microsoft.com/office/powerpoint/2010/main" val="3522397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PlaceHolder 1"/>
          <p:cNvSpPr>
            <a:spLocks noGrp="1" noRot="1" noChangeAspect="1"/>
          </p:cNvSpPr>
          <p:nvPr>
            <p:ph type="sldImg"/>
          </p:nvPr>
        </p:nvSpPr>
        <p:spPr>
          <a:xfrm>
            <a:off x="1155700" y="701675"/>
            <a:ext cx="4618038" cy="3463925"/>
          </a:xfrm>
          <a:prstGeom prst="rect">
            <a:avLst/>
          </a:prstGeom>
        </p:spPr>
      </p:sp>
      <p:sp>
        <p:nvSpPr>
          <p:cNvPr id="261"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62"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63"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64"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65"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6EE68C60-4EE5-418F-A97C-2A1653F35ADA}" type="slidenum">
              <a:rPr lang="en-US" sz="1200" b="0" strike="noStrike" spc="-1">
                <a:solidFill>
                  <a:srgbClr val="000000"/>
                </a:solidFill>
                <a:latin typeface="Times New Roman"/>
                <a:ea typeface="MS Gothic"/>
              </a:rPr>
              <a:t>10</a:t>
            </a:fld>
            <a:endParaRPr lang="en-US" sz="1200" b="0" strike="noStrike" spc="-1">
              <a:latin typeface="Arial"/>
            </a:endParaRPr>
          </a:p>
        </p:txBody>
      </p:sp>
    </p:spTree>
    <p:extLst>
      <p:ext uri="{BB962C8B-B14F-4D97-AF65-F5344CB8AC3E}">
        <p14:creationId xmlns:p14="http://schemas.microsoft.com/office/powerpoint/2010/main" val="2778130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13B9057-FA67-B14E-B3EB-7036AFC603B8}"/>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95C1F75-D9C3-1843-A727-E256C5C5F1B1}"/>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C85423B-A5F4-FB47-B944-DE856C746A3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E873F053-DA72-F943-85DF-E68CC94F6B3E}"/>
              </a:ext>
            </a:extLst>
          </p:cNvPr>
          <p:cNvSpPr>
            <a:spLocks noGrp="1" noChangeArrowheads="1"/>
          </p:cNvSpPr>
          <p:nvPr>
            <p:ph type="sldNum" sz="quarter" idx="5"/>
          </p:nvPr>
        </p:nvSpPr>
        <p:spPr>
          <a:ln/>
        </p:spPr>
        <p:txBody>
          <a:bodyPr/>
          <a:lstStyle/>
          <a:p>
            <a:r>
              <a:rPr lang="en-US" altLang="en-US"/>
              <a:t>Page </a:t>
            </a:r>
            <a:fld id="{AA6B3899-2B9E-D146-ACFB-93C0AA6A2163}" type="slidenum">
              <a:rPr lang="en-US" altLang="en-US"/>
              <a:pPr/>
              <a:t>11</a:t>
            </a:fld>
            <a:endParaRPr lang="en-US" altLang="en-US"/>
          </a:p>
        </p:txBody>
      </p:sp>
      <p:sp>
        <p:nvSpPr>
          <p:cNvPr id="24578" name="Rectangle 2">
            <a:extLst>
              <a:ext uri="{FF2B5EF4-FFF2-40B4-BE49-F238E27FC236}">
                <a16:creationId xmlns:a16="http://schemas.microsoft.com/office/drawing/2014/main" id="{657C760C-70F6-6040-B08C-E6DA951AF44B}"/>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79A3D18-4644-B04B-AFC9-436F18261E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59298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13B9057-FA67-B14E-B3EB-7036AFC603B8}"/>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95C1F75-D9C3-1843-A727-E256C5C5F1B1}"/>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C85423B-A5F4-FB47-B944-DE856C746A3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E873F053-DA72-F943-85DF-E68CC94F6B3E}"/>
              </a:ext>
            </a:extLst>
          </p:cNvPr>
          <p:cNvSpPr>
            <a:spLocks noGrp="1" noChangeArrowheads="1"/>
          </p:cNvSpPr>
          <p:nvPr>
            <p:ph type="sldNum" sz="quarter" idx="5"/>
          </p:nvPr>
        </p:nvSpPr>
        <p:spPr>
          <a:ln/>
        </p:spPr>
        <p:txBody>
          <a:bodyPr/>
          <a:lstStyle/>
          <a:p>
            <a:r>
              <a:rPr lang="en-US" altLang="en-US"/>
              <a:t>Page </a:t>
            </a:r>
            <a:fld id="{AA6B3899-2B9E-D146-ACFB-93C0AA6A2163}" type="slidenum">
              <a:rPr lang="en-US" altLang="en-US"/>
              <a:pPr/>
              <a:t>12</a:t>
            </a:fld>
            <a:endParaRPr lang="en-US" altLang="en-US"/>
          </a:p>
        </p:txBody>
      </p:sp>
      <p:sp>
        <p:nvSpPr>
          <p:cNvPr id="24578" name="Rectangle 2">
            <a:extLst>
              <a:ext uri="{FF2B5EF4-FFF2-40B4-BE49-F238E27FC236}">
                <a16:creationId xmlns:a16="http://schemas.microsoft.com/office/drawing/2014/main" id="{657C760C-70F6-6040-B08C-E6DA951AF44B}"/>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79A3D18-4644-B04B-AFC9-436F18261E3C}"/>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97019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A7F9-0858-764C-B80F-C0036F64B63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F9EED1-3D5F-144D-BF2B-9462007428F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6C1BE6C-E535-DD49-AECF-F280C6005CF2}"/>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91018BA4-A75B-EC47-A905-043D914D0BDF}"/>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F743735B-9CEB-BC4B-BC1E-01BA1E3C1108}"/>
              </a:ext>
            </a:extLst>
          </p:cNvPr>
          <p:cNvSpPr>
            <a:spLocks noGrp="1"/>
          </p:cNvSpPr>
          <p:nvPr>
            <p:ph type="sldNum" sz="quarter" idx="12"/>
          </p:nvPr>
        </p:nvSpPr>
        <p:spPr/>
        <p:txBody>
          <a:bodyPr/>
          <a:lstStyle>
            <a:lvl1pPr>
              <a:defRPr/>
            </a:lvl1pPr>
          </a:lstStyle>
          <a:p>
            <a:r>
              <a:rPr lang="en-US" altLang="en-US"/>
              <a:t>Slide </a:t>
            </a:r>
            <a:fld id="{1FB69B6F-5A4A-D44C-8F62-31FA7F50DD4E}" type="slidenum">
              <a:rPr lang="en-US" altLang="en-US"/>
              <a:pPr/>
              <a:t>‹#›</a:t>
            </a:fld>
            <a:endParaRPr lang="en-US" altLang="en-US"/>
          </a:p>
        </p:txBody>
      </p:sp>
    </p:spTree>
    <p:extLst>
      <p:ext uri="{BB962C8B-B14F-4D97-AF65-F5344CB8AC3E}">
        <p14:creationId xmlns:p14="http://schemas.microsoft.com/office/powerpoint/2010/main" val="3302186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93B70-3F33-8A42-AD36-0BD6C45DAE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F8A188F-2593-3F4A-829D-47DDBFD42E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871D8-C9A2-B244-B74C-64BCB2B485BF}"/>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40623A74-6ED2-1D41-B948-9B4CB3F3CC4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E5393633-B5F4-3B43-B82D-263770BAA73E}"/>
              </a:ext>
            </a:extLst>
          </p:cNvPr>
          <p:cNvSpPr>
            <a:spLocks noGrp="1"/>
          </p:cNvSpPr>
          <p:nvPr>
            <p:ph type="sldNum" sz="quarter" idx="12"/>
          </p:nvPr>
        </p:nvSpPr>
        <p:spPr/>
        <p:txBody>
          <a:bodyPr/>
          <a:lstStyle>
            <a:lvl1pPr>
              <a:defRPr/>
            </a:lvl1pPr>
          </a:lstStyle>
          <a:p>
            <a:r>
              <a:rPr lang="en-US" altLang="en-US"/>
              <a:t>Slide </a:t>
            </a:r>
            <a:fld id="{D8B85378-DA6B-104C-8D80-42C488CB552D}" type="slidenum">
              <a:rPr lang="en-US" altLang="en-US"/>
              <a:pPr/>
              <a:t>‹#›</a:t>
            </a:fld>
            <a:endParaRPr lang="en-US" altLang="en-US"/>
          </a:p>
        </p:txBody>
      </p:sp>
    </p:spTree>
    <p:extLst>
      <p:ext uri="{BB962C8B-B14F-4D97-AF65-F5344CB8AC3E}">
        <p14:creationId xmlns:p14="http://schemas.microsoft.com/office/powerpoint/2010/main" val="3261637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E246AF-B0CD-D244-A07B-5F8C244DBD60}"/>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AD6CFE-FD27-3640-ADAF-D7A073E7EB48}"/>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99B72F-1DEA-8841-B1AB-F648C5AC00A2}"/>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AEB0298A-B49B-E84C-81C5-2AAD85AC9E3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C0FC6152-5EF9-FB4F-92FE-371F177F458C}"/>
              </a:ext>
            </a:extLst>
          </p:cNvPr>
          <p:cNvSpPr>
            <a:spLocks noGrp="1"/>
          </p:cNvSpPr>
          <p:nvPr>
            <p:ph type="sldNum" sz="quarter" idx="12"/>
          </p:nvPr>
        </p:nvSpPr>
        <p:spPr/>
        <p:txBody>
          <a:bodyPr/>
          <a:lstStyle>
            <a:lvl1pPr>
              <a:defRPr/>
            </a:lvl1pPr>
          </a:lstStyle>
          <a:p>
            <a:r>
              <a:rPr lang="en-US" altLang="en-US"/>
              <a:t>Slide </a:t>
            </a:r>
            <a:fld id="{D60C40B6-8E2C-6E4C-B35A-2F0140887429}" type="slidenum">
              <a:rPr lang="en-US" altLang="en-US"/>
              <a:pPr/>
              <a:t>‹#›</a:t>
            </a:fld>
            <a:endParaRPr lang="en-US" altLang="en-US"/>
          </a:p>
        </p:txBody>
      </p:sp>
    </p:spTree>
    <p:extLst>
      <p:ext uri="{BB962C8B-B14F-4D97-AF65-F5344CB8AC3E}">
        <p14:creationId xmlns:p14="http://schemas.microsoft.com/office/powerpoint/2010/main" val="382038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247FC-6D73-7641-9C80-2DBAA7F4C0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72C268-73F2-6445-B8ED-FF7D22E5BE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679A35-9B83-1D4A-9FFD-FB9A6C07DEB8}"/>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C02F6464-777E-0441-9D0D-C10132FB28AC}"/>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FBAD5498-92DA-3E4A-AA2C-FF5B25208180}"/>
              </a:ext>
            </a:extLst>
          </p:cNvPr>
          <p:cNvSpPr>
            <a:spLocks noGrp="1"/>
          </p:cNvSpPr>
          <p:nvPr>
            <p:ph type="sldNum" sz="quarter" idx="12"/>
          </p:nvPr>
        </p:nvSpPr>
        <p:spPr/>
        <p:txBody>
          <a:bodyPr/>
          <a:lstStyle>
            <a:lvl1pPr>
              <a:defRPr/>
            </a:lvl1pPr>
          </a:lstStyle>
          <a:p>
            <a:r>
              <a:rPr lang="en-US" altLang="en-US"/>
              <a:t>Slide </a:t>
            </a:r>
            <a:fld id="{DE826509-3DED-7A4E-A48A-40F71685D66D}" type="slidenum">
              <a:rPr lang="en-US" altLang="en-US"/>
              <a:pPr/>
              <a:t>‹#›</a:t>
            </a:fld>
            <a:endParaRPr lang="en-US" altLang="en-US"/>
          </a:p>
        </p:txBody>
      </p:sp>
    </p:spTree>
    <p:extLst>
      <p:ext uri="{BB962C8B-B14F-4D97-AF65-F5344CB8AC3E}">
        <p14:creationId xmlns:p14="http://schemas.microsoft.com/office/powerpoint/2010/main" val="2594191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0A7B3-102F-C444-9FAC-064FF17D7CC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80B4D7-5B14-0342-A12E-61083AB34F6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CA8F0BB0-095C-AA44-9AF7-E30065C2BA44}"/>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25F0A4A5-3305-0343-B73E-57931A217873}"/>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BDC30750-338A-D04F-9ECF-9D67CE3E9C81}"/>
              </a:ext>
            </a:extLst>
          </p:cNvPr>
          <p:cNvSpPr>
            <a:spLocks noGrp="1"/>
          </p:cNvSpPr>
          <p:nvPr>
            <p:ph type="sldNum" sz="quarter" idx="12"/>
          </p:nvPr>
        </p:nvSpPr>
        <p:spPr/>
        <p:txBody>
          <a:bodyPr/>
          <a:lstStyle>
            <a:lvl1pPr>
              <a:defRPr/>
            </a:lvl1pPr>
          </a:lstStyle>
          <a:p>
            <a:r>
              <a:rPr lang="en-US" altLang="en-US"/>
              <a:t>Slide </a:t>
            </a:r>
            <a:fld id="{99F4A9B7-FB9E-1443-9081-6D59CF82AA9A}" type="slidenum">
              <a:rPr lang="en-US" altLang="en-US"/>
              <a:pPr/>
              <a:t>‹#›</a:t>
            </a:fld>
            <a:endParaRPr lang="en-US" altLang="en-US"/>
          </a:p>
        </p:txBody>
      </p:sp>
    </p:spTree>
    <p:extLst>
      <p:ext uri="{BB962C8B-B14F-4D97-AF65-F5344CB8AC3E}">
        <p14:creationId xmlns:p14="http://schemas.microsoft.com/office/powerpoint/2010/main" val="278295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DB7D6-4288-B847-933A-523478B8DB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B84F31-F3EA-D44E-9050-DBEFB15AA84B}"/>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15EC18-DEF6-4542-B216-4BD9928614E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0B2C83-05DA-0B4C-B72E-D631043AE2A4}"/>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id="{1FF7FC8C-9CD3-AD4E-8E22-A9E7B07BD35D}"/>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06F309CC-2615-5445-818C-B6558B27B8F2}"/>
              </a:ext>
            </a:extLst>
          </p:cNvPr>
          <p:cNvSpPr>
            <a:spLocks noGrp="1"/>
          </p:cNvSpPr>
          <p:nvPr>
            <p:ph type="sldNum" sz="quarter" idx="12"/>
          </p:nvPr>
        </p:nvSpPr>
        <p:spPr/>
        <p:txBody>
          <a:bodyPr/>
          <a:lstStyle>
            <a:lvl1pPr>
              <a:defRPr/>
            </a:lvl1pPr>
          </a:lstStyle>
          <a:p>
            <a:r>
              <a:rPr lang="en-US" altLang="en-US"/>
              <a:t>Slide </a:t>
            </a:r>
            <a:fld id="{EF53C1E3-D459-D54D-9A04-0EECCA0762AB}" type="slidenum">
              <a:rPr lang="en-US" altLang="en-US"/>
              <a:pPr/>
              <a:t>‹#›</a:t>
            </a:fld>
            <a:endParaRPr lang="en-US" altLang="en-US"/>
          </a:p>
        </p:txBody>
      </p:sp>
    </p:spTree>
    <p:extLst>
      <p:ext uri="{BB962C8B-B14F-4D97-AF65-F5344CB8AC3E}">
        <p14:creationId xmlns:p14="http://schemas.microsoft.com/office/powerpoint/2010/main" val="3681843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2EA95-BFC6-4B45-976B-EDDB737DF775}"/>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F453A2-754B-E143-B265-8C84EC29394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70573F-E636-0540-B5D0-7BB6E43AA1EB}"/>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613783-2116-934D-AEF9-BB97DD65D70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1B05E3-CE44-0F47-94DC-A09AB449BE4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E55886-8792-7F4E-8F6F-5069EB6FC82E}"/>
              </a:ext>
            </a:extLst>
          </p:cNvPr>
          <p:cNvSpPr>
            <a:spLocks noGrp="1"/>
          </p:cNvSpPr>
          <p:nvPr>
            <p:ph type="dt" sz="half" idx="10"/>
          </p:nvPr>
        </p:nvSpPr>
        <p:spPr/>
        <p:txBody>
          <a:bodyPr/>
          <a:lstStyle>
            <a:lvl1pPr>
              <a:defRPr/>
            </a:lvl1pPr>
          </a:lstStyle>
          <a:p>
            <a:r>
              <a:rPr lang="en-US" altLang="en-US"/>
              <a:t>March 2022</a:t>
            </a:r>
          </a:p>
        </p:txBody>
      </p:sp>
      <p:sp>
        <p:nvSpPr>
          <p:cNvPr id="8" name="Footer Placeholder 7">
            <a:extLst>
              <a:ext uri="{FF2B5EF4-FFF2-40B4-BE49-F238E27FC236}">
                <a16:creationId xmlns:a16="http://schemas.microsoft.com/office/drawing/2014/main" id="{51664C94-BCC0-8C48-A2FD-B3B4B37099B9}"/>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id="{8C4D14BF-A7AC-6346-AA7B-D24CA566B8A7}"/>
              </a:ext>
            </a:extLst>
          </p:cNvPr>
          <p:cNvSpPr>
            <a:spLocks noGrp="1"/>
          </p:cNvSpPr>
          <p:nvPr>
            <p:ph type="sldNum" sz="quarter" idx="12"/>
          </p:nvPr>
        </p:nvSpPr>
        <p:spPr/>
        <p:txBody>
          <a:bodyPr/>
          <a:lstStyle>
            <a:lvl1pPr>
              <a:defRPr/>
            </a:lvl1pPr>
          </a:lstStyle>
          <a:p>
            <a:r>
              <a:rPr lang="en-US" altLang="en-US"/>
              <a:t>Slide </a:t>
            </a:r>
            <a:fld id="{1C1BFB9A-C1E8-C644-9D73-9B076E34FCFC}" type="slidenum">
              <a:rPr lang="en-US" altLang="en-US"/>
              <a:pPr/>
              <a:t>‹#›</a:t>
            </a:fld>
            <a:endParaRPr lang="en-US" altLang="en-US"/>
          </a:p>
        </p:txBody>
      </p:sp>
    </p:spTree>
    <p:extLst>
      <p:ext uri="{BB962C8B-B14F-4D97-AF65-F5344CB8AC3E}">
        <p14:creationId xmlns:p14="http://schemas.microsoft.com/office/powerpoint/2010/main" val="3110671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B6139-FA30-814A-8DFD-CB7DF6C11F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2D5566-605E-9549-9509-B06D39CC1226}"/>
              </a:ext>
            </a:extLst>
          </p:cNvPr>
          <p:cNvSpPr>
            <a:spLocks noGrp="1"/>
          </p:cNvSpPr>
          <p:nvPr>
            <p:ph type="dt" sz="half" idx="10"/>
          </p:nvPr>
        </p:nvSpPr>
        <p:spPr/>
        <p:txBody>
          <a:bodyPr/>
          <a:lstStyle>
            <a:lvl1pPr>
              <a:defRPr/>
            </a:lvl1pPr>
          </a:lstStyle>
          <a:p>
            <a:r>
              <a:rPr lang="en-US" altLang="en-US"/>
              <a:t>March 2022</a:t>
            </a:r>
          </a:p>
        </p:txBody>
      </p:sp>
      <p:sp>
        <p:nvSpPr>
          <p:cNvPr id="4" name="Footer Placeholder 3">
            <a:extLst>
              <a:ext uri="{FF2B5EF4-FFF2-40B4-BE49-F238E27FC236}">
                <a16:creationId xmlns:a16="http://schemas.microsoft.com/office/drawing/2014/main" id="{F1737E6C-69DC-2740-9FF9-0219509B6976}"/>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1BAB28E2-4835-F042-84A0-84C9449E90A0}"/>
              </a:ext>
            </a:extLst>
          </p:cNvPr>
          <p:cNvSpPr>
            <a:spLocks noGrp="1"/>
          </p:cNvSpPr>
          <p:nvPr>
            <p:ph type="sldNum" sz="quarter" idx="12"/>
          </p:nvPr>
        </p:nvSpPr>
        <p:spPr/>
        <p:txBody>
          <a:bodyPr/>
          <a:lstStyle>
            <a:lvl1pPr>
              <a:defRPr/>
            </a:lvl1pPr>
          </a:lstStyle>
          <a:p>
            <a:r>
              <a:rPr lang="en-US" altLang="en-US"/>
              <a:t>Slide </a:t>
            </a:r>
            <a:fld id="{80E7CE0F-6A47-E342-9D61-07371175E3FA}" type="slidenum">
              <a:rPr lang="en-US" altLang="en-US"/>
              <a:pPr/>
              <a:t>‹#›</a:t>
            </a:fld>
            <a:endParaRPr lang="en-US" altLang="en-US"/>
          </a:p>
        </p:txBody>
      </p:sp>
    </p:spTree>
    <p:extLst>
      <p:ext uri="{BB962C8B-B14F-4D97-AF65-F5344CB8AC3E}">
        <p14:creationId xmlns:p14="http://schemas.microsoft.com/office/powerpoint/2010/main" val="3103449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B95393-3617-9244-91F4-62B753B06228}"/>
              </a:ext>
            </a:extLst>
          </p:cNvPr>
          <p:cNvSpPr>
            <a:spLocks noGrp="1"/>
          </p:cNvSpPr>
          <p:nvPr>
            <p:ph type="dt" sz="half" idx="10"/>
          </p:nvPr>
        </p:nvSpPr>
        <p:spPr/>
        <p:txBody>
          <a:bodyPr/>
          <a:lstStyle>
            <a:lvl1pPr>
              <a:defRPr/>
            </a:lvl1pPr>
          </a:lstStyle>
          <a:p>
            <a:r>
              <a:rPr lang="en-US" altLang="en-US"/>
              <a:t>March 2022</a:t>
            </a:r>
          </a:p>
        </p:txBody>
      </p:sp>
      <p:sp>
        <p:nvSpPr>
          <p:cNvPr id="3" name="Footer Placeholder 2">
            <a:extLst>
              <a:ext uri="{FF2B5EF4-FFF2-40B4-BE49-F238E27FC236}">
                <a16:creationId xmlns:a16="http://schemas.microsoft.com/office/drawing/2014/main" id="{6D995743-5196-854E-A193-0AFC483CB020}"/>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4" name="Slide Number Placeholder 3">
            <a:extLst>
              <a:ext uri="{FF2B5EF4-FFF2-40B4-BE49-F238E27FC236}">
                <a16:creationId xmlns:a16="http://schemas.microsoft.com/office/drawing/2014/main" id="{4248311D-CB25-7E49-8772-8314C70D5C87}"/>
              </a:ext>
            </a:extLst>
          </p:cNvPr>
          <p:cNvSpPr>
            <a:spLocks noGrp="1"/>
          </p:cNvSpPr>
          <p:nvPr>
            <p:ph type="sldNum" sz="quarter" idx="12"/>
          </p:nvPr>
        </p:nvSpPr>
        <p:spPr/>
        <p:txBody>
          <a:bodyPr/>
          <a:lstStyle>
            <a:lvl1pPr>
              <a:defRPr/>
            </a:lvl1pPr>
          </a:lstStyle>
          <a:p>
            <a:r>
              <a:rPr lang="en-US" altLang="en-US"/>
              <a:t>Slide </a:t>
            </a:r>
            <a:fld id="{C4BC67E7-1466-7C45-8EFB-619E00285674}" type="slidenum">
              <a:rPr lang="en-US" altLang="en-US"/>
              <a:pPr/>
              <a:t>‹#›</a:t>
            </a:fld>
            <a:endParaRPr lang="en-US" altLang="en-US"/>
          </a:p>
        </p:txBody>
      </p:sp>
    </p:spTree>
    <p:extLst>
      <p:ext uri="{BB962C8B-B14F-4D97-AF65-F5344CB8AC3E}">
        <p14:creationId xmlns:p14="http://schemas.microsoft.com/office/powerpoint/2010/main" val="2769999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8A67D-3AC9-0F4F-BD3F-E5E9823699F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BA7A63-7C3D-7C44-8BB9-8B516A3C061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89594-B45A-2F49-A79C-5973D5AD262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10E284-EA44-9842-B3E5-4F99E4832C78}"/>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id="{7727F855-3644-304B-8226-C870595DAF0E}"/>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57127CB1-8CE4-EE4B-9402-995EC492EF19}"/>
              </a:ext>
            </a:extLst>
          </p:cNvPr>
          <p:cNvSpPr>
            <a:spLocks noGrp="1"/>
          </p:cNvSpPr>
          <p:nvPr>
            <p:ph type="sldNum" sz="quarter" idx="12"/>
          </p:nvPr>
        </p:nvSpPr>
        <p:spPr/>
        <p:txBody>
          <a:bodyPr/>
          <a:lstStyle>
            <a:lvl1pPr>
              <a:defRPr/>
            </a:lvl1pPr>
          </a:lstStyle>
          <a:p>
            <a:r>
              <a:rPr lang="en-US" altLang="en-US"/>
              <a:t>Slide </a:t>
            </a:r>
            <a:fld id="{21ABA8A8-2D72-8C4B-8D77-A1593640FC02}" type="slidenum">
              <a:rPr lang="en-US" altLang="en-US"/>
              <a:pPr/>
              <a:t>‹#›</a:t>
            </a:fld>
            <a:endParaRPr lang="en-US" altLang="en-US"/>
          </a:p>
        </p:txBody>
      </p:sp>
    </p:spTree>
    <p:extLst>
      <p:ext uri="{BB962C8B-B14F-4D97-AF65-F5344CB8AC3E}">
        <p14:creationId xmlns:p14="http://schemas.microsoft.com/office/powerpoint/2010/main" val="289311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3022-AF36-244B-B320-8C84ED46065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558B52-D04D-334D-BD45-9BB0C39F5E3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330256A-D8A7-D940-A2C3-8FB887CBE4C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494855-BCCC-904E-AD47-CF63F0E9148C}"/>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id="{160DFF0C-1046-9741-A9D5-7197E350A2C0}"/>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C05A8EA5-903C-3642-8CF5-854A5F452ABA}"/>
              </a:ext>
            </a:extLst>
          </p:cNvPr>
          <p:cNvSpPr>
            <a:spLocks noGrp="1"/>
          </p:cNvSpPr>
          <p:nvPr>
            <p:ph type="sldNum" sz="quarter" idx="12"/>
          </p:nvPr>
        </p:nvSpPr>
        <p:spPr/>
        <p:txBody>
          <a:bodyPr/>
          <a:lstStyle>
            <a:lvl1pPr>
              <a:defRPr/>
            </a:lvl1pPr>
          </a:lstStyle>
          <a:p>
            <a:r>
              <a:rPr lang="en-US" altLang="en-US"/>
              <a:t>Slide </a:t>
            </a:r>
            <a:fld id="{E8724107-C604-3C47-8E4D-33E02EA23453}" type="slidenum">
              <a:rPr lang="en-US" altLang="en-US"/>
              <a:pPr/>
              <a:t>‹#›</a:t>
            </a:fld>
            <a:endParaRPr lang="en-US" altLang="en-US"/>
          </a:p>
        </p:txBody>
      </p:sp>
    </p:spTree>
    <p:extLst>
      <p:ext uri="{BB962C8B-B14F-4D97-AF65-F5344CB8AC3E}">
        <p14:creationId xmlns:p14="http://schemas.microsoft.com/office/powerpoint/2010/main" val="2737989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B026374-273B-CF49-8D18-793CE88BEAF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7F9A6AA-A512-5D44-8599-E3A26358173B}"/>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AB2016FA-C56F-894E-ADD0-90D368CFFF86}"/>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1029" name="Rectangle 5">
            <a:extLst>
              <a:ext uri="{FF2B5EF4-FFF2-40B4-BE49-F238E27FC236}">
                <a16:creationId xmlns:a16="http://schemas.microsoft.com/office/drawing/2014/main" id="{E9D8BB87-F255-2544-AABA-6AC1ADC88273}"/>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5A5DC1FA-C267-9F44-A347-85489C29F2C7}"/>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DA5EE7FC-5303-AE41-A8BE-F775DD1AB38F}" type="slidenum">
              <a:rPr lang="en-US" altLang="en-US"/>
              <a:pPr/>
              <a:t>‹#›</a:t>
            </a:fld>
            <a:endParaRPr lang="en-US" altLang="en-US"/>
          </a:p>
        </p:txBody>
      </p:sp>
      <p:sp>
        <p:nvSpPr>
          <p:cNvPr id="1031" name="Rectangle 7">
            <a:extLst>
              <a:ext uri="{FF2B5EF4-FFF2-40B4-BE49-F238E27FC236}">
                <a16:creationId xmlns:a16="http://schemas.microsoft.com/office/drawing/2014/main" id="{C6A87ACE-C04F-A24B-8F8F-38DA7A854CE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802.15-&lt;15-23-0084-01&gt;</a:t>
            </a:r>
          </a:p>
        </p:txBody>
      </p:sp>
      <p:sp>
        <p:nvSpPr>
          <p:cNvPr id="1032" name="Line 8">
            <a:extLst>
              <a:ext uri="{FF2B5EF4-FFF2-40B4-BE49-F238E27FC236}">
                <a16:creationId xmlns:a16="http://schemas.microsoft.com/office/drawing/2014/main" id="{D64A178D-34E3-FF4E-93C5-EAB944830075}"/>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50862FE8-F2A7-BA48-96B0-BDE6AE066905}"/>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9248EA4-7AAF-8E43-B686-1E5E7EC7DE19}"/>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21/15-21-0477-04-03ma-draft-csd-15-3ma.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2/15-22-0694-01-03ma-lb193-consolidated-comments.xls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724A89FB-E9AE-7A45-A7F2-5CDD78A3635D}"/>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5"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6" name="Slide Number Placeholder 3">
            <a:extLst>
              <a:ext uri="{FF2B5EF4-FFF2-40B4-BE49-F238E27FC236}">
                <a16:creationId xmlns:a16="http://schemas.microsoft.com/office/drawing/2014/main" id="{2874AC78-F9AA-AC47-95A4-821DC4E91D61}"/>
              </a:ext>
            </a:extLst>
          </p:cNvPr>
          <p:cNvSpPr>
            <a:spLocks noGrp="1"/>
          </p:cNvSpPr>
          <p:nvPr>
            <p:ph type="sldNum" sz="quarter" idx="12"/>
          </p:nvPr>
        </p:nvSpPr>
        <p:spPr/>
        <p:txBody>
          <a:bodyPr/>
          <a:lstStyle/>
          <a:p>
            <a:r>
              <a:rPr lang="en-US" altLang="en-US"/>
              <a:t>Slide </a:t>
            </a:r>
            <a:fld id="{AD0DF77F-603B-444D-B952-0DC6F32EAC41}" type="slidenum">
              <a:rPr lang="en-US" altLang="en-US"/>
              <a:pPr/>
              <a:t>1</a:t>
            </a:fld>
            <a:endParaRPr lang="en-US" altLang="en-US"/>
          </a:p>
        </p:txBody>
      </p:sp>
      <p:sp>
        <p:nvSpPr>
          <p:cNvPr id="27651" name="Rectangle 3">
            <a:extLst>
              <a:ext uri="{FF2B5EF4-FFF2-40B4-BE49-F238E27FC236}">
                <a16:creationId xmlns:a16="http://schemas.microsoft.com/office/drawing/2014/main" id="{85BCDA09-C4AF-5245-B4AB-FAD69DD48B91}"/>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[Report to EC for Approval of P802.15.3-RevB to go to SA Ballot]	</a:t>
            </a:r>
          </a:p>
          <a:p>
            <a:r>
              <a:rPr lang="en-US" altLang="en-US" sz="1600" b="1" dirty="0"/>
              <a:t>Date Submitted: </a:t>
            </a:r>
            <a:r>
              <a:rPr lang="en-US" altLang="en-US" sz="1600" dirty="0"/>
              <a:t>[22 January 2023]	</a:t>
            </a:r>
          </a:p>
          <a:p>
            <a:r>
              <a:rPr lang="en-US" altLang="en-US" sz="1600" b="1" dirty="0"/>
              <a:t>Source:</a:t>
            </a:r>
            <a:r>
              <a:rPr lang="en-US" altLang="en-US" sz="1600" dirty="0"/>
              <a:t> [Thomas Kürner] Company [TU Braunschweig]</a:t>
            </a:r>
          </a:p>
          <a:p>
            <a:r>
              <a:rPr lang="en-US" altLang="en-US" sz="1600" dirty="0"/>
              <a:t>Address [</a:t>
            </a:r>
            <a:r>
              <a:rPr lang="en-US" altLang="en-US" sz="1600" dirty="0" err="1"/>
              <a:t>Schleinitzstr</a:t>
            </a:r>
            <a:r>
              <a:rPr lang="en-US" altLang="en-US" sz="1600" dirty="0"/>
              <a:t>. 22]</a:t>
            </a:r>
          </a:p>
          <a:p>
            <a:r>
              <a:rPr lang="en-US" altLang="en-US" sz="1600" dirty="0"/>
              <a:t>Voice:[], FAX: [], E-Mail:[t.Kuerner@tu-bs.de</a:t>
            </a:r>
          </a:p>
          <a:p>
            <a:pPr>
              <a:spcBef>
                <a:spcPts val="600"/>
              </a:spcBef>
              <a:spcAft>
                <a:spcPts val="600"/>
              </a:spcAft>
            </a:pPr>
            <a:r>
              <a:rPr lang="en-US" altLang="en-US" sz="1600" b="1" dirty="0"/>
              <a:t>Re:</a:t>
            </a:r>
            <a:r>
              <a:rPr lang="en-US" altLang="en-US" sz="1600" dirty="0"/>
              <a:t> N/A</a:t>
            </a:r>
            <a:r>
              <a:rPr lang="en-US" altLang="en-US" dirty="0"/>
              <a:t>	</a:t>
            </a:r>
          </a:p>
          <a:p>
            <a:pPr>
              <a:spcBef>
                <a:spcPts val="600"/>
              </a:spcBef>
              <a:spcAft>
                <a:spcPts val="600"/>
              </a:spcAft>
            </a:pPr>
            <a:r>
              <a:rPr lang="en-US" altLang="en-US" sz="1600" b="1" dirty="0"/>
              <a:t>Abstract:</a:t>
            </a:r>
            <a:r>
              <a:rPr lang="en-US" altLang="en-US" sz="1600" dirty="0"/>
              <a:t>	[Background report on WG ballot of P802.15.3-RevB]</a:t>
            </a:r>
          </a:p>
          <a:p>
            <a:pPr>
              <a:spcBef>
                <a:spcPts val="600"/>
              </a:spcBef>
              <a:spcAft>
                <a:spcPts val="600"/>
              </a:spcAft>
            </a:pPr>
            <a:r>
              <a:rPr lang="en-US" altLang="en-US" sz="1600" b="1" dirty="0"/>
              <a:t>Purpose:</a:t>
            </a:r>
            <a:r>
              <a:rPr lang="en-US" altLang="en-US" sz="1600" dirty="0"/>
              <a:t>	[Information of EC.]</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P802.15.3-RevB</a:t>
            </a:r>
            <a:r>
              <a:rPr lang="en-US" sz="2400" b="1" spc="-1" dirty="0">
                <a:solidFill>
                  <a:srgbClr val="000000"/>
                </a:solidFill>
                <a:latin typeface="Times New Roman"/>
                <a:ea typeface="MS Gothic"/>
              </a:rPr>
              <a:t> Timeline</a:t>
            </a:r>
            <a:endParaRPr lang="en-US" sz="2400" spc="-1" dirty="0">
              <a:latin typeface="Arial"/>
            </a:endParaRPr>
          </a:p>
        </p:txBody>
      </p:sp>
      <p:graphicFrame>
        <p:nvGraphicFramePr>
          <p:cNvPr id="223" name="Table 5"/>
          <p:cNvGraphicFramePr/>
          <p:nvPr>
            <p:extLst>
              <p:ext uri="{D42A27DB-BD31-4B8C-83A1-F6EECF244321}">
                <p14:modId xmlns:p14="http://schemas.microsoft.com/office/powerpoint/2010/main" val="1338182575"/>
              </p:ext>
            </p:extLst>
          </p:nvPr>
        </p:nvGraphicFramePr>
        <p:xfrm>
          <a:off x="1223640" y="2358990"/>
          <a:ext cx="6395220" cy="1691640"/>
        </p:xfrm>
        <a:graphic>
          <a:graphicData uri="http://schemas.openxmlformats.org/drawingml/2006/table">
            <a:tbl>
              <a:tblPr/>
              <a:tblGrid>
                <a:gridCol w="2700270">
                  <a:extLst>
                    <a:ext uri="{9D8B030D-6E8A-4147-A177-3AD203B41FA5}">
                      <a16:colId xmlns:a16="http://schemas.microsoft.com/office/drawing/2014/main" val="20000"/>
                    </a:ext>
                  </a:extLst>
                </a:gridCol>
                <a:gridCol w="1563300">
                  <a:extLst>
                    <a:ext uri="{9D8B030D-6E8A-4147-A177-3AD203B41FA5}">
                      <a16:colId xmlns:a16="http://schemas.microsoft.com/office/drawing/2014/main" val="20001"/>
                    </a:ext>
                  </a:extLst>
                </a:gridCol>
                <a:gridCol w="2131650">
                  <a:extLst>
                    <a:ext uri="{9D8B030D-6E8A-4147-A177-3AD203B41FA5}">
                      <a16:colId xmlns:a16="http://schemas.microsoft.com/office/drawing/2014/main" val="20002"/>
                    </a:ext>
                  </a:extLst>
                </a:gridCol>
              </a:tblGrid>
              <a:tr h="278100">
                <a:tc>
                  <a:txBody>
                    <a:bodyPr/>
                    <a:lstStyle/>
                    <a:p>
                      <a:endParaRPr lang="en-US" sz="1400" dirty="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Open</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Close</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278100">
                <a:tc>
                  <a:txBody>
                    <a:bodyPr/>
                    <a:lstStyle/>
                    <a:p>
                      <a:pPr>
                        <a:lnSpc>
                          <a:spcPct val="100000"/>
                        </a:lnSpc>
                      </a:pPr>
                      <a:r>
                        <a:rPr lang="en-US" sz="1400" b="0" strike="noStrike" spc="-1">
                          <a:solidFill>
                            <a:srgbClr val="000000"/>
                          </a:solidFill>
                          <a:latin typeface="Times New Roman"/>
                          <a:ea typeface="MS Gothic"/>
                        </a:rPr>
                        <a:t>First SA Ballot</a:t>
                      </a:r>
                      <a:endParaRPr lang="en-US" sz="1400" b="0" strike="noStrike" spc="-1">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Times New Roman"/>
                          <a:ea typeface="MS Gothic"/>
                        </a:rPr>
                        <a:t>Feb 8,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Times New Roman"/>
                          <a:ea typeface="MS Gothic"/>
                        </a:rPr>
                        <a:t>Mar 10, 2022</a:t>
                      </a:r>
                      <a:endParaRPr lang="en-US" sz="1400" b="0" strike="noStrike" spc="-1" dirty="0">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278100">
                <a:tc>
                  <a:txBody>
                    <a:bodyPr/>
                    <a:lstStyle/>
                    <a:p>
                      <a:pPr>
                        <a:lnSpc>
                          <a:spcPct val="100000"/>
                        </a:lnSpc>
                      </a:pPr>
                      <a:r>
                        <a:rPr lang="en-US" sz="1400" b="0" strike="noStrike" spc="-1">
                          <a:solidFill>
                            <a:srgbClr val="000000"/>
                          </a:solidFill>
                          <a:latin typeface="Times New Roman"/>
                          <a:ea typeface="MS Gothic"/>
                        </a:rPr>
                        <a:t>Second SA Ballot</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rgbClr val="000000"/>
                          </a:solidFill>
                          <a:latin typeface="Times New Roman"/>
                          <a:ea typeface="MS Gothic"/>
                        </a:rPr>
                        <a:t>Mar 17,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rgbClr val="000000"/>
                          </a:solidFill>
                          <a:latin typeface="Times New Roman"/>
                          <a:ea typeface="MS Gothic"/>
                        </a:rPr>
                        <a:t>Apr 1,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278100">
                <a:tc>
                  <a:txBody>
                    <a:bodyPr/>
                    <a:lstStyle/>
                    <a:p>
                      <a:pPr>
                        <a:lnSpc>
                          <a:spcPct val="100000"/>
                        </a:lnSpc>
                      </a:pPr>
                      <a:r>
                        <a:rPr lang="en-US" sz="1400" b="0" strike="noStrike" spc="-1">
                          <a:solidFill>
                            <a:srgbClr val="000000"/>
                          </a:solidFill>
                          <a:latin typeface="Times New Roman"/>
                          <a:ea typeface="MS Gothic"/>
                        </a:rPr>
                        <a:t>Third SA Ballot</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Times New Roman"/>
                          <a:ea typeface="MS Gothic"/>
                        </a:rPr>
                        <a:t>Apr 15,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Times New Roman"/>
                          <a:ea typeface="MS Gothic"/>
                        </a:rPr>
                        <a:t>Apr</a:t>
                      </a:r>
                      <a:r>
                        <a:rPr lang="en-US" sz="1400" b="0" strike="noStrike" spc="-1" baseline="0" dirty="0">
                          <a:solidFill>
                            <a:srgbClr val="000000"/>
                          </a:solidFill>
                          <a:latin typeface="Times New Roman"/>
                          <a:ea typeface="MS Gothic"/>
                        </a:rPr>
                        <a:t> 30,</a:t>
                      </a:r>
                      <a:r>
                        <a:rPr lang="en-US" sz="1400" b="0" strike="noStrike" spc="-1" dirty="0">
                          <a:solidFill>
                            <a:srgbClr val="000000"/>
                          </a:solidFill>
                          <a:latin typeface="Times New Roman"/>
                          <a:ea typeface="MS Gothic"/>
                        </a:rPr>
                        <a:t>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278100">
                <a:tc>
                  <a:txBody>
                    <a:bodyPr/>
                    <a:lstStyle/>
                    <a:p>
                      <a:pPr>
                        <a:lnSpc>
                          <a:spcPct val="100000"/>
                        </a:lnSpc>
                      </a:pPr>
                      <a:r>
                        <a:rPr lang="en-US" sz="1400" b="0" strike="noStrike" spc="-1">
                          <a:solidFill>
                            <a:srgbClr val="000000"/>
                          </a:solidFill>
                          <a:latin typeface="Times New Roman"/>
                          <a:ea typeface="MS Gothic"/>
                        </a:rPr>
                        <a:t>EC to Revcom</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dirty="0">
                          <a:solidFill>
                            <a:srgbClr val="000000"/>
                          </a:solidFill>
                          <a:latin typeface="Times New Roman"/>
                          <a:ea typeface="MS Gothic"/>
                        </a:rPr>
                        <a:t>Jun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r h="278100">
                <a:tc>
                  <a:txBody>
                    <a:bodyPr/>
                    <a:lstStyle/>
                    <a:p>
                      <a:pPr>
                        <a:lnSpc>
                          <a:spcPct val="100000"/>
                        </a:lnSpc>
                      </a:pPr>
                      <a:r>
                        <a:rPr lang="en-US" sz="1400" b="0" strike="noStrike" spc="-1">
                          <a:solidFill>
                            <a:srgbClr val="000000"/>
                          </a:solidFill>
                          <a:latin typeface="Times New Roman"/>
                          <a:ea typeface="MS Gothic"/>
                        </a:rPr>
                        <a:t>Revcom to SB</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Times New Roman"/>
                          <a:ea typeface="MS Gothic"/>
                        </a:rPr>
                        <a:t>Jul 2023</a:t>
                      </a:r>
                      <a:endParaRPr lang="en-US" sz="1400" b="0" strike="noStrike" spc="-1" dirty="0">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dirty="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5"/>
                  </a:ext>
                </a:extLst>
              </a:tr>
            </a:tbl>
          </a:graphicData>
        </a:graphic>
      </p:graphicFrame>
      <p:sp>
        <p:nvSpPr>
          <p:cNvPr id="4" name="Slide Number Placeholder 3">
            <a:extLst>
              <a:ext uri="{FF2B5EF4-FFF2-40B4-BE49-F238E27FC236}">
                <a16:creationId xmlns:a16="http://schemas.microsoft.com/office/drawing/2014/main" id="{BE94BC2C-45C4-E24C-8E51-0D9F0E18722C}"/>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10</a:t>
            </a:fld>
            <a:endParaRPr lang="en-US" altLang="en-US"/>
          </a:p>
        </p:txBody>
      </p:sp>
      <p:sp>
        <p:nvSpPr>
          <p:cNvPr id="7"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8"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2467171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6" name="Slide Number Placeholder 5">
            <a:extLst>
              <a:ext uri="{FF2B5EF4-FFF2-40B4-BE49-F238E27FC236}">
                <a16:creationId xmlns:a16="http://schemas.microsoft.com/office/drawing/2014/main" id="{8C8F7411-78E4-D149-BECC-28C2B1289B10}"/>
              </a:ext>
            </a:extLst>
          </p:cNvPr>
          <p:cNvSpPr>
            <a:spLocks noGrp="1"/>
          </p:cNvSpPr>
          <p:nvPr>
            <p:ph type="sldNum" sz="quarter" idx="12"/>
          </p:nvPr>
        </p:nvSpPr>
        <p:spPr/>
        <p:txBody>
          <a:bodyPr/>
          <a:lstStyle/>
          <a:p>
            <a:r>
              <a:rPr lang="en-US" altLang="en-US"/>
              <a:t>Slide </a:t>
            </a:r>
            <a:fld id="{B4FE9109-5654-1048-8899-214797A70F9A}" type="slidenum">
              <a:rPr lang="en-US" altLang="en-US"/>
              <a:pPr/>
              <a:t>11</a:t>
            </a:fld>
            <a:endParaRPr lang="en-US" altLang="en-US"/>
          </a:p>
        </p:txBody>
      </p:sp>
      <p:sp>
        <p:nvSpPr>
          <p:cNvPr id="4098" name="Rectangle 2">
            <a:extLst>
              <a:ext uri="{FF2B5EF4-FFF2-40B4-BE49-F238E27FC236}">
                <a16:creationId xmlns:a16="http://schemas.microsoft.com/office/drawing/2014/main" id="{090522B8-6045-D14E-AF44-0B24494BE8BA}"/>
              </a:ext>
            </a:extLst>
          </p:cNvPr>
          <p:cNvSpPr>
            <a:spLocks noGrp="1" noChangeArrowheads="1"/>
          </p:cNvSpPr>
          <p:nvPr>
            <p:ph type="title"/>
          </p:nvPr>
        </p:nvSpPr>
        <p:spPr>
          <a:ln/>
        </p:spPr>
        <p:txBody>
          <a:bodyPr/>
          <a:lstStyle/>
          <a:p>
            <a:r>
              <a:rPr lang="en-US" altLang="en-US" sz="3200" dirty="0"/>
              <a:t>Motions</a:t>
            </a:r>
          </a:p>
        </p:txBody>
      </p:sp>
      <p:sp>
        <p:nvSpPr>
          <p:cNvPr id="4099" name="Rectangle 3">
            <a:extLst>
              <a:ext uri="{FF2B5EF4-FFF2-40B4-BE49-F238E27FC236}">
                <a16:creationId xmlns:a16="http://schemas.microsoft.com/office/drawing/2014/main" id="{586014C6-72D3-BC48-B494-81C98C21A120}"/>
              </a:ext>
            </a:extLst>
          </p:cNvPr>
          <p:cNvSpPr>
            <a:spLocks noGrp="1" noChangeArrowheads="1"/>
          </p:cNvSpPr>
          <p:nvPr>
            <p:ph type="body" idx="1"/>
          </p:nvPr>
        </p:nvSpPr>
        <p:spPr>
          <a:xfrm>
            <a:off x="458788" y="1493589"/>
            <a:ext cx="8380412" cy="4676775"/>
          </a:xfrm>
          <a:ln/>
        </p:spPr>
        <p:txBody>
          <a:bodyPr/>
          <a:lstStyle/>
          <a:p>
            <a:r>
              <a:rPr lang="en-US" altLang="en-US" sz="2000" dirty="0"/>
              <a:t>WG: </a:t>
            </a:r>
          </a:p>
          <a:p>
            <a:pPr marL="0" indent="0">
              <a:buNone/>
            </a:pPr>
            <a:r>
              <a:rPr lang="en-US" sz="1800" i="1" dirty="0"/>
              <a:t>	WG 802.15 has reviewed and approves the CSD 15-21-0477-04-03ma-	draft-csd-15-3ma.docx, and the CA document 15-22-0462-05-03ma-	coexistence-assurance.doc; and requests unconditional approval from 	the EC to submit P802-15-3-Rev B-D4.pdf  to Standards Association 	ballot.</a:t>
            </a:r>
            <a:endParaRPr lang="en-US" sz="1800" dirty="0"/>
          </a:p>
          <a:p>
            <a:pPr marL="0" indent="0">
              <a:buNone/>
            </a:pPr>
            <a:r>
              <a:rPr lang="en-US" sz="1800" dirty="0"/>
              <a:t>	Moved By: Thomas Kürner</a:t>
            </a:r>
          </a:p>
          <a:p>
            <a:pPr marL="0" indent="0">
              <a:buNone/>
            </a:pPr>
            <a:r>
              <a:rPr lang="en-US" sz="1800" dirty="0"/>
              <a:t>	Seconded By: Phil Beecher</a:t>
            </a:r>
          </a:p>
          <a:p>
            <a:pPr marL="0" indent="0">
              <a:buNone/>
            </a:pPr>
            <a:r>
              <a:rPr lang="en-US" altLang="en-US" sz="1800" dirty="0"/>
              <a:t>	Vote: 30/0/1 (Y/N/A), motion carries</a:t>
            </a:r>
          </a:p>
        </p:txBody>
      </p:sp>
      <p:sp>
        <p:nvSpPr>
          <p:cNvPr id="7"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6" name="Slide Number Placeholder 5">
            <a:extLst>
              <a:ext uri="{FF2B5EF4-FFF2-40B4-BE49-F238E27FC236}">
                <a16:creationId xmlns:a16="http://schemas.microsoft.com/office/drawing/2014/main" id="{8C8F7411-78E4-D149-BECC-28C2B1289B10}"/>
              </a:ext>
            </a:extLst>
          </p:cNvPr>
          <p:cNvSpPr>
            <a:spLocks noGrp="1"/>
          </p:cNvSpPr>
          <p:nvPr>
            <p:ph type="sldNum" sz="quarter" idx="12"/>
          </p:nvPr>
        </p:nvSpPr>
        <p:spPr/>
        <p:txBody>
          <a:bodyPr/>
          <a:lstStyle/>
          <a:p>
            <a:r>
              <a:rPr lang="en-US" altLang="en-US"/>
              <a:t>Slide </a:t>
            </a:r>
            <a:fld id="{B4FE9109-5654-1048-8899-214797A70F9A}" type="slidenum">
              <a:rPr lang="en-US" altLang="en-US"/>
              <a:pPr/>
              <a:t>12</a:t>
            </a:fld>
            <a:endParaRPr lang="en-US" altLang="en-US"/>
          </a:p>
        </p:txBody>
      </p:sp>
      <p:sp>
        <p:nvSpPr>
          <p:cNvPr id="4098" name="Rectangle 2">
            <a:extLst>
              <a:ext uri="{FF2B5EF4-FFF2-40B4-BE49-F238E27FC236}">
                <a16:creationId xmlns:a16="http://schemas.microsoft.com/office/drawing/2014/main" id="{090522B8-6045-D14E-AF44-0B24494BE8BA}"/>
              </a:ext>
            </a:extLst>
          </p:cNvPr>
          <p:cNvSpPr>
            <a:spLocks noGrp="1" noChangeArrowheads="1"/>
          </p:cNvSpPr>
          <p:nvPr>
            <p:ph type="title"/>
          </p:nvPr>
        </p:nvSpPr>
        <p:spPr>
          <a:ln/>
        </p:spPr>
        <p:txBody>
          <a:bodyPr/>
          <a:lstStyle/>
          <a:p>
            <a:r>
              <a:rPr lang="en-US" altLang="en-US" sz="3200" dirty="0"/>
              <a:t>Motions</a:t>
            </a:r>
          </a:p>
        </p:txBody>
      </p:sp>
      <p:sp>
        <p:nvSpPr>
          <p:cNvPr id="4099" name="Rectangle 3">
            <a:extLst>
              <a:ext uri="{FF2B5EF4-FFF2-40B4-BE49-F238E27FC236}">
                <a16:creationId xmlns:a16="http://schemas.microsoft.com/office/drawing/2014/main" id="{586014C6-72D3-BC48-B494-81C98C21A120}"/>
              </a:ext>
            </a:extLst>
          </p:cNvPr>
          <p:cNvSpPr>
            <a:spLocks noGrp="1" noChangeArrowheads="1"/>
          </p:cNvSpPr>
          <p:nvPr>
            <p:ph type="body" idx="1"/>
          </p:nvPr>
        </p:nvSpPr>
        <p:spPr>
          <a:xfrm>
            <a:off x="458788" y="1493589"/>
            <a:ext cx="8380412" cy="4676775"/>
          </a:xfrm>
          <a:ln/>
        </p:spPr>
        <p:txBody>
          <a:bodyPr/>
          <a:lstStyle/>
          <a:p>
            <a:r>
              <a:rPr lang="en-US" altLang="en-US" sz="2000" dirty="0"/>
              <a:t>802 EC: </a:t>
            </a:r>
          </a:p>
          <a:p>
            <a:pPr marL="857250" marR="0" lvl="2" indent="0">
              <a:buNone/>
            </a:pPr>
            <a:r>
              <a:rPr lang="en-US" sz="1800" dirty="0"/>
              <a:t>Motion: Approve sending IEEE P802.15.3-RevB-D4 to Standards Association ballot.</a:t>
            </a:r>
          </a:p>
          <a:p>
            <a:pPr marL="857250" marR="0" lvl="2" indent="0">
              <a:buNone/>
            </a:pPr>
            <a:r>
              <a:rPr lang="en-US" sz="1800" dirty="0"/>
              <a:t>Confirm the CSD for P802.15.3-RevB in</a:t>
            </a:r>
          </a:p>
          <a:p>
            <a:pPr marL="857250" marR="0" lvl="2" indent="0">
              <a:buNone/>
            </a:pPr>
            <a:r>
              <a:rPr lang="en-US" sz="1800" dirty="0">
                <a:hlinkClick r:id="rId3"/>
              </a:rPr>
              <a:t>https://mentor.ieee.org/802.15/dcn/21/15-21-0477-04-03ma-draft-csd-15-3ma.docx</a:t>
            </a:r>
            <a:endParaRPr lang="en-US" sz="1800" dirty="0"/>
          </a:p>
          <a:p>
            <a:pPr marL="857250" marR="0" lvl="2" indent="0">
              <a:buNone/>
            </a:pPr>
            <a:endParaRPr lang="en-US" sz="1800" dirty="0"/>
          </a:p>
          <a:p>
            <a:pPr marL="857250" marR="0" lvl="2" indent="0">
              <a:buNone/>
            </a:pPr>
            <a:r>
              <a:rPr lang="en-US" sz="1800" dirty="0"/>
              <a:t>Move: Powell</a:t>
            </a:r>
          </a:p>
          <a:p>
            <a:pPr marL="857250" marR="0" lvl="2" indent="0">
              <a:buNone/>
            </a:pPr>
            <a:r>
              <a:rPr lang="en-US" sz="1800" dirty="0"/>
              <a:t>Second: Au</a:t>
            </a:r>
          </a:p>
        </p:txBody>
      </p:sp>
      <p:sp>
        <p:nvSpPr>
          <p:cNvPr id="7"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Tree>
    <p:extLst>
      <p:ext uri="{BB962C8B-B14F-4D97-AF65-F5344CB8AC3E}">
        <p14:creationId xmlns:p14="http://schemas.microsoft.com/office/powerpoint/2010/main" val="1654698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685800" y="1209600"/>
            <a:ext cx="7770600" cy="11005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P802.15.3-RevB Report to EC on Unconditional Approval to go to SA Ballot</a:t>
            </a:r>
            <a:endParaRPr lang="en-US" sz="2400" spc="-1" dirty="0">
              <a:latin typeface="Arial"/>
            </a:endParaRPr>
          </a:p>
        </p:txBody>
      </p:sp>
      <p:sp>
        <p:nvSpPr>
          <p:cNvPr id="175" name="CustomShape 2"/>
          <p:cNvSpPr/>
          <p:nvPr/>
        </p:nvSpPr>
        <p:spPr>
          <a:xfrm>
            <a:off x="1408860" y="2261790"/>
            <a:ext cx="6399000" cy="3553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lgn="ctr">
              <a:spcBef>
                <a:spcPts val="374"/>
              </a:spcBef>
            </a:pPr>
            <a:r>
              <a:rPr lang="en-US" sz="1500" b="1" spc="-1" dirty="0">
                <a:solidFill>
                  <a:srgbClr val="000000"/>
                </a:solidFill>
                <a:latin typeface="Times New Roman"/>
                <a:ea typeface="MS Gothic"/>
              </a:rPr>
              <a:t>Date:</a:t>
            </a:r>
            <a:r>
              <a:rPr lang="en-US" sz="1500" spc="-1" dirty="0">
                <a:solidFill>
                  <a:srgbClr val="000000"/>
                </a:solidFill>
                <a:latin typeface="Times New Roman"/>
                <a:ea typeface="MS Gothic"/>
              </a:rPr>
              <a:t> 2023-01-20</a:t>
            </a:r>
          </a:p>
          <a:p>
            <a:pPr algn="ctr">
              <a:spcBef>
                <a:spcPts val="374"/>
              </a:spcBef>
            </a:pPr>
            <a:endParaRPr lang="en-US" sz="1500" spc="-1" dirty="0">
              <a:latin typeface="Arial"/>
            </a:endParaRPr>
          </a:p>
        </p:txBody>
      </p:sp>
      <p:sp>
        <p:nvSpPr>
          <p:cNvPr id="179" name="CustomShape 6"/>
          <p:cNvSpPr/>
          <p:nvPr/>
        </p:nvSpPr>
        <p:spPr>
          <a:xfrm>
            <a:off x="745200" y="2549070"/>
            <a:ext cx="1084050" cy="28377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spcBef>
                <a:spcPts val="374"/>
              </a:spcBef>
            </a:pPr>
            <a:r>
              <a:rPr lang="en-US" sz="1500" spc="-1">
                <a:solidFill>
                  <a:srgbClr val="000000"/>
                </a:solidFill>
                <a:latin typeface="Times New Roman"/>
                <a:ea typeface="MS Gothic"/>
              </a:rPr>
              <a:t>Author(s):</a:t>
            </a:r>
            <a:endParaRPr lang="en-US" sz="1500" spc="-1">
              <a:latin typeface="Arial"/>
            </a:endParaRPr>
          </a:p>
        </p:txBody>
      </p:sp>
      <p:graphicFrame>
        <p:nvGraphicFramePr>
          <p:cNvPr id="180" name="Table 7"/>
          <p:cNvGraphicFramePr/>
          <p:nvPr>
            <p:extLst>
              <p:ext uri="{D42A27DB-BD31-4B8C-83A1-F6EECF244321}">
                <p14:modId xmlns:p14="http://schemas.microsoft.com/office/powerpoint/2010/main" val="3802089701"/>
              </p:ext>
            </p:extLst>
          </p:nvPr>
        </p:nvGraphicFramePr>
        <p:xfrm>
          <a:off x="914399" y="2968650"/>
          <a:ext cx="7848599" cy="2203200"/>
        </p:xfrm>
        <a:graphic>
          <a:graphicData uri="http://schemas.openxmlformats.org/drawingml/2006/table">
            <a:tbl>
              <a:tblPr/>
              <a:tblGrid>
                <a:gridCol w="1337364">
                  <a:extLst>
                    <a:ext uri="{9D8B030D-6E8A-4147-A177-3AD203B41FA5}">
                      <a16:colId xmlns:a16="http://schemas.microsoft.com/office/drawing/2014/main" val="20000"/>
                    </a:ext>
                  </a:extLst>
                </a:gridCol>
                <a:gridCol w="1574844">
                  <a:extLst>
                    <a:ext uri="{9D8B030D-6E8A-4147-A177-3AD203B41FA5}">
                      <a16:colId xmlns:a16="http://schemas.microsoft.com/office/drawing/2014/main" val="20001"/>
                    </a:ext>
                  </a:extLst>
                </a:gridCol>
                <a:gridCol w="1138287">
                  <a:extLst>
                    <a:ext uri="{9D8B030D-6E8A-4147-A177-3AD203B41FA5}">
                      <a16:colId xmlns:a16="http://schemas.microsoft.com/office/drawing/2014/main" val="20002"/>
                    </a:ext>
                  </a:extLst>
                </a:gridCol>
                <a:gridCol w="755322">
                  <a:extLst>
                    <a:ext uri="{9D8B030D-6E8A-4147-A177-3AD203B41FA5}">
                      <a16:colId xmlns:a16="http://schemas.microsoft.com/office/drawing/2014/main" val="20003"/>
                    </a:ext>
                  </a:extLst>
                </a:gridCol>
                <a:gridCol w="3042782">
                  <a:extLst>
                    <a:ext uri="{9D8B030D-6E8A-4147-A177-3AD203B41FA5}">
                      <a16:colId xmlns:a16="http://schemas.microsoft.com/office/drawing/2014/main" val="20004"/>
                    </a:ext>
                  </a:extLst>
                </a:gridCol>
              </a:tblGrid>
              <a:tr h="550530">
                <a:tc>
                  <a:txBody>
                    <a:bodyPr/>
                    <a:lstStyle/>
                    <a:p>
                      <a:pPr>
                        <a:lnSpc>
                          <a:spcPct val="100000"/>
                        </a:lnSpc>
                      </a:pPr>
                      <a:r>
                        <a:rPr lang="en-US" sz="1400" b="1" strike="noStrike" spc="-1" dirty="0">
                          <a:solidFill>
                            <a:srgbClr val="000000"/>
                          </a:solidFill>
                          <a:latin typeface="Arial"/>
                          <a:ea typeface="DejaVu Sans"/>
                        </a:rPr>
                        <a:t>Name</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Affiliations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Address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Phone</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solidFill>
                            <a:srgbClr val="000000"/>
                          </a:solidFill>
                          <a:latin typeface="Arial"/>
                          <a:ea typeface="DejaVu Sans"/>
                        </a:rPr>
                        <a:t>Email</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extLst>
                  <a:ext uri="{0D108BD9-81ED-4DB2-BD59-A6C34878D82A}">
                    <a16:rowId xmlns:a16="http://schemas.microsoft.com/office/drawing/2014/main" val="10000"/>
                  </a:ext>
                </a:extLst>
              </a:tr>
              <a:tr h="550530">
                <a:tc>
                  <a:txBody>
                    <a:bodyPr/>
                    <a:lstStyle/>
                    <a:p>
                      <a:pPr>
                        <a:lnSpc>
                          <a:spcPct val="100000"/>
                        </a:lnSpc>
                      </a:pPr>
                      <a:r>
                        <a:rPr lang="en-US" sz="1400" b="0" strike="noStrike" spc="-1" dirty="0">
                          <a:solidFill>
                            <a:srgbClr val="000000"/>
                          </a:solidFill>
                          <a:latin typeface="Arial"/>
                          <a:ea typeface="DejaVu Sans"/>
                        </a:rPr>
                        <a:t>Thomas</a:t>
                      </a:r>
                      <a:r>
                        <a:rPr lang="en-US" sz="1400" b="0" strike="noStrike" spc="-1" baseline="0" dirty="0">
                          <a:solidFill>
                            <a:srgbClr val="000000"/>
                          </a:solidFill>
                          <a:latin typeface="Arial"/>
                          <a:ea typeface="DejaVu Sans"/>
                        </a:rPr>
                        <a:t> Kürner</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Arial"/>
                          <a:ea typeface="DejaVu Sans"/>
                        </a:rPr>
                        <a:t>TU Braunschweig</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dirty="0">
                          <a:solidFill>
                            <a:srgbClr val="000000"/>
                          </a:solidFill>
                          <a:latin typeface="Arial"/>
                          <a:ea typeface="DejaVu Sans"/>
                        </a:rPr>
                        <a:t>t.kuerner@tu-bs.de</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1"/>
                  </a:ext>
                </a:extLst>
              </a:tr>
              <a:tr h="550530">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2"/>
                  </a:ext>
                </a:extLst>
              </a:tr>
              <a:tr h="551610">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3"/>
                  </a:ext>
                </a:extLst>
              </a:tr>
            </a:tbl>
          </a:graphicData>
        </a:graphic>
      </p:graphicFrame>
      <p:sp>
        <p:nvSpPr>
          <p:cNvPr id="2" name="Date Placeholder 1">
            <a:extLst>
              <a:ext uri="{FF2B5EF4-FFF2-40B4-BE49-F238E27FC236}">
                <a16:creationId xmlns:a16="http://schemas.microsoft.com/office/drawing/2014/main" id="{ACF993E0-B1CF-F74A-9D66-6401F057326E}"/>
              </a:ext>
            </a:extLst>
          </p:cNvPr>
          <p:cNvSpPr>
            <a:spLocks noGrp="1"/>
          </p:cNvSpPr>
          <p:nvPr>
            <p:ph type="dt" sz="half" idx="10"/>
          </p:nvPr>
        </p:nvSpPr>
        <p:spPr>
          <a:xfrm>
            <a:off x="685800" y="378281"/>
            <a:ext cx="1600200" cy="215444"/>
          </a:xfrm>
        </p:spPr>
        <p:txBody>
          <a:bodyPr/>
          <a:lstStyle/>
          <a:p>
            <a:r>
              <a:rPr lang="en-US" altLang="en-US" dirty="0" err="1"/>
              <a:t>Jnauary</a:t>
            </a:r>
            <a:r>
              <a:rPr lang="en-US" altLang="en-US" dirty="0"/>
              <a:t> 2023</a:t>
            </a:r>
          </a:p>
        </p:txBody>
      </p:sp>
      <p:sp>
        <p:nvSpPr>
          <p:cNvPr id="4" name="Slide Number Placeholder 3">
            <a:extLst>
              <a:ext uri="{FF2B5EF4-FFF2-40B4-BE49-F238E27FC236}">
                <a16:creationId xmlns:a16="http://schemas.microsoft.com/office/drawing/2014/main" id="{03713E3C-AE21-CF47-8E7D-EE3C45D852D1}"/>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2</a:t>
            </a:fld>
            <a:endParaRPr lang="en-US" altLang="en-US"/>
          </a:p>
        </p:txBody>
      </p:sp>
      <p:sp>
        <p:nvSpPr>
          <p:cNvPr id="9"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Tree>
    <p:extLst>
      <p:ext uri="{BB962C8B-B14F-4D97-AF65-F5344CB8AC3E}">
        <p14:creationId xmlns:p14="http://schemas.microsoft.com/office/powerpoint/2010/main" val="1497110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Introduction</a:t>
            </a:r>
            <a:endParaRPr lang="en-US" sz="2400" spc="-1">
              <a:latin typeface="Arial"/>
            </a:endParaRPr>
          </a:p>
        </p:txBody>
      </p:sp>
      <p:sp>
        <p:nvSpPr>
          <p:cNvPr id="182"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dirty="0">
                <a:solidFill>
                  <a:srgbClr val="000000"/>
                </a:solidFill>
                <a:latin typeface="Times New Roman"/>
                <a:ea typeface="ＭＳ Ｐゴシック"/>
              </a:rPr>
              <a:t>This document contains the report to the IEEE 802 Executive Committee in support of a request for unconditional approval to send </a:t>
            </a:r>
            <a:r>
              <a:rPr lang="en-US" sz="1800" b="1" spc="-1" dirty="0">
                <a:solidFill>
                  <a:srgbClr val="000000"/>
                </a:solidFill>
                <a:latin typeface="Times New Roman"/>
                <a:ea typeface="MS Gothic"/>
              </a:rPr>
              <a:t>P802.15.3-RevB</a:t>
            </a:r>
            <a:r>
              <a:rPr lang="en-US" sz="1800" b="1" spc="-1" dirty="0">
                <a:solidFill>
                  <a:srgbClr val="000000"/>
                </a:solidFill>
                <a:latin typeface="Times New Roman"/>
                <a:ea typeface="ＭＳ Ｐゴシック"/>
              </a:rPr>
              <a:t>/D4 to SA Ballot.</a:t>
            </a:r>
            <a:endParaRPr lang="en-US" sz="1800" spc="-1" dirty="0">
              <a:latin typeface="Arial"/>
            </a:endParaRPr>
          </a:p>
          <a:p>
            <a:pPr marL="257310" indent="-256230">
              <a:spcBef>
                <a:spcPts val="451"/>
              </a:spcBef>
              <a:buClr>
                <a:srgbClr val="000000"/>
              </a:buClr>
              <a:buFont typeface="Arial"/>
              <a:buChar char="•"/>
            </a:pPr>
            <a:r>
              <a:rPr lang="en-US" sz="1800" b="1" spc="-1" dirty="0">
                <a:solidFill>
                  <a:srgbClr val="000000"/>
                </a:solidFill>
                <a:latin typeface="Times New Roman"/>
                <a:ea typeface="ＭＳ Ｐゴシック"/>
              </a:rPr>
              <a:t>The WG motion to request unconditional approval was approved during the March session of the 802.15 working group on 19 January 2023.</a:t>
            </a:r>
            <a:endParaRPr lang="en-US" sz="1800" spc="-1" dirty="0">
              <a:latin typeface="Arial"/>
            </a:endParaRPr>
          </a:p>
          <a:p>
            <a:pPr marL="600210" lvl="1" indent="-256230">
              <a:spcBef>
                <a:spcPts val="374"/>
              </a:spcBef>
              <a:buClr>
                <a:srgbClr val="000000"/>
              </a:buClr>
              <a:buFont typeface="Arial"/>
              <a:buChar char="•"/>
            </a:pPr>
            <a:r>
              <a:rPr lang="en-US" sz="1500" spc="-1" dirty="0">
                <a:solidFill>
                  <a:srgbClr val="000000"/>
                </a:solidFill>
                <a:latin typeface="Times New Roman"/>
                <a:ea typeface="ＭＳ Ｐゴシック"/>
              </a:rPr>
              <a:t>Passed in the Working Group  30 yes, 0 no, 1 abstain</a:t>
            </a:r>
            <a:endParaRPr lang="en-US" sz="1500" spc="-1" dirty="0">
              <a:latin typeface="Arial"/>
            </a:endParaRPr>
          </a:p>
        </p:txBody>
      </p:sp>
      <p:sp>
        <p:nvSpPr>
          <p:cNvPr id="4" name="Slide Number Placeholder 3">
            <a:extLst>
              <a:ext uri="{FF2B5EF4-FFF2-40B4-BE49-F238E27FC236}">
                <a16:creationId xmlns:a16="http://schemas.microsoft.com/office/drawing/2014/main" id="{CF76BE8E-827B-824E-A963-D332225E50DC}"/>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3</a:t>
            </a:fld>
            <a:endParaRPr lang="en-US" altLang="en-US"/>
          </a:p>
        </p:txBody>
      </p:sp>
      <p:sp>
        <p:nvSpPr>
          <p:cNvPr id="7"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8"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4013653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Status Summary</a:t>
            </a:r>
            <a:endParaRPr lang="en-US" sz="2400" spc="-1">
              <a:latin typeface="Arial"/>
            </a:endParaRPr>
          </a:p>
        </p:txBody>
      </p:sp>
      <p:sp>
        <p:nvSpPr>
          <p:cNvPr id="187"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dirty="0">
                <a:solidFill>
                  <a:srgbClr val="000000"/>
                </a:solidFill>
                <a:latin typeface="Times New Roman"/>
                <a:ea typeface="MS Gothic"/>
              </a:rPr>
              <a:t>The P802.15.3RevB  Draft went through four WG Letter Ballots. Draft P802.15.3-RevB/D3 achieved &gt; 75% needed for an approved draft</a:t>
            </a:r>
            <a:endParaRPr lang="en-US" sz="1800" spc="-1" dirty="0">
              <a:latin typeface="Arial"/>
            </a:endParaRPr>
          </a:p>
          <a:p>
            <a:pPr marL="257310" indent="-256230">
              <a:spcBef>
                <a:spcPts val="451"/>
              </a:spcBef>
              <a:buClr>
                <a:srgbClr val="000000"/>
              </a:buClr>
              <a:buFont typeface="Arial"/>
              <a:buChar char="•"/>
            </a:pPr>
            <a:r>
              <a:rPr lang="en-US" sz="1800" b="1" spc="-1" dirty="0">
                <a:solidFill>
                  <a:srgbClr val="000000"/>
                </a:solidFill>
                <a:latin typeface="Times New Roman"/>
                <a:ea typeface="MS Gothic"/>
              </a:rPr>
              <a:t>The TG has resolved 351 comments received on drafts P802.15.3-RevB/D1, resolved 22 comments received on draft P802.15.3-RevB/D2 and received no comments for P802.15.3-RevB/D3.</a:t>
            </a:r>
          </a:p>
          <a:p>
            <a:pPr marL="257310" indent="-256230">
              <a:spcBef>
                <a:spcPts val="451"/>
              </a:spcBef>
              <a:buClr>
                <a:srgbClr val="000000"/>
              </a:buClr>
              <a:buFont typeface="Arial"/>
              <a:buChar char="•"/>
            </a:pPr>
            <a:r>
              <a:rPr lang="en-US" sz="1800" b="1" spc="-1" dirty="0">
                <a:solidFill>
                  <a:srgbClr val="000000"/>
                </a:solidFill>
                <a:latin typeface="Times New Roman"/>
                <a:ea typeface="MS Gothic"/>
              </a:rPr>
              <a:t>P802.15.3-RevB/D4 is clean version of P802.15.3-RevB/D3 and contains no “change-bars”</a:t>
            </a:r>
            <a:endParaRPr lang="en-US" sz="1800" spc="-1" dirty="0">
              <a:latin typeface="Arial"/>
            </a:endParaRPr>
          </a:p>
        </p:txBody>
      </p:sp>
      <p:sp>
        <p:nvSpPr>
          <p:cNvPr id="4" name="Slide Number Placeholder 3">
            <a:extLst>
              <a:ext uri="{FF2B5EF4-FFF2-40B4-BE49-F238E27FC236}">
                <a16:creationId xmlns:a16="http://schemas.microsoft.com/office/drawing/2014/main" id="{5D2AFEFC-54FA-F746-B0E0-2B333D31B8E5}"/>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4</a:t>
            </a:fld>
            <a:endParaRPr lang="en-US" altLang="en-US"/>
          </a:p>
        </p:txBody>
      </p:sp>
      <p:sp>
        <p:nvSpPr>
          <p:cNvPr id="7"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8"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3011442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CustomShape 4"/>
          <p:cNvSpPr/>
          <p:nvPr/>
        </p:nvSpPr>
        <p:spPr>
          <a:xfrm>
            <a:off x="0" y="1371600"/>
            <a:ext cx="7769250" cy="4352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Results – P802.15.3-RevB</a:t>
            </a:r>
            <a:endParaRPr lang="en-US" sz="2400" spc="-1" dirty="0">
              <a:latin typeface="Arial"/>
            </a:endParaRPr>
          </a:p>
        </p:txBody>
      </p:sp>
      <p:sp>
        <p:nvSpPr>
          <p:cNvPr id="4" name="Slide Number Placeholder 3">
            <a:extLst>
              <a:ext uri="{FF2B5EF4-FFF2-40B4-BE49-F238E27FC236}">
                <a16:creationId xmlns:a16="http://schemas.microsoft.com/office/drawing/2014/main" id="{7F7EF8E4-FF6E-D34D-A78B-87071DA72BAF}"/>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5</a:t>
            </a:fld>
            <a:endParaRPr lang="en-US" altLang="en-US"/>
          </a:p>
        </p:txBody>
      </p:sp>
      <p:sp>
        <p:nvSpPr>
          <p:cNvPr id="7"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8"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graphicFrame>
        <p:nvGraphicFramePr>
          <p:cNvPr id="6" name="Tabelle 5"/>
          <p:cNvGraphicFramePr>
            <a:graphicFrameLocks noGrp="1"/>
          </p:cNvGraphicFramePr>
          <p:nvPr>
            <p:extLst>
              <p:ext uri="{D42A27DB-BD31-4B8C-83A1-F6EECF244321}">
                <p14:modId xmlns:p14="http://schemas.microsoft.com/office/powerpoint/2010/main" val="4217204311"/>
              </p:ext>
            </p:extLst>
          </p:nvPr>
        </p:nvGraphicFramePr>
        <p:xfrm>
          <a:off x="685800" y="2286000"/>
          <a:ext cx="7315200" cy="2607301"/>
        </p:xfrm>
        <a:graphic>
          <a:graphicData uri="http://schemas.openxmlformats.org/drawingml/2006/table">
            <a:tbl>
              <a:tblPr>
                <a:tableStyleId>{5C22544A-7EE6-4342-B048-85BDC9FD1C3A}</a:tableStyleId>
              </a:tblPr>
              <a:tblGrid>
                <a:gridCol w="2010814">
                  <a:extLst>
                    <a:ext uri="{9D8B030D-6E8A-4147-A177-3AD203B41FA5}">
                      <a16:colId xmlns:a16="http://schemas.microsoft.com/office/drawing/2014/main" val="20000"/>
                    </a:ext>
                  </a:extLst>
                </a:gridCol>
                <a:gridCol w="866730">
                  <a:extLst>
                    <a:ext uri="{9D8B030D-6E8A-4147-A177-3AD203B41FA5}">
                      <a16:colId xmlns:a16="http://schemas.microsoft.com/office/drawing/2014/main" val="20001"/>
                    </a:ext>
                  </a:extLst>
                </a:gridCol>
                <a:gridCol w="1109414">
                  <a:extLst>
                    <a:ext uri="{9D8B030D-6E8A-4147-A177-3AD203B41FA5}">
                      <a16:colId xmlns:a16="http://schemas.microsoft.com/office/drawing/2014/main" val="20002"/>
                    </a:ext>
                  </a:extLst>
                </a:gridCol>
                <a:gridCol w="1042242">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208741">
                <a:tc>
                  <a:txBody>
                    <a:bodyPr/>
                    <a:lstStyle/>
                    <a:p>
                      <a:pPr algn="r" fontAlgn="b"/>
                      <a:endParaRPr lang="de-DE" sz="1000" b="1" i="0" u="none" strike="noStrike" dirty="0">
                        <a:effectLst/>
                        <a:latin typeface="Arial" panose="020B0604020202020204" pitchFamily="34" charset="0"/>
                      </a:endParaRPr>
                    </a:p>
                  </a:txBody>
                  <a:tcPr marL="6350" marR="6350" marT="6350" marB="0" anchor="b"/>
                </a:tc>
                <a:tc>
                  <a:txBody>
                    <a:bodyPr/>
                    <a:lstStyle/>
                    <a:p>
                      <a:pPr algn="ctr" fontAlgn="ctr"/>
                      <a:r>
                        <a:rPr lang="de-DE" sz="1000" b="1" u="none" strike="noStrike" dirty="0">
                          <a:effectLst/>
                        </a:rPr>
                        <a:t>D1 LB191</a:t>
                      </a:r>
                      <a:endParaRPr lang="de-DE" sz="1000" b="1" i="0" u="none" strike="noStrike" dirty="0">
                        <a:effectLst/>
                        <a:latin typeface="Arial" panose="020B0604020202020204" pitchFamily="34" charset="0"/>
                      </a:endParaRPr>
                    </a:p>
                  </a:txBody>
                  <a:tcPr marL="6350" marR="6350" marT="6350" marB="0" anchor="ctr"/>
                </a:tc>
                <a:tc>
                  <a:txBody>
                    <a:bodyPr/>
                    <a:lstStyle/>
                    <a:p>
                      <a:pPr algn="ctr" fontAlgn="ctr"/>
                      <a:r>
                        <a:rPr lang="de-DE" sz="1000" b="1" u="none" strike="noStrike" dirty="0">
                          <a:effectLst/>
                        </a:rPr>
                        <a:t>D2 LB193</a:t>
                      </a:r>
                      <a:endParaRPr lang="de-DE" sz="1000" b="1" i="0" u="none" strike="noStrike" dirty="0">
                        <a:effectLst/>
                        <a:latin typeface="Arial" panose="020B0604020202020204" pitchFamily="34" charset="0"/>
                      </a:endParaRPr>
                    </a:p>
                  </a:txBody>
                  <a:tcPr marL="6350" marR="6350" marT="6350" marB="0" anchor="ctr"/>
                </a:tc>
                <a:tc>
                  <a:txBody>
                    <a:bodyPr/>
                    <a:lstStyle/>
                    <a:p>
                      <a:pPr algn="ctr" fontAlgn="ctr"/>
                      <a:r>
                        <a:rPr lang="de-DE" sz="1000" b="1" i="0" u="none" strike="noStrike" dirty="0">
                          <a:effectLst/>
                          <a:latin typeface="Arial" panose="020B0604020202020204" pitchFamily="34" charset="0"/>
                        </a:rPr>
                        <a:t>Aggregate</a:t>
                      </a:r>
                      <a:r>
                        <a:rPr lang="de-DE" sz="1000" b="1" i="0" u="none" strike="noStrike" baseline="0" dirty="0">
                          <a:effectLst/>
                          <a:latin typeface="Arial" panose="020B0604020202020204" pitchFamily="34" charset="0"/>
                        </a:rPr>
                        <a:t> LB191/LB193</a:t>
                      </a:r>
                      <a:endParaRPr lang="de-DE" sz="1000" b="1" i="0" u="none" strike="noStrike" dirty="0">
                        <a:effectLst/>
                        <a:latin typeface="Arial" panose="020B0604020202020204" pitchFamily="34" charset="0"/>
                      </a:endParaRPr>
                    </a:p>
                  </a:txBody>
                  <a:tcPr marL="6350" marR="6350" marT="6350" marB="0" anchor="ctr"/>
                </a:tc>
                <a:tc>
                  <a:txBody>
                    <a:bodyPr/>
                    <a:lstStyle/>
                    <a:p>
                      <a:pPr algn="ctr" fontAlgn="ctr"/>
                      <a:r>
                        <a:rPr lang="de-DE" sz="1000" b="1" u="none" strike="noStrike" dirty="0">
                          <a:effectLst/>
                        </a:rPr>
                        <a:t>D3 LB194</a:t>
                      </a:r>
                      <a:endParaRPr lang="de-DE" sz="1000" b="1" i="0" u="none" strike="noStrike" dirty="0">
                        <a:effectLst/>
                        <a:latin typeface="Arial" panose="020B0604020202020204" pitchFamily="34" charset="0"/>
                      </a:endParaRPr>
                    </a:p>
                  </a:txBody>
                  <a:tcPr marL="6350" marR="6350" marT="635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de-DE" sz="1000" b="1" i="0" u="none" strike="noStrike" dirty="0">
                          <a:effectLst/>
                          <a:latin typeface="Arial" panose="020B0604020202020204" pitchFamily="34" charset="0"/>
                        </a:rPr>
                        <a:t>Aggregate</a:t>
                      </a:r>
                      <a:r>
                        <a:rPr lang="de-DE" sz="1000" b="1" i="0" u="none" strike="noStrike" baseline="0" dirty="0">
                          <a:effectLst/>
                          <a:latin typeface="Arial" panose="020B0604020202020204" pitchFamily="34" charset="0"/>
                        </a:rPr>
                        <a:t> LB191/LB193/LB194</a:t>
                      </a:r>
                      <a:endParaRPr lang="de-DE" sz="1000" b="1" i="0" u="none" strike="noStrike" dirty="0">
                        <a:effectLst/>
                        <a:latin typeface="Arial" panose="020B0604020202020204" pitchFamily="34" charset="0"/>
                      </a:endParaRPr>
                    </a:p>
                  </a:txBody>
                  <a:tcPr marL="6350" marR="6350" marT="6350" marB="0" anchor="ctr"/>
                </a:tc>
                <a:extLst>
                  <a:ext uri="{0D108BD9-81ED-4DB2-BD59-A6C34878D82A}">
                    <a16:rowId xmlns:a16="http://schemas.microsoft.com/office/drawing/2014/main" val="10000"/>
                  </a:ext>
                </a:extLst>
              </a:tr>
              <a:tr h="208741">
                <a:tc>
                  <a:txBody>
                    <a:bodyPr/>
                    <a:lstStyle/>
                    <a:p>
                      <a:pPr algn="r" fontAlgn="b"/>
                      <a:r>
                        <a:rPr lang="de-DE" sz="1000" u="none" strike="noStrike" dirty="0">
                          <a:effectLst/>
                        </a:rPr>
                        <a:t>Open Date</a:t>
                      </a:r>
                      <a:endParaRPr lang="de-DE" sz="1000" b="1" i="0" u="none" strike="noStrike" dirty="0">
                        <a:effectLst/>
                        <a:latin typeface="Arial" panose="020B0604020202020204" pitchFamily="34" charset="0"/>
                      </a:endParaRPr>
                    </a:p>
                  </a:txBody>
                  <a:tcPr marL="6350" marR="6350" marT="6350" marB="0" anchor="b"/>
                </a:tc>
                <a:tc>
                  <a:txBody>
                    <a:bodyPr/>
                    <a:lstStyle/>
                    <a:p>
                      <a:pPr algn="ctr" fontAlgn="ctr"/>
                      <a:r>
                        <a:rPr lang="de-DE" sz="1000" u="none" strike="noStrike" dirty="0">
                          <a:effectLst/>
                        </a:rPr>
                        <a:t>3</a:t>
                      </a:r>
                      <a:r>
                        <a:rPr lang="de-DE" sz="1000" u="none" strike="noStrike" baseline="0" dirty="0">
                          <a:effectLst/>
                        </a:rPr>
                        <a:t> </a:t>
                      </a:r>
                      <a:r>
                        <a:rPr lang="de-DE" sz="1000" u="none" strike="noStrike" baseline="0" dirty="0" err="1">
                          <a:effectLst/>
                        </a:rPr>
                        <a:t>Oct</a:t>
                      </a:r>
                      <a:r>
                        <a:rPr lang="de-DE" sz="1000" u="none" strike="noStrike" baseline="0" dirty="0">
                          <a:effectLst/>
                        </a:rPr>
                        <a:t> </a:t>
                      </a:r>
                      <a:r>
                        <a:rPr lang="de-DE" sz="1000" u="none" strike="noStrike" dirty="0">
                          <a:effectLst/>
                        </a:rPr>
                        <a:t>.22</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2</a:t>
                      </a:r>
                      <a:r>
                        <a:rPr lang="de-DE" sz="1000" u="none" strike="noStrike" baseline="0" dirty="0">
                          <a:effectLst/>
                        </a:rPr>
                        <a:t> </a:t>
                      </a:r>
                      <a:r>
                        <a:rPr lang="de-DE" sz="1000" u="none" strike="noStrike" baseline="0" dirty="0" err="1">
                          <a:effectLst/>
                        </a:rPr>
                        <a:t>Dec</a:t>
                      </a:r>
                      <a:r>
                        <a:rPr lang="de-DE" sz="1000" u="none" strike="noStrike" baseline="0" dirty="0">
                          <a:effectLst/>
                        </a:rPr>
                        <a:t> </a:t>
                      </a:r>
                      <a:r>
                        <a:rPr lang="de-DE" sz="1000" u="none" strike="noStrike" dirty="0">
                          <a:effectLst/>
                        </a:rPr>
                        <a:t>22</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22 Dec.22</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endParaRPr lang="de-DE" sz="1000" b="0" i="0" u="none" strike="noStrike">
                        <a:effectLst/>
                        <a:latin typeface="Arial" panose="020B0604020202020204" pitchFamily="34" charset="0"/>
                      </a:endParaRPr>
                    </a:p>
                  </a:txBody>
                  <a:tcPr marL="6350" marR="6350" marT="6350" marB="0" anchor="ctr"/>
                </a:tc>
                <a:extLst>
                  <a:ext uri="{0D108BD9-81ED-4DB2-BD59-A6C34878D82A}">
                    <a16:rowId xmlns:a16="http://schemas.microsoft.com/office/drawing/2014/main" val="10001"/>
                  </a:ext>
                </a:extLst>
              </a:tr>
              <a:tr h="208741">
                <a:tc>
                  <a:txBody>
                    <a:bodyPr/>
                    <a:lstStyle/>
                    <a:p>
                      <a:pPr algn="r" fontAlgn="b"/>
                      <a:r>
                        <a:rPr lang="de-DE" sz="1000" u="none" strike="noStrike">
                          <a:effectLst/>
                        </a:rPr>
                        <a:t>Close Date</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dirty="0">
                          <a:effectLst/>
                        </a:rPr>
                        <a:t>2 Nov.22</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18</a:t>
                      </a:r>
                      <a:r>
                        <a:rPr lang="de-DE" sz="1000" u="none" strike="noStrike" baseline="0" dirty="0">
                          <a:effectLst/>
                        </a:rPr>
                        <a:t> </a:t>
                      </a:r>
                      <a:r>
                        <a:rPr lang="de-DE" sz="1000" u="none" strike="noStrike" baseline="0" dirty="0" err="1">
                          <a:effectLst/>
                        </a:rPr>
                        <a:t>Dec</a:t>
                      </a:r>
                      <a:r>
                        <a:rPr lang="de-DE" sz="1000" u="none" strike="noStrike" baseline="0" dirty="0">
                          <a:effectLst/>
                        </a:rPr>
                        <a:t> </a:t>
                      </a:r>
                      <a:r>
                        <a:rPr lang="de-DE" sz="1000" u="none" strike="noStrike" dirty="0">
                          <a:effectLst/>
                        </a:rPr>
                        <a:t>22</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10 Jan 23</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endParaRPr lang="de-DE" sz="1000" b="0" i="0" u="none" strike="noStrike" dirty="0">
                        <a:effectLst/>
                        <a:latin typeface="Arial" panose="020B0604020202020204" pitchFamily="34" charset="0"/>
                      </a:endParaRPr>
                    </a:p>
                  </a:txBody>
                  <a:tcPr marL="6350" marR="6350" marT="6350" marB="0" anchor="ctr"/>
                </a:tc>
                <a:extLst>
                  <a:ext uri="{0D108BD9-81ED-4DB2-BD59-A6C34878D82A}">
                    <a16:rowId xmlns:a16="http://schemas.microsoft.com/office/drawing/2014/main" val="10002"/>
                  </a:ext>
                </a:extLst>
              </a:tr>
              <a:tr h="208741">
                <a:tc>
                  <a:txBody>
                    <a:bodyPr/>
                    <a:lstStyle/>
                    <a:p>
                      <a:pPr algn="r" fontAlgn="b"/>
                      <a:r>
                        <a:rPr lang="de-DE" sz="1000" u="none" strike="noStrike" dirty="0">
                          <a:effectLst/>
                        </a:rPr>
                        <a:t>VOTERS</a:t>
                      </a:r>
                      <a:endParaRPr lang="de-DE" sz="1000" b="1" i="0" u="none" strike="noStrike" dirty="0">
                        <a:effectLst/>
                        <a:latin typeface="Arial" panose="020B0604020202020204" pitchFamily="34" charset="0"/>
                      </a:endParaRPr>
                    </a:p>
                  </a:txBody>
                  <a:tcPr marL="6350" marR="6350" marT="6350" marB="0" anchor="b"/>
                </a:tc>
                <a:tc>
                  <a:txBody>
                    <a:bodyPr/>
                    <a:lstStyle/>
                    <a:p>
                      <a:pPr algn="ctr" fontAlgn="ctr"/>
                      <a:r>
                        <a:rPr lang="de-DE" sz="1000" u="none" strike="noStrike" dirty="0">
                          <a:effectLst/>
                        </a:rPr>
                        <a:t>137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137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137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137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137</a:t>
                      </a:r>
                      <a:endParaRPr lang="de-DE" sz="1000" b="0" i="0" u="none" strike="noStrike" dirty="0">
                        <a:effectLst/>
                        <a:latin typeface="Arial" panose="020B0604020202020204" pitchFamily="34" charset="0"/>
                      </a:endParaRPr>
                    </a:p>
                  </a:txBody>
                  <a:tcPr marL="6350" marR="6350" marT="6350" marB="0" anchor="ctr"/>
                </a:tc>
                <a:extLst>
                  <a:ext uri="{0D108BD9-81ED-4DB2-BD59-A6C34878D82A}">
                    <a16:rowId xmlns:a16="http://schemas.microsoft.com/office/drawing/2014/main" val="10003"/>
                  </a:ext>
                </a:extLst>
              </a:tr>
              <a:tr h="208741">
                <a:tc>
                  <a:txBody>
                    <a:bodyPr/>
                    <a:lstStyle/>
                    <a:p>
                      <a:pPr algn="r" fontAlgn="b"/>
                      <a:r>
                        <a:rPr lang="de-DE" sz="1000" u="none" strike="noStrike">
                          <a:effectLst/>
                        </a:rPr>
                        <a:t>VOTED</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a:effectLst/>
                        </a:rPr>
                        <a:t>87</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58</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102</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20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105</a:t>
                      </a:r>
                      <a:endParaRPr lang="de-DE" sz="1000" b="0" i="0" u="none" strike="noStrike">
                        <a:effectLst/>
                        <a:latin typeface="Arial" panose="020B0604020202020204" pitchFamily="34" charset="0"/>
                      </a:endParaRPr>
                    </a:p>
                  </a:txBody>
                  <a:tcPr marL="6350" marR="6350" marT="6350" marB="0" anchor="ctr"/>
                </a:tc>
                <a:extLst>
                  <a:ext uri="{0D108BD9-81ED-4DB2-BD59-A6C34878D82A}">
                    <a16:rowId xmlns:a16="http://schemas.microsoft.com/office/drawing/2014/main" val="10004"/>
                  </a:ext>
                </a:extLst>
              </a:tr>
              <a:tr h="208741">
                <a:tc>
                  <a:txBody>
                    <a:bodyPr/>
                    <a:lstStyle/>
                    <a:p>
                      <a:pPr algn="r" fontAlgn="b"/>
                      <a:r>
                        <a:rPr lang="de-DE" sz="1000" u="none" strike="noStrike">
                          <a:effectLst/>
                        </a:rPr>
                        <a:t>YES</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dirty="0">
                          <a:effectLst/>
                        </a:rPr>
                        <a:t>71</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50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84</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18</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88</a:t>
                      </a:r>
                      <a:endParaRPr lang="de-DE" sz="1000" b="0" i="0" u="none" strike="noStrike">
                        <a:effectLst/>
                        <a:latin typeface="Arial" panose="020B0604020202020204" pitchFamily="34" charset="0"/>
                      </a:endParaRPr>
                    </a:p>
                  </a:txBody>
                  <a:tcPr marL="6350" marR="6350" marT="6350" marB="0" anchor="ctr"/>
                </a:tc>
                <a:extLst>
                  <a:ext uri="{0D108BD9-81ED-4DB2-BD59-A6C34878D82A}">
                    <a16:rowId xmlns:a16="http://schemas.microsoft.com/office/drawing/2014/main" val="10005"/>
                  </a:ext>
                </a:extLst>
              </a:tr>
              <a:tr h="208741">
                <a:tc>
                  <a:txBody>
                    <a:bodyPr/>
                    <a:lstStyle/>
                    <a:p>
                      <a:pPr algn="r" fontAlgn="b"/>
                      <a:r>
                        <a:rPr lang="de-DE" sz="1000" u="none" strike="noStrike">
                          <a:effectLst/>
                        </a:rPr>
                        <a:t>ABSTAIN</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dirty="0">
                          <a:effectLst/>
                        </a:rPr>
                        <a:t>13</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7</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17</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2</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17</a:t>
                      </a:r>
                      <a:endParaRPr lang="de-DE" sz="1000" b="0" i="0" u="none" strike="noStrike">
                        <a:effectLst/>
                        <a:latin typeface="Arial" panose="020B0604020202020204" pitchFamily="34" charset="0"/>
                      </a:endParaRPr>
                    </a:p>
                  </a:txBody>
                  <a:tcPr marL="6350" marR="6350" marT="6350" marB="0" anchor="ctr"/>
                </a:tc>
                <a:extLst>
                  <a:ext uri="{0D108BD9-81ED-4DB2-BD59-A6C34878D82A}">
                    <a16:rowId xmlns:a16="http://schemas.microsoft.com/office/drawing/2014/main" val="10006"/>
                  </a:ext>
                </a:extLst>
              </a:tr>
              <a:tr h="208741">
                <a:tc>
                  <a:txBody>
                    <a:bodyPr/>
                    <a:lstStyle/>
                    <a:p>
                      <a:pPr algn="r" fontAlgn="b"/>
                      <a:r>
                        <a:rPr lang="de-DE" sz="1000" u="none" strike="noStrike">
                          <a:effectLst/>
                        </a:rPr>
                        <a:t>NO</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a:effectLst/>
                        </a:rPr>
                        <a:t>3</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0</a:t>
                      </a:r>
                      <a:endParaRPr lang="de-DE" sz="1000" b="0" i="0" u="none" strike="noStrike">
                        <a:effectLst/>
                        <a:latin typeface="Arial" panose="020B0604020202020204" pitchFamily="34" charset="0"/>
                      </a:endParaRPr>
                    </a:p>
                  </a:txBody>
                  <a:tcPr marL="6350" marR="6350" marT="6350" marB="0" anchor="ctr"/>
                </a:tc>
                <a:extLst>
                  <a:ext uri="{0D108BD9-81ED-4DB2-BD59-A6C34878D82A}">
                    <a16:rowId xmlns:a16="http://schemas.microsoft.com/office/drawing/2014/main" val="10007"/>
                  </a:ext>
                </a:extLst>
              </a:tr>
              <a:tr h="208741">
                <a:tc>
                  <a:txBody>
                    <a:bodyPr/>
                    <a:lstStyle/>
                    <a:p>
                      <a:pPr algn="r" fontAlgn="b"/>
                      <a:r>
                        <a:rPr lang="de-DE" sz="1000" u="none" strike="noStrike">
                          <a:effectLst/>
                        </a:rPr>
                        <a:t>% VOTERS</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a:effectLst/>
                        </a:rPr>
                        <a:t>63,50%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42,34%</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74,45%</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14,60%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76,64%</a:t>
                      </a:r>
                      <a:endParaRPr lang="de-DE" sz="1000" b="0" i="0" u="none" strike="noStrike">
                        <a:effectLst/>
                        <a:latin typeface="Arial" panose="020B0604020202020204" pitchFamily="34" charset="0"/>
                      </a:endParaRPr>
                    </a:p>
                  </a:txBody>
                  <a:tcPr marL="6350" marR="6350" marT="6350" marB="0" anchor="ctr"/>
                </a:tc>
                <a:extLst>
                  <a:ext uri="{0D108BD9-81ED-4DB2-BD59-A6C34878D82A}">
                    <a16:rowId xmlns:a16="http://schemas.microsoft.com/office/drawing/2014/main" val="10008"/>
                  </a:ext>
                </a:extLst>
              </a:tr>
              <a:tr h="208741">
                <a:tc>
                  <a:txBody>
                    <a:bodyPr/>
                    <a:lstStyle/>
                    <a:p>
                      <a:pPr algn="r" fontAlgn="b"/>
                      <a:r>
                        <a:rPr lang="de-DE" sz="1000" u="none" strike="noStrike">
                          <a:effectLst/>
                        </a:rPr>
                        <a:t>% YES</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a:effectLst/>
                        </a:rPr>
                        <a:t>95,95%</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98,04%</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98,82%</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100,00%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100,00%</a:t>
                      </a:r>
                      <a:endParaRPr lang="de-DE" sz="1000" b="0" i="0" u="none" strike="noStrike">
                        <a:effectLst/>
                        <a:latin typeface="Arial" panose="020B0604020202020204" pitchFamily="34" charset="0"/>
                      </a:endParaRPr>
                    </a:p>
                  </a:txBody>
                  <a:tcPr marL="6350" marR="6350" marT="6350" marB="0" anchor="ctr"/>
                </a:tc>
                <a:extLst>
                  <a:ext uri="{0D108BD9-81ED-4DB2-BD59-A6C34878D82A}">
                    <a16:rowId xmlns:a16="http://schemas.microsoft.com/office/drawing/2014/main" val="10009"/>
                  </a:ext>
                </a:extLst>
              </a:tr>
              <a:tr h="208741">
                <a:tc>
                  <a:txBody>
                    <a:bodyPr/>
                    <a:lstStyle/>
                    <a:p>
                      <a:pPr algn="r" fontAlgn="b"/>
                      <a:r>
                        <a:rPr lang="de-DE" sz="1000" u="none" strike="noStrike">
                          <a:effectLst/>
                        </a:rPr>
                        <a:t>% ABSTAIN</a:t>
                      </a:r>
                      <a:endParaRPr lang="de-DE" sz="1000" b="1" i="0" u="none" strike="noStrike">
                        <a:effectLst/>
                        <a:latin typeface="Arial" panose="020B0604020202020204" pitchFamily="34" charset="0"/>
                      </a:endParaRPr>
                    </a:p>
                  </a:txBody>
                  <a:tcPr marL="6350" marR="6350" marT="6350" marB="0" anchor="b"/>
                </a:tc>
                <a:tc>
                  <a:txBody>
                    <a:bodyPr/>
                    <a:lstStyle/>
                    <a:p>
                      <a:pPr algn="ctr" fontAlgn="ctr"/>
                      <a:r>
                        <a:rPr lang="de-DE" sz="1000" u="none" strike="noStrike">
                          <a:effectLst/>
                        </a:rPr>
                        <a:t>14,94%</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12,07%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16,67%</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a:effectLst/>
                        </a:rPr>
                        <a:t>10,00%</a:t>
                      </a: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16,19%</a:t>
                      </a:r>
                      <a:endParaRPr lang="de-DE" sz="1000" b="0" i="0" u="none" strike="noStrike" dirty="0">
                        <a:effectLst/>
                        <a:latin typeface="Arial" panose="020B0604020202020204" pitchFamily="34" charset="0"/>
                      </a:endParaRPr>
                    </a:p>
                  </a:txBody>
                  <a:tcPr marL="6350" marR="6350" marT="6350" marB="0" anchor="ctr"/>
                </a:tc>
                <a:extLst>
                  <a:ext uri="{0D108BD9-81ED-4DB2-BD59-A6C34878D82A}">
                    <a16:rowId xmlns:a16="http://schemas.microsoft.com/office/drawing/2014/main" val="10010"/>
                  </a:ext>
                </a:extLst>
              </a:tr>
              <a:tr h="208741">
                <a:tc>
                  <a:txBody>
                    <a:bodyPr/>
                    <a:lstStyle/>
                    <a:p>
                      <a:pPr algn="r" fontAlgn="b"/>
                      <a:r>
                        <a:rPr lang="de-DE" sz="1000" u="none" strike="noStrike" dirty="0" err="1">
                          <a:effectLst/>
                        </a:rPr>
                        <a:t>Did</a:t>
                      </a:r>
                      <a:r>
                        <a:rPr lang="de-DE" sz="1000" u="none" strike="noStrike" dirty="0">
                          <a:effectLst/>
                        </a:rPr>
                        <a:t> Not </a:t>
                      </a:r>
                      <a:r>
                        <a:rPr lang="de-DE" sz="1000" u="none" strike="noStrike" dirty="0" err="1">
                          <a:effectLst/>
                        </a:rPr>
                        <a:t>Vote</a:t>
                      </a:r>
                      <a:r>
                        <a:rPr lang="de-DE" sz="1000" u="none" strike="noStrike" dirty="0">
                          <a:effectLst/>
                        </a:rPr>
                        <a:t> (cum.)</a:t>
                      </a:r>
                      <a:endParaRPr lang="de-DE" sz="1000" b="1" i="0" u="none" strike="noStrike" dirty="0">
                        <a:effectLst/>
                        <a:latin typeface="Arial" panose="020B0604020202020204" pitchFamily="34" charset="0"/>
                      </a:endParaRPr>
                    </a:p>
                  </a:txBody>
                  <a:tcPr marL="6350" marR="6350" marT="6350" marB="0" anchor="b"/>
                </a:tc>
                <a:tc>
                  <a:txBody>
                    <a:bodyPr/>
                    <a:lstStyle/>
                    <a:p>
                      <a:pPr algn="ctr" fontAlgn="ctr"/>
                      <a:r>
                        <a:rPr lang="de-DE" sz="1000" u="none" strike="noStrike">
                          <a:effectLst/>
                        </a:rPr>
                        <a:t>50</a:t>
                      </a:r>
                      <a:endParaRPr lang="de-DE" sz="1000" b="0" i="0" u="none" strike="noStrike">
                        <a:effectLst/>
                        <a:latin typeface="Arial" panose="020B0604020202020204" pitchFamily="34" charset="0"/>
                      </a:endParaRPr>
                    </a:p>
                  </a:txBody>
                  <a:tcPr marL="6350" marR="6350" marT="6350" marB="0" anchor="ctr"/>
                </a:tc>
                <a:tc>
                  <a:txBody>
                    <a:bodyPr/>
                    <a:lstStyle/>
                    <a:p>
                      <a:pPr algn="ctr" fontAlgn="ctr"/>
                      <a:endParaRPr lang="de-DE" sz="1000" b="0" i="0" u="none" strike="noStrike">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35</a:t>
                      </a: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endParaRPr lang="de-DE" sz="1000" b="0" i="0" u="none" strike="noStrike" dirty="0">
                        <a:effectLst/>
                        <a:latin typeface="Arial" panose="020B0604020202020204" pitchFamily="34" charset="0"/>
                      </a:endParaRPr>
                    </a:p>
                  </a:txBody>
                  <a:tcPr marL="6350" marR="6350" marT="6350" marB="0" anchor="ctr"/>
                </a:tc>
                <a:tc>
                  <a:txBody>
                    <a:bodyPr/>
                    <a:lstStyle/>
                    <a:p>
                      <a:pPr algn="ctr" fontAlgn="ctr"/>
                      <a:r>
                        <a:rPr lang="de-DE" sz="1000" u="none" strike="noStrike" dirty="0">
                          <a:effectLst/>
                        </a:rPr>
                        <a:t>32</a:t>
                      </a:r>
                      <a:endParaRPr lang="de-DE" sz="1000" b="0" i="0" u="none" strike="noStrike" dirty="0">
                        <a:effectLst/>
                        <a:latin typeface="Arial" panose="020B0604020202020204" pitchFamily="34" charset="0"/>
                      </a:endParaRPr>
                    </a:p>
                  </a:txBody>
                  <a:tcPr marL="6350" marR="6350" marT="6350" marB="0" anchor="ctr"/>
                </a:tc>
                <a:extLst>
                  <a:ext uri="{0D108BD9-81ED-4DB2-BD59-A6C34878D82A}">
                    <a16:rowId xmlns:a16="http://schemas.microsoft.com/office/drawing/2014/main" val="10011"/>
                  </a:ext>
                </a:extLst>
              </a:tr>
            </a:tbl>
          </a:graphicData>
        </a:graphic>
      </p:graphicFrame>
      <p:sp>
        <p:nvSpPr>
          <p:cNvPr id="9" name="Rechteck 8"/>
          <p:cNvSpPr/>
          <p:nvPr/>
        </p:nvSpPr>
        <p:spPr>
          <a:xfrm>
            <a:off x="938784" y="5469899"/>
            <a:ext cx="7796784" cy="461665"/>
          </a:xfrm>
          <a:prstGeom prst="rect">
            <a:avLst/>
          </a:prstGeom>
        </p:spPr>
        <p:txBody>
          <a:bodyPr wrap="square">
            <a:spAutoFit/>
          </a:bodyPr>
          <a:lstStyle/>
          <a:p>
            <a:r>
              <a:rPr lang="de-DE" dirty="0">
                <a:hlinkClick r:id="rId3"/>
              </a:rPr>
              <a:t>https://mentor.ieee.org/802.15/dcn/22/15-22-0559-05-03ma-lb191-consolidated-comments.xlsx </a:t>
            </a:r>
          </a:p>
          <a:p>
            <a:r>
              <a:rPr lang="de-DE" dirty="0">
                <a:hlinkClick r:id="rId3"/>
              </a:rPr>
              <a:t>https://mentor.ieee.org/802.15/dcn/22/15-22-0694-01-03ma-lb193-consolidated-comments.xlsx</a:t>
            </a:r>
            <a:r>
              <a:rPr lang="de-DE" dirty="0"/>
              <a:t> </a:t>
            </a:r>
          </a:p>
        </p:txBody>
      </p:sp>
      <p:sp>
        <p:nvSpPr>
          <p:cNvPr id="10" name="Textfeld 9"/>
          <p:cNvSpPr txBox="1"/>
          <p:nvPr/>
        </p:nvSpPr>
        <p:spPr>
          <a:xfrm>
            <a:off x="914400" y="5181600"/>
            <a:ext cx="3179075" cy="461665"/>
          </a:xfrm>
          <a:prstGeom prst="rect">
            <a:avLst/>
          </a:prstGeom>
          <a:noFill/>
        </p:spPr>
        <p:txBody>
          <a:bodyPr wrap="none" rtlCol="0">
            <a:spAutoFit/>
          </a:bodyPr>
          <a:lstStyle/>
          <a:p>
            <a:r>
              <a:rPr lang="de-DE" dirty="0" err="1"/>
              <a:t>Consolidated</a:t>
            </a:r>
            <a:r>
              <a:rPr lang="de-DE" dirty="0"/>
              <a:t> </a:t>
            </a:r>
            <a:r>
              <a:rPr lang="de-DE" dirty="0" err="1"/>
              <a:t>comments</a:t>
            </a:r>
            <a:r>
              <a:rPr lang="de-DE" dirty="0"/>
              <a:t> on LB 191 and LB 193:</a:t>
            </a:r>
          </a:p>
          <a:p>
            <a:endParaRPr lang="de-DE" dirty="0"/>
          </a:p>
        </p:txBody>
      </p:sp>
    </p:spTree>
    <p:extLst>
      <p:ext uri="{BB962C8B-B14F-4D97-AF65-F5344CB8AC3E}">
        <p14:creationId xmlns:p14="http://schemas.microsoft.com/office/powerpoint/2010/main" val="220647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802.15 WG Letter Ballot Comments – P802.15.3-RevB</a:t>
            </a:r>
            <a:endParaRPr lang="en-US" sz="2400" spc="-1" dirty="0"/>
          </a:p>
        </p:txBody>
      </p:sp>
      <p:graphicFrame>
        <p:nvGraphicFramePr>
          <p:cNvPr id="200" name="Table 5"/>
          <p:cNvGraphicFramePr/>
          <p:nvPr>
            <p:extLst>
              <p:ext uri="{D42A27DB-BD31-4B8C-83A1-F6EECF244321}">
                <p14:modId xmlns:p14="http://schemas.microsoft.com/office/powerpoint/2010/main" val="3903954962"/>
              </p:ext>
            </p:extLst>
          </p:nvPr>
        </p:nvGraphicFramePr>
        <p:xfrm>
          <a:off x="982530" y="2143530"/>
          <a:ext cx="7176870" cy="3155850"/>
        </p:xfrm>
        <a:graphic>
          <a:graphicData uri="http://schemas.openxmlformats.org/drawingml/2006/table">
            <a:tbl>
              <a:tblPr/>
              <a:tblGrid>
                <a:gridCol w="750330">
                  <a:extLst>
                    <a:ext uri="{9D8B030D-6E8A-4147-A177-3AD203B41FA5}">
                      <a16:colId xmlns:a16="http://schemas.microsoft.com/office/drawing/2014/main" val="20000"/>
                    </a:ext>
                  </a:extLst>
                </a:gridCol>
                <a:gridCol w="1250370">
                  <a:extLst>
                    <a:ext uri="{9D8B030D-6E8A-4147-A177-3AD203B41FA5}">
                      <a16:colId xmlns:a16="http://schemas.microsoft.com/office/drawing/2014/main" val="20001"/>
                    </a:ext>
                  </a:extLst>
                </a:gridCol>
                <a:gridCol w="3285900">
                  <a:extLst>
                    <a:ext uri="{9D8B030D-6E8A-4147-A177-3AD203B41FA5}">
                      <a16:colId xmlns:a16="http://schemas.microsoft.com/office/drawing/2014/main" val="20002"/>
                    </a:ext>
                  </a:extLst>
                </a:gridCol>
                <a:gridCol w="1890270">
                  <a:extLst>
                    <a:ext uri="{9D8B030D-6E8A-4147-A177-3AD203B41FA5}">
                      <a16:colId xmlns:a16="http://schemas.microsoft.com/office/drawing/2014/main" val="20003"/>
                    </a:ext>
                  </a:extLst>
                </a:gridCol>
              </a:tblGrid>
              <a:tr h="795420">
                <a:tc>
                  <a:txBody>
                    <a:bodyPr/>
                    <a:lstStyle/>
                    <a:p>
                      <a:pPr algn="ctr">
                        <a:lnSpc>
                          <a:spcPct val="100000"/>
                        </a:lnSpc>
                      </a:pPr>
                      <a:r>
                        <a:rPr lang="en-US" sz="1400" b="0" strike="noStrike" spc="-1" dirty="0">
                          <a:solidFill>
                            <a:srgbClr val="000000"/>
                          </a:solidFill>
                          <a:latin typeface="Arial"/>
                          <a:ea typeface="DejaVu Sans"/>
                        </a:rPr>
                        <a:t>Ballot ID</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Ballot Close Date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Title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Total Number of Comments received (Yes and No votes)</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480060">
                <a:tc>
                  <a:txBody>
                    <a:bodyPr/>
                    <a:lstStyle/>
                    <a:p>
                      <a:pPr algn="ctr">
                        <a:lnSpc>
                          <a:spcPct val="100000"/>
                        </a:lnSpc>
                      </a:pPr>
                      <a:r>
                        <a:rPr lang="en-US" sz="1400" b="0" strike="noStrike" spc="-1" dirty="0">
                          <a:solidFill>
                            <a:srgbClr val="000000"/>
                          </a:solidFill>
                          <a:latin typeface="Arial"/>
                          <a:ea typeface="DejaVu Sans"/>
                        </a:rPr>
                        <a:t>191</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2-Nov-2022</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Technical Letter Ballot for P802.15.3-Rev-B/D1</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351 (11 T, 340 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480060">
                <a:tc>
                  <a:txBody>
                    <a:bodyPr/>
                    <a:lstStyle/>
                    <a:p>
                      <a:pPr algn="ctr">
                        <a:lnSpc>
                          <a:spcPct val="100000"/>
                        </a:lnSpc>
                      </a:pPr>
                      <a:r>
                        <a:rPr lang="en-US" sz="1400" b="0" strike="noStrike" spc="-1" dirty="0">
                          <a:solidFill>
                            <a:srgbClr val="000000"/>
                          </a:solidFill>
                          <a:latin typeface="Arial"/>
                          <a:ea typeface="DejaVu Sans"/>
                        </a:rPr>
                        <a:t>193</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18-Dec-2022</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First recirculation draft, </a:t>
                      </a:r>
                      <a:r>
                        <a:rPr lang="en-US" sz="1400" b="0" strike="noStrike" spc="-1" dirty="0">
                          <a:solidFill>
                            <a:srgbClr val="000000"/>
                          </a:solidFill>
                          <a:latin typeface="+mn-lt"/>
                          <a:ea typeface="DejaVu Sans"/>
                        </a:rPr>
                        <a:t>P802.15.3-Rev-B/D2</a:t>
                      </a:r>
                      <a:endParaRPr lang="en-US" sz="1400" b="0" strike="noStrike" spc="-1" dirty="0">
                        <a:latin typeface="+mn-lt"/>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22 (3 T, 19 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480060">
                <a:tc>
                  <a:txBody>
                    <a:bodyPr/>
                    <a:lstStyle/>
                    <a:p>
                      <a:pPr algn="ctr">
                        <a:lnSpc>
                          <a:spcPct val="100000"/>
                        </a:lnSpc>
                      </a:pPr>
                      <a:r>
                        <a:rPr lang="en-US" sz="1400" b="0" strike="noStrike" spc="-1" dirty="0">
                          <a:solidFill>
                            <a:srgbClr val="000000"/>
                          </a:solidFill>
                          <a:latin typeface="Arial"/>
                          <a:ea typeface="DejaVu Sans"/>
                        </a:rPr>
                        <a:t>194</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10-Jan-2023</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Second recirculation draft, </a:t>
                      </a:r>
                      <a:r>
                        <a:rPr lang="en-US" sz="1400" b="0" strike="noStrike" spc="-1" dirty="0">
                          <a:solidFill>
                            <a:srgbClr val="000000"/>
                          </a:solidFill>
                          <a:latin typeface="+mn-lt"/>
                          <a:ea typeface="DejaVu Sans"/>
                        </a:rPr>
                        <a:t>P802.15.3-Rev-B/D3</a:t>
                      </a:r>
                      <a:endParaRPr lang="en-US" sz="1400" b="0" strike="noStrike" spc="-1" dirty="0">
                        <a:latin typeface="+mn-lt"/>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0 (0 T, 0 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3"/>
                  </a:ext>
                </a:extLst>
              </a:tr>
              <a:tr h="437130">
                <a:tc>
                  <a:txBody>
                    <a:bodyPr/>
                    <a:lstStyle/>
                    <a:p>
                      <a:endParaRPr lang="en-US" sz="1400" dirty="0"/>
                    </a:p>
                  </a:txBody>
                  <a:tcPr marL="68580" marR="68580" marT="34290" marB="34290">
                    <a:lnL w="720">
                      <a:solidFill>
                        <a:srgbClr val="000000"/>
                      </a:solidFill>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a:p>
                  </a:txBody>
                  <a:tcPr marL="68580" marR="68580" marT="34290" marB="34290">
                    <a:lnL w="720" cap="flat" cmpd="sng" algn="ctr">
                      <a:solidFill>
                        <a:srgbClr val="000000"/>
                      </a:solidFill>
                      <a:prstDash val="solid"/>
                      <a:round/>
                      <a:headEnd type="none" w="med" len="med"/>
                      <a:tailEnd type="none" w="med" len="med"/>
                    </a:lnL>
                    <a:lnR w="720" cap="flat" cmpd="sng" algn="ctr">
                      <a:solidFill>
                        <a:srgbClr val="000000"/>
                      </a:solidFill>
                      <a:prstDash val="solid"/>
                      <a:round/>
                      <a:headEnd type="none" w="med" len="med"/>
                      <a:tailEnd type="none" w="med" len="med"/>
                    </a:lnR>
                    <a:lnT w="720" cap="flat" cmpd="sng" algn="ctr">
                      <a:solidFill>
                        <a:srgbClr val="000000"/>
                      </a:solidFill>
                      <a:prstDash val="solid"/>
                      <a:round/>
                      <a:headEnd type="none" w="med" len="med"/>
                      <a:tailEnd type="none" w="med" len="med"/>
                    </a:lnT>
                    <a:lnB w="720">
                      <a:solidFill>
                        <a:srgbClr val="000000"/>
                      </a:solidFill>
                    </a:lnB>
                    <a:noFill/>
                  </a:tcPr>
                </a:tc>
                <a:tc>
                  <a:txBody>
                    <a:bodyPr/>
                    <a:lstStyle/>
                    <a:p>
                      <a:endParaRPr lang="en-US" sz="1400"/>
                    </a:p>
                  </a:txBody>
                  <a:tcPr marL="68580" marR="68580" marT="34290" marB="34290">
                    <a:lnL w="720" cap="flat" cmpd="sng" algn="ctr">
                      <a:solidFill>
                        <a:srgbClr val="000000"/>
                      </a:solidFill>
                      <a:prstDash val="solid"/>
                      <a:round/>
                      <a:headEnd type="none" w="med" len="med"/>
                      <a:tailEnd type="none" w="med" len="med"/>
                    </a:lnL>
                    <a:lnR w="720">
                      <a:solidFill>
                        <a:srgbClr val="000000"/>
                      </a:solidFill>
                    </a:lnR>
                    <a:lnT w="720" cap="flat" cmpd="sng" algn="ctr">
                      <a:solidFill>
                        <a:srgbClr val="000000"/>
                      </a:solidFill>
                      <a:prstDash val="solid"/>
                      <a:round/>
                      <a:headEnd type="none" w="med" len="med"/>
                      <a:tailEnd type="none" w="med" len="med"/>
                    </a:lnT>
                    <a:lnB w="720">
                      <a:solidFill>
                        <a:srgbClr val="000000"/>
                      </a:solidFill>
                    </a:lnB>
                    <a:noFill/>
                  </a:tcPr>
                </a:tc>
                <a:extLst>
                  <a:ext uri="{0D108BD9-81ED-4DB2-BD59-A6C34878D82A}">
                    <a16:rowId xmlns:a16="http://schemas.microsoft.com/office/drawing/2014/main" val="10005"/>
                  </a:ext>
                </a:extLst>
              </a:tr>
              <a:tr h="437400">
                <a:tc>
                  <a:txBody>
                    <a:bodyPr/>
                    <a:lstStyle/>
                    <a:p>
                      <a:pPr algn="ctr">
                        <a:lnSpc>
                          <a:spcPct val="100000"/>
                        </a:lnSpc>
                      </a:pPr>
                      <a:r>
                        <a:rPr lang="en-US" sz="1400" b="0" strike="noStrike" spc="-1">
                          <a:solidFill>
                            <a:srgbClr val="000000"/>
                          </a:solidFill>
                          <a:latin typeface="Arial"/>
                          <a:ea typeface="DejaVu Sans"/>
                        </a:rPr>
                        <a:t>Total</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dirty="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373 (14T, 359 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6"/>
                  </a:ext>
                </a:extLst>
              </a:tr>
            </a:tbl>
          </a:graphicData>
        </a:graphic>
      </p:graphicFrame>
      <p:sp>
        <p:nvSpPr>
          <p:cNvPr id="4" name="Slide Number Placeholder 3">
            <a:extLst>
              <a:ext uri="{FF2B5EF4-FFF2-40B4-BE49-F238E27FC236}">
                <a16:creationId xmlns:a16="http://schemas.microsoft.com/office/drawing/2014/main" id="{43E17420-148A-5740-B122-9432CA145CD5}"/>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6</a:t>
            </a:fld>
            <a:endParaRPr lang="en-US" altLang="en-US"/>
          </a:p>
        </p:txBody>
      </p:sp>
      <p:sp>
        <p:nvSpPr>
          <p:cNvPr id="7"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8"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865167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IEEE-SA Mandatory Editorial Coordination</a:t>
            </a:r>
            <a:endParaRPr lang="en-US" sz="2400" spc="-1">
              <a:latin typeface="Arial"/>
            </a:endParaRPr>
          </a:p>
        </p:txBody>
      </p:sp>
      <p:sp>
        <p:nvSpPr>
          <p:cNvPr id="202"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tabLst>
                <a:tab pos="0" algn="l"/>
              </a:tabLst>
            </a:pPr>
            <a:r>
              <a:rPr lang="en-US" sz="1800" b="1" spc="-1" dirty="0">
                <a:solidFill>
                  <a:srgbClr val="000000"/>
                </a:solidFill>
                <a:latin typeface="Times New Roman"/>
                <a:ea typeface="MS Gothic"/>
              </a:rPr>
              <a:t>Mandatory Editorial Coordination (MEC) requested 6 December 2023 and completed 8 January 2023</a:t>
            </a:r>
          </a:p>
          <a:p>
            <a:r>
              <a:rPr lang="en-US" sz="1400" spc="-1" dirty="0"/>
              <a:t>Michelle Turner:  </a:t>
            </a:r>
            <a:r>
              <a:rPr lang="de-DE" sz="1400" dirty="0" err="1"/>
              <a:t>Attached</a:t>
            </a:r>
            <a:r>
              <a:rPr lang="de-DE" sz="1400" dirty="0"/>
              <a:t> </a:t>
            </a:r>
            <a:r>
              <a:rPr lang="de-DE" sz="1400" dirty="0" err="1"/>
              <a:t>is</a:t>
            </a:r>
            <a:r>
              <a:rPr lang="de-DE" sz="1400" dirty="0"/>
              <a:t> </a:t>
            </a:r>
            <a:r>
              <a:rPr lang="de-DE" sz="1400" dirty="0" err="1"/>
              <a:t>the</a:t>
            </a:r>
            <a:r>
              <a:rPr lang="de-DE" sz="1400" dirty="0"/>
              <a:t> MEC </a:t>
            </a:r>
            <a:r>
              <a:rPr lang="de-DE" sz="1400" dirty="0" err="1"/>
              <a:t>for</a:t>
            </a:r>
            <a:r>
              <a:rPr lang="de-DE" sz="1400" dirty="0"/>
              <a:t> IEEE P802.15.3b, to </a:t>
            </a:r>
            <a:r>
              <a:rPr lang="de-DE" sz="1400" dirty="0" err="1"/>
              <a:t>summarize</a:t>
            </a:r>
            <a:r>
              <a:rPr lang="de-DE" sz="1400" dirty="0"/>
              <a:t>. </a:t>
            </a:r>
            <a:r>
              <a:rPr lang="de-DE" sz="1400" dirty="0" err="1"/>
              <a:t>If</a:t>
            </a:r>
            <a:r>
              <a:rPr lang="de-DE" sz="1400" dirty="0"/>
              <a:t> </a:t>
            </a:r>
            <a:r>
              <a:rPr lang="de-DE" sz="1400" dirty="0" err="1"/>
              <a:t>the</a:t>
            </a:r>
            <a:r>
              <a:rPr lang="de-DE" sz="1400" dirty="0"/>
              <a:t> </a:t>
            </a:r>
            <a:r>
              <a:rPr lang="de-DE" sz="1400" dirty="0" err="1"/>
              <a:t>draft</a:t>
            </a:r>
            <a:r>
              <a:rPr lang="de-DE" sz="1400" dirty="0"/>
              <a:t> </a:t>
            </a:r>
            <a:r>
              <a:rPr lang="de-DE" sz="1400" dirty="0" err="1"/>
              <a:t>has</a:t>
            </a:r>
            <a:r>
              <a:rPr lang="de-DE" sz="1400" dirty="0"/>
              <a:t> </a:t>
            </a:r>
            <a:r>
              <a:rPr lang="de-DE" sz="1400" dirty="0" err="1"/>
              <a:t>borrowed</a:t>
            </a:r>
            <a:r>
              <a:rPr lang="de-DE" sz="1400" dirty="0"/>
              <a:t> material </a:t>
            </a:r>
            <a:r>
              <a:rPr lang="de-DE" sz="1400" dirty="0" err="1"/>
              <a:t>from</a:t>
            </a:r>
            <a:r>
              <a:rPr lang="de-DE" sz="1400" dirty="0"/>
              <a:t> </a:t>
            </a:r>
            <a:r>
              <a:rPr lang="de-DE" sz="1400" dirty="0" err="1"/>
              <a:t>another</a:t>
            </a:r>
            <a:r>
              <a:rPr lang="de-DE" sz="1400" dirty="0"/>
              <a:t> </a:t>
            </a:r>
            <a:r>
              <a:rPr lang="de-DE" sz="1400" dirty="0" err="1"/>
              <a:t>published</a:t>
            </a:r>
            <a:r>
              <a:rPr lang="de-DE" sz="1400" dirty="0"/>
              <a:t> </a:t>
            </a:r>
            <a:r>
              <a:rPr lang="de-DE" sz="1400" dirty="0" err="1"/>
              <a:t>source</a:t>
            </a:r>
            <a:r>
              <a:rPr lang="de-DE" sz="1400" dirty="0"/>
              <a:t> </a:t>
            </a:r>
            <a:r>
              <a:rPr lang="de-DE" sz="1400" dirty="0" err="1"/>
              <a:t>permission</a:t>
            </a:r>
            <a:r>
              <a:rPr lang="de-DE" sz="1400" dirty="0"/>
              <a:t> </a:t>
            </a:r>
            <a:r>
              <a:rPr lang="de-DE" sz="1400" dirty="0" err="1"/>
              <a:t>letters</a:t>
            </a:r>
            <a:r>
              <a:rPr lang="de-DE" sz="1400" dirty="0"/>
              <a:t> must </a:t>
            </a:r>
            <a:r>
              <a:rPr lang="de-DE" sz="1400" dirty="0" err="1"/>
              <a:t>be</a:t>
            </a:r>
            <a:r>
              <a:rPr lang="de-DE" sz="1400" dirty="0"/>
              <a:t> on </a:t>
            </a:r>
            <a:r>
              <a:rPr lang="de-DE" sz="1400" dirty="0" err="1"/>
              <a:t>file</a:t>
            </a:r>
            <a:r>
              <a:rPr lang="de-DE" sz="1400" dirty="0"/>
              <a:t> </a:t>
            </a:r>
            <a:r>
              <a:rPr lang="de-DE" sz="1400" dirty="0" err="1"/>
              <a:t>before</a:t>
            </a:r>
            <a:r>
              <a:rPr lang="de-DE" sz="1400" dirty="0"/>
              <a:t> </a:t>
            </a:r>
            <a:r>
              <a:rPr lang="de-DE" sz="1400" dirty="0" err="1"/>
              <a:t>the</a:t>
            </a:r>
            <a:r>
              <a:rPr lang="de-DE" sz="1400" dirty="0"/>
              <a:t> </a:t>
            </a:r>
            <a:r>
              <a:rPr lang="de-DE" sz="1400" dirty="0" err="1"/>
              <a:t>draft</a:t>
            </a:r>
            <a:r>
              <a:rPr lang="de-DE" sz="1400" dirty="0"/>
              <a:t> </a:t>
            </a:r>
            <a:r>
              <a:rPr lang="de-DE" sz="1400" dirty="0" err="1"/>
              <a:t>can</a:t>
            </a:r>
            <a:r>
              <a:rPr lang="de-DE" sz="1400" dirty="0"/>
              <a:t> </a:t>
            </a:r>
            <a:r>
              <a:rPr lang="de-DE" sz="1400" dirty="0" err="1"/>
              <a:t>proceed</a:t>
            </a:r>
            <a:r>
              <a:rPr lang="de-DE" sz="1400" dirty="0"/>
              <a:t> to </a:t>
            </a:r>
            <a:r>
              <a:rPr lang="de-DE" sz="1400" dirty="0" err="1"/>
              <a:t>ballot</a:t>
            </a:r>
            <a:r>
              <a:rPr lang="de-DE" sz="1400" dirty="0"/>
              <a:t>. </a:t>
            </a:r>
            <a:r>
              <a:rPr lang="de-DE" sz="1400" dirty="0" err="1"/>
              <a:t>If</a:t>
            </a:r>
            <a:r>
              <a:rPr lang="de-DE" sz="1400" dirty="0"/>
              <a:t> </a:t>
            </a:r>
            <a:r>
              <a:rPr lang="de-DE" sz="1400" dirty="0" err="1"/>
              <a:t>it</a:t>
            </a:r>
            <a:r>
              <a:rPr lang="de-DE" sz="1400" dirty="0"/>
              <a:t> </a:t>
            </a:r>
            <a:r>
              <a:rPr lang="de-DE" sz="1400" dirty="0" err="1"/>
              <a:t>does</a:t>
            </a:r>
            <a:r>
              <a:rPr lang="de-DE" sz="1400" dirty="0"/>
              <a:t> not </a:t>
            </a:r>
            <a:r>
              <a:rPr lang="de-DE" sz="1400" dirty="0" err="1"/>
              <a:t>contain</a:t>
            </a:r>
            <a:r>
              <a:rPr lang="de-DE" sz="1400" dirty="0"/>
              <a:t> </a:t>
            </a:r>
            <a:r>
              <a:rPr lang="de-DE" sz="1400" dirty="0" err="1"/>
              <a:t>borrowed</a:t>
            </a:r>
            <a:r>
              <a:rPr lang="de-DE" sz="1400" dirty="0"/>
              <a:t> material </a:t>
            </a:r>
            <a:r>
              <a:rPr lang="de-DE" sz="1400" dirty="0" err="1"/>
              <a:t>there</a:t>
            </a:r>
            <a:r>
              <a:rPr lang="de-DE" sz="1400" dirty="0"/>
              <a:t> </a:t>
            </a:r>
            <a:r>
              <a:rPr lang="de-DE" sz="1400" dirty="0" err="1"/>
              <a:t>is</a:t>
            </a:r>
            <a:r>
              <a:rPr lang="de-DE" sz="1400" dirty="0"/>
              <a:t> </a:t>
            </a:r>
            <a:r>
              <a:rPr lang="de-DE" sz="1400" dirty="0" err="1"/>
              <a:t>no</a:t>
            </a:r>
            <a:r>
              <a:rPr lang="de-DE" sz="1400" dirty="0"/>
              <a:t> </a:t>
            </a:r>
            <a:r>
              <a:rPr lang="de-DE" sz="1400" dirty="0" err="1"/>
              <a:t>need</a:t>
            </a:r>
            <a:r>
              <a:rPr lang="de-DE" sz="1400" dirty="0"/>
              <a:t> to </a:t>
            </a:r>
            <a:r>
              <a:rPr lang="de-DE" sz="1400" dirty="0" err="1"/>
              <a:t>secure</a:t>
            </a:r>
            <a:r>
              <a:rPr lang="de-DE" sz="1400" dirty="0"/>
              <a:t> </a:t>
            </a:r>
            <a:r>
              <a:rPr lang="de-DE" sz="1400" dirty="0" err="1"/>
              <a:t>permission</a:t>
            </a:r>
            <a:r>
              <a:rPr lang="de-DE" sz="1400" dirty="0"/>
              <a:t> </a:t>
            </a:r>
            <a:r>
              <a:rPr lang="de-DE" sz="1400" dirty="0" err="1"/>
              <a:t>letters</a:t>
            </a:r>
            <a:r>
              <a:rPr lang="de-DE" sz="1400" dirty="0"/>
              <a:t> and </a:t>
            </a:r>
            <a:r>
              <a:rPr lang="de-DE" sz="1400" dirty="0" err="1"/>
              <a:t>the</a:t>
            </a:r>
            <a:r>
              <a:rPr lang="de-DE" sz="1400" dirty="0"/>
              <a:t> </a:t>
            </a:r>
            <a:r>
              <a:rPr lang="de-DE" sz="1400" dirty="0" err="1"/>
              <a:t>draft</a:t>
            </a:r>
            <a:r>
              <a:rPr lang="de-DE" sz="1400" dirty="0"/>
              <a:t> </a:t>
            </a:r>
            <a:r>
              <a:rPr lang="de-DE" sz="1400" dirty="0" err="1"/>
              <a:t>can</a:t>
            </a:r>
            <a:r>
              <a:rPr lang="de-DE" sz="1400" dirty="0"/>
              <a:t> </a:t>
            </a:r>
            <a:r>
              <a:rPr lang="de-DE" sz="1400" dirty="0" err="1"/>
              <a:t>proceed</a:t>
            </a:r>
            <a:r>
              <a:rPr lang="de-DE" sz="1400" dirty="0"/>
              <a:t> to </a:t>
            </a:r>
            <a:r>
              <a:rPr lang="de-DE" sz="1400" dirty="0" err="1"/>
              <a:t>ballot</a:t>
            </a:r>
            <a:r>
              <a:rPr lang="de-DE" sz="1400" dirty="0"/>
              <a:t>. Also, </a:t>
            </a:r>
            <a:r>
              <a:rPr lang="de-DE" sz="1400" dirty="0" err="1"/>
              <a:t>please</a:t>
            </a:r>
            <a:r>
              <a:rPr lang="de-DE" sz="1400" dirty="0"/>
              <a:t> </a:t>
            </a:r>
            <a:r>
              <a:rPr lang="de-DE" sz="1400" dirty="0" err="1"/>
              <a:t>make</a:t>
            </a:r>
            <a:r>
              <a:rPr lang="de-DE" sz="1400" dirty="0"/>
              <a:t> </a:t>
            </a:r>
            <a:r>
              <a:rPr lang="de-DE" sz="1400" dirty="0" err="1"/>
              <a:t>sure</a:t>
            </a:r>
            <a:r>
              <a:rPr lang="de-DE" sz="1400" dirty="0"/>
              <a:t> </a:t>
            </a:r>
            <a:r>
              <a:rPr lang="de-DE" sz="1400" dirty="0" err="1"/>
              <a:t>the</a:t>
            </a:r>
            <a:r>
              <a:rPr lang="de-DE" sz="1400" dirty="0"/>
              <a:t> </a:t>
            </a:r>
            <a:r>
              <a:rPr lang="de-DE" sz="1400" dirty="0" err="1"/>
              <a:t>draft</a:t>
            </a:r>
            <a:r>
              <a:rPr lang="de-DE" sz="1400" dirty="0"/>
              <a:t> </a:t>
            </a:r>
            <a:r>
              <a:rPr lang="de-DE" sz="1400" dirty="0" err="1"/>
              <a:t>is</a:t>
            </a:r>
            <a:r>
              <a:rPr lang="de-DE" sz="1400" dirty="0"/>
              <a:t> </a:t>
            </a:r>
            <a:r>
              <a:rPr lang="de-DE" sz="1400" dirty="0" err="1"/>
              <a:t>reviewed</a:t>
            </a:r>
            <a:r>
              <a:rPr lang="de-DE" sz="1400" dirty="0"/>
              <a:t> </a:t>
            </a:r>
            <a:r>
              <a:rPr lang="de-DE" sz="1400" dirty="0" err="1"/>
              <a:t>by</a:t>
            </a:r>
            <a:r>
              <a:rPr lang="de-DE" sz="1400" dirty="0"/>
              <a:t> </a:t>
            </a:r>
            <a:r>
              <a:rPr lang="de-DE" sz="1400" dirty="0" err="1"/>
              <a:t>the</a:t>
            </a:r>
            <a:r>
              <a:rPr lang="de-DE" sz="1400" dirty="0"/>
              <a:t> IEEE RA </a:t>
            </a:r>
            <a:r>
              <a:rPr lang="de-DE" sz="1400" dirty="0" err="1"/>
              <a:t>before</a:t>
            </a:r>
            <a:r>
              <a:rPr lang="de-DE" sz="1400" dirty="0"/>
              <a:t> </a:t>
            </a:r>
            <a:r>
              <a:rPr lang="de-DE" sz="1400" dirty="0" err="1"/>
              <a:t>the</a:t>
            </a:r>
            <a:r>
              <a:rPr lang="de-DE" sz="1400" dirty="0"/>
              <a:t> final </a:t>
            </a:r>
            <a:r>
              <a:rPr lang="de-DE" sz="1400" dirty="0" err="1"/>
              <a:t>ballot</a:t>
            </a:r>
            <a:r>
              <a:rPr lang="de-DE" sz="1400" dirty="0"/>
              <a:t>. All </a:t>
            </a:r>
            <a:r>
              <a:rPr lang="de-DE" sz="1400" dirty="0" err="1"/>
              <a:t>other</a:t>
            </a:r>
            <a:r>
              <a:rPr lang="de-DE" sz="1400" dirty="0"/>
              <a:t> </a:t>
            </a:r>
            <a:r>
              <a:rPr lang="de-DE" sz="1400" dirty="0" err="1"/>
              <a:t>items</a:t>
            </a:r>
            <a:r>
              <a:rPr lang="de-DE" sz="1400" dirty="0"/>
              <a:t> in </a:t>
            </a:r>
            <a:r>
              <a:rPr lang="de-DE" sz="1400" dirty="0" err="1"/>
              <a:t>the</a:t>
            </a:r>
            <a:r>
              <a:rPr lang="de-DE" sz="1400" dirty="0"/>
              <a:t> must </a:t>
            </a:r>
            <a:r>
              <a:rPr lang="de-DE" sz="1400" dirty="0" err="1"/>
              <a:t>be</a:t>
            </a:r>
            <a:r>
              <a:rPr lang="de-DE" sz="1400" dirty="0"/>
              <a:t> </a:t>
            </a:r>
            <a:r>
              <a:rPr lang="de-DE" sz="1400" dirty="0" err="1"/>
              <a:t>satisfied</a:t>
            </a:r>
            <a:r>
              <a:rPr lang="de-DE" sz="1400" dirty="0"/>
              <a:t> </a:t>
            </a:r>
            <a:r>
              <a:rPr lang="de-DE" sz="1400" dirty="0" err="1"/>
              <a:t>before</a:t>
            </a:r>
            <a:r>
              <a:rPr lang="de-DE" sz="1400" dirty="0"/>
              <a:t> </a:t>
            </a:r>
            <a:r>
              <a:rPr lang="de-DE" sz="1400" dirty="0" err="1"/>
              <a:t>the</a:t>
            </a:r>
            <a:r>
              <a:rPr lang="de-DE" sz="1400" dirty="0"/>
              <a:t> final </a:t>
            </a:r>
            <a:r>
              <a:rPr lang="de-DE" sz="1400" dirty="0" err="1"/>
              <a:t>ballot</a:t>
            </a:r>
            <a:r>
              <a:rPr lang="de-DE" sz="1400" dirty="0"/>
              <a:t>. </a:t>
            </a:r>
            <a:r>
              <a:rPr lang="de-DE" sz="1400" dirty="0" err="1"/>
              <a:t>If</a:t>
            </a:r>
            <a:r>
              <a:rPr lang="de-DE" sz="1400" dirty="0"/>
              <a:t> </a:t>
            </a:r>
            <a:r>
              <a:rPr lang="de-DE" sz="1400" dirty="0" err="1"/>
              <a:t>you</a:t>
            </a:r>
            <a:r>
              <a:rPr lang="de-DE" sz="1400" dirty="0"/>
              <a:t> </a:t>
            </a:r>
            <a:r>
              <a:rPr lang="de-DE" sz="1400" dirty="0" err="1"/>
              <a:t>have</a:t>
            </a:r>
            <a:r>
              <a:rPr lang="de-DE" sz="1400" dirty="0"/>
              <a:t> </a:t>
            </a:r>
            <a:r>
              <a:rPr lang="de-DE" sz="1400" dirty="0" err="1"/>
              <a:t>any</a:t>
            </a:r>
            <a:r>
              <a:rPr lang="de-DE" sz="1400" dirty="0"/>
              <a:t> </a:t>
            </a:r>
            <a:r>
              <a:rPr lang="de-DE" sz="1400" dirty="0" err="1"/>
              <a:t>questions</a:t>
            </a:r>
            <a:r>
              <a:rPr lang="de-DE" sz="1400" dirty="0"/>
              <a:t> </a:t>
            </a:r>
            <a:r>
              <a:rPr lang="de-DE" sz="1400" dirty="0" err="1"/>
              <a:t>please</a:t>
            </a:r>
            <a:r>
              <a:rPr lang="de-DE" sz="1400" dirty="0"/>
              <a:t> </a:t>
            </a:r>
            <a:r>
              <a:rPr lang="de-DE" sz="1400" dirty="0" err="1"/>
              <a:t>feel</a:t>
            </a:r>
            <a:r>
              <a:rPr lang="de-DE" sz="1400" dirty="0"/>
              <a:t> </a:t>
            </a:r>
            <a:r>
              <a:rPr lang="de-DE" sz="1400" dirty="0" err="1"/>
              <a:t>free</a:t>
            </a:r>
            <a:r>
              <a:rPr lang="de-DE" sz="1400" dirty="0"/>
              <a:t> to </a:t>
            </a:r>
            <a:r>
              <a:rPr lang="de-DE" sz="1400" dirty="0" err="1"/>
              <a:t>contact</a:t>
            </a:r>
            <a:r>
              <a:rPr lang="de-DE" sz="1400" dirty="0"/>
              <a:t> </a:t>
            </a:r>
            <a:r>
              <a:rPr lang="de-DE" sz="1400" dirty="0" err="1"/>
              <a:t>me</a:t>
            </a:r>
            <a:r>
              <a:rPr lang="de-DE" sz="1400" dirty="0"/>
              <a:t>. </a:t>
            </a:r>
            <a:r>
              <a:rPr lang="de-DE" sz="1400" dirty="0" err="1"/>
              <a:t>Thank</a:t>
            </a:r>
            <a:r>
              <a:rPr lang="de-DE" sz="1400" dirty="0"/>
              <a:t> </a:t>
            </a:r>
            <a:r>
              <a:rPr lang="de-DE" sz="1400" dirty="0" err="1"/>
              <a:t>you</a:t>
            </a:r>
            <a:r>
              <a:rPr lang="de-DE" sz="1400" dirty="0"/>
              <a:t>!</a:t>
            </a:r>
          </a:p>
          <a:p>
            <a:endParaRPr lang="de-DE" sz="1400" dirty="0"/>
          </a:p>
          <a:p>
            <a:pPr marL="285750" indent="-285750">
              <a:buFontTx/>
              <a:buChar char="-"/>
            </a:pPr>
            <a:r>
              <a:rPr lang="de-DE" sz="1400" dirty="0"/>
              <a:t>The </a:t>
            </a:r>
            <a:r>
              <a:rPr lang="de-DE" sz="1400" dirty="0" err="1"/>
              <a:t>draft</a:t>
            </a:r>
            <a:r>
              <a:rPr lang="de-DE" sz="1400" dirty="0"/>
              <a:t> </a:t>
            </a:r>
            <a:r>
              <a:rPr lang="de-DE" sz="1400" dirty="0" err="1"/>
              <a:t>contains</a:t>
            </a:r>
            <a:r>
              <a:rPr lang="de-DE" sz="1400" dirty="0"/>
              <a:t> </a:t>
            </a:r>
            <a:r>
              <a:rPr lang="de-DE" sz="1400" dirty="0" err="1"/>
              <a:t>no</a:t>
            </a:r>
            <a:r>
              <a:rPr lang="de-DE" sz="1400" dirty="0"/>
              <a:t> </a:t>
            </a:r>
            <a:r>
              <a:rPr lang="de-DE" sz="1400" dirty="0" err="1"/>
              <a:t>borrowed</a:t>
            </a:r>
            <a:r>
              <a:rPr lang="de-DE" sz="1400" dirty="0"/>
              <a:t> material</a:t>
            </a:r>
          </a:p>
          <a:p>
            <a:pPr marL="285750" indent="-285750">
              <a:buFontTx/>
              <a:buChar char="-"/>
            </a:pPr>
            <a:r>
              <a:rPr lang="de-DE" sz="1400" dirty="0"/>
              <a:t>Must </a:t>
            </a:r>
            <a:r>
              <a:rPr lang="de-DE" sz="1400" dirty="0" err="1"/>
              <a:t>be</a:t>
            </a:r>
            <a:r>
              <a:rPr lang="de-DE" sz="1400" dirty="0"/>
              <a:t> </a:t>
            </a:r>
            <a:r>
              <a:rPr lang="de-DE" sz="1400" dirty="0" err="1"/>
              <a:t>satisfied</a:t>
            </a:r>
            <a:r>
              <a:rPr lang="de-DE" sz="1400" dirty="0"/>
              <a:t> </a:t>
            </a:r>
            <a:r>
              <a:rPr lang="de-DE" sz="1400" dirty="0" err="1"/>
              <a:t>before</a:t>
            </a:r>
            <a:r>
              <a:rPr lang="de-DE" sz="1400" dirty="0"/>
              <a:t> </a:t>
            </a:r>
            <a:r>
              <a:rPr lang="de-DE" sz="1400" dirty="0" err="1"/>
              <a:t>the</a:t>
            </a:r>
            <a:r>
              <a:rPr lang="de-DE" sz="1400" dirty="0"/>
              <a:t> final </a:t>
            </a:r>
            <a:r>
              <a:rPr lang="de-DE" sz="1400" dirty="0" err="1"/>
              <a:t>ballot</a:t>
            </a:r>
            <a:r>
              <a:rPr lang="de-DE" sz="1400" dirty="0"/>
              <a:t>:</a:t>
            </a:r>
          </a:p>
          <a:p>
            <a:pPr marL="285750" indent="-285750">
              <a:buFontTx/>
              <a:buChar char="-"/>
            </a:pPr>
            <a:r>
              <a:rPr lang="de-DE" sz="1400" dirty="0"/>
              <a:t>„</a:t>
            </a:r>
            <a:r>
              <a:rPr lang="en-US" sz="1400" dirty="0"/>
              <a:t>Please include the Word usage </a:t>
            </a:r>
            <a:r>
              <a:rPr lang="en-US" sz="1400" dirty="0" err="1"/>
              <a:t>subclause</a:t>
            </a:r>
            <a:r>
              <a:rPr lang="en-US" sz="1400" dirty="0"/>
              <a:t> in Clause 1”</a:t>
            </a:r>
          </a:p>
          <a:p>
            <a:pPr marL="742950" lvl="1" indent="-285750">
              <a:buFontTx/>
              <a:buChar char="-"/>
            </a:pPr>
            <a:r>
              <a:rPr lang="en-US" sz="1400" dirty="0"/>
              <a:t>This will be included in the first recirculation</a:t>
            </a:r>
            <a:endParaRPr lang="de-DE" sz="1400" dirty="0"/>
          </a:p>
          <a:p>
            <a:pPr marL="285750" indent="-285750">
              <a:buFontTx/>
              <a:buChar char="-"/>
            </a:pPr>
            <a:endParaRPr lang="de-DE" sz="1400" dirty="0"/>
          </a:p>
        </p:txBody>
      </p:sp>
      <p:sp>
        <p:nvSpPr>
          <p:cNvPr id="4" name="Slide Number Placeholder 3">
            <a:extLst>
              <a:ext uri="{FF2B5EF4-FFF2-40B4-BE49-F238E27FC236}">
                <a16:creationId xmlns:a16="http://schemas.microsoft.com/office/drawing/2014/main" id="{92C12B08-C24E-6A49-A2DA-11E4B76B944A}"/>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7</a:t>
            </a:fld>
            <a:endParaRPr lang="en-US" altLang="en-US"/>
          </a:p>
        </p:txBody>
      </p:sp>
      <p:sp>
        <p:nvSpPr>
          <p:cNvPr id="7"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8"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2936022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CustomShape 1"/>
          <p:cNvSpPr/>
          <p:nvPr/>
        </p:nvSpPr>
        <p:spPr>
          <a:xfrm>
            <a:off x="685800" y="1337310"/>
            <a:ext cx="7768980" cy="15757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MS Gothic"/>
              </a:rPr>
              <a:t>Unsatisfied Technical Comments in Categories</a:t>
            </a:r>
            <a:br>
              <a:rPr sz="900" dirty="0"/>
            </a:br>
            <a:r>
              <a:rPr lang="en-US" sz="2400" b="1" spc="-1" dirty="0">
                <a:solidFill>
                  <a:srgbClr val="000000"/>
                </a:solidFill>
                <a:latin typeface="Times New Roman"/>
                <a:ea typeface="ＭＳ Ｐゴシック"/>
              </a:rPr>
              <a:t>(No must-be-satisfied comments received in LB194)</a:t>
            </a:r>
            <a:br>
              <a:rPr sz="900" dirty="0"/>
            </a:br>
            <a:br>
              <a:rPr sz="900" dirty="0"/>
            </a:br>
            <a:r>
              <a:rPr lang="en-US" sz="2400" b="1" spc="-1" dirty="0">
                <a:solidFill>
                  <a:srgbClr val="000000"/>
                </a:solidFill>
                <a:latin typeface="Times New Roman"/>
                <a:ea typeface="ＭＳ Ｐゴシック"/>
              </a:rPr>
              <a:t>No unsatisfied comments, no </a:t>
            </a:r>
            <a:r>
              <a:rPr lang="en-US" sz="2400" b="1" spc="-1" dirty="0" err="1">
                <a:solidFill>
                  <a:srgbClr val="000000"/>
                </a:solidFill>
                <a:latin typeface="Times New Roman"/>
                <a:ea typeface="ＭＳ Ｐゴシック"/>
              </a:rPr>
              <a:t>No</a:t>
            </a:r>
            <a:r>
              <a:rPr lang="en-US" sz="2400" b="1" spc="-1" dirty="0">
                <a:solidFill>
                  <a:srgbClr val="000000"/>
                </a:solidFill>
                <a:latin typeface="Times New Roman"/>
                <a:ea typeface="ＭＳ Ｐゴシック"/>
              </a:rPr>
              <a:t> votes in LB194</a:t>
            </a:r>
            <a:endParaRPr lang="en-US" sz="2400" spc="-1" dirty="0">
              <a:latin typeface="Arial"/>
            </a:endParaRPr>
          </a:p>
        </p:txBody>
      </p:sp>
      <p:sp>
        <p:nvSpPr>
          <p:cNvPr id="4" name="Slide Number Placeholder 3">
            <a:extLst>
              <a:ext uri="{FF2B5EF4-FFF2-40B4-BE49-F238E27FC236}">
                <a16:creationId xmlns:a16="http://schemas.microsoft.com/office/drawing/2014/main" id="{02FECC3D-5EE1-704B-BF2E-C00219FAD1AA}"/>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8</a:t>
            </a:fld>
            <a:endParaRPr lang="en-US" altLang="en-US"/>
          </a:p>
        </p:txBody>
      </p:sp>
      <p:sp>
        <p:nvSpPr>
          <p:cNvPr id="6"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7"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3623315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697140" y="1337310"/>
            <a:ext cx="7768980" cy="15071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dirty="0">
                <a:solidFill>
                  <a:srgbClr val="000000"/>
                </a:solidFill>
                <a:latin typeface="Times New Roman"/>
                <a:ea typeface="ＭＳ Ｐゴシック"/>
              </a:rPr>
              <a:t>Unsatisfied comments</a:t>
            </a:r>
            <a:br>
              <a:rPr sz="900" dirty="0"/>
            </a:br>
            <a:r>
              <a:rPr lang="en-US" sz="2400" b="1" spc="-1" dirty="0">
                <a:solidFill>
                  <a:srgbClr val="000000"/>
                </a:solidFill>
                <a:latin typeface="Times New Roman"/>
                <a:ea typeface="ＭＳ Ｐゴシック"/>
              </a:rPr>
              <a:t>(No must-be-satisfied comments received in LB194)</a:t>
            </a:r>
            <a:br>
              <a:rPr sz="900" dirty="0"/>
            </a:br>
            <a:br>
              <a:rPr sz="900" dirty="0"/>
            </a:br>
            <a:r>
              <a:rPr lang="en-US" sz="2400" b="1" spc="-1" dirty="0">
                <a:solidFill>
                  <a:srgbClr val="000000"/>
                </a:solidFill>
                <a:latin typeface="Times New Roman"/>
                <a:ea typeface="ＭＳ Ｐゴシック"/>
              </a:rPr>
              <a:t>No unsatisfied comments, no </a:t>
            </a:r>
            <a:r>
              <a:rPr lang="en-US" sz="2400" b="1" spc="-1" dirty="0" err="1">
                <a:solidFill>
                  <a:srgbClr val="000000"/>
                </a:solidFill>
                <a:latin typeface="Times New Roman"/>
                <a:ea typeface="ＭＳ Ｐゴシック"/>
              </a:rPr>
              <a:t>No</a:t>
            </a:r>
            <a:r>
              <a:rPr lang="en-US" sz="2400" b="1" spc="-1" dirty="0">
                <a:solidFill>
                  <a:srgbClr val="000000"/>
                </a:solidFill>
                <a:latin typeface="Times New Roman"/>
                <a:ea typeface="ＭＳ Ｐゴシック"/>
              </a:rPr>
              <a:t> votes in LB194</a:t>
            </a:r>
            <a:endParaRPr lang="en-US" sz="2400" spc="-1" dirty="0">
              <a:latin typeface="Arial"/>
            </a:endParaRPr>
          </a:p>
        </p:txBody>
      </p:sp>
      <p:sp>
        <p:nvSpPr>
          <p:cNvPr id="4" name="Slide Number Placeholder 3">
            <a:extLst>
              <a:ext uri="{FF2B5EF4-FFF2-40B4-BE49-F238E27FC236}">
                <a16:creationId xmlns:a16="http://schemas.microsoft.com/office/drawing/2014/main" id="{3B791D68-B74B-7245-8EF7-7CA335B8AA68}"/>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9</a:t>
            </a:fld>
            <a:endParaRPr lang="en-US" altLang="en-US"/>
          </a:p>
        </p:txBody>
      </p:sp>
      <p:sp>
        <p:nvSpPr>
          <p:cNvPr id="6"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a:xfrm>
            <a:off x="5486400" y="6475413"/>
            <a:ext cx="3124200" cy="184666"/>
          </a:xfrm>
        </p:spPr>
        <p:txBody>
          <a:bodyPr/>
          <a:lstStyle/>
          <a:p>
            <a:r>
              <a:rPr lang="en-US" altLang="en-US" dirty="0"/>
              <a:t>Thomas Kürner, TU Braunschweig</a:t>
            </a:r>
          </a:p>
        </p:txBody>
      </p:sp>
      <p:sp>
        <p:nvSpPr>
          <p:cNvPr id="7" name="Date Placeholder 3">
            <a:extLst>
              <a:ext uri="{FF2B5EF4-FFF2-40B4-BE49-F238E27FC236}">
                <a16:creationId xmlns:a16="http://schemas.microsoft.com/office/drawing/2014/main" id="{2CC9339B-BABE-D449-A1A4-5D486E65729F}"/>
              </a:ext>
            </a:extLst>
          </p:cNvPr>
          <p:cNvSpPr>
            <a:spLocks noGrp="1"/>
          </p:cNvSpPr>
          <p:nvPr>
            <p:ph type="dt" sz="half" idx="10"/>
          </p:nvPr>
        </p:nvSpPr>
        <p:spPr>
          <a:xfrm>
            <a:off x="685800" y="378281"/>
            <a:ext cx="1600200" cy="215444"/>
          </a:xfrm>
        </p:spPr>
        <p:txBody>
          <a:bodyPr/>
          <a:lstStyle/>
          <a:p>
            <a:r>
              <a:rPr lang="en-US" altLang="en-US" dirty="0"/>
              <a:t>January 2023</a:t>
            </a:r>
          </a:p>
        </p:txBody>
      </p:sp>
    </p:spTree>
    <p:extLst>
      <p:ext uri="{BB962C8B-B14F-4D97-AF65-F5344CB8AC3E}">
        <p14:creationId xmlns:p14="http://schemas.microsoft.com/office/powerpoint/2010/main" val="267678064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TotalTime>
  <Words>1221</Words>
  <Application>Microsoft Office PowerPoint</Application>
  <PresentationFormat>On-screen Show (4:3)</PresentationFormat>
  <Paragraphs>227</Paragraphs>
  <Slides>12</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Motions</vt:lpstr>
      <vt:lpstr>Motions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Pat Kinney</dc:creator>
  <cp:keywords/>
  <dc:description>&lt;15-22-0194-00&gt;</dc:description>
  <cp:lastModifiedBy>Clint Powell2</cp:lastModifiedBy>
  <cp:revision>20</cp:revision>
  <cp:lastPrinted>1998-02-10T13:28:06Z</cp:lastPrinted>
  <dcterms:created xsi:type="dcterms:W3CDTF">2022-03-16T01:05:51Z</dcterms:created>
  <dcterms:modified xsi:type="dcterms:W3CDTF">2023-01-24T01:06:04Z</dcterms:modified>
  <cp:category/>
</cp:coreProperties>
</file>