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60" r:id="rId3"/>
    <p:sldId id="340" r:id="rId4"/>
    <p:sldId id="342" r:id="rId5"/>
    <p:sldId id="357"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5" d="100"/>
          <a:sy n="65" d="100"/>
        </p:scale>
        <p:origin x="42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5" name="Google Shape;65;p17"/>
          <p:cNvSpPr txBox="1">
            <a:spLocks noGrp="1"/>
          </p:cNvSpPr>
          <p:nvPr>
            <p:ph type="sldNum" idx="12"/>
          </p:nvPr>
        </p:nvSpPr>
        <p:spPr>
          <a:xfrm>
            <a:off x="8085144" y="6173477"/>
            <a:ext cx="601663" cy="366183"/>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pic>
        <p:nvPicPr>
          <p:cNvPr id="67" name="Google Shape;67;p17"/>
          <p:cNvPicPr preferRelativeResize="0"/>
          <p:nvPr/>
        </p:nvPicPr>
        <p:blipFill rotWithShape="1">
          <a:blip r:embed="rId2">
            <a:alphaModFix/>
          </a:blip>
          <a:srcRect/>
          <a:stretch/>
        </p:blipFill>
        <p:spPr>
          <a:xfrm>
            <a:off x="7891272" y="6241965"/>
            <a:ext cx="550862" cy="214380"/>
          </a:xfrm>
          <a:prstGeom prst="rect">
            <a:avLst/>
          </a:prstGeom>
          <a:noFill/>
          <a:ln>
            <a:noFill/>
          </a:ln>
        </p:spPr>
      </p:pic>
      <p:pic>
        <p:nvPicPr>
          <p:cNvPr id="68" name="Google Shape;68;p17"/>
          <p:cNvPicPr preferRelativeResize="0"/>
          <p:nvPr/>
        </p:nvPicPr>
        <p:blipFill rotWithShape="1">
          <a:blip r:embed="rId3">
            <a:alphaModFix/>
          </a:blip>
          <a:srcRect/>
          <a:stretch/>
        </p:blipFill>
        <p:spPr>
          <a:xfrm>
            <a:off x="457199" y="6267258"/>
            <a:ext cx="1177135" cy="288252"/>
          </a:xfrm>
          <a:prstGeom prst="rect">
            <a:avLst/>
          </a:prstGeom>
          <a:noFill/>
          <a:ln>
            <a:noFill/>
          </a:ln>
        </p:spPr>
      </p:pic>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802.15-22-0091-03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Meta Platforms</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gif"/><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jpe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142</a:t>
            </a:r>
            <a:r>
              <a:rPr lang="en-US" baseline="30000" dirty="0"/>
              <a:t>nd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13-16, 2023</a:t>
            </a:r>
          </a:p>
          <a:p>
            <a:pPr>
              <a:lnSpc>
                <a:spcPct val="70000"/>
              </a:lnSpc>
              <a:defRPr/>
            </a:pPr>
            <a:endParaRPr lang="en-US" sz="2400" b="1" dirty="0">
              <a:latin typeface="Times New Roman" charset="0"/>
            </a:endParaRPr>
          </a:p>
          <a:p>
            <a:pPr eaLnBrk="1" fontAlgn="b" hangingPunct="1">
              <a:spcBef>
                <a:spcPts val="0"/>
              </a:spcBef>
              <a:defRPr/>
            </a:pPr>
            <a:r>
              <a:rPr lang="en-US" b="1" dirty="0"/>
              <a:t>Held in Atlanta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 (4 meeting slots + 1 joint w/SC THz)</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Initial Sponsor Ballot</a:t>
            </a: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 (8 meeting slots + 1 joint w/TG6ma)</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to hear and discuss PHY &amp; MAC presentations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elements to start pulling together baseline draft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 (4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for informal WG review of merged baseline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(3 meeting slots + 1 joint w/TG4ab)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and discuss presentations </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harmonization with TG 4ab</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 (3 meeting slots)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Comment resolution on latest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(0 meeting slots)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(0 meeting slots)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draft 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Presentation by 802.15 TG3mb on 802.15.3 arch. overview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Next steps for moving ahead</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SG PRIVACY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and formulate objectives </a:t>
            </a:r>
            <a:r>
              <a:rPr lang="en-US" sz="2000" dirty="0" err="1">
                <a:solidFill>
                  <a:srgbClr val="000000"/>
                </a:solidFill>
                <a:latin typeface="Arial Rounded MT Bold" pitchFamily="34" charset="0"/>
                <a:cs typeface="Arial" charset="0"/>
              </a:rPr>
              <a:t>w.r.t.</a:t>
            </a:r>
            <a:r>
              <a:rPr lang="en-US" sz="2000" dirty="0">
                <a:solidFill>
                  <a:srgbClr val="000000"/>
                </a:solidFill>
                <a:latin typeface="Arial Rounded MT Bold" pitchFamily="34" charset="0"/>
                <a:cs typeface="Arial" charset="0"/>
              </a:rPr>
              <a:t> address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Seek approval to form SG</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 (3 meeting slots)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any change requests for the Operations Manual</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Work on any templates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other WG PAR submissions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(1 meeting slot + 1 joint w/TG3mb)</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 (1 meeting slot)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EF6B799-B4F2-7A2A-A22B-2E5534C51828}"/>
              </a:ext>
            </a:extLst>
          </p:cNvPr>
          <p:cNvSpPr>
            <a:spLocks noGrp="1"/>
          </p:cNvSpPr>
          <p:nvPr>
            <p:ph type="sldNum" sz="quarter" idx="12"/>
          </p:nvPr>
        </p:nvSpPr>
        <p:spPr/>
        <p:txBody>
          <a:bodyPr/>
          <a:lstStyle/>
          <a:p>
            <a:pPr>
              <a:defRPr/>
            </a:pPr>
            <a:r>
              <a:rPr lang="en-US" dirty="0"/>
              <a:t>Slide </a:t>
            </a:r>
            <a:fld id="{8269BD7D-1DCB-4C55-B36B-7043228FA0F3}" type="slidenum">
              <a:rPr lang="en-US" smtClean="0"/>
              <a:pPr>
                <a:defRPr/>
              </a:pPr>
              <a:t>2</a:t>
            </a:fld>
            <a:endParaRPr lang="en-US" dirty="0"/>
          </a:p>
        </p:txBody>
      </p:sp>
      <p:sp>
        <p:nvSpPr>
          <p:cNvPr id="7" name="Rectangle 4">
            <a:extLst>
              <a:ext uri="{FF2B5EF4-FFF2-40B4-BE49-F238E27FC236}">
                <a16:creationId xmlns:a16="http://schemas.microsoft.com/office/drawing/2014/main" id="{46FEEBE0-9D85-785E-9AFB-DFE267926F65}"/>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4" name="Picture 3">
            <a:extLst>
              <a:ext uri="{FF2B5EF4-FFF2-40B4-BE49-F238E27FC236}">
                <a16:creationId xmlns:a16="http://schemas.microsoft.com/office/drawing/2014/main" id="{FD13C1CE-CF5E-D146-F260-205B6EEE1166}"/>
              </a:ext>
            </a:extLst>
          </p:cNvPr>
          <p:cNvPicPr>
            <a:picLocks noChangeAspect="1"/>
          </p:cNvPicPr>
          <p:nvPr/>
        </p:nvPicPr>
        <p:blipFill>
          <a:blip r:embed="rId2"/>
          <a:stretch>
            <a:fillRect/>
          </a:stretch>
        </p:blipFill>
        <p:spPr>
          <a:xfrm>
            <a:off x="533400" y="1200140"/>
            <a:ext cx="8077200" cy="5221483"/>
          </a:xfrm>
          <a:prstGeom prst="rect">
            <a:avLst/>
          </a:prstGeom>
        </p:spPr>
      </p:pic>
    </p:spTree>
    <p:extLst>
      <p:ext uri="{BB962C8B-B14F-4D97-AF65-F5344CB8AC3E}">
        <p14:creationId xmlns:p14="http://schemas.microsoft.com/office/powerpoint/2010/main" val="2761489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F7B261A1-DD48-3B76-ED0F-C41B3530C8C0}"/>
              </a:ext>
            </a:extLst>
          </p:cNvPr>
          <p:cNvPicPr>
            <a:picLocks noChangeAspect="1"/>
          </p:cNvPicPr>
          <p:nvPr/>
        </p:nvPicPr>
        <p:blipFill>
          <a:blip r:embed="rId2"/>
          <a:stretch>
            <a:fillRect/>
          </a:stretch>
        </p:blipFill>
        <p:spPr>
          <a:xfrm>
            <a:off x="131085" y="1490303"/>
            <a:ext cx="8881830" cy="4682597"/>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135</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14</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914400" indent="3175" algn="l" fontAlgn="b">
              <a:lnSpc>
                <a:spcPct val="80000"/>
              </a:lnSpc>
              <a:spcAft>
                <a:spcPts val="600"/>
              </a:spcAft>
              <a:defRPr/>
            </a:pPr>
            <a:r>
              <a:rPr lang="en-US" sz="2400" kern="0" dirty="0">
                <a:latin typeface="Arial Rounded MT Bold" pitchFamily="34" charset="0"/>
                <a:cs typeface="Arial" charset="0"/>
              </a:rPr>
              <a:t>Still seeking</a:t>
            </a:r>
          </a:p>
          <a:p>
            <a:pPr marL="1146175" lvl="1" algn="l" fontAlgn="b">
              <a:lnSpc>
                <a:spcPct val="80000"/>
              </a:lnSpc>
              <a:spcAft>
                <a:spcPts val="600"/>
              </a:spcAft>
              <a:defRPr/>
            </a:pPr>
            <a:r>
              <a:rPr lang="en-US" sz="1400" kern="0" dirty="0">
                <a:latin typeface="Arial Rounded MT Bold" pitchFamily="34" charset="0"/>
                <a:cs typeface="Arial" charset="0"/>
              </a:rPr>
              <a:t> - WG Secretary</a:t>
            </a:r>
          </a:p>
          <a:p>
            <a:pPr marL="1146175" lvl="1" algn="l" fontAlgn="b">
              <a:lnSpc>
                <a:spcPct val="80000"/>
              </a:lnSpc>
              <a:spcAft>
                <a:spcPts val="600"/>
              </a:spcAft>
              <a:defRPr/>
            </a:pPr>
            <a:r>
              <a:rPr lang="en-US" sz="1400" kern="0" dirty="0">
                <a:latin typeface="Arial Rounded MT Bold" pitchFamily="34" charset="0"/>
                <a:cs typeface="Arial" charset="0"/>
              </a:rPr>
              <a:t> - Volunteer to setup New WG15 Webpages (pref. using )</a:t>
            </a:r>
          </a:p>
          <a:p>
            <a:pPr marL="1146175" lvl="1" algn="l" fontAlgn="b">
              <a:lnSpc>
                <a:spcPct val="80000"/>
              </a:lnSpc>
              <a:spcAft>
                <a:spcPts val="600"/>
              </a:spcAft>
              <a:defRPr/>
            </a:pPr>
            <a:r>
              <a:rPr lang="en-US" sz="1400" kern="0" dirty="0">
                <a:latin typeface="Arial Rounded MT Bold" pitchFamily="34" charset="0"/>
                <a:cs typeface="Arial" charset="0"/>
              </a:rPr>
              <a:t> -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March Plenary</a:t>
            </a:r>
          </a:p>
        </p:txBody>
      </p:sp>
      <p:pic>
        <p:nvPicPr>
          <p:cNvPr id="2" name="Picture 1">
            <a:extLst>
              <a:ext uri="{FF2B5EF4-FFF2-40B4-BE49-F238E27FC236}">
                <a16:creationId xmlns:a16="http://schemas.microsoft.com/office/drawing/2014/main" id="{B9C80D14-FB6E-5053-358C-55DB3C34A7BE}"/>
              </a:ext>
            </a:extLst>
          </p:cNvPr>
          <p:cNvPicPr>
            <a:picLocks noChangeAspect="1"/>
          </p:cNvPicPr>
          <p:nvPr/>
        </p:nvPicPr>
        <p:blipFill>
          <a:blip r:embed="rId2"/>
          <a:stretch>
            <a:fillRect/>
          </a:stretch>
        </p:blipFill>
        <p:spPr>
          <a:xfrm>
            <a:off x="1523968" y="1234920"/>
            <a:ext cx="6172231" cy="5240494"/>
          </a:xfrm>
          <a:prstGeom prst="rect">
            <a:avLst/>
          </a:prstGeom>
        </p:spPr>
      </p:pic>
    </p:spTree>
    <p:extLst>
      <p:ext uri="{BB962C8B-B14F-4D97-AF65-F5344CB8AC3E}">
        <p14:creationId xmlns:p14="http://schemas.microsoft.com/office/powerpoint/2010/main" val="41293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12"/>
          </p:nvPr>
        </p:nvSpPr>
        <p:spPr>
          <a:xfrm>
            <a:off x="8022191" y="5497371"/>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51228" y="2265524"/>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710780" y="3213536"/>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70418" y="2660307"/>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9160" y="313761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99646" y="1574000"/>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90843" y="5011907"/>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56874" y="5252822"/>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49447" y="4649274"/>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23876" y="2760509"/>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75045" y="3693563"/>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46174" y="4694987"/>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74144" y="4494932"/>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63108" y="3510649"/>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77555" y="3939781"/>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587852" y="2466276"/>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597693" y="4769775"/>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02695" y="4710774"/>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790351" y="4373589"/>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91059" y="5270074"/>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36280" y="4890987"/>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68881" y="3318528"/>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8341" y="1743801"/>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37583" y="2466276"/>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53248" y="1538982"/>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591060" y="2734556"/>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32559" y="1594247"/>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66866" y="2330237"/>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67081" y="1447800"/>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66341" y="1447800"/>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27455" y="3229606"/>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10307" y="3470899"/>
            <a:ext cx="1261884" cy="461665"/>
          </a:xfrm>
          <a:prstGeom prst="rect">
            <a:avLst/>
          </a:prstGeom>
          <a:noFill/>
        </p:spPr>
        <p:txBody>
          <a:bodyPr wrap="none"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23457" y="4291443"/>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81587" y="4252397"/>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495807" y="4364780"/>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61054" y="4340139"/>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25665" y="1448396"/>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792870" y="2891262"/>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18218" y="5374260"/>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46553" y="4996156"/>
            <a:ext cx="1366415" cy="246221"/>
          </a:xfrm>
          <a:prstGeom prst="rect">
            <a:avLst/>
          </a:prstGeom>
          <a:noFill/>
        </p:spPr>
        <p:txBody>
          <a:bodyPr wrap="square" rtlCol="0">
            <a:spAutoFit/>
          </a:bodyPr>
          <a:lstStyle/>
          <a:p>
            <a:pPr algn="ctr"/>
            <a:r>
              <a:rPr lang="en-US" sz="1000" dirty="0"/>
              <a:t>Agricultural Sensing</a:t>
            </a:r>
          </a:p>
        </p:txBody>
      </p:sp>
      <p:sp>
        <p:nvSpPr>
          <p:cNvPr id="136" name="Slide Number Placeholder 6">
            <a:extLst>
              <a:ext uri="{FF2B5EF4-FFF2-40B4-BE49-F238E27FC236}">
                <a16:creationId xmlns:a16="http://schemas.microsoft.com/office/drawing/2014/main" id="{7FDD4AE8-85F8-BB65-BF08-B1D27F99032F}"/>
              </a:ext>
            </a:extLst>
          </p:cNvPr>
          <p:cNvSpPr txBox="1">
            <a:spLocks/>
          </p:cNvSpPr>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marL="0" marR="0" lvl="0" indent="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1pPr>
            <a:lvl2pPr marL="742950" marR="0" lvl="1" indent="-28575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2pPr>
            <a:lvl3pPr marL="1143000" marR="0" lvl="2"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3pPr>
            <a:lvl4pPr marL="1600200" marR="0" lvl="3"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4pPr>
            <a:lvl5pPr marL="2057400" marR="0" lvl="4" indent="-228600" algn="r" rtl="0" eaLnBrk="0" fontAlgn="base" hangingPunct="0">
              <a:lnSpc>
                <a:spcPct val="100000"/>
              </a:lnSpc>
              <a:spcBef>
                <a:spcPts val="0"/>
              </a:spcBef>
              <a:spcAft>
                <a:spcPts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5pPr>
            <a:lvl6pPr marL="2514600" marR="0" lvl="5"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6pPr>
            <a:lvl7pPr marL="2971800" marR="0" lvl="6"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7pPr>
            <a:lvl8pPr marL="3429000" marR="0" lvl="7"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8pPr>
            <a:lvl9pPr marL="3886200" marR="0" lvl="8" indent="-228600" algn="r" defTabSz="914400" rtl="0" eaLnBrk="0" fontAlgn="base" latinLnBrk="0" hangingPunct="0">
              <a:lnSpc>
                <a:spcPct val="100000"/>
              </a:lnSpc>
              <a:spcBef>
                <a:spcPct val="0"/>
              </a:spcBef>
              <a:spcAft>
                <a:spcPct val="0"/>
              </a:spcAft>
              <a:buClr>
                <a:srgbClr val="000000"/>
              </a:buClr>
              <a:buSzPts val="800"/>
              <a:buFont typeface="Arial"/>
              <a:buNone/>
              <a:defRPr sz="3200" b="0" i="0" u="none" strike="noStrike" kern="1200" cap="none">
                <a:solidFill>
                  <a:schemeClr val="tx1"/>
                </a:solidFill>
                <a:latin typeface="Times New Roman" pitchFamily="18" charset="0"/>
                <a:ea typeface="ＭＳ Ｐゴシック" pitchFamily="34" charset="-128"/>
                <a:cs typeface="Arial"/>
                <a:sym typeface="Arial"/>
              </a:defRPr>
            </a:lvl9pPr>
          </a:lstStyle>
          <a:p>
            <a:pPr>
              <a:defRPr/>
            </a:pPr>
            <a:r>
              <a:rPr lang="en-US" sz="120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46348</TotalTime>
  <Words>1134</Words>
  <Application>Microsoft Office PowerPoint</Application>
  <PresentationFormat>On-screen Show (4:3)</PresentationFormat>
  <Paragraphs>150</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142nd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1069</cp:revision>
  <cp:lastPrinted>2000-07-07T01:25:49Z</cp:lastPrinted>
  <dcterms:created xsi:type="dcterms:W3CDTF">1999-06-22T06:24:01Z</dcterms:created>
  <dcterms:modified xsi:type="dcterms:W3CDTF">2023-03-13T03:11:20Z</dcterms:modified>
  <cp:category/>
</cp:coreProperties>
</file>