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258" r:id="rId6"/>
    <p:sldId id="276" r:id="rId7"/>
    <p:sldId id="277" r:id="rId8"/>
    <p:sldId id="288" r:id="rId9"/>
    <p:sldId id="278" r:id="rId10"/>
    <p:sldId id="279" r:id="rId11"/>
    <p:sldId id="280" r:id="rId12"/>
    <p:sldId id="281" r:id="rId13"/>
    <p:sldId id="282" r:id="rId14"/>
    <p:sldId id="287" r:id="rId15"/>
    <p:sldId id="290" r:id="rId16"/>
    <p:sldId id="284" r:id="rId17"/>
    <p:sldId id="270" r:id="rId18"/>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FAD84A-45F1-45E3-A88E-AD1E9C2FEC58}" v="203" dt="2023-03-10T14:41:43.2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657" autoAdjust="0"/>
    <p:restoredTop sz="96240" autoAdjust="0"/>
  </p:normalViewPr>
  <p:slideViewPr>
    <p:cSldViewPr>
      <p:cViewPr varScale="1">
        <p:scale>
          <a:sx n="103" d="100"/>
          <a:sy n="103" d="100"/>
        </p:scale>
        <p:origin x="2442"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F0B04507-45DF-450B-BC5B-B6D1A2B551F4}"/>
    <pc:docChg chg="undo custSel modSld">
      <pc:chgData name="Steve Shellhammer" userId="0e71f22d-ee3e-49c0-82ff-dbc290af8082" providerId="ADAL" clId="{F0B04507-45DF-450B-BC5B-B6D1A2B551F4}" dt="2022-10-17T14:57:19.996" v="613" actId="1076"/>
      <pc:docMkLst>
        <pc:docMk/>
      </pc:docMkLst>
      <pc:sldChg chg="modSp mod">
        <pc:chgData name="Steve Shellhammer" userId="0e71f22d-ee3e-49c0-82ff-dbc290af8082" providerId="ADAL" clId="{F0B04507-45DF-450B-BC5B-B6D1A2B551F4}" dt="2022-10-17T14:46:31.162" v="0" actId="20577"/>
        <pc:sldMkLst>
          <pc:docMk/>
          <pc:sldMk cId="0" sldId="256"/>
        </pc:sldMkLst>
        <pc:spChg chg="mod">
          <ac:chgData name="Steve Shellhammer" userId="0e71f22d-ee3e-49c0-82ff-dbc290af8082" providerId="ADAL" clId="{F0B04507-45DF-450B-BC5B-B6D1A2B551F4}" dt="2022-10-17T14:46:31.162" v="0" actId="20577"/>
          <ac:spMkLst>
            <pc:docMk/>
            <pc:sldMk cId="0" sldId="256"/>
            <ac:spMk id="9" creationId="{0E31A46A-2C9E-3C6E-1BCA-1D63DB6F5F0E}"/>
          </ac:spMkLst>
        </pc:spChg>
      </pc:sldChg>
      <pc:sldChg chg="delSp modSp mod">
        <pc:chgData name="Steve Shellhammer" userId="0e71f22d-ee3e-49c0-82ff-dbc290af8082" providerId="ADAL" clId="{F0B04507-45DF-450B-BC5B-B6D1A2B551F4}" dt="2022-10-17T14:56:38.423" v="609" actId="1036"/>
        <pc:sldMkLst>
          <pc:docMk/>
          <pc:sldMk cId="3515518401" sldId="262"/>
        </pc:sldMkLst>
        <pc:spChg chg="mod">
          <ac:chgData name="Steve Shellhammer" userId="0e71f22d-ee3e-49c0-82ff-dbc290af8082" providerId="ADAL" clId="{F0B04507-45DF-450B-BC5B-B6D1A2B551F4}" dt="2022-10-17T14:56:38.423" v="609" actId="1036"/>
          <ac:spMkLst>
            <pc:docMk/>
            <pc:sldMk cId="3515518401" sldId="262"/>
            <ac:spMk id="3" creationId="{1DEAAFFA-12EE-02BD-91A0-8B49101FA2B0}"/>
          </ac:spMkLst>
        </pc:spChg>
        <pc:spChg chg="del">
          <ac:chgData name="Steve Shellhammer" userId="0e71f22d-ee3e-49c0-82ff-dbc290af8082" providerId="ADAL" clId="{F0B04507-45DF-450B-BC5B-B6D1A2B551F4}" dt="2022-10-17T14:52:29.797" v="451" actId="478"/>
          <ac:spMkLst>
            <pc:docMk/>
            <pc:sldMk cId="3515518401" sldId="262"/>
            <ac:spMk id="27" creationId="{19802ABF-30B4-AE9B-4B71-38A0CFA3ED02}"/>
          </ac:spMkLst>
        </pc:spChg>
        <pc:grpChg chg="mod">
          <ac:chgData name="Steve Shellhammer" userId="0e71f22d-ee3e-49c0-82ff-dbc290af8082" providerId="ADAL" clId="{F0B04507-45DF-450B-BC5B-B6D1A2B551F4}" dt="2022-10-17T14:56:38.423" v="609" actId="1036"/>
          <ac:grpSpMkLst>
            <pc:docMk/>
            <pc:sldMk cId="3515518401" sldId="262"/>
            <ac:grpSpMk id="26" creationId="{C212C2CB-C40B-8459-33BD-2F27B8D30892}"/>
          </ac:grpSpMkLst>
        </pc:grpChg>
      </pc:sldChg>
      <pc:sldChg chg="modSp mod">
        <pc:chgData name="Steve Shellhammer" userId="0e71f22d-ee3e-49c0-82ff-dbc290af8082" providerId="ADAL" clId="{F0B04507-45DF-450B-BC5B-B6D1A2B551F4}" dt="2022-10-17T14:55:54.906" v="603" actId="6549"/>
        <pc:sldMkLst>
          <pc:docMk/>
          <pc:sldMk cId="1621048108" sldId="263"/>
        </pc:sldMkLst>
        <pc:spChg chg="mod">
          <ac:chgData name="Steve Shellhammer" userId="0e71f22d-ee3e-49c0-82ff-dbc290af8082" providerId="ADAL" clId="{F0B04507-45DF-450B-BC5B-B6D1A2B551F4}" dt="2022-10-17T14:55:54.906" v="603" actId="6549"/>
          <ac:spMkLst>
            <pc:docMk/>
            <pc:sldMk cId="1621048108" sldId="263"/>
            <ac:spMk id="3" creationId="{54067F69-9EC9-399C-58DC-F76A3DAAC08A}"/>
          </ac:spMkLst>
        </pc:spChg>
      </pc:sldChg>
      <pc:sldChg chg="modSp mod">
        <pc:chgData name="Steve Shellhammer" userId="0e71f22d-ee3e-49c0-82ff-dbc290af8082" providerId="ADAL" clId="{F0B04507-45DF-450B-BC5B-B6D1A2B551F4}" dt="2022-10-17T14:56:10.600" v="604" actId="403"/>
        <pc:sldMkLst>
          <pc:docMk/>
          <pc:sldMk cId="3307144013" sldId="264"/>
        </pc:sldMkLst>
        <pc:spChg chg="mod">
          <ac:chgData name="Steve Shellhammer" userId="0e71f22d-ee3e-49c0-82ff-dbc290af8082" providerId="ADAL" clId="{F0B04507-45DF-450B-BC5B-B6D1A2B551F4}" dt="2022-10-17T14:49:18.492" v="155" actId="14100"/>
          <ac:spMkLst>
            <pc:docMk/>
            <pc:sldMk cId="3307144013" sldId="264"/>
            <ac:spMk id="2" creationId="{690470AF-0858-DA40-CC69-0FCCA51C677D}"/>
          </ac:spMkLst>
        </pc:spChg>
        <pc:spChg chg="mod">
          <ac:chgData name="Steve Shellhammer" userId="0e71f22d-ee3e-49c0-82ff-dbc290af8082" providerId="ADAL" clId="{F0B04507-45DF-450B-BC5B-B6D1A2B551F4}" dt="2022-10-17T14:51:26.900" v="447" actId="20577"/>
          <ac:spMkLst>
            <pc:docMk/>
            <pc:sldMk cId="3307144013" sldId="264"/>
            <ac:spMk id="3" creationId="{AABF5EC9-0999-4195-9D45-455CC80681C7}"/>
          </ac:spMkLst>
        </pc:spChg>
        <pc:graphicFrameChg chg="mod modGraphic">
          <ac:chgData name="Steve Shellhammer" userId="0e71f22d-ee3e-49c0-82ff-dbc290af8082" providerId="ADAL" clId="{F0B04507-45DF-450B-BC5B-B6D1A2B551F4}" dt="2022-10-17T14:56:10.600" v="604" actId="403"/>
          <ac:graphicFrameMkLst>
            <pc:docMk/>
            <pc:sldMk cId="3307144013" sldId="264"/>
            <ac:graphicFrameMk id="7" creationId="{852F2CCA-BFB3-325B-EEEF-CA50865384EF}"/>
          </ac:graphicFrameMkLst>
        </pc:graphicFrameChg>
      </pc:sldChg>
      <pc:sldChg chg="modSp mod">
        <pc:chgData name="Steve Shellhammer" userId="0e71f22d-ee3e-49c0-82ff-dbc290af8082" providerId="ADAL" clId="{F0B04507-45DF-450B-BC5B-B6D1A2B551F4}" dt="2022-10-17T14:57:19.996" v="613" actId="1076"/>
        <pc:sldMkLst>
          <pc:docMk/>
          <pc:sldMk cId="3677123371" sldId="267"/>
        </pc:sldMkLst>
        <pc:spChg chg="mod">
          <ac:chgData name="Steve Shellhammer" userId="0e71f22d-ee3e-49c0-82ff-dbc290af8082" providerId="ADAL" clId="{F0B04507-45DF-450B-BC5B-B6D1A2B551F4}" dt="2022-10-17T14:53:32.313" v="468" actId="20577"/>
          <ac:spMkLst>
            <pc:docMk/>
            <pc:sldMk cId="3677123371" sldId="267"/>
            <ac:spMk id="2" creationId="{744DB3D1-A455-FA6D-51F6-A7EB0BD8A165}"/>
          </ac:spMkLst>
        </pc:spChg>
        <pc:spChg chg="mod">
          <ac:chgData name="Steve Shellhammer" userId="0e71f22d-ee3e-49c0-82ff-dbc290af8082" providerId="ADAL" clId="{F0B04507-45DF-450B-BC5B-B6D1A2B551F4}" dt="2022-10-17T14:57:19.996" v="613" actId="1076"/>
          <ac:spMkLst>
            <pc:docMk/>
            <pc:sldMk cId="3677123371" sldId="267"/>
            <ac:spMk id="3" creationId="{C15FF80C-BF23-949D-495A-0DBFA95E3CB2}"/>
          </ac:spMkLst>
        </pc:spChg>
      </pc:sldChg>
    </pc:docChg>
  </pc:docChgLst>
  <pc:docChgLst>
    <pc:chgData name="Steve Shellhammer" userId="0e71f22d-ee3e-49c0-82ff-dbc290af8082" providerId="ADAL" clId="{CC9043EA-6F71-47CC-ABEE-15CAC70879AE}"/>
    <pc:docChg chg="custSel addSld delSld modSld">
      <pc:chgData name="Steve Shellhammer" userId="0e71f22d-ee3e-49c0-82ff-dbc290af8082" providerId="ADAL" clId="{CC9043EA-6F71-47CC-ABEE-15CAC70879AE}" dt="2022-01-26T00:37:01.945" v="226" actId="20577"/>
      <pc:docMkLst>
        <pc:docMk/>
      </pc:docMkLst>
      <pc:sldChg chg="modSp">
        <pc:chgData name="Steve Shellhammer" userId="0e71f22d-ee3e-49c0-82ff-dbc290af8082" providerId="ADAL" clId="{CC9043EA-6F71-47CC-ABEE-15CAC70879AE}" dt="2022-01-25T21:51:00.733" v="12" actId="20577"/>
        <pc:sldMkLst>
          <pc:docMk/>
          <pc:sldMk cId="1268093760" sldId="257"/>
        </pc:sldMkLst>
        <pc:spChg chg="mod">
          <ac:chgData name="Steve Shellhammer" userId="0e71f22d-ee3e-49c0-82ff-dbc290af8082" providerId="ADAL" clId="{CC9043EA-6F71-47CC-ABEE-15CAC70879AE}" dt="2022-01-25T21:51:00.733" v="12" actId="20577"/>
          <ac:spMkLst>
            <pc:docMk/>
            <pc:sldMk cId="1268093760" sldId="257"/>
            <ac:spMk id="3" creationId="{EDDB5013-A2C7-4FAC-881A-93D41F23553A}"/>
          </ac:spMkLst>
        </pc:spChg>
      </pc:sldChg>
      <pc:sldChg chg="modSp mod">
        <pc:chgData name="Steve Shellhammer" userId="0e71f22d-ee3e-49c0-82ff-dbc290af8082" providerId="ADAL" clId="{CC9043EA-6F71-47CC-ABEE-15CAC70879AE}" dt="2022-01-26T00:37:01.945" v="226" actId="20577"/>
        <pc:sldMkLst>
          <pc:docMk/>
          <pc:sldMk cId="1652988365" sldId="258"/>
        </pc:sldMkLst>
        <pc:spChg chg="mod">
          <ac:chgData name="Steve Shellhammer" userId="0e71f22d-ee3e-49c0-82ff-dbc290af8082" providerId="ADAL" clId="{CC9043EA-6F71-47CC-ABEE-15CAC70879AE}" dt="2022-01-25T21:51:11.655" v="21" actId="20577"/>
          <ac:spMkLst>
            <pc:docMk/>
            <pc:sldMk cId="1652988365" sldId="258"/>
            <ac:spMk id="2" creationId="{D5C11D99-D882-4054-ADC3-504D9E2FFAB9}"/>
          </ac:spMkLst>
        </pc:spChg>
        <pc:spChg chg="mod">
          <ac:chgData name="Steve Shellhammer" userId="0e71f22d-ee3e-49c0-82ff-dbc290af8082" providerId="ADAL" clId="{CC9043EA-6F71-47CC-ABEE-15CAC70879AE}" dt="2022-01-26T00:37:01.945" v="226" actId="20577"/>
          <ac:spMkLst>
            <pc:docMk/>
            <pc:sldMk cId="1652988365" sldId="258"/>
            <ac:spMk id="3" creationId="{EB09B830-A4B3-4204-95A4-7BED2A7445B1}"/>
          </ac:spMkLst>
        </pc:spChg>
      </pc:sldChg>
      <pc:sldChg chg="del">
        <pc:chgData name="Steve Shellhammer" userId="0e71f22d-ee3e-49c0-82ff-dbc290af8082" providerId="ADAL" clId="{CC9043EA-6F71-47CC-ABEE-15CAC70879AE}" dt="2022-01-25T21:51:19.722" v="22" actId="47"/>
        <pc:sldMkLst>
          <pc:docMk/>
          <pc:sldMk cId="2577833649" sldId="259"/>
        </pc:sldMkLst>
      </pc:sldChg>
      <pc:sldChg chg="addSp delSp modSp mod">
        <pc:chgData name="Steve Shellhammer" userId="0e71f22d-ee3e-49c0-82ff-dbc290af8082" providerId="ADAL" clId="{CC9043EA-6F71-47CC-ABEE-15CAC70879AE}" dt="2022-01-25T22:04:24.118" v="167" actId="403"/>
        <pc:sldMkLst>
          <pc:docMk/>
          <pc:sldMk cId="2056408364" sldId="260"/>
        </pc:sldMkLst>
        <pc:spChg chg="mod">
          <ac:chgData name="Steve Shellhammer" userId="0e71f22d-ee3e-49c0-82ff-dbc290af8082" providerId="ADAL" clId="{CC9043EA-6F71-47CC-ABEE-15CAC70879AE}" dt="2022-01-25T22:04:16.181" v="166" actId="404"/>
          <ac:spMkLst>
            <pc:docMk/>
            <pc:sldMk cId="2056408364" sldId="260"/>
            <ac:spMk id="2" creationId="{BBE060AA-CEF0-4CDD-9D06-79FF13393F4C}"/>
          </ac:spMkLst>
        </pc:spChg>
        <pc:spChg chg="add del mod">
          <ac:chgData name="Steve Shellhammer" userId="0e71f22d-ee3e-49c0-82ff-dbc290af8082" providerId="ADAL" clId="{CC9043EA-6F71-47CC-ABEE-15CAC70879AE}" dt="2022-01-25T22:03:36.237" v="153" actId="478"/>
          <ac:spMkLst>
            <pc:docMk/>
            <pc:sldMk cId="2056408364" sldId="260"/>
            <ac:spMk id="9" creationId="{E12DC4AF-3BF0-4AEB-9C85-EDAD6F18A274}"/>
          </ac:spMkLst>
        </pc:spChg>
        <pc:graphicFrameChg chg="del">
          <ac:chgData name="Steve Shellhammer" userId="0e71f22d-ee3e-49c0-82ff-dbc290af8082" providerId="ADAL" clId="{CC9043EA-6F71-47CC-ABEE-15CAC70879AE}" dt="2022-01-25T22:03:33.644" v="152" actId="478"/>
          <ac:graphicFrameMkLst>
            <pc:docMk/>
            <pc:sldMk cId="2056408364" sldId="260"/>
            <ac:graphicFrameMk id="7" creationId="{059A9400-15E3-4F8D-ABBD-E308815A203C}"/>
          </ac:graphicFrameMkLst>
        </pc:graphicFrameChg>
        <pc:graphicFrameChg chg="add del mod">
          <ac:chgData name="Steve Shellhammer" userId="0e71f22d-ee3e-49c0-82ff-dbc290af8082" providerId="ADAL" clId="{CC9043EA-6F71-47CC-ABEE-15CAC70879AE}" dt="2022-01-25T21:51:38.297" v="25" actId="478"/>
          <ac:graphicFrameMkLst>
            <pc:docMk/>
            <pc:sldMk cId="2056408364" sldId="260"/>
            <ac:graphicFrameMk id="8" creationId="{F73DD3D2-98F8-4629-B9B1-FEAE465076A0}"/>
          </ac:graphicFrameMkLst>
        </pc:graphicFrameChg>
        <pc:graphicFrameChg chg="add mod modGraphic">
          <ac:chgData name="Steve Shellhammer" userId="0e71f22d-ee3e-49c0-82ff-dbc290af8082" providerId="ADAL" clId="{CC9043EA-6F71-47CC-ABEE-15CAC70879AE}" dt="2022-01-25T22:04:24.118" v="167" actId="403"/>
          <ac:graphicFrameMkLst>
            <pc:docMk/>
            <pc:sldMk cId="2056408364" sldId="260"/>
            <ac:graphicFrameMk id="10" creationId="{FE466454-F0E2-4DCD-A179-B7C76D1B6613}"/>
          </ac:graphicFrameMkLst>
        </pc:graphicFrameChg>
      </pc:sldChg>
      <pc:sldChg chg="addSp delSp modSp new del mod">
        <pc:chgData name="Steve Shellhammer" userId="0e71f22d-ee3e-49c0-82ff-dbc290af8082" providerId="ADAL" clId="{CC9043EA-6F71-47CC-ABEE-15CAC70879AE}" dt="2022-01-25T22:07:14.785" v="168" actId="47"/>
        <pc:sldMkLst>
          <pc:docMk/>
          <pc:sldMk cId="2309229838" sldId="261"/>
        </pc:sldMkLst>
        <pc:spChg chg="del">
          <ac:chgData name="Steve Shellhammer" userId="0e71f22d-ee3e-49c0-82ff-dbc290af8082" providerId="ADAL" clId="{CC9043EA-6F71-47CC-ABEE-15CAC70879AE}" dt="2022-01-25T21:51:48.002" v="27" actId="3680"/>
          <ac:spMkLst>
            <pc:docMk/>
            <pc:sldMk cId="2309229838" sldId="261"/>
            <ac:spMk id="3" creationId="{B4B33DE4-33BF-4489-9AF4-17739295DD5F}"/>
          </ac:spMkLst>
        </pc:spChg>
        <pc:graphicFrameChg chg="add mod ord modGraphic">
          <ac:chgData name="Steve Shellhammer" userId="0e71f22d-ee3e-49c0-82ff-dbc290af8082" providerId="ADAL" clId="{CC9043EA-6F71-47CC-ABEE-15CAC70879AE}" dt="2022-01-25T22:03:26.031" v="151" actId="6549"/>
          <ac:graphicFrameMkLst>
            <pc:docMk/>
            <pc:sldMk cId="2309229838" sldId="261"/>
            <ac:graphicFrameMk id="7" creationId="{5D91BBEE-C108-477B-8A5C-09106F994EAD}"/>
          </ac:graphicFrameMkLst>
        </pc:graphicFrameChg>
      </pc:sldChg>
      <pc:sldChg chg="add del">
        <pc:chgData name="Steve Shellhammer" userId="0e71f22d-ee3e-49c0-82ff-dbc290af8082" providerId="ADAL" clId="{CC9043EA-6F71-47CC-ABEE-15CAC70879AE}" dt="2022-01-25T21:50:50.811" v="1" actId="47"/>
        <pc:sldMkLst>
          <pc:docMk/>
          <pc:sldMk cId="3886577313" sldId="261"/>
        </pc:sldMkLst>
      </pc:sldChg>
      <pc:sldChg chg="modSp new mod">
        <pc:chgData name="Steve Shellhammer" userId="0e71f22d-ee3e-49c0-82ff-dbc290af8082" providerId="ADAL" clId="{CC9043EA-6F71-47CC-ABEE-15CAC70879AE}" dt="2022-01-25T22:07:34.751" v="223" actId="20577"/>
        <pc:sldMkLst>
          <pc:docMk/>
          <pc:sldMk cId="4278205582" sldId="261"/>
        </pc:sldMkLst>
        <pc:spChg chg="mod">
          <ac:chgData name="Steve Shellhammer" userId="0e71f22d-ee3e-49c0-82ff-dbc290af8082" providerId="ADAL" clId="{CC9043EA-6F71-47CC-ABEE-15CAC70879AE}" dt="2022-01-25T22:07:20.778" v="176" actId="20577"/>
          <ac:spMkLst>
            <pc:docMk/>
            <pc:sldMk cId="4278205582" sldId="261"/>
            <ac:spMk id="2" creationId="{BC4255AC-9930-46EA-9C72-0E1FE7568323}"/>
          </ac:spMkLst>
        </pc:spChg>
        <pc:spChg chg="mod">
          <ac:chgData name="Steve Shellhammer" userId="0e71f22d-ee3e-49c0-82ff-dbc290af8082" providerId="ADAL" clId="{CC9043EA-6F71-47CC-ABEE-15CAC70879AE}" dt="2022-01-25T22:07:34.751" v="223" actId="20577"/>
          <ac:spMkLst>
            <pc:docMk/>
            <pc:sldMk cId="4278205582" sldId="261"/>
            <ac:spMk id="3" creationId="{91D131B7-D918-4595-8963-214AAEC8E514}"/>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E82DD847-EB25-44E6-9E16-F88BA5D31FB6}"/>
    <pc:docChg chg="undo redo custSel addSld delSld modSld">
      <pc:chgData name="Steve Shellhammer" userId="0e71f22d-ee3e-49c0-82ff-dbc290af8082" providerId="ADAL" clId="{E82DD847-EB25-44E6-9E16-F88BA5D31FB6}" dt="2022-02-02T19:39:10.146" v="790" actId="20577"/>
      <pc:docMkLst>
        <pc:docMk/>
      </pc:docMkLst>
      <pc:sldChg chg="modSp mod">
        <pc:chgData name="Steve Shellhammer" userId="0e71f22d-ee3e-49c0-82ff-dbc290af8082" providerId="ADAL" clId="{E82DD847-EB25-44E6-9E16-F88BA5D31FB6}" dt="2022-02-02T19:10:39.385" v="430" actId="20577"/>
        <pc:sldMkLst>
          <pc:docMk/>
          <pc:sldMk cId="4069668031" sldId="257"/>
        </pc:sldMkLst>
        <pc:spChg chg="mod">
          <ac:chgData name="Steve Shellhammer" userId="0e71f22d-ee3e-49c0-82ff-dbc290af8082" providerId="ADAL" clId="{E82DD847-EB25-44E6-9E16-F88BA5D31FB6}" dt="2022-02-02T19:10:39.385" v="430" actId="20577"/>
          <ac:spMkLst>
            <pc:docMk/>
            <pc:sldMk cId="4069668031" sldId="257"/>
            <ac:spMk id="3" creationId="{BADAA4CC-3C74-43CC-B281-1107AAF576E7}"/>
          </ac:spMkLst>
        </pc:spChg>
      </pc:sldChg>
      <pc:sldChg chg="modSp mod">
        <pc:chgData name="Steve Shellhammer" userId="0e71f22d-ee3e-49c0-82ff-dbc290af8082" providerId="ADAL" clId="{E82DD847-EB25-44E6-9E16-F88BA5D31FB6}" dt="2022-02-02T19:39:10.146" v="790" actId="20577"/>
        <pc:sldMkLst>
          <pc:docMk/>
          <pc:sldMk cId="2229100604" sldId="260"/>
        </pc:sldMkLst>
        <pc:spChg chg="mod">
          <ac:chgData name="Steve Shellhammer" userId="0e71f22d-ee3e-49c0-82ff-dbc290af8082" providerId="ADAL" clId="{E82DD847-EB25-44E6-9E16-F88BA5D31FB6}" dt="2022-02-02T19:39:10.146" v="790" actId="20577"/>
          <ac:spMkLst>
            <pc:docMk/>
            <pc:sldMk cId="2229100604" sldId="260"/>
            <ac:spMk id="3" creationId="{DE896106-F56C-484F-8808-3D72CC7C43E7}"/>
          </ac:spMkLst>
        </pc:spChg>
      </pc:sldChg>
      <pc:sldChg chg="modSp mod">
        <pc:chgData name="Steve Shellhammer" userId="0e71f22d-ee3e-49c0-82ff-dbc290af8082" providerId="ADAL" clId="{E82DD847-EB25-44E6-9E16-F88BA5D31FB6}" dt="2022-02-02T19:38:52.161" v="782" actId="14100"/>
        <pc:sldMkLst>
          <pc:docMk/>
          <pc:sldMk cId="2051032734" sldId="267"/>
        </pc:sldMkLst>
        <pc:spChg chg="mod">
          <ac:chgData name="Steve Shellhammer" userId="0e71f22d-ee3e-49c0-82ff-dbc290af8082" providerId="ADAL" clId="{E82DD847-EB25-44E6-9E16-F88BA5D31FB6}" dt="2022-02-02T19:38:37.762" v="780" actId="1035"/>
          <ac:spMkLst>
            <pc:docMk/>
            <pc:sldMk cId="2051032734" sldId="267"/>
            <ac:spMk id="2" creationId="{363AA7AE-805D-475E-9E97-853EA35DBEBD}"/>
          </ac:spMkLst>
        </pc:spChg>
        <pc:spChg chg="mod">
          <ac:chgData name="Steve Shellhammer" userId="0e71f22d-ee3e-49c0-82ff-dbc290af8082" providerId="ADAL" clId="{E82DD847-EB25-44E6-9E16-F88BA5D31FB6}" dt="2022-02-02T19:38:52.161" v="782" actId="14100"/>
          <ac:spMkLst>
            <pc:docMk/>
            <pc:sldMk cId="2051032734" sldId="267"/>
            <ac:spMk id="3" creationId="{99148B7E-11DC-47C0-8D30-65CFDE6E42BB}"/>
          </ac:spMkLst>
        </pc:spChg>
      </pc:sldChg>
      <pc:sldChg chg="delSp modSp new mod">
        <pc:chgData name="Steve Shellhammer" userId="0e71f22d-ee3e-49c0-82ff-dbc290af8082" providerId="ADAL" clId="{E82DD847-EB25-44E6-9E16-F88BA5D31FB6}" dt="2022-02-02T19:10:18.927" v="423" actId="403"/>
        <pc:sldMkLst>
          <pc:docMk/>
          <pc:sldMk cId="2811638502" sldId="268"/>
        </pc:sldMkLst>
        <pc:spChg chg="mod">
          <ac:chgData name="Steve Shellhammer" userId="0e71f22d-ee3e-49c0-82ff-dbc290af8082" providerId="ADAL" clId="{E82DD847-EB25-44E6-9E16-F88BA5D31FB6}" dt="2022-02-02T19:10:18.927" v="423" actId="403"/>
          <ac:spMkLst>
            <pc:docMk/>
            <pc:sldMk cId="2811638502" sldId="268"/>
            <ac:spMk id="2" creationId="{9DD7560D-B9D4-44E4-B96C-63293233337A}"/>
          </ac:spMkLst>
        </pc:spChg>
        <pc:spChg chg="del">
          <ac:chgData name="Steve Shellhammer" userId="0e71f22d-ee3e-49c0-82ff-dbc290af8082" providerId="ADAL" clId="{E82DD847-EB25-44E6-9E16-F88BA5D31FB6}" dt="2022-02-02T18:22:10.180" v="175" actId="478"/>
          <ac:spMkLst>
            <pc:docMk/>
            <pc:sldMk cId="2811638502" sldId="268"/>
            <ac:spMk id="3" creationId="{8B099E0A-D03A-4660-B50E-9EB2D19EA843}"/>
          </ac:spMkLst>
        </pc:spChg>
      </pc:sldChg>
      <pc:sldChg chg="addSp delSp modSp new mod">
        <pc:chgData name="Steve Shellhammer" userId="0e71f22d-ee3e-49c0-82ff-dbc290af8082" providerId="ADAL" clId="{E82DD847-EB25-44E6-9E16-F88BA5D31FB6}" dt="2022-02-02T19:10:11.301" v="422" actId="403"/>
        <pc:sldMkLst>
          <pc:docMk/>
          <pc:sldMk cId="2029108800" sldId="269"/>
        </pc:sldMkLst>
        <pc:spChg chg="mod">
          <ac:chgData name="Steve Shellhammer" userId="0e71f22d-ee3e-49c0-82ff-dbc290af8082" providerId="ADAL" clId="{E82DD847-EB25-44E6-9E16-F88BA5D31FB6}" dt="2022-02-02T19:10:11.301" v="422" actId="403"/>
          <ac:spMkLst>
            <pc:docMk/>
            <pc:sldMk cId="2029108800" sldId="269"/>
            <ac:spMk id="2" creationId="{F0962D0A-21E8-4432-9C00-D30B6741FF60}"/>
          </ac:spMkLst>
        </pc:spChg>
        <pc:spChg chg="del">
          <ac:chgData name="Steve Shellhammer" userId="0e71f22d-ee3e-49c0-82ff-dbc290af8082" providerId="ADAL" clId="{E82DD847-EB25-44E6-9E16-F88BA5D31FB6}" dt="2022-02-02T18:23:43.398" v="187" actId="478"/>
          <ac:spMkLst>
            <pc:docMk/>
            <pc:sldMk cId="2029108800" sldId="269"/>
            <ac:spMk id="3" creationId="{27EBAF93-1D63-40F6-84D8-D5A544ED5CFC}"/>
          </ac:spMkLst>
        </pc:spChg>
        <pc:grpChg chg="add mod">
          <ac:chgData name="Steve Shellhammer" userId="0e71f22d-ee3e-49c0-82ff-dbc290af8082" providerId="ADAL" clId="{E82DD847-EB25-44E6-9E16-F88BA5D31FB6}" dt="2022-02-02T18:28:28.629" v="205" actId="1076"/>
          <ac:grpSpMkLst>
            <pc:docMk/>
            <pc:sldMk cId="2029108800" sldId="269"/>
            <ac:grpSpMk id="12" creationId="{AD5A7A14-C6BE-4A1D-BC21-B4B95F986A5D}"/>
          </ac:grpSpMkLst>
        </pc:grpChg>
        <pc:grpChg chg="add mod">
          <ac:chgData name="Steve Shellhammer" userId="0e71f22d-ee3e-49c0-82ff-dbc290af8082" providerId="ADAL" clId="{E82DD847-EB25-44E6-9E16-F88BA5D31FB6}" dt="2022-02-02T18:30:01.814" v="219" actId="164"/>
          <ac:grpSpMkLst>
            <pc:docMk/>
            <pc:sldMk cId="2029108800" sldId="269"/>
            <ac:grpSpMk id="17" creationId="{5EBC24D3-F5B8-4DAA-AB45-0C1D82E443A5}"/>
          </ac:grpSpMkLst>
        </pc:grpChg>
        <pc:picChg chg="add mod">
          <ac:chgData name="Steve Shellhammer" userId="0e71f22d-ee3e-49c0-82ff-dbc290af8082" providerId="ADAL" clId="{E82DD847-EB25-44E6-9E16-F88BA5D31FB6}" dt="2022-02-02T18:28:16.692" v="203" actId="1038"/>
          <ac:picMkLst>
            <pc:docMk/>
            <pc:sldMk cId="2029108800" sldId="269"/>
            <ac:picMk id="7" creationId="{52A0CCA1-43F8-4EA1-8B4F-C4572A0D772F}"/>
          </ac:picMkLst>
        </pc:picChg>
        <pc:picChg chg="add mod">
          <ac:chgData name="Steve Shellhammer" userId="0e71f22d-ee3e-49c0-82ff-dbc290af8082" providerId="ADAL" clId="{E82DD847-EB25-44E6-9E16-F88BA5D31FB6}" dt="2022-02-02T18:28:27.129" v="204" actId="164"/>
          <ac:picMkLst>
            <pc:docMk/>
            <pc:sldMk cId="2029108800" sldId="269"/>
            <ac:picMk id="8" creationId="{90F7CD87-5F80-4503-A688-1D8721A765C6}"/>
          </ac:picMkLst>
        </pc:picChg>
        <pc:picChg chg="add del mod">
          <ac:chgData name="Steve Shellhammer" userId="0e71f22d-ee3e-49c0-82ff-dbc290af8082" providerId="ADAL" clId="{E82DD847-EB25-44E6-9E16-F88BA5D31FB6}" dt="2022-02-02T18:30:05.493" v="220" actId="478"/>
          <ac:picMkLst>
            <pc:docMk/>
            <pc:sldMk cId="2029108800" sldId="269"/>
            <ac:picMk id="9" creationId="{69523FAE-020C-48A8-BD6C-0440F708949E}"/>
          </ac:picMkLst>
        </pc:picChg>
        <pc:picChg chg="add mod">
          <ac:chgData name="Steve Shellhammer" userId="0e71f22d-ee3e-49c0-82ff-dbc290af8082" providerId="ADAL" clId="{E82DD847-EB25-44E6-9E16-F88BA5D31FB6}" dt="2022-02-02T18:28:27.129" v="204" actId="164"/>
          <ac:picMkLst>
            <pc:docMk/>
            <pc:sldMk cId="2029108800" sldId="269"/>
            <ac:picMk id="11" creationId="{5C9F1C66-C988-4635-8B79-55B2D12CA745}"/>
          </ac:picMkLst>
        </pc:picChg>
        <pc:picChg chg="add mod">
          <ac:chgData name="Steve Shellhammer" userId="0e71f22d-ee3e-49c0-82ff-dbc290af8082" providerId="ADAL" clId="{E82DD847-EB25-44E6-9E16-F88BA5D31FB6}" dt="2022-02-02T18:30:01.814" v="219" actId="164"/>
          <ac:picMkLst>
            <pc:docMk/>
            <pc:sldMk cId="2029108800" sldId="269"/>
            <ac:picMk id="14" creationId="{6F7573AB-09B6-47B7-BA4E-81599B37EF95}"/>
          </ac:picMkLst>
        </pc:picChg>
        <pc:picChg chg="add mod">
          <ac:chgData name="Steve Shellhammer" userId="0e71f22d-ee3e-49c0-82ff-dbc290af8082" providerId="ADAL" clId="{E82DD847-EB25-44E6-9E16-F88BA5D31FB6}" dt="2022-02-02T18:30:01.814" v="219" actId="164"/>
          <ac:picMkLst>
            <pc:docMk/>
            <pc:sldMk cId="2029108800" sldId="269"/>
            <ac:picMk id="16" creationId="{4F8441B9-01A7-4738-9135-CB4AFE461AB8}"/>
          </ac:picMkLst>
        </pc:picChg>
        <pc:cxnChg chg="add mod">
          <ac:chgData name="Steve Shellhammer" userId="0e71f22d-ee3e-49c0-82ff-dbc290af8082" providerId="ADAL" clId="{E82DD847-EB25-44E6-9E16-F88BA5D31FB6}" dt="2022-02-02T18:30:48.270" v="223" actId="693"/>
          <ac:cxnSpMkLst>
            <pc:docMk/>
            <pc:sldMk cId="2029108800" sldId="269"/>
            <ac:cxnSpMk id="19" creationId="{1BBE3938-3F7B-4945-B612-49FFA322D65C}"/>
          </ac:cxnSpMkLst>
        </pc:cxnChg>
        <pc:cxnChg chg="add mod">
          <ac:chgData name="Steve Shellhammer" userId="0e71f22d-ee3e-49c0-82ff-dbc290af8082" providerId="ADAL" clId="{E82DD847-EB25-44E6-9E16-F88BA5D31FB6}" dt="2022-02-02T18:31:00.892" v="225" actId="1076"/>
          <ac:cxnSpMkLst>
            <pc:docMk/>
            <pc:sldMk cId="2029108800" sldId="269"/>
            <ac:cxnSpMk id="20" creationId="{8325E7F0-2A99-44C7-97EA-63D43F6A23DD}"/>
          </ac:cxnSpMkLst>
        </pc:cxnChg>
      </pc:sldChg>
      <pc:sldChg chg="addSp delSp modSp new mod">
        <pc:chgData name="Steve Shellhammer" userId="0e71f22d-ee3e-49c0-82ff-dbc290af8082" providerId="ADAL" clId="{E82DD847-EB25-44E6-9E16-F88BA5D31FB6}" dt="2022-02-02T19:10:04.164" v="421" actId="403"/>
        <pc:sldMkLst>
          <pc:docMk/>
          <pc:sldMk cId="4132591136" sldId="270"/>
        </pc:sldMkLst>
        <pc:spChg chg="mod">
          <ac:chgData name="Steve Shellhammer" userId="0e71f22d-ee3e-49c0-82ff-dbc290af8082" providerId="ADAL" clId="{E82DD847-EB25-44E6-9E16-F88BA5D31FB6}" dt="2022-02-02T19:10:04.164" v="421" actId="403"/>
          <ac:spMkLst>
            <pc:docMk/>
            <pc:sldMk cId="4132591136" sldId="270"/>
            <ac:spMk id="2" creationId="{B4878AB0-FB6C-4406-8DE5-BDEB260DC494}"/>
          </ac:spMkLst>
        </pc:spChg>
        <pc:spChg chg="del">
          <ac:chgData name="Steve Shellhammer" userId="0e71f22d-ee3e-49c0-82ff-dbc290af8082" providerId="ADAL" clId="{E82DD847-EB25-44E6-9E16-F88BA5D31FB6}" dt="2022-02-02T18:32:24.735" v="234" actId="478"/>
          <ac:spMkLst>
            <pc:docMk/>
            <pc:sldMk cId="4132591136" sldId="270"/>
            <ac:spMk id="3" creationId="{AE81CACC-4B13-446C-B721-3393B1EFF7CB}"/>
          </ac:spMkLst>
        </pc:spChg>
        <pc:picChg chg="add mod">
          <ac:chgData name="Steve Shellhammer" userId="0e71f22d-ee3e-49c0-82ff-dbc290af8082" providerId="ADAL" clId="{E82DD847-EB25-44E6-9E16-F88BA5D31FB6}" dt="2022-02-02T18:32:59.931" v="240" actId="1076"/>
          <ac:picMkLst>
            <pc:docMk/>
            <pc:sldMk cId="4132591136" sldId="270"/>
            <ac:picMk id="7" creationId="{33BB1C48-BFDA-4904-9A09-FB284A19804B}"/>
          </ac:picMkLst>
        </pc:picChg>
        <pc:picChg chg="add mod">
          <ac:chgData name="Steve Shellhammer" userId="0e71f22d-ee3e-49c0-82ff-dbc290af8082" providerId="ADAL" clId="{E82DD847-EB25-44E6-9E16-F88BA5D31FB6}" dt="2022-02-02T18:33:11.468" v="243" actId="1076"/>
          <ac:picMkLst>
            <pc:docMk/>
            <pc:sldMk cId="4132591136" sldId="270"/>
            <ac:picMk id="8" creationId="{53338FD1-9A93-4CC9-B843-55DF9FCAD6D4}"/>
          </ac:picMkLst>
        </pc:picChg>
      </pc:sldChg>
      <pc:sldChg chg="addSp delSp modSp new mod">
        <pc:chgData name="Steve Shellhammer" userId="0e71f22d-ee3e-49c0-82ff-dbc290af8082" providerId="ADAL" clId="{E82DD847-EB25-44E6-9E16-F88BA5D31FB6}" dt="2022-02-02T19:06:01.658" v="391" actId="403"/>
        <pc:sldMkLst>
          <pc:docMk/>
          <pc:sldMk cId="88095273" sldId="271"/>
        </pc:sldMkLst>
        <pc:spChg chg="mod">
          <ac:chgData name="Steve Shellhammer" userId="0e71f22d-ee3e-49c0-82ff-dbc290af8082" providerId="ADAL" clId="{E82DD847-EB25-44E6-9E16-F88BA5D31FB6}" dt="2022-02-02T19:06:01.658" v="391" actId="403"/>
          <ac:spMkLst>
            <pc:docMk/>
            <pc:sldMk cId="88095273" sldId="271"/>
            <ac:spMk id="2" creationId="{7E591FBF-3B2E-4E30-8CDB-E1167493783F}"/>
          </ac:spMkLst>
        </pc:spChg>
        <pc:spChg chg="del">
          <ac:chgData name="Steve Shellhammer" userId="0e71f22d-ee3e-49c0-82ff-dbc290af8082" providerId="ADAL" clId="{E82DD847-EB25-44E6-9E16-F88BA5D31FB6}" dt="2022-02-02T18:43:25.726" v="260" actId="478"/>
          <ac:spMkLst>
            <pc:docMk/>
            <pc:sldMk cId="88095273" sldId="271"/>
            <ac:spMk id="3" creationId="{A3B378F3-05DC-4830-846A-CAB115BF0966}"/>
          </ac:spMkLst>
        </pc:spChg>
        <pc:picChg chg="add mod">
          <ac:chgData name="Steve Shellhammer" userId="0e71f22d-ee3e-49c0-82ff-dbc290af8082" providerId="ADAL" clId="{E82DD847-EB25-44E6-9E16-F88BA5D31FB6}" dt="2022-02-02T18:48:26.573" v="308" actId="1076"/>
          <ac:picMkLst>
            <pc:docMk/>
            <pc:sldMk cId="88095273" sldId="271"/>
            <ac:picMk id="8" creationId="{D993C0A0-DDA6-4D8D-BC31-38EDDBA49333}"/>
          </ac:picMkLst>
        </pc:picChg>
      </pc:sldChg>
      <pc:sldChg chg="modSp new mod">
        <pc:chgData name="Steve Shellhammer" userId="0e71f22d-ee3e-49c0-82ff-dbc290af8082" providerId="ADAL" clId="{E82DD847-EB25-44E6-9E16-F88BA5D31FB6}" dt="2022-02-02T18:53:31.435" v="390" actId="14100"/>
        <pc:sldMkLst>
          <pc:docMk/>
          <pc:sldMk cId="1981016421" sldId="272"/>
        </pc:sldMkLst>
        <pc:spChg chg="mod">
          <ac:chgData name="Steve Shellhammer" userId="0e71f22d-ee3e-49c0-82ff-dbc290af8082" providerId="ADAL" clId="{E82DD847-EB25-44E6-9E16-F88BA5D31FB6}" dt="2022-02-02T18:52:51.751" v="380" actId="14100"/>
          <ac:spMkLst>
            <pc:docMk/>
            <pc:sldMk cId="1981016421" sldId="272"/>
            <ac:spMk id="2" creationId="{8D72C2E0-143F-4617-A350-CC7AD97513AC}"/>
          </ac:spMkLst>
        </pc:spChg>
        <pc:spChg chg="mod">
          <ac:chgData name="Steve Shellhammer" userId="0e71f22d-ee3e-49c0-82ff-dbc290af8082" providerId="ADAL" clId="{E82DD847-EB25-44E6-9E16-F88BA5D31FB6}" dt="2022-02-02T18:53:31.435" v="390" actId="14100"/>
          <ac:spMkLst>
            <pc:docMk/>
            <pc:sldMk cId="1981016421" sldId="272"/>
            <ac:spMk id="3" creationId="{350892E6-9014-4AEA-A1BC-63955B70A421}"/>
          </ac:spMkLst>
        </pc:spChg>
      </pc:sldChg>
      <pc:sldChg chg="modSp new mod">
        <pc:chgData name="Steve Shellhammer" userId="0e71f22d-ee3e-49c0-82ff-dbc290af8082" providerId="ADAL" clId="{E82DD847-EB25-44E6-9E16-F88BA5D31FB6}" dt="2022-02-02T19:09:41.973" v="419" actId="14100"/>
        <pc:sldMkLst>
          <pc:docMk/>
          <pc:sldMk cId="970039837" sldId="273"/>
        </pc:sldMkLst>
        <pc:spChg chg="mod">
          <ac:chgData name="Steve Shellhammer" userId="0e71f22d-ee3e-49c0-82ff-dbc290af8082" providerId="ADAL" clId="{E82DD847-EB25-44E6-9E16-F88BA5D31FB6}" dt="2022-02-02T19:08:11.554" v="397" actId="14100"/>
          <ac:spMkLst>
            <pc:docMk/>
            <pc:sldMk cId="970039837" sldId="273"/>
            <ac:spMk id="2" creationId="{DA262387-F431-43C5-8670-696FE6F1480A}"/>
          </ac:spMkLst>
        </pc:spChg>
        <pc:spChg chg="mod">
          <ac:chgData name="Steve Shellhammer" userId="0e71f22d-ee3e-49c0-82ff-dbc290af8082" providerId="ADAL" clId="{E82DD847-EB25-44E6-9E16-F88BA5D31FB6}" dt="2022-02-02T19:09:41.973" v="419" actId="14100"/>
          <ac:spMkLst>
            <pc:docMk/>
            <pc:sldMk cId="970039837" sldId="273"/>
            <ac:spMk id="3" creationId="{7B7CDA41-D9A1-4C89-867E-ED8CEDE365C2}"/>
          </ac:spMkLst>
        </pc:spChg>
      </pc:sldChg>
      <pc:sldChg chg="modSp add del mod">
        <pc:chgData name="Steve Shellhammer" userId="0e71f22d-ee3e-49c0-82ff-dbc290af8082" providerId="ADAL" clId="{E82DD847-EB25-44E6-9E16-F88BA5D31FB6}" dt="2022-02-02T19:15:29.900" v="618" actId="47"/>
        <pc:sldMkLst>
          <pc:docMk/>
          <pc:sldMk cId="3218680785" sldId="274"/>
        </pc:sldMkLst>
        <pc:spChg chg="mod">
          <ac:chgData name="Steve Shellhammer" userId="0e71f22d-ee3e-49c0-82ff-dbc290af8082" providerId="ADAL" clId="{E82DD847-EB25-44E6-9E16-F88BA5D31FB6}" dt="2022-02-02T19:11:38.087" v="447" actId="20577"/>
          <ac:spMkLst>
            <pc:docMk/>
            <pc:sldMk cId="3218680785" sldId="274"/>
            <ac:spMk id="2" creationId="{363AA7AE-805D-475E-9E97-853EA35DBEBD}"/>
          </ac:spMkLst>
        </pc:spChg>
        <pc:spChg chg="mod">
          <ac:chgData name="Steve Shellhammer" userId="0e71f22d-ee3e-49c0-82ff-dbc290af8082" providerId="ADAL" clId="{E82DD847-EB25-44E6-9E16-F88BA5D31FB6}" dt="2022-02-02T19:12:12.825" v="477" actId="20577"/>
          <ac:spMkLst>
            <pc:docMk/>
            <pc:sldMk cId="3218680785" sldId="274"/>
            <ac:spMk id="3" creationId="{99148B7E-11DC-47C0-8D30-65CFDE6E42BB}"/>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35DB26B1-920A-4FA7-AE5B-17ACDB6264A4}"/>
    <pc:docChg chg="undo redo custSel addSld delSld modSld">
      <pc:chgData name="Steve Shellhammer" userId="0e71f22d-ee3e-49c0-82ff-dbc290af8082" providerId="ADAL" clId="{35DB26B1-920A-4FA7-AE5B-17ACDB6264A4}" dt="2022-10-03T22:45:10.093" v="2082" actId="47"/>
      <pc:docMkLst>
        <pc:docMk/>
      </pc:docMkLst>
      <pc:sldChg chg="modSp mod">
        <pc:chgData name="Steve Shellhammer" userId="0e71f22d-ee3e-49c0-82ff-dbc290af8082" providerId="ADAL" clId="{35DB26B1-920A-4FA7-AE5B-17ACDB6264A4}" dt="2022-10-03T22:39:08.832" v="1474" actId="20577"/>
        <pc:sldMkLst>
          <pc:docMk/>
          <pc:sldMk cId="0" sldId="256"/>
        </pc:sldMkLst>
        <pc:spChg chg="mod">
          <ac:chgData name="Steve Shellhammer" userId="0e71f22d-ee3e-49c0-82ff-dbc290af8082" providerId="ADAL" clId="{35DB26B1-920A-4FA7-AE5B-17ACDB6264A4}" dt="2022-10-03T22:39:08.832" v="1474" actId="20577"/>
          <ac:spMkLst>
            <pc:docMk/>
            <pc:sldMk cId="0" sldId="256"/>
            <ac:spMk id="9" creationId="{0E31A46A-2C9E-3C6E-1BCA-1D63DB6F5F0E}"/>
          </ac:spMkLst>
        </pc:spChg>
      </pc:sldChg>
      <pc:sldChg chg="addSp modSp mod">
        <pc:chgData name="Steve Shellhammer" userId="0e71f22d-ee3e-49c0-82ff-dbc290af8082" providerId="ADAL" clId="{35DB26B1-920A-4FA7-AE5B-17ACDB6264A4}" dt="2022-09-29T22:48:42.978" v="48" actId="1076"/>
        <pc:sldMkLst>
          <pc:docMk/>
          <pc:sldMk cId="4069668031" sldId="257"/>
        </pc:sldMkLst>
        <pc:spChg chg="mod">
          <ac:chgData name="Steve Shellhammer" userId="0e71f22d-ee3e-49c0-82ff-dbc290af8082" providerId="ADAL" clId="{35DB26B1-920A-4FA7-AE5B-17ACDB6264A4}" dt="2022-09-29T22:48:16.305" v="41" actId="14100"/>
          <ac:spMkLst>
            <pc:docMk/>
            <pc:sldMk cId="4069668031" sldId="257"/>
            <ac:spMk id="2" creationId="{B463F98D-9F83-4356-A22A-8E65C2D1D4C3}"/>
          </ac:spMkLst>
        </pc:spChg>
        <pc:spChg chg="mod">
          <ac:chgData name="Steve Shellhammer" userId="0e71f22d-ee3e-49c0-82ff-dbc290af8082" providerId="ADAL" clId="{35DB26B1-920A-4FA7-AE5B-17ACDB6264A4}" dt="2022-09-29T22:48:13.448" v="40" actId="1076"/>
          <ac:spMkLst>
            <pc:docMk/>
            <pc:sldMk cId="4069668031" sldId="257"/>
            <ac:spMk id="3" creationId="{BADAA4CC-3C74-43CC-B281-1107AAF576E7}"/>
          </ac:spMkLst>
        </pc:spChg>
        <pc:spChg chg="mod">
          <ac:chgData name="Steve Shellhammer" userId="0e71f22d-ee3e-49c0-82ff-dbc290af8082" providerId="ADAL" clId="{35DB26B1-920A-4FA7-AE5B-17ACDB6264A4}" dt="2022-09-29T22:48:38.797" v="47" actId="1035"/>
          <ac:spMkLst>
            <pc:docMk/>
            <pc:sldMk cId="4069668031" sldId="257"/>
            <ac:spMk id="9" creationId="{3BBF936F-D4EF-ADEC-5252-A5DF692E78B0}"/>
          </ac:spMkLst>
        </pc:spChg>
        <pc:spChg chg="mod">
          <ac:chgData name="Steve Shellhammer" userId="0e71f22d-ee3e-49c0-82ff-dbc290af8082" providerId="ADAL" clId="{35DB26B1-920A-4FA7-AE5B-17ACDB6264A4}" dt="2022-09-29T22:48:38.797" v="47" actId="1035"/>
          <ac:spMkLst>
            <pc:docMk/>
            <pc:sldMk cId="4069668031" sldId="257"/>
            <ac:spMk id="10" creationId="{EA5B57CB-8B6A-93E7-EA3C-B245B01FC725}"/>
          </ac:spMkLst>
        </pc:spChg>
        <pc:spChg chg="mod">
          <ac:chgData name="Steve Shellhammer" userId="0e71f22d-ee3e-49c0-82ff-dbc290af8082" providerId="ADAL" clId="{35DB26B1-920A-4FA7-AE5B-17ACDB6264A4}" dt="2022-09-29T22:48:38.797" v="47" actId="1035"/>
          <ac:spMkLst>
            <pc:docMk/>
            <pc:sldMk cId="4069668031" sldId="257"/>
            <ac:spMk id="12" creationId="{F69436C7-4860-2B7C-EEC0-B02E639F40DF}"/>
          </ac:spMkLst>
        </pc:spChg>
        <pc:spChg chg="mod">
          <ac:chgData name="Steve Shellhammer" userId="0e71f22d-ee3e-49c0-82ff-dbc290af8082" providerId="ADAL" clId="{35DB26B1-920A-4FA7-AE5B-17ACDB6264A4}" dt="2022-09-29T22:48:38.797" v="47" actId="1035"/>
          <ac:spMkLst>
            <pc:docMk/>
            <pc:sldMk cId="4069668031" sldId="257"/>
            <ac:spMk id="13" creationId="{936F1E25-A559-DEB1-A88D-3BA1FE271D31}"/>
          </ac:spMkLst>
        </pc:spChg>
        <pc:spChg chg="mod">
          <ac:chgData name="Steve Shellhammer" userId="0e71f22d-ee3e-49c0-82ff-dbc290af8082" providerId="ADAL" clId="{35DB26B1-920A-4FA7-AE5B-17ACDB6264A4}" dt="2022-09-29T22:48:38.797" v="47" actId="1035"/>
          <ac:spMkLst>
            <pc:docMk/>
            <pc:sldMk cId="4069668031" sldId="257"/>
            <ac:spMk id="14" creationId="{E768D8B8-0FCA-00F4-EBFC-0AC2B640D237}"/>
          </ac:spMkLst>
        </pc:spChg>
        <pc:spChg chg="mod">
          <ac:chgData name="Steve Shellhammer" userId="0e71f22d-ee3e-49c0-82ff-dbc290af8082" providerId="ADAL" clId="{35DB26B1-920A-4FA7-AE5B-17ACDB6264A4}" dt="2022-09-29T22:48:38.797" v="47" actId="1035"/>
          <ac:spMkLst>
            <pc:docMk/>
            <pc:sldMk cId="4069668031" sldId="257"/>
            <ac:spMk id="15" creationId="{09BCE887-EC90-B8B3-D433-16F8E62A08D9}"/>
          </ac:spMkLst>
        </pc:spChg>
        <pc:spChg chg="mod">
          <ac:chgData name="Steve Shellhammer" userId="0e71f22d-ee3e-49c0-82ff-dbc290af8082" providerId="ADAL" clId="{35DB26B1-920A-4FA7-AE5B-17ACDB6264A4}" dt="2022-09-29T22:48:38.797" v="47" actId="1035"/>
          <ac:spMkLst>
            <pc:docMk/>
            <pc:sldMk cId="4069668031" sldId="257"/>
            <ac:spMk id="16" creationId="{29A00273-FA45-7C4B-CF2B-E95911243E82}"/>
          </ac:spMkLst>
        </pc:spChg>
        <pc:spChg chg="add mod">
          <ac:chgData name="Steve Shellhammer" userId="0e71f22d-ee3e-49c0-82ff-dbc290af8082" providerId="ADAL" clId="{35DB26B1-920A-4FA7-AE5B-17ACDB6264A4}" dt="2022-09-29T22:48:38.797" v="47" actId="1035"/>
          <ac:spMkLst>
            <pc:docMk/>
            <pc:sldMk cId="4069668031" sldId="257"/>
            <ac:spMk id="17" creationId="{992DFADA-F1D5-CCA2-05C1-26A1D11D1A23}"/>
          </ac:spMkLst>
        </pc:spChg>
        <pc:spChg chg="add mod">
          <ac:chgData name="Steve Shellhammer" userId="0e71f22d-ee3e-49c0-82ff-dbc290af8082" providerId="ADAL" clId="{35DB26B1-920A-4FA7-AE5B-17ACDB6264A4}" dt="2022-09-29T22:48:42.978" v="48" actId="1076"/>
          <ac:spMkLst>
            <pc:docMk/>
            <pc:sldMk cId="4069668031" sldId="257"/>
            <ac:spMk id="18" creationId="{DF3ECFEE-53BB-5B33-2980-E813D63B8BF3}"/>
          </ac:spMkLst>
        </pc:spChg>
        <pc:grpChg chg="add mod">
          <ac:chgData name="Steve Shellhammer" userId="0e71f22d-ee3e-49c0-82ff-dbc290af8082" providerId="ADAL" clId="{35DB26B1-920A-4FA7-AE5B-17ACDB6264A4}" dt="2022-09-29T22:48:38.797" v="47" actId="1035"/>
          <ac:grpSpMkLst>
            <pc:docMk/>
            <pc:sldMk cId="4069668031" sldId="257"/>
            <ac:grpSpMk id="7" creationId="{984BCB02-F3CE-D09C-1413-F302C66E4DCC}"/>
          </ac:grpSpMkLst>
        </pc:grpChg>
        <pc:cxnChg chg="mod">
          <ac:chgData name="Steve Shellhammer" userId="0e71f22d-ee3e-49c0-82ff-dbc290af8082" providerId="ADAL" clId="{35DB26B1-920A-4FA7-AE5B-17ACDB6264A4}" dt="2022-09-29T22:48:38.797" v="47" actId="1035"/>
          <ac:cxnSpMkLst>
            <pc:docMk/>
            <pc:sldMk cId="4069668031" sldId="257"/>
            <ac:cxnSpMk id="8" creationId="{3B73A3CA-8304-A763-A213-B3343E3B485E}"/>
          </ac:cxnSpMkLst>
        </pc:cxnChg>
        <pc:cxnChg chg="mod">
          <ac:chgData name="Steve Shellhammer" userId="0e71f22d-ee3e-49c0-82ff-dbc290af8082" providerId="ADAL" clId="{35DB26B1-920A-4FA7-AE5B-17ACDB6264A4}" dt="2022-09-29T22:48:38.797" v="47" actId="1035"/>
          <ac:cxnSpMkLst>
            <pc:docMk/>
            <pc:sldMk cId="4069668031" sldId="257"/>
            <ac:cxnSpMk id="11" creationId="{4F54E8A2-36BC-4072-F479-1FD3F83ADFEE}"/>
          </ac:cxnSpMkLst>
        </pc:cxnChg>
      </pc:sldChg>
      <pc:sldChg chg="addSp delSp modSp add mod">
        <pc:chgData name="Steve Shellhammer" userId="0e71f22d-ee3e-49c0-82ff-dbc290af8082" providerId="ADAL" clId="{35DB26B1-920A-4FA7-AE5B-17ACDB6264A4}" dt="2022-09-30T20:17:56.066" v="258" actId="1076"/>
        <pc:sldMkLst>
          <pc:docMk/>
          <pc:sldMk cId="784949654" sldId="259"/>
        </pc:sldMkLst>
        <pc:spChg chg="mod">
          <ac:chgData name="Steve Shellhammer" userId="0e71f22d-ee3e-49c0-82ff-dbc290af8082" providerId="ADAL" clId="{35DB26B1-920A-4FA7-AE5B-17ACDB6264A4}" dt="2022-09-30T20:11:21.077" v="245" actId="14100"/>
          <ac:spMkLst>
            <pc:docMk/>
            <pc:sldMk cId="784949654" sldId="259"/>
            <ac:spMk id="2" creationId="{B463F98D-9F83-4356-A22A-8E65C2D1D4C3}"/>
          </ac:spMkLst>
        </pc:spChg>
        <pc:spChg chg="mod">
          <ac:chgData name="Steve Shellhammer" userId="0e71f22d-ee3e-49c0-82ff-dbc290af8082" providerId="ADAL" clId="{35DB26B1-920A-4FA7-AE5B-17ACDB6264A4}" dt="2022-09-30T20:11:28.366" v="248" actId="14100"/>
          <ac:spMkLst>
            <pc:docMk/>
            <pc:sldMk cId="784949654" sldId="259"/>
            <ac:spMk id="3" creationId="{BADAA4CC-3C74-43CC-B281-1107AAF576E7}"/>
          </ac:spMkLst>
        </pc:spChg>
        <pc:spChg chg="del">
          <ac:chgData name="Steve Shellhammer" userId="0e71f22d-ee3e-49c0-82ff-dbc290af8082" providerId="ADAL" clId="{35DB26B1-920A-4FA7-AE5B-17ACDB6264A4}" dt="2022-09-29T22:49:10.830" v="59" actId="478"/>
          <ac:spMkLst>
            <pc:docMk/>
            <pc:sldMk cId="784949654" sldId="259"/>
            <ac:spMk id="17" creationId="{992DFADA-F1D5-CCA2-05C1-26A1D11D1A23}"/>
          </ac:spMkLst>
        </pc:spChg>
        <pc:spChg chg="del">
          <ac:chgData name="Steve Shellhammer" userId="0e71f22d-ee3e-49c0-82ff-dbc290af8082" providerId="ADAL" clId="{35DB26B1-920A-4FA7-AE5B-17ACDB6264A4}" dt="2022-09-29T22:49:08.202" v="58" actId="478"/>
          <ac:spMkLst>
            <pc:docMk/>
            <pc:sldMk cId="784949654" sldId="259"/>
            <ac:spMk id="18" creationId="{DF3ECFEE-53BB-5B33-2980-E813D63B8BF3}"/>
          </ac:spMkLst>
        </pc:spChg>
        <pc:grpChg chg="del">
          <ac:chgData name="Steve Shellhammer" userId="0e71f22d-ee3e-49c0-82ff-dbc290af8082" providerId="ADAL" clId="{35DB26B1-920A-4FA7-AE5B-17ACDB6264A4}" dt="2022-09-29T22:49:10.830" v="59" actId="478"/>
          <ac:grpSpMkLst>
            <pc:docMk/>
            <pc:sldMk cId="784949654" sldId="259"/>
            <ac:grpSpMk id="7" creationId="{984BCB02-F3CE-D09C-1413-F302C66E4DCC}"/>
          </ac:grpSpMkLst>
        </pc:grpChg>
        <pc:graphicFrameChg chg="add mod modGraphic">
          <ac:chgData name="Steve Shellhammer" userId="0e71f22d-ee3e-49c0-82ff-dbc290af8082" providerId="ADAL" clId="{35DB26B1-920A-4FA7-AE5B-17ACDB6264A4}" dt="2022-09-30T20:17:53.271" v="257" actId="1076"/>
          <ac:graphicFrameMkLst>
            <pc:docMk/>
            <pc:sldMk cId="784949654" sldId="259"/>
            <ac:graphicFrameMk id="7" creationId="{97BDE568-D172-5B73-EF97-F6B870B41886}"/>
          </ac:graphicFrameMkLst>
        </pc:graphicFrameChg>
        <pc:graphicFrameChg chg="add mod modGraphic">
          <ac:chgData name="Steve Shellhammer" userId="0e71f22d-ee3e-49c0-82ff-dbc290af8082" providerId="ADAL" clId="{35DB26B1-920A-4FA7-AE5B-17ACDB6264A4}" dt="2022-09-30T20:17:56.066" v="258" actId="1076"/>
          <ac:graphicFrameMkLst>
            <pc:docMk/>
            <pc:sldMk cId="784949654" sldId="259"/>
            <ac:graphicFrameMk id="8" creationId="{2BD18C8D-BF8F-FD68-7FBB-7A9DBF29B164}"/>
          </ac:graphicFrameMkLst>
        </pc:graphicFrameChg>
        <pc:graphicFrameChg chg="add mod modGraphic">
          <ac:chgData name="Steve Shellhammer" userId="0e71f22d-ee3e-49c0-82ff-dbc290af8082" providerId="ADAL" clId="{35DB26B1-920A-4FA7-AE5B-17ACDB6264A4}" dt="2022-09-30T20:17:17.575" v="252" actId="14100"/>
          <ac:graphicFrameMkLst>
            <pc:docMk/>
            <pc:sldMk cId="784949654" sldId="259"/>
            <ac:graphicFrameMk id="9" creationId="{5B32AC46-AEF5-F231-56D5-0DBB03CA532D}"/>
          </ac:graphicFrameMkLst>
        </pc:graphicFrameChg>
      </pc:sldChg>
      <pc:sldChg chg="modSp new mod">
        <pc:chgData name="Steve Shellhammer" userId="0e71f22d-ee3e-49c0-82ff-dbc290af8082" providerId="ADAL" clId="{35DB26B1-920A-4FA7-AE5B-17ACDB6264A4}" dt="2022-09-30T20:11:09.616" v="243" actId="313"/>
        <pc:sldMkLst>
          <pc:docMk/>
          <pc:sldMk cId="3964755626" sldId="260"/>
        </pc:sldMkLst>
        <pc:spChg chg="mod">
          <ac:chgData name="Steve Shellhammer" userId="0e71f22d-ee3e-49c0-82ff-dbc290af8082" providerId="ADAL" clId="{35DB26B1-920A-4FA7-AE5B-17ACDB6264A4}" dt="2022-09-30T20:10:32.210" v="236" actId="20577"/>
          <ac:spMkLst>
            <pc:docMk/>
            <pc:sldMk cId="3964755626" sldId="260"/>
            <ac:spMk id="2" creationId="{FD44EC5B-9B56-383C-BC69-1A8BB6E7BE3F}"/>
          </ac:spMkLst>
        </pc:spChg>
        <pc:spChg chg="mod">
          <ac:chgData name="Steve Shellhammer" userId="0e71f22d-ee3e-49c0-82ff-dbc290af8082" providerId="ADAL" clId="{35DB26B1-920A-4FA7-AE5B-17ACDB6264A4}" dt="2022-09-30T20:11:09.616" v="243" actId="313"/>
          <ac:spMkLst>
            <pc:docMk/>
            <pc:sldMk cId="3964755626" sldId="260"/>
            <ac:spMk id="3" creationId="{27AB3DCA-E5BB-7871-7460-074A92A38177}"/>
          </ac:spMkLst>
        </pc:spChg>
      </pc:sldChg>
      <pc:sldChg chg="modSp new mod">
        <pc:chgData name="Steve Shellhammer" userId="0e71f22d-ee3e-49c0-82ff-dbc290af8082" providerId="ADAL" clId="{35DB26B1-920A-4FA7-AE5B-17ACDB6264A4}" dt="2022-09-30T20:22:45.315" v="831" actId="20577"/>
        <pc:sldMkLst>
          <pc:docMk/>
          <pc:sldMk cId="204394396" sldId="261"/>
        </pc:sldMkLst>
        <pc:spChg chg="mod">
          <ac:chgData name="Steve Shellhammer" userId="0e71f22d-ee3e-49c0-82ff-dbc290af8082" providerId="ADAL" clId="{35DB26B1-920A-4FA7-AE5B-17ACDB6264A4}" dt="2022-09-30T20:18:20.621" v="287" actId="20577"/>
          <ac:spMkLst>
            <pc:docMk/>
            <pc:sldMk cId="204394396" sldId="261"/>
            <ac:spMk id="2" creationId="{46643FF9-CB9C-FD92-E8AC-26489C04ABB2}"/>
          </ac:spMkLst>
        </pc:spChg>
        <pc:spChg chg="mod">
          <ac:chgData name="Steve Shellhammer" userId="0e71f22d-ee3e-49c0-82ff-dbc290af8082" providerId="ADAL" clId="{35DB26B1-920A-4FA7-AE5B-17ACDB6264A4}" dt="2022-09-30T20:22:45.315" v="831" actId="20577"/>
          <ac:spMkLst>
            <pc:docMk/>
            <pc:sldMk cId="204394396" sldId="261"/>
            <ac:spMk id="3" creationId="{1C691A2D-1C6D-AD14-6584-8CE891B9AFFA}"/>
          </ac:spMkLst>
        </pc:spChg>
      </pc:sldChg>
      <pc:sldChg chg="addSp delSp modSp new mod">
        <pc:chgData name="Steve Shellhammer" userId="0e71f22d-ee3e-49c0-82ff-dbc290af8082" providerId="ADAL" clId="{35DB26B1-920A-4FA7-AE5B-17ACDB6264A4}" dt="2022-09-30T20:32:49.328" v="1159" actId="1037"/>
        <pc:sldMkLst>
          <pc:docMk/>
          <pc:sldMk cId="3515518401" sldId="262"/>
        </pc:sldMkLst>
        <pc:spChg chg="mod">
          <ac:chgData name="Steve Shellhammer" userId="0e71f22d-ee3e-49c0-82ff-dbc290af8082" providerId="ADAL" clId="{35DB26B1-920A-4FA7-AE5B-17ACDB6264A4}" dt="2022-09-30T20:24:06.938" v="899" actId="20577"/>
          <ac:spMkLst>
            <pc:docMk/>
            <pc:sldMk cId="3515518401" sldId="262"/>
            <ac:spMk id="2" creationId="{2EF68B25-9815-BF68-B06F-4EDD2A295867}"/>
          </ac:spMkLst>
        </pc:spChg>
        <pc:spChg chg="mod">
          <ac:chgData name="Steve Shellhammer" userId="0e71f22d-ee3e-49c0-82ff-dbc290af8082" providerId="ADAL" clId="{35DB26B1-920A-4FA7-AE5B-17ACDB6264A4}" dt="2022-09-30T20:32:46.096" v="1157" actId="1076"/>
          <ac:spMkLst>
            <pc:docMk/>
            <pc:sldMk cId="3515518401" sldId="262"/>
            <ac:spMk id="3" creationId="{1DEAAFFA-12EE-02BD-91A0-8B49101FA2B0}"/>
          </ac:spMkLst>
        </pc:spChg>
        <pc:spChg chg="add mod">
          <ac:chgData name="Steve Shellhammer" userId="0e71f22d-ee3e-49c0-82ff-dbc290af8082" providerId="ADAL" clId="{35DB26B1-920A-4FA7-AE5B-17ACDB6264A4}" dt="2022-09-30T20:28:24.225" v="1038" actId="164"/>
          <ac:spMkLst>
            <pc:docMk/>
            <pc:sldMk cId="3515518401" sldId="262"/>
            <ac:spMk id="11" creationId="{49472CE7-D494-0522-7C3E-D73185AA5A2A}"/>
          </ac:spMkLst>
        </pc:spChg>
        <pc:spChg chg="add mod">
          <ac:chgData name="Steve Shellhammer" userId="0e71f22d-ee3e-49c0-82ff-dbc290af8082" providerId="ADAL" clId="{35DB26B1-920A-4FA7-AE5B-17ACDB6264A4}" dt="2022-09-30T20:28:24.225" v="1038" actId="164"/>
          <ac:spMkLst>
            <pc:docMk/>
            <pc:sldMk cId="3515518401" sldId="262"/>
            <ac:spMk id="12" creationId="{40D2758B-9577-101E-8095-66512E793029}"/>
          </ac:spMkLst>
        </pc:spChg>
        <pc:spChg chg="add mod">
          <ac:chgData name="Steve Shellhammer" userId="0e71f22d-ee3e-49c0-82ff-dbc290af8082" providerId="ADAL" clId="{35DB26B1-920A-4FA7-AE5B-17ACDB6264A4}" dt="2022-09-30T20:28:24.225" v="1038" actId="164"/>
          <ac:spMkLst>
            <pc:docMk/>
            <pc:sldMk cId="3515518401" sldId="262"/>
            <ac:spMk id="13" creationId="{40D4B1C3-B2B2-AD6B-9785-6E3BAF3BBA7D}"/>
          </ac:spMkLst>
        </pc:spChg>
        <pc:spChg chg="add mod">
          <ac:chgData name="Steve Shellhammer" userId="0e71f22d-ee3e-49c0-82ff-dbc290af8082" providerId="ADAL" clId="{35DB26B1-920A-4FA7-AE5B-17ACDB6264A4}" dt="2022-09-30T20:28:24.225" v="1038" actId="164"/>
          <ac:spMkLst>
            <pc:docMk/>
            <pc:sldMk cId="3515518401" sldId="262"/>
            <ac:spMk id="14" creationId="{59AD4CB1-7351-C92E-93B7-B71619BB80EC}"/>
          </ac:spMkLst>
        </pc:spChg>
        <pc:spChg chg="add mod">
          <ac:chgData name="Steve Shellhammer" userId="0e71f22d-ee3e-49c0-82ff-dbc290af8082" providerId="ADAL" clId="{35DB26B1-920A-4FA7-AE5B-17ACDB6264A4}" dt="2022-09-30T20:32:28.137" v="1156" actId="255"/>
          <ac:spMkLst>
            <pc:docMk/>
            <pc:sldMk cId="3515518401" sldId="262"/>
            <ac:spMk id="27" creationId="{19802ABF-30B4-AE9B-4B71-38A0CFA3ED02}"/>
          </ac:spMkLst>
        </pc:spChg>
        <pc:grpChg chg="add mod">
          <ac:chgData name="Steve Shellhammer" userId="0e71f22d-ee3e-49c0-82ff-dbc290af8082" providerId="ADAL" clId="{35DB26B1-920A-4FA7-AE5B-17ACDB6264A4}" dt="2022-09-30T20:28:24.225" v="1038" actId="164"/>
          <ac:grpSpMkLst>
            <pc:docMk/>
            <pc:sldMk cId="3515518401" sldId="262"/>
            <ac:grpSpMk id="10" creationId="{76E50D29-891E-D2CB-522E-AFC73904ADC0}"/>
          </ac:grpSpMkLst>
        </pc:grpChg>
        <pc:grpChg chg="add mod">
          <ac:chgData name="Steve Shellhammer" userId="0e71f22d-ee3e-49c0-82ff-dbc290af8082" providerId="ADAL" clId="{35DB26B1-920A-4FA7-AE5B-17ACDB6264A4}" dt="2022-09-30T20:30:47.433" v="1060" actId="164"/>
          <ac:grpSpMkLst>
            <pc:docMk/>
            <pc:sldMk cId="3515518401" sldId="262"/>
            <ac:grpSpMk id="15" creationId="{4142A24B-3EB6-0DB6-9D91-AE9748434A97}"/>
          </ac:grpSpMkLst>
        </pc:grpChg>
        <pc:grpChg chg="add mod">
          <ac:chgData name="Steve Shellhammer" userId="0e71f22d-ee3e-49c0-82ff-dbc290af8082" providerId="ADAL" clId="{35DB26B1-920A-4FA7-AE5B-17ACDB6264A4}" dt="2022-09-30T20:32:49.328" v="1159" actId="1037"/>
          <ac:grpSpMkLst>
            <pc:docMk/>
            <pc:sldMk cId="3515518401" sldId="262"/>
            <ac:grpSpMk id="26" creationId="{C212C2CB-C40B-8459-33BD-2F27B8D30892}"/>
          </ac:grpSpMkLst>
        </pc:grpChg>
        <pc:picChg chg="add del mod">
          <ac:chgData name="Steve Shellhammer" userId="0e71f22d-ee3e-49c0-82ff-dbc290af8082" providerId="ADAL" clId="{35DB26B1-920A-4FA7-AE5B-17ACDB6264A4}" dt="2022-09-30T20:23:39.127" v="893"/>
          <ac:picMkLst>
            <pc:docMk/>
            <pc:sldMk cId="3515518401" sldId="262"/>
            <ac:picMk id="7" creationId="{36EA6D93-47F2-FE2B-8E87-E26527F116B5}"/>
          </ac:picMkLst>
        </pc:picChg>
        <pc:picChg chg="add mod">
          <ac:chgData name="Steve Shellhammer" userId="0e71f22d-ee3e-49c0-82ff-dbc290af8082" providerId="ADAL" clId="{35DB26B1-920A-4FA7-AE5B-17ACDB6264A4}" dt="2022-09-30T20:25:53.085" v="1019" actId="164"/>
          <ac:picMkLst>
            <pc:docMk/>
            <pc:sldMk cId="3515518401" sldId="262"/>
            <ac:picMk id="8" creationId="{6E3BA253-4459-7A92-D6E9-B6A780BB035D}"/>
          </ac:picMkLst>
        </pc:picChg>
        <pc:picChg chg="add mod">
          <ac:chgData name="Steve Shellhammer" userId="0e71f22d-ee3e-49c0-82ff-dbc290af8082" providerId="ADAL" clId="{35DB26B1-920A-4FA7-AE5B-17ACDB6264A4}" dt="2022-09-30T20:25:53.085" v="1019" actId="164"/>
          <ac:picMkLst>
            <pc:docMk/>
            <pc:sldMk cId="3515518401" sldId="262"/>
            <ac:picMk id="9" creationId="{8B21A22F-CDA5-C1F5-C395-2855658767FF}"/>
          </ac:picMkLst>
        </pc:picChg>
        <pc:cxnChg chg="add mod">
          <ac:chgData name="Steve Shellhammer" userId="0e71f22d-ee3e-49c0-82ff-dbc290af8082" providerId="ADAL" clId="{35DB26B1-920A-4FA7-AE5B-17ACDB6264A4}" dt="2022-09-30T20:30:47.433" v="1060" actId="164"/>
          <ac:cxnSpMkLst>
            <pc:docMk/>
            <pc:sldMk cId="3515518401" sldId="262"/>
            <ac:cxnSpMk id="17" creationId="{854741CF-626D-9A4B-A200-9B80E40103D6}"/>
          </ac:cxnSpMkLst>
        </pc:cxnChg>
        <pc:cxnChg chg="add mod">
          <ac:chgData name="Steve Shellhammer" userId="0e71f22d-ee3e-49c0-82ff-dbc290af8082" providerId="ADAL" clId="{35DB26B1-920A-4FA7-AE5B-17ACDB6264A4}" dt="2022-09-30T20:30:47.433" v="1060" actId="164"/>
          <ac:cxnSpMkLst>
            <pc:docMk/>
            <pc:sldMk cId="3515518401" sldId="262"/>
            <ac:cxnSpMk id="20" creationId="{1F0242DF-5AE9-59CF-15B4-C80E3559DFAE}"/>
          </ac:cxnSpMkLst>
        </pc:cxnChg>
        <pc:cxnChg chg="add mod">
          <ac:chgData name="Steve Shellhammer" userId="0e71f22d-ee3e-49c0-82ff-dbc290af8082" providerId="ADAL" clId="{35DB26B1-920A-4FA7-AE5B-17ACDB6264A4}" dt="2022-09-30T20:30:47.433" v="1060" actId="164"/>
          <ac:cxnSpMkLst>
            <pc:docMk/>
            <pc:sldMk cId="3515518401" sldId="262"/>
            <ac:cxnSpMk id="22" creationId="{0048EEA6-24F4-427B-49A1-243C44AC5E45}"/>
          </ac:cxnSpMkLst>
        </pc:cxnChg>
        <pc:cxnChg chg="add mod">
          <ac:chgData name="Steve Shellhammer" userId="0e71f22d-ee3e-49c0-82ff-dbc290af8082" providerId="ADAL" clId="{35DB26B1-920A-4FA7-AE5B-17ACDB6264A4}" dt="2022-09-30T20:30:47.433" v="1060" actId="164"/>
          <ac:cxnSpMkLst>
            <pc:docMk/>
            <pc:sldMk cId="3515518401" sldId="262"/>
            <ac:cxnSpMk id="24" creationId="{0205434C-71F1-F4A2-D06A-980FA09488B4}"/>
          </ac:cxnSpMkLst>
        </pc:cxnChg>
      </pc:sldChg>
      <pc:sldChg chg="modSp new del mod">
        <pc:chgData name="Steve Shellhammer" userId="0e71f22d-ee3e-49c0-82ff-dbc290af8082" providerId="ADAL" clId="{35DB26B1-920A-4FA7-AE5B-17ACDB6264A4}" dt="2022-09-30T20:32:04.186" v="1151" actId="47"/>
        <pc:sldMkLst>
          <pc:docMk/>
          <pc:sldMk cId="1093359391" sldId="263"/>
        </pc:sldMkLst>
        <pc:spChg chg="mod">
          <ac:chgData name="Steve Shellhammer" userId="0e71f22d-ee3e-49c0-82ff-dbc290af8082" providerId="ADAL" clId="{35DB26B1-920A-4FA7-AE5B-17ACDB6264A4}" dt="2022-09-30T20:31:26.825" v="1129" actId="14100"/>
          <ac:spMkLst>
            <pc:docMk/>
            <pc:sldMk cId="1093359391" sldId="263"/>
            <ac:spMk id="3" creationId="{D42FDA43-4A0A-22AF-2117-6EE1CF1AFAF0}"/>
          </ac:spMkLst>
        </pc:spChg>
      </pc:sldChg>
      <pc:sldChg chg="modSp new mod">
        <pc:chgData name="Steve Shellhammer" userId="0e71f22d-ee3e-49c0-82ff-dbc290af8082" providerId="ADAL" clId="{35DB26B1-920A-4FA7-AE5B-17ACDB6264A4}" dt="2022-09-30T20:34:47.424" v="1460" actId="20577"/>
        <pc:sldMkLst>
          <pc:docMk/>
          <pc:sldMk cId="1621048108" sldId="263"/>
        </pc:sldMkLst>
        <pc:spChg chg="mod">
          <ac:chgData name="Steve Shellhammer" userId="0e71f22d-ee3e-49c0-82ff-dbc290af8082" providerId="ADAL" clId="{35DB26B1-920A-4FA7-AE5B-17ACDB6264A4}" dt="2022-09-30T20:33:09.375" v="1167" actId="20577"/>
          <ac:spMkLst>
            <pc:docMk/>
            <pc:sldMk cId="1621048108" sldId="263"/>
            <ac:spMk id="2" creationId="{6BB311D3-321D-6559-2E41-3EEE3C1A70AC}"/>
          </ac:spMkLst>
        </pc:spChg>
        <pc:spChg chg="mod">
          <ac:chgData name="Steve Shellhammer" userId="0e71f22d-ee3e-49c0-82ff-dbc290af8082" providerId="ADAL" clId="{35DB26B1-920A-4FA7-AE5B-17ACDB6264A4}" dt="2022-09-30T20:34:47.424" v="1460" actId="20577"/>
          <ac:spMkLst>
            <pc:docMk/>
            <pc:sldMk cId="1621048108" sldId="263"/>
            <ac:spMk id="3" creationId="{54067F69-9EC9-399C-58DC-F76A3DAAC08A}"/>
          </ac:spMkLst>
        </pc:spChg>
      </pc:sldChg>
      <pc:sldChg chg="addSp modSp new mod">
        <pc:chgData name="Steve Shellhammer" userId="0e71f22d-ee3e-49c0-82ff-dbc290af8082" providerId="ADAL" clId="{35DB26B1-920A-4FA7-AE5B-17ACDB6264A4}" dt="2022-10-03T22:45:05.500" v="2081" actId="1076"/>
        <pc:sldMkLst>
          <pc:docMk/>
          <pc:sldMk cId="3307144013" sldId="264"/>
        </pc:sldMkLst>
        <pc:spChg chg="mod">
          <ac:chgData name="Steve Shellhammer" userId="0e71f22d-ee3e-49c0-82ff-dbc290af8082" providerId="ADAL" clId="{35DB26B1-920A-4FA7-AE5B-17ACDB6264A4}" dt="2022-10-03T22:42:53.457" v="1915" actId="14100"/>
          <ac:spMkLst>
            <pc:docMk/>
            <pc:sldMk cId="3307144013" sldId="264"/>
            <ac:spMk id="2" creationId="{690470AF-0858-DA40-CC69-0FCCA51C677D}"/>
          </ac:spMkLst>
        </pc:spChg>
        <pc:spChg chg="mod">
          <ac:chgData name="Steve Shellhammer" userId="0e71f22d-ee3e-49c0-82ff-dbc290af8082" providerId="ADAL" clId="{35DB26B1-920A-4FA7-AE5B-17ACDB6264A4}" dt="2022-10-03T22:42:50.512" v="1914" actId="1076"/>
          <ac:spMkLst>
            <pc:docMk/>
            <pc:sldMk cId="3307144013" sldId="264"/>
            <ac:spMk id="3" creationId="{AABF5EC9-0999-4195-9D45-455CC80681C7}"/>
          </ac:spMkLst>
        </pc:spChg>
        <pc:graphicFrameChg chg="add mod modGraphic">
          <ac:chgData name="Steve Shellhammer" userId="0e71f22d-ee3e-49c0-82ff-dbc290af8082" providerId="ADAL" clId="{35DB26B1-920A-4FA7-AE5B-17ACDB6264A4}" dt="2022-10-03T22:45:05.500" v="2081" actId="1076"/>
          <ac:graphicFrameMkLst>
            <pc:docMk/>
            <pc:sldMk cId="3307144013" sldId="264"/>
            <ac:graphicFrameMk id="7" creationId="{852F2CCA-BFB3-325B-EEEF-CA50865384EF}"/>
          </ac:graphicFrameMkLst>
        </pc:graphicFrameChg>
      </pc:sldChg>
      <pc:sldChg chg="addSp delSp modSp new del mod">
        <pc:chgData name="Steve Shellhammer" userId="0e71f22d-ee3e-49c0-82ff-dbc290af8082" providerId="ADAL" clId="{35DB26B1-920A-4FA7-AE5B-17ACDB6264A4}" dt="2022-10-03T22:45:10.093" v="2082" actId="47"/>
        <pc:sldMkLst>
          <pc:docMk/>
          <pc:sldMk cId="788680959" sldId="265"/>
        </pc:sldMkLst>
        <pc:spChg chg="del">
          <ac:chgData name="Steve Shellhammer" userId="0e71f22d-ee3e-49c0-82ff-dbc290af8082" providerId="ADAL" clId="{35DB26B1-920A-4FA7-AE5B-17ACDB6264A4}" dt="2022-10-03T22:43:14.941" v="1917" actId="3680"/>
          <ac:spMkLst>
            <pc:docMk/>
            <pc:sldMk cId="788680959" sldId="265"/>
            <ac:spMk id="3" creationId="{C9B1483E-B592-147E-FCC5-22EEA1D7484E}"/>
          </ac:spMkLst>
        </pc:spChg>
        <pc:graphicFrameChg chg="add mod ord modGraphic">
          <ac:chgData name="Steve Shellhammer" userId="0e71f22d-ee3e-49c0-82ff-dbc290af8082" providerId="ADAL" clId="{35DB26B1-920A-4FA7-AE5B-17ACDB6264A4}" dt="2022-10-03T22:44:41.328" v="2077" actId="20577"/>
          <ac:graphicFrameMkLst>
            <pc:docMk/>
            <pc:sldMk cId="788680959" sldId="265"/>
            <ac:graphicFrameMk id="7" creationId="{EB8F47DE-8F48-D955-342F-37A2DF3F6CD6}"/>
          </ac:graphicFrameMkLst>
        </pc:graphicFrame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76FE10CB-41BE-43D4-AC25-0AAE889FFF8A}"/>
    <pc:docChg chg="custSel addSld delSld modSld modMainMaster">
      <pc:chgData name="Steve Shellhammer" userId="0e71f22d-ee3e-49c0-82ff-dbc290af8082" providerId="ADAL" clId="{76FE10CB-41BE-43D4-AC25-0AAE889FFF8A}" dt="2022-03-03T17:16:02.751" v="1674" actId="20577"/>
      <pc:docMkLst>
        <pc:docMk/>
      </pc:docMkLst>
      <pc:sldChg chg="modSp mod">
        <pc:chgData name="Steve Shellhammer" userId="0e71f22d-ee3e-49c0-82ff-dbc290af8082" providerId="ADAL" clId="{76FE10CB-41BE-43D4-AC25-0AAE889FFF8A}" dt="2022-03-03T17:14:57.790" v="1666" actId="20577"/>
        <pc:sldMkLst>
          <pc:docMk/>
          <pc:sldMk cId="0" sldId="256"/>
        </pc:sldMkLst>
        <pc:spChg chg="mod">
          <ac:chgData name="Steve Shellhammer" userId="0e71f22d-ee3e-49c0-82ff-dbc290af8082" providerId="ADAL" clId="{76FE10CB-41BE-43D4-AC25-0AAE889FFF8A}" dt="2022-03-03T17:14:57.790" v="1666" actId="20577"/>
          <ac:spMkLst>
            <pc:docMk/>
            <pc:sldMk cId="0" sldId="256"/>
            <ac:spMk id="3074" creationId="{00000000-0000-0000-0000-000000000000}"/>
          </ac:spMkLst>
        </pc:spChg>
      </pc:sldChg>
      <pc:sldChg chg="modSp mod">
        <pc:chgData name="Steve Shellhammer" userId="0e71f22d-ee3e-49c0-82ff-dbc290af8082" providerId="ADAL" clId="{76FE10CB-41BE-43D4-AC25-0AAE889FFF8A}" dt="2022-02-28T20:58:32.710" v="1650" actId="6549"/>
        <pc:sldMkLst>
          <pc:docMk/>
          <pc:sldMk cId="4069668031" sldId="257"/>
        </pc:sldMkLst>
        <pc:spChg chg="mod">
          <ac:chgData name="Steve Shellhammer" userId="0e71f22d-ee3e-49c0-82ff-dbc290af8082" providerId="ADAL" clId="{76FE10CB-41BE-43D4-AC25-0AAE889FFF8A}" dt="2022-02-28T20:58:32.710" v="1650" actId="6549"/>
          <ac:spMkLst>
            <pc:docMk/>
            <pc:sldMk cId="4069668031" sldId="257"/>
            <ac:spMk id="3" creationId="{BADAA4CC-3C74-43CC-B281-1107AAF576E7}"/>
          </ac:spMkLst>
        </pc:spChg>
      </pc:sldChg>
      <pc:sldChg chg="modSp del mod">
        <pc:chgData name="Steve Shellhammer" userId="0e71f22d-ee3e-49c0-82ff-dbc290af8082" providerId="ADAL" clId="{76FE10CB-41BE-43D4-AC25-0AAE889FFF8A}" dt="2022-02-26T18:26:58.417" v="1649" actId="47"/>
        <pc:sldMkLst>
          <pc:docMk/>
          <pc:sldMk cId="2229100604" sldId="260"/>
        </pc:sldMkLst>
        <pc:spChg chg="mod">
          <ac:chgData name="Steve Shellhammer" userId="0e71f22d-ee3e-49c0-82ff-dbc290af8082" providerId="ADAL" clId="{76FE10CB-41BE-43D4-AC25-0AAE889FFF8A}" dt="2022-02-25T22:00:29.448" v="597" actId="14100"/>
          <ac:spMkLst>
            <pc:docMk/>
            <pc:sldMk cId="2229100604" sldId="260"/>
            <ac:spMk id="2" creationId="{4040FD2F-58BC-4659-B240-C0DDF57BE353}"/>
          </ac:spMkLst>
        </pc:spChg>
        <pc:spChg chg="mod">
          <ac:chgData name="Steve Shellhammer" userId="0e71f22d-ee3e-49c0-82ff-dbc290af8082" providerId="ADAL" clId="{76FE10CB-41BE-43D4-AC25-0AAE889FFF8A}" dt="2022-02-25T23:01:45.536" v="618" actId="20577"/>
          <ac:spMkLst>
            <pc:docMk/>
            <pc:sldMk cId="2229100604" sldId="260"/>
            <ac:spMk id="3" creationId="{DE896106-F56C-484F-8808-3D72CC7C43E7}"/>
          </ac:spMkLst>
        </pc:spChg>
      </pc:sldChg>
      <pc:sldChg chg="modSp mod">
        <pc:chgData name="Steve Shellhammer" userId="0e71f22d-ee3e-49c0-82ff-dbc290af8082" providerId="ADAL" clId="{76FE10CB-41BE-43D4-AC25-0AAE889FFF8A}" dt="2022-02-03T21:18:36.058" v="433" actId="1036"/>
        <pc:sldMkLst>
          <pc:docMk/>
          <pc:sldMk cId="753744538" sldId="266"/>
        </pc:sldMkLst>
        <pc:spChg chg="mod">
          <ac:chgData name="Steve Shellhammer" userId="0e71f22d-ee3e-49c0-82ff-dbc290af8082" providerId="ADAL" clId="{76FE10CB-41BE-43D4-AC25-0AAE889FFF8A}" dt="2022-02-03T21:17:20.952" v="409" actId="14100"/>
          <ac:spMkLst>
            <pc:docMk/>
            <pc:sldMk cId="753744538" sldId="266"/>
            <ac:spMk id="2" creationId="{2DBC8A5E-136B-403F-8C3C-7A77117821B6}"/>
          </ac:spMkLst>
        </pc:spChg>
        <pc:graphicFrameChg chg="mod modGraphic">
          <ac:chgData name="Steve Shellhammer" userId="0e71f22d-ee3e-49c0-82ff-dbc290af8082" providerId="ADAL" clId="{76FE10CB-41BE-43D4-AC25-0AAE889FFF8A}" dt="2022-02-03T21:18:36.058" v="433" actId="1036"/>
          <ac:graphicFrameMkLst>
            <pc:docMk/>
            <pc:sldMk cId="753744538" sldId="266"/>
            <ac:graphicFrameMk id="7" creationId="{A6AC749E-3067-4FC2-8188-27677AB98CC0}"/>
          </ac:graphicFrameMkLst>
        </pc:graphicFrameChg>
      </pc:sldChg>
      <pc:sldChg chg="del">
        <pc:chgData name="Steve Shellhammer" userId="0e71f22d-ee3e-49c0-82ff-dbc290af8082" providerId="ADAL" clId="{76FE10CB-41BE-43D4-AC25-0AAE889FFF8A}" dt="2022-02-26T18:26:58.417" v="1649" actId="47"/>
        <pc:sldMkLst>
          <pc:docMk/>
          <pc:sldMk cId="2051032734" sldId="267"/>
        </pc:sldMkLst>
      </pc:sldChg>
      <pc:sldChg chg="modSp new mod">
        <pc:chgData name="Steve Shellhammer" userId="0e71f22d-ee3e-49c0-82ff-dbc290af8082" providerId="ADAL" clId="{76FE10CB-41BE-43D4-AC25-0AAE889FFF8A}" dt="2022-02-28T20:59:04.865" v="1662" actId="20577"/>
        <pc:sldMkLst>
          <pc:docMk/>
          <pc:sldMk cId="4225332199" sldId="274"/>
        </pc:sldMkLst>
        <pc:spChg chg="mod">
          <ac:chgData name="Steve Shellhammer" userId="0e71f22d-ee3e-49c0-82ff-dbc290af8082" providerId="ADAL" clId="{76FE10CB-41BE-43D4-AC25-0AAE889FFF8A}" dt="2022-02-26T18:25:42.821" v="1493" actId="14100"/>
          <ac:spMkLst>
            <pc:docMk/>
            <pc:sldMk cId="4225332199" sldId="274"/>
            <ac:spMk id="2" creationId="{FD1EA140-68F6-4CF7-81EB-A22B866E9DB3}"/>
          </ac:spMkLst>
        </pc:spChg>
        <pc:spChg chg="mod">
          <ac:chgData name="Steve Shellhammer" userId="0e71f22d-ee3e-49c0-82ff-dbc290af8082" providerId="ADAL" clId="{76FE10CB-41BE-43D4-AC25-0AAE889FFF8A}" dt="2022-02-28T20:59:04.865" v="1662" actId="20577"/>
          <ac:spMkLst>
            <pc:docMk/>
            <pc:sldMk cId="4225332199" sldId="274"/>
            <ac:spMk id="3" creationId="{C62793B5-F6A5-479B-B8AE-739BA90DE7DD}"/>
          </ac:spMkLst>
        </pc:spChg>
      </pc:sldChg>
      <pc:sldChg chg="modSp new mod">
        <pc:chgData name="Steve Shellhammer" userId="0e71f22d-ee3e-49c0-82ff-dbc290af8082" providerId="ADAL" clId="{76FE10CB-41BE-43D4-AC25-0AAE889FFF8A}" dt="2022-02-26T18:26:51.533" v="1648" actId="20577"/>
        <pc:sldMkLst>
          <pc:docMk/>
          <pc:sldMk cId="1114488751" sldId="275"/>
        </pc:sldMkLst>
        <pc:spChg chg="mod">
          <ac:chgData name="Steve Shellhammer" userId="0e71f22d-ee3e-49c0-82ff-dbc290af8082" providerId="ADAL" clId="{76FE10CB-41BE-43D4-AC25-0AAE889FFF8A}" dt="2022-02-26T18:26:13.785" v="1508" actId="20577"/>
          <ac:spMkLst>
            <pc:docMk/>
            <pc:sldMk cId="1114488751" sldId="275"/>
            <ac:spMk id="2" creationId="{121ACE0D-6D2A-4A69-AFAD-CB8FC8D9BE66}"/>
          </ac:spMkLst>
        </pc:spChg>
        <pc:spChg chg="mod">
          <ac:chgData name="Steve Shellhammer" userId="0e71f22d-ee3e-49c0-82ff-dbc290af8082" providerId="ADAL" clId="{76FE10CB-41BE-43D4-AC25-0AAE889FFF8A}" dt="2022-02-26T18:26:51.533" v="1648" actId="20577"/>
          <ac:spMkLst>
            <pc:docMk/>
            <pc:sldMk cId="1114488751" sldId="275"/>
            <ac:spMk id="3" creationId="{775076E0-3462-40CC-BA1E-68787EE358EB}"/>
          </ac:spMkLst>
        </pc:spChg>
      </pc:sldChg>
      <pc:sldMasterChg chg="modSldLayout">
        <pc:chgData name="Steve Shellhammer" userId="0e71f22d-ee3e-49c0-82ff-dbc290af8082" providerId="ADAL" clId="{76FE10CB-41BE-43D4-AC25-0AAE889FFF8A}" dt="2022-03-03T17:16:02.751" v="1674" actId="20577"/>
        <pc:sldMasterMkLst>
          <pc:docMk/>
          <pc:sldMasterMk cId="0" sldId="2147483648"/>
        </pc:sldMasterMkLst>
        <pc:sldLayoutChg chg="modSp mod">
          <pc:chgData name="Steve Shellhammer" userId="0e71f22d-ee3e-49c0-82ff-dbc290af8082" providerId="ADAL" clId="{76FE10CB-41BE-43D4-AC25-0AAE889FFF8A}" dt="2022-03-03T17:16:02.751" v="1674" actId="20577"/>
          <pc:sldLayoutMkLst>
            <pc:docMk/>
            <pc:sldMasterMk cId="0" sldId="2147483648"/>
            <pc:sldLayoutMk cId="0" sldId="2147483650"/>
          </pc:sldLayoutMkLst>
          <pc:spChg chg="mod">
            <ac:chgData name="Steve Shellhammer" userId="0e71f22d-ee3e-49c0-82ff-dbc290af8082" providerId="ADAL" clId="{76FE10CB-41BE-43D4-AC25-0AAE889FFF8A}" dt="2022-03-03T17:16:02.751" v="167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D5007B22-07D5-4C79-A08E-32E24BABB2EF}"/>
    <pc:docChg chg="custSel addSld delSld modSld modMainMaster">
      <pc:chgData name="Steve Shellhammer" userId="0e71f22d-ee3e-49c0-82ff-dbc290af8082" providerId="ADAL" clId="{D5007B22-07D5-4C79-A08E-32E24BABB2EF}" dt="2022-12-14T00:54:29.436" v="1585" actId="1076"/>
      <pc:docMkLst>
        <pc:docMk/>
      </pc:docMkLst>
      <pc:sldChg chg="modSp mod">
        <pc:chgData name="Steve Shellhammer" userId="0e71f22d-ee3e-49c0-82ff-dbc290af8082" providerId="ADAL" clId="{D5007B22-07D5-4C79-A08E-32E24BABB2EF}" dt="2022-12-09T01:49:44.221" v="25" actId="20577"/>
        <pc:sldMkLst>
          <pc:docMk/>
          <pc:sldMk cId="0" sldId="256"/>
        </pc:sldMkLst>
        <pc:spChg chg="mod">
          <ac:chgData name="Steve Shellhammer" userId="0e71f22d-ee3e-49c0-82ff-dbc290af8082" providerId="ADAL" clId="{D5007B22-07D5-4C79-A08E-32E24BABB2EF}" dt="2022-12-09T01:49:44.221" v="25" actId="20577"/>
          <ac:spMkLst>
            <pc:docMk/>
            <pc:sldMk cId="0" sldId="256"/>
            <ac:spMk id="9" creationId="{0E31A46A-2C9E-3C6E-1BCA-1D63DB6F5F0E}"/>
          </ac:spMkLst>
        </pc:spChg>
      </pc:sldChg>
      <pc:sldChg chg="del">
        <pc:chgData name="Steve Shellhammer" userId="0e71f22d-ee3e-49c0-82ff-dbc290af8082" providerId="ADAL" clId="{D5007B22-07D5-4C79-A08E-32E24BABB2EF}" dt="2022-12-12T20:53:29.153" v="1496" actId="47"/>
        <pc:sldMkLst>
          <pc:docMk/>
          <pc:sldMk cId="4069668031" sldId="257"/>
        </pc:sldMkLst>
      </pc:sldChg>
      <pc:sldChg chg="del">
        <pc:chgData name="Steve Shellhammer" userId="0e71f22d-ee3e-49c0-82ff-dbc290af8082" providerId="ADAL" clId="{D5007B22-07D5-4C79-A08E-32E24BABB2EF}" dt="2022-12-12T20:53:29.153" v="1496" actId="47"/>
        <pc:sldMkLst>
          <pc:docMk/>
          <pc:sldMk cId="784949654" sldId="259"/>
        </pc:sldMkLst>
      </pc:sldChg>
      <pc:sldChg chg="del">
        <pc:chgData name="Steve Shellhammer" userId="0e71f22d-ee3e-49c0-82ff-dbc290af8082" providerId="ADAL" clId="{D5007B22-07D5-4C79-A08E-32E24BABB2EF}" dt="2022-12-12T20:53:29.153" v="1496" actId="47"/>
        <pc:sldMkLst>
          <pc:docMk/>
          <pc:sldMk cId="3964755626" sldId="260"/>
        </pc:sldMkLst>
      </pc:sldChg>
      <pc:sldChg chg="del">
        <pc:chgData name="Steve Shellhammer" userId="0e71f22d-ee3e-49c0-82ff-dbc290af8082" providerId="ADAL" clId="{D5007B22-07D5-4C79-A08E-32E24BABB2EF}" dt="2022-12-12T20:53:29.153" v="1496" actId="47"/>
        <pc:sldMkLst>
          <pc:docMk/>
          <pc:sldMk cId="204394396" sldId="261"/>
        </pc:sldMkLst>
      </pc:sldChg>
      <pc:sldChg chg="del">
        <pc:chgData name="Steve Shellhammer" userId="0e71f22d-ee3e-49c0-82ff-dbc290af8082" providerId="ADAL" clId="{D5007B22-07D5-4C79-A08E-32E24BABB2EF}" dt="2022-12-12T20:53:29.153" v="1496" actId="47"/>
        <pc:sldMkLst>
          <pc:docMk/>
          <pc:sldMk cId="3515518401" sldId="262"/>
        </pc:sldMkLst>
      </pc:sldChg>
      <pc:sldChg chg="del">
        <pc:chgData name="Steve Shellhammer" userId="0e71f22d-ee3e-49c0-82ff-dbc290af8082" providerId="ADAL" clId="{D5007B22-07D5-4C79-A08E-32E24BABB2EF}" dt="2022-12-12T20:53:29.153" v="1496" actId="47"/>
        <pc:sldMkLst>
          <pc:docMk/>
          <pc:sldMk cId="1621048108" sldId="263"/>
        </pc:sldMkLst>
      </pc:sldChg>
      <pc:sldChg chg="del">
        <pc:chgData name="Steve Shellhammer" userId="0e71f22d-ee3e-49c0-82ff-dbc290af8082" providerId="ADAL" clId="{D5007B22-07D5-4C79-A08E-32E24BABB2EF}" dt="2022-12-12T20:53:29.153" v="1496" actId="47"/>
        <pc:sldMkLst>
          <pc:docMk/>
          <pc:sldMk cId="3315497644" sldId="265"/>
        </pc:sldMkLst>
      </pc:sldChg>
      <pc:sldChg chg="del">
        <pc:chgData name="Steve Shellhammer" userId="0e71f22d-ee3e-49c0-82ff-dbc290af8082" providerId="ADAL" clId="{D5007B22-07D5-4C79-A08E-32E24BABB2EF}" dt="2022-12-12T20:53:29.153" v="1496" actId="47"/>
        <pc:sldMkLst>
          <pc:docMk/>
          <pc:sldMk cId="1739053249" sldId="266"/>
        </pc:sldMkLst>
      </pc:sldChg>
      <pc:sldChg chg="del">
        <pc:chgData name="Steve Shellhammer" userId="0e71f22d-ee3e-49c0-82ff-dbc290af8082" providerId="ADAL" clId="{D5007B22-07D5-4C79-A08E-32E24BABB2EF}" dt="2022-12-12T20:53:29.153" v="1496" actId="47"/>
        <pc:sldMkLst>
          <pc:docMk/>
          <pc:sldMk cId="3677123371" sldId="267"/>
        </pc:sldMkLst>
      </pc:sldChg>
      <pc:sldChg chg="modSp new del mod">
        <pc:chgData name="Steve Shellhammer" userId="0e71f22d-ee3e-49c0-82ff-dbc290af8082" providerId="ADAL" clId="{D5007B22-07D5-4C79-A08E-32E24BABB2EF}" dt="2022-12-12T20:53:29.153" v="1496" actId="47"/>
        <pc:sldMkLst>
          <pc:docMk/>
          <pc:sldMk cId="3026386524" sldId="268"/>
        </pc:sldMkLst>
        <pc:spChg chg="mod">
          <ac:chgData name="Steve Shellhammer" userId="0e71f22d-ee3e-49c0-82ff-dbc290af8082" providerId="ADAL" clId="{D5007B22-07D5-4C79-A08E-32E24BABB2EF}" dt="2022-12-09T01:52:08.758" v="55" actId="20577"/>
          <ac:spMkLst>
            <pc:docMk/>
            <pc:sldMk cId="3026386524" sldId="268"/>
            <ac:spMk id="2" creationId="{6E130B1F-DB58-4FE5-9B42-44C6903EA737}"/>
          </ac:spMkLst>
        </pc:spChg>
      </pc:sldChg>
      <pc:sldChg chg="modSp new mod">
        <pc:chgData name="Steve Shellhammer" userId="0e71f22d-ee3e-49c0-82ff-dbc290af8082" providerId="ADAL" clId="{D5007B22-07D5-4C79-A08E-32E24BABB2EF}" dt="2022-12-12T21:06:07.282" v="1514" actId="1076"/>
        <pc:sldMkLst>
          <pc:docMk/>
          <pc:sldMk cId="4262401569" sldId="269"/>
        </pc:sldMkLst>
        <pc:spChg chg="mod">
          <ac:chgData name="Steve Shellhammer" userId="0e71f22d-ee3e-49c0-82ff-dbc290af8082" providerId="ADAL" clId="{D5007B22-07D5-4C79-A08E-32E24BABB2EF}" dt="2022-12-09T01:52:19.440" v="66" actId="20577"/>
          <ac:spMkLst>
            <pc:docMk/>
            <pc:sldMk cId="4262401569" sldId="269"/>
            <ac:spMk id="2" creationId="{6AB0CEC8-61CE-4221-9915-956C933539DC}"/>
          </ac:spMkLst>
        </pc:spChg>
        <pc:spChg chg="mod">
          <ac:chgData name="Steve Shellhammer" userId="0e71f22d-ee3e-49c0-82ff-dbc290af8082" providerId="ADAL" clId="{D5007B22-07D5-4C79-A08E-32E24BABB2EF}" dt="2022-12-12T21:06:07.282" v="1514" actId="1076"/>
          <ac:spMkLst>
            <pc:docMk/>
            <pc:sldMk cId="4262401569" sldId="269"/>
            <ac:spMk id="3" creationId="{BB8B3D34-7487-4EB2-ADBB-A1B8752902F5}"/>
          </ac:spMkLst>
        </pc:spChg>
      </pc:sldChg>
      <pc:sldChg chg="modSp new mod">
        <pc:chgData name="Steve Shellhammer" userId="0e71f22d-ee3e-49c0-82ff-dbc290af8082" providerId="ADAL" clId="{D5007B22-07D5-4C79-A08E-32E24BABB2EF}" dt="2022-12-12T20:54:05.161" v="1497" actId="255"/>
        <pc:sldMkLst>
          <pc:docMk/>
          <pc:sldMk cId="2787983708" sldId="270"/>
        </pc:sldMkLst>
        <pc:spChg chg="mod">
          <ac:chgData name="Steve Shellhammer" userId="0e71f22d-ee3e-49c0-82ff-dbc290af8082" providerId="ADAL" clId="{D5007B22-07D5-4C79-A08E-32E24BABB2EF}" dt="2022-12-09T01:52:53.655" v="81" actId="20577"/>
          <ac:spMkLst>
            <pc:docMk/>
            <pc:sldMk cId="2787983708" sldId="270"/>
            <ac:spMk id="2" creationId="{818742BA-7DD3-4213-B341-690458357F53}"/>
          </ac:spMkLst>
        </pc:spChg>
        <pc:spChg chg="mod">
          <ac:chgData name="Steve Shellhammer" userId="0e71f22d-ee3e-49c0-82ff-dbc290af8082" providerId="ADAL" clId="{D5007B22-07D5-4C79-A08E-32E24BABB2EF}" dt="2022-12-12T20:54:05.161" v="1497" actId="255"/>
          <ac:spMkLst>
            <pc:docMk/>
            <pc:sldMk cId="2787983708" sldId="270"/>
            <ac:spMk id="3" creationId="{D1062616-72FC-4B02-8FFE-6A30F641D32E}"/>
          </ac:spMkLst>
        </pc:spChg>
      </pc:sldChg>
      <pc:sldChg chg="addSp delSp modSp new mod">
        <pc:chgData name="Steve Shellhammer" userId="0e71f22d-ee3e-49c0-82ff-dbc290af8082" providerId="ADAL" clId="{D5007B22-07D5-4C79-A08E-32E24BABB2EF}" dt="2022-12-09T02:01:46.108" v="788" actId="1076"/>
        <pc:sldMkLst>
          <pc:docMk/>
          <pc:sldMk cId="4158661714" sldId="271"/>
        </pc:sldMkLst>
        <pc:spChg chg="mod">
          <ac:chgData name="Steve Shellhammer" userId="0e71f22d-ee3e-49c0-82ff-dbc290af8082" providerId="ADAL" clId="{D5007B22-07D5-4C79-A08E-32E24BABB2EF}" dt="2022-12-09T01:59:24.548" v="780" actId="20577"/>
          <ac:spMkLst>
            <pc:docMk/>
            <pc:sldMk cId="4158661714" sldId="271"/>
            <ac:spMk id="2" creationId="{4C87789D-8AA8-442D-ADB3-6B19287CF301}"/>
          </ac:spMkLst>
        </pc:spChg>
        <pc:spChg chg="del">
          <ac:chgData name="Steve Shellhammer" userId="0e71f22d-ee3e-49c0-82ff-dbc290af8082" providerId="ADAL" clId="{D5007B22-07D5-4C79-A08E-32E24BABB2EF}" dt="2022-12-09T01:59:28.931" v="781" actId="478"/>
          <ac:spMkLst>
            <pc:docMk/>
            <pc:sldMk cId="4158661714" sldId="271"/>
            <ac:spMk id="3" creationId="{BCE916D2-D53F-474E-9EB8-41ACE46B412E}"/>
          </ac:spMkLst>
        </pc:spChg>
        <pc:picChg chg="add mod">
          <ac:chgData name="Steve Shellhammer" userId="0e71f22d-ee3e-49c0-82ff-dbc290af8082" providerId="ADAL" clId="{D5007B22-07D5-4C79-A08E-32E24BABB2EF}" dt="2022-12-09T02:01:06.599" v="784" actId="1076"/>
          <ac:picMkLst>
            <pc:docMk/>
            <pc:sldMk cId="4158661714" sldId="271"/>
            <ac:picMk id="7" creationId="{8309D040-36E1-4165-A4D4-00A8109BAF09}"/>
          </ac:picMkLst>
        </pc:picChg>
        <pc:picChg chg="add mod">
          <ac:chgData name="Steve Shellhammer" userId="0e71f22d-ee3e-49c0-82ff-dbc290af8082" providerId="ADAL" clId="{D5007B22-07D5-4C79-A08E-32E24BABB2EF}" dt="2022-12-09T02:01:46.108" v="788" actId="1076"/>
          <ac:picMkLst>
            <pc:docMk/>
            <pc:sldMk cId="4158661714" sldId="271"/>
            <ac:picMk id="8" creationId="{135529EC-F4F8-463D-91C3-66D8667E247E}"/>
          </ac:picMkLst>
        </pc:picChg>
      </pc:sldChg>
      <pc:sldChg chg="modSp new mod">
        <pc:chgData name="Steve Shellhammer" userId="0e71f22d-ee3e-49c0-82ff-dbc290af8082" providerId="ADAL" clId="{D5007B22-07D5-4C79-A08E-32E24BABB2EF}" dt="2022-12-12T20:45:07.687" v="1298" actId="313"/>
        <pc:sldMkLst>
          <pc:docMk/>
          <pc:sldMk cId="2164932419" sldId="272"/>
        </pc:sldMkLst>
        <pc:spChg chg="mod">
          <ac:chgData name="Steve Shellhammer" userId="0e71f22d-ee3e-49c0-82ff-dbc290af8082" providerId="ADAL" clId="{D5007B22-07D5-4C79-A08E-32E24BABB2EF}" dt="2022-12-12T20:41:58.377" v="914" actId="20577"/>
          <ac:spMkLst>
            <pc:docMk/>
            <pc:sldMk cId="2164932419" sldId="272"/>
            <ac:spMk id="2" creationId="{EF3C49FF-A3F4-4788-AC2A-E5B7DD915277}"/>
          </ac:spMkLst>
        </pc:spChg>
        <pc:spChg chg="mod">
          <ac:chgData name="Steve Shellhammer" userId="0e71f22d-ee3e-49c0-82ff-dbc290af8082" providerId="ADAL" clId="{D5007B22-07D5-4C79-A08E-32E24BABB2EF}" dt="2022-12-12T20:45:07.687" v="1298" actId="313"/>
          <ac:spMkLst>
            <pc:docMk/>
            <pc:sldMk cId="2164932419" sldId="272"/>
            <ac:spMk id="3" creationId="{17258D10-E9CF-4E7D-9414-7365BF555894}"/>
          </ac:spMkLst>
        </pc:spChg>
      </pc:sldChg>
      <pc:sldChg chg="addSp delSp modSp new mod">
        <pc:chgData name="Steve Shellhammer" userId="0e71f22d-ee3e-49c0-82ff-dbc290af8082" providerId="ADAL" clId="{D5007B22-07D5-4C79-A08E-32E24BABB2EF}" dt="2022-12-14T00:54:29.436" v="1585" actId="1076"/>
        <pc:sldMkLst>
          <pc:docMk/>
          <pc:sldMk cId="3334191385" sldId="273"/>
        </pc:sldMkLst>
        <pc:spChg chg="mod">
          <ac:chgData name="Steve Shellhammer" userId="0e71f22d-ee3e-49c0-82ff-dbc290af8082" providerId="ADAL" clId="{D5007B22-07D5-4C79-A08E-32E24BABB2EF}" dt="2022-12-14T00:53:20.044" v="1562" actId="14100"/>
          <ac:spMkLst>
            <pc:docMk/>
            <pc:sldMk cId="3334191385" sldId="273"/>
            <ac:spMk id="2" creationId="{ED948EBE-66F5-4AF9-80B1-8930BB4593EE}"/>
          </ac:spMkLst>
        </pc:spChg>
        <pc:spChg chg="del">
          <ac:chgData name="Steve Shellhammer" userId="0e71f22d-ee3e-49c0-82ff-dbc290af8082" providerId="ADAL" clId="{D5007B22-07D5-4C79-A08E-32E24BABB2EF}" dt="2022-12-12T20:46:03.922" v="1326" actId="3680"/>
          <ac:spMkLst>
            <pc:docMk/>
            <pc:sldMk cId="3334191385" sldId="273"/>
            <ac:spMk id="3" creationId="{427ECCD0-ADBA-498F-A072-9D068099CCEA}"/>
          </ac:spMkLst>
        </pc:spChg>
        <pc:graphicFrameChg chg="add mod ord modGraphic">
          <ac:chgData name="Steve Shellhammer" userId="0e71f22d-ee3e-49c0-82ff-dbc290af8082" providerId="ADAL" clId="{D5007B22-07D5-4C79-A08E-32E24BABB2EF}" dt="2022-12-14T00:53:56.950" v="1572" actId="113"/>
          <ac:graphicFrameMkLst>
            <pc:docMk/>
            <pc:sldMk cId="3334191385" sldId="273"/>
            <ac:graphicFrameMk id="7" creationId="{56836643-1A70-4FF8-931E-DCB7C6F13DE0}"/>
          </ac:graphicFrameMkLst>
        </pc:graphicFrameChg>
        <pc:picChg chg="add mod">
          <ac:chgData name="Steve Shellhammer" userId="0e71f22d-ee3e-49c0-82ff-dbc290af8082" providerId="ADAL" clId="{D5007B22-07D5-4C79-A08E-32E24BABB2EF}" dt="2022-12-14T00:54:25.895" v="1583" actId="1076"/>
          <ac:picMkLst>
            <pc:docMk/>
            <pc:sldMk cId="3334191385" sldId="273"/>
            <ac:picMk id="8" creationId="{C4EC95F5-09AC-44A1-8F15-E87FA1EC31C3}"/>
          </ac:picMkLst>
        </pc:picChg>
        <pc:picChg chg="add mod">
          <ac:chgData name="Steve Shellhammer" userId="0e71f22d-ee3e-49c0-82ff-dbc290af8082" providerId="ADAL" clId="{D5007B22-07D5-4C79-A08E-32E24BABB2EF}" dt="2022-12-14T00:54:29.436" v="1585" actId="1076"/>
          <ac:picMkLst>
            <pc:docMk/>
            <pc:sldMk cId="3334191385" sldId="273"/>
            <ac:picMk id="9" creationId="{D68547DB-43F4-4936-AFEF-DE40421C0B89}"/>
          </ac:picMkLst>
        </pc:picChg>
      </pc:sldChg>
      <pc:sldMasterChg chg="modSldLayout">
        <pc:chgData name="Steve Shellhammer" userId="0e71f22d-ee3e-49c0-82ff-dbc290af8082" providerId="ADAL" clId="{D5007B22-07D5-4C79-A08E-32E24BABB2EF}" dt="2022-12-09T01:50:40.519" v="33" actId="20577"/>
        <pc:sldMasterMkLst>
          <pc:docMk/>
          <pc:sldMasterMk cId="0" sldId="2147483648"/>
        </pc:sldMasterMkLst>
        <pc:sldLayoutChg chg="modSp mod">
          <pc:chgData name="Steve Shellhammer" userId="0e71f22d-ee3e-49c0-82ff-dbc290af8082" providerId="ADAL" clId="{D5007B22-07D5-4C79-A08E-32E24BABB2EF}" dt="2022-12-09T01:50:40.519" v="33" actId="20577"/>
          <pc:sldLayoutMkLst>
            <pc:docMk/>
            <pc:sldMasterMk cId="0" sldId="2147483648"/>
            <pc:sldLayoutMk cId="0" sldId="2147483650"/>
          </pc:sldLayoutMkLst>
          <pc:spChg chg="mod">
            <ac:chgData name="Steve Shellhammer" userId="0e71f22d-ee3e-49c0-82ff-dbc290af8082" providerId="ADAL" clId="{D5007B22-07D5-4C79-A08E-32E24BABB2EF}" dt="2022-12-09T01:50:40.519" v="33"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754C8E31-22D4-4550-ADAD-FDB7A22B0696}"/>
    <pc:docChg chg="custSel delSld modSld modMainMaster">
      <pc:chgData name="Steve Shellhammer" userId="0e71f22d-ee3e-49c0-82ff-dbc290af8082" providerId="ADAL" clId="{754C8E31-22D4-4550-ADAD-FDB7A22B0696}" dt="2022-11-11T18:49:16.754" v="93" actId="20577"/>
      <pc:docMkLst>
        <pc:docMk/>
      </pc:docMkLst>
      <pc:sldChg chg="modSp mod">
        <pc:chgData name="Steve Shellhammer" userId="0e71f22d-ee3e-49c0-82ff-dbc290af8082" providerId="ADAL" clId="{754C8E31-22D4-4550-ADAD-FDB7A22B0696}" dt="2022-11-08T14:42:34.810" v="21" actId="20577"/>
        <pc:sldMkLst>
          <pc:docMk/>
          <pc:sldMk cId="0" sldId="256"/>
        </pc:sldMkLst>
        <pc:spChg chg="mod">
          <ac:chgData name="Steve Shellhammer" userId="0e71f22d-ee3e-49c0-82ff-dbc290af8082" providerId="ADAL" clId="{754C8E31-22D4-4550-ADAD-FDB7A22B0696}" dt="2022-11-08T14:42:34.810" v="21" actId="20577"/>
          <ac:spMkLst>
            <pc:docMk/>
            <pc:sldMk cId="0" sldId="256"/>
            <ac:spMk id="9" creationId="{0E31A46A-2C9E-3C6E-1BCA-1D63DB6F5F0E}"/>
          </ac:spMkLst>
        </pc:spChg>
      </pc:sldChg>
      <pc:sldChg chg="modSp mod">
        <pc:chgData name="Steve Shellhammer" userId="0e71f22d-ee3e-49c0-82ff-dbc290af8082" providerId="ADAL" clId="{754C8E31-22D4-4550-ADAD-FDB7A22B0696}" dt="2022-11-08T14:43:55.195" v="24" actId="14100"/>
        <pc:sldMkLst>
          <pc:docMk/>
          <pc:sldMk cId="784949654" sldId="259"/>
        </pc:sldMkLst>
        <pc:graphicFrameChg chg="mod">
          <ac:chgData name="Steve Shellhammer" userId="0e71f22d-ee3e-49c0-82ff-dbc290af8082" providerId="ADAL" clId="{754C8E31-22D4-4550-ADAD-FDB7A22B0696}" dt="2022-11-08T14:43:55.195" v="24" actId="14100"/>
          <ac:graphicFrameMkLst>
            <pc:docMk/>
            <pc:sldMk cId="784949654" sldId="259"/>
            <ac:graphicFrameMk id="7" creationId="{97BDE568-D172-5B73-EF97-F6B870B41886}"/>
          </ac:graphicFrameMkLst>
        </pc:graphicFrameChg>
      </pc:sldChg>
      <pc:sldChg chg="modSp mod">
        <pc:chgData name="Steve Shellhammer" userId="0e71f22d-ee3e-49c0-82ff-dbc290af8082" providerId="ADAL" clId="{754C8E31-22D4-4550-ADAD-FDB7A22B0696}" dt="2022-11-11T18:48:05.609" v="60" actId="20577"/>
        <pc:sldMkLst>
          <pc:docMk/>
          <pc:sldMk cId="204394396" sldId="261"/>
        </pc:sldMkLst>
        <pc:spChg chg="mod">
          <ac:chgData name="Steve Shellhammer" userId="0e71f22d-ee3e-49c0-82ff-dbc290af8082" providerId="ADAL" clId="{754C8E31-22D4-4550-ADAD-FDB7A22B0696}" dt="2022-11-11T18:48:05.609" v="60" actId="20577"/>
          <ac:spMkLst>
            <pc:docMk/>
            <pc:sldMk cId="204394396" sldId="261"/>
            <ac:spMk id="3" creationId="{1C691A2D-1C6D-AD14-6584-8CE891B9AFFA}"/>
          </ac:spMkLst>
        </pc:spChg>
      </pc:sldChg>
      <pc:sldChg chg="del">
        <pc:chgData name="Steve Shellhammer" userId="0e71f22d-ee3e-49c0-82ff-dbc290af8082" providerId="ADAL" clId="{754C8E31-22D4-4550-ADAD-FDB7A22B0696}" dt="2022-11-08T14:42:59.446" v="22" actId="47"/>
        <pc:sldMkLst>
          <pc:docMk/>
          <pc:sldMk cId="3307144013" sldId="264"/>
        </pc:sldMkLst>
      </pc:sldChg>
      <pc:sldChg chg="modSp mod">
        <pc:chgData name="Steve Shellhammer" userId="0e71f22d-ee3e-49c0-82ff-dbc290af8082" providerId="ADAL" clId="{754C8E31-22D4-4550-ADAD-FDB7A22B0696}" dt="2022-11-11T18:49:16.754" v="93" actId="20577"/>
        <pc:sldMkLst>
          <pc:docMk/>
          <pc:sldMk cId="3677123371" sldId="267"/>
        </pc:sldMkLst>
        <pc:spChg chg="mod">
          <ac:chgData name="Steve Shellhammer" userId="0e71f22d-ee3e-49c0-82ff-dbc290af8082" providerId="ADAL" clId="{754C8E31-22D4-4550-ADAD-FDB7A22B0696}" dt="2022-11-11T18:49:16.754" v="93" actId="20577"/>
          <ac:spMkLst>
            <pc:docMk/>
            <pc:sldMk cId="3677123371" sldId="267"/>
            <ac:spMk id="3" creationId="{C15FF80C-BF23-949D-495A-0DBFA95E3CB2}"/>
          </ac:spMkLst>
        </pc:spChg>
      </pc:sldChg>
      <pc:sldMasterChg chg="modSldLayout">
        <pc:chgData name="Steve Shellhammer" userId="0e71f22d-ee3e-49c0-82ff-dbc290af8082" providerId="ADAL" clId="{754C8E31-22D4-4550-ADAD-FDB7A22B0696}" dt="2022-11-11T18:46:15.297" v="31" actId="20577"/>
        <pc:sldMasterMkLst>
          <pc:docMk/>
          <pc:sldMasterMk cId="0" sldId="2147483648"/>
        </pc:sldMasterMkLst>
        <pc:sldLayoutChg chg="modSp mod">
          <pc:chgData name="Steve Shellhammer" userId="0e71f22d-ee3e-49c0-82ff-dbc290af8082" providerId="ADAL" clId="{754C8E31-22D4-4550-ADAD-FDB7A22B0696}" dt="2022-11-11T18:46:15.297" v="31" actId="20577"/>
          <pc:sldLayoutMkLst>
            <pc:docMk/>
            <pc:sldMasterMk cId="0" sldId="2147483648"/>
            <pc:sldLayoutMk cId="0" sldId="2147483650"/>
          </pc:sldLayoutMkLst>
          <pc:spChg chg="mod">
            <ac:chgData name="Steve Shellhammer" userId="0e71f22d-ee3e-49c0-82ff-dbc290af8082" providerId="ADAL" clId="{754C8E31-22D4-4550-ADAD-FDB7A22B0696}" dt="2022-11-11T18:46:15.297" v="3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5057674F-65FE-451C-893C-82634109ADB4}"/>
    <pc:docChg chg="undo custSel addSld delSld modSld">
      <pc:chgData name="Steve Shellhammer" userId="0e71f22d-ee3e-49c0-82ff-dbc290af8082" providerId="ADAL" clId="{5057674F-65FE-451C-893C-82634109ADB4}" dt="2022-01-25T20:40:37.132" v="677" actId="122"/>
      <pc:docMkLst>
        <pc:docMk/>
      </pc:docMkLst>
      <pc:sldChg chg="modSp mod">
        <pc:chgData name="Steve Shellhammer" userId="0e71f22d-ee3e-49c0-82ff-dbc290af8082" providerId="ADAL" clId="{5057674F-65FE-451C-893C-82634109ADB4}" dt="2022-01-25T20:29:27.585" v="78" actId="20577"/>
        <pc:sldMkLst>
          <pc:docMk/>
          <pc:sldMk cId="0" sldId="256"/>
        </pc:sldMkLst>
        <pc:spChg chg="mod">
          <ac:chgData name="Steve Shellhammer" userId="0e71f22d-ee3e-49c0-82ff-dbc290af8082" providerId="ADAL" clId="{5057674F-65FE-451C-893C-82634109ADB4}" dt="2022-01-25T20:29:27.585" v="78" actId="20577"/>
          <ac:spMkLst>
            <pc:docMk/>
            <pc:sldMk cId="0" sldId="256"/>
            <ac:spMk id="3073" creationId="{00000000-0000-0000-0000-000000000000}"/>
          </ac:spMkLst>
        </pc:spChg>
      </pc:sldChg>
      <pc:sldChg chg="modSp new mod">
        <pc:chgData name="Steve Shellhammer" userId="0e71f22d-ee3e-49c0-82ff-dbc290af8082" providerId="ADAL" clId="{5057674F-65FE-451C-893C-82634109ADB4}" dt="2022-01-25T20:32:04.038" v="344" actId="1076"/>
        <pc:sldMkLst>
          <pc:docMk/>
          <pc:sldMk cId="1268093760" sldId="257"/>
        </pc:sldMkLst>
        <pc:spChg chg="mod">
          <ac:chgData name="Steve Shellhammer" userId="0e71f22d-ee3e-49c0-82ff-dbc290af8082" providerId="ADAL" clId="{5057674F-65FE-451C-893C-82634109ADB4}" dt="2022-01-25T20:29:42.817" v="90" actId="20577"/>
          <ac:spMkLst>
            <pc:docMk/>
            <pc:sldMk cId="1268093760" sldId="257"/>
            <ac:spMk id="2" creationId="{B2F9C27A-5170-4ABC-BEE5-ADC49BEC3788}"/>
          </ac:spMkLst>
        </pc:spChg>
        <pc:spChg chg="mod">
          <ac:chgData name="Steve Shellhammer" userId="0e71f22d-ee3e-49c0-82ff-dbc290af8082" providerId="ADAL" clId="{5057674F-65FE-451C-893C-82634109ADB4}" dt="2022-01-25T20:32:04.038" v="344" actId="1076"/>
          <ac:spMkLst>
            <pc:docMk/>
            <pc:sldMk cId="1268093760" sldId="257"/>
            <ac:spMk id="3" creationId="{EDDB5013-A2C7-4FAC-881A-93D41F23553A}"/>
          </ac:spMkLst>
        </pc:spChg>
      </pc:sldChg>
      <pc:sldChg chg="del">
        <pc:chgData name="Steve Shellhammer" userId="0e71f22d-ee3e-49c0-82ff-dbc290af8082" providerId="ADAL" clId="{5057674F-65FE-451C-893C-82634109ADB4}" dt="2022-01-25T20:29:35.238" v="79" actId="47"/>
        <pc:sldMkLst>
          <pc:docMk/>
          <pc:sldMk cId="1818284453" sldId="257"/>
        </pc:sldMkLst>
      </pc:sldChg>
      <pc:sldChg chg="del">
        <pc:chgData name="Steve Shellhammer" userId="0e71f22d-ee3e-49c0-82ff-dbc290af8082" providerId="ADAL" clId="{5057674F-65FE-451C-893C-82634109ADB4}" dt="2022-01-25T20:29:35.238" v="79" actId="47"/>
        <pc:sldMkLst>
          <pc:docMk/>
          <pc:sldMk cId="356621778" sldId="258"/>
        </pc:sldMkLst>
      </pc:sldChg>
      <pc:sldChg chg="addSp modSp new mod">
        <pc:chgData name="Steve Shellhammer" userId="0e71f22d-ee3e-49c0-82ff-dbc290af8082" providerId="ADAL" clId="{5057674F-65FE-451C-893C-82634109ADB4}" dt="2022-01-25T20:35:08.875" v="504" actId="1076"/>
        <pc:sldMkLst>
          <pc:docMk/>
          <pc:sldMk cId="1652988365" sldId="258"/>
        </pc:sldMkLst>
        <pc:spChg chg="mod">
          <ac:chgData name="Steve Shellhammer" userId="0e71f22d-ee3e-49c0-82ff-dbc290af8082" providerId="ADAL" clId="{5057674F-65FE-451C-893C-82634109ADB4}" dt="2022-01-25T20:32:31.225" v="373" actId="14100"/>
          <ac:spMkLst>
            <pc:docMk/>
            <pc:sldMk cId="1652988365" sldId="258"/>
            <ac:spMk id="2" creationId="{D5C11D99-D882-4054-ADC3-504D9E2FFAB9}"/>
          </ac:spMkLst>
        </pc:spChg>
        <pc:spChg chg="mod">
          <ac:chgData name="Steve Shellhammer" userId="0e71f22d-ee3e-49c0-82ff-dbc290af8082" providerId="ADAL" clId="{5057674F-65FE-451C-893C-82634109ADB4}" dt="2022-01-25T20:35:08.875" v="504" actId="1076"/>
          <ac:spMkLst>
            <pc:docMk/>
            <pc:sldMk cId="1652988365" sldId="258"/>
            <ac:spMk id="3" creationId="{EB09B830-A4B3-4204-95A4-7BED2A7445B1}"/>
          </ac:spMkLst>
        </pc:spChg>
        <pc:picChg chg="add mod">
          <ac:chgData name="Steve Shellhammer" userId="0e71f22d-ee3e-49c0-82ff-dbc290af8082" providerId="ADAL" clId="{5057674F-65FE-451C-893C-82634109ADB4}" dt="2022-01-25T20:33:15.888" v="379" actId="1076"/>
          <ac:picMkLst>
            <pc:docMk/>
            <pc:sldMk cId="1652988365" sldId="258"/>
            <ac:picMk id="8" creationId="{256F7918-8A28-45BD-8919-0BDB3A580B1E}"/>
          </ac:picMkLst>
        </pc:picChg>
      </pc:sldChg>
      <pc:sldChg chg="del">
        <pc:chgData name="Steve Shellhammer" userId="0e71f22d-ee3e-49c0-82ff-dbc290af8082" providerId="ADAL" clId="{5057674F-65FE-451C-893C-82634109ADB4}" dt="2022-01-25T20:29:35.238" v="79" actId="47"/>
        <pc:sldMkLst>
          <pc:docMk/>
          <pc:sldMk cId="1216426484" sldId="259"/>
        </pc:sldMkLst>
      </pc:sldChg>
      <pc:sldChg chg="addSp delSp modSp add mod">
        <pc:chgData name="Steve Shellhammer" userId="0e71f22d-ee3e-49c0-82ff-dbc290af8082" providerId="ADAL" clId="{5057674F-65FE-451C-893C-82634109ADB4}" dt="2022-01-25T20:36:03.374" v="554" actId="14100"/>
        <pc:sldMkLst>
          <pc:docMk/>
          <pc:sldMk cId="2577833649" sldId="259"/>
        </pc:sldMkLst>
        <pc:spChg chg="mod">
          <ac:chgData name="Steve Shellhammer" userId="0e71f22d-ee3e-49c0-82ff-dbc290af8082" providerId="ADAL" clId="{5057674F-65FE-451C-893C-82634109ADB4}" dt="2022-01-25T20:35:40.388" v="549" actId="20577"/>
          <ac:spMkLst>
            <pc:docMk/>
            <pc:sldMk cId="2577833649" sldId="259"/>
            <ac:spMk id="2" creationId="{D5C11D99-D882-4054-ADC3-504D9E2FFAB9}"/>
          </ac:spMkLst>
        </pc:spChg>
        <pc:spChg chg="mod">
          <ac:chgData name="Steve Shellhammer" userId="0e71f22d-ee3e-49c0-82ff-dbc290af8082" providerId="ADAL" clId="{5057674F-65FE-451C-893C-82634109ADB4}" dt="2022-01-25T20:36:03.374" v="554" actId="14100"/>
          <ac:spMkLst>
            <pc:docMk/>
            <pc:sldMk cId="2577833649" sldId="259"/>
            <ac:spMk id="3" creationId="{EB09B830-A4B3-4204-95A4-7BED2A7445B1}"/>
          </ac:spMkLst>
        </pc:spChg>
        <pc:picChg chg="del">
          <ac:chgData name="Steve Shellhammer" userId="0e71f22d-ee3e-49c0-82ff-dbc290af8082" providerId="ADAL" clId="{5057674F-65FE-451C-893C-82634109ADB4}" dt="2022-01-25T20:35:16.192" v="506" actId="478"/>
          <ac:picMkLst>
            <pc:docMk/>
            <pc:sldMk cId="2577833649" sldId="259"/>
            <ac:picMk id="8" creationId="{256F7918-8A28-45BD-8919-0BDB3A580B1E}"/>
          </ac:picMkLst>
        </pc:picChg>
        <pc:picChg chg="add mod">
          <ac:chgData name="Steve Shellhammer" userId="0e71f22d-ee3e-49c0-82ff-dbc290af8082" providerId="ADAL" clId="{5057674F-65FE-451C-893C-82634109ADB4}" dt="2022-01-25T20:35:59.446" v="553" actId="1076"/>
          <ac:picMkLst>
            <pc:docMk/>
            <pc:sldMk cId="2577833649" sldId="259"/>
            <ac:picMk id="9" creationId="{521F447F-9B4E-4C61-90C4-2D322357DBFB}"/>
          </ac:picMkLst>
        </pc:picChg>
      </pc:sldChg>
      <pc:sldChg chg="del">
        <pc:chgData name="Steve Shellhammer" userId="0e71f22d-ee3e-49c0-82ff-dbc290af8082" providerId="ADAL" clId="{5057674F-65FE-451C-893C-82634109ADB4}" dt="2022-01-25T20:29:35.238" v="79" actId="47"/>
        <pc:sldMkLst>
          <pc:docMk/>
          <pc:sldMk cId="1903606974" sldId="260"/>
        </pc:sldMkLst>
      </pc:sldChg>
      <pc:sldChg chg="addSp delSp modSp new mod">
        <pc:chgData name="Steve Shellhammer" userId="0e71f22d-ee3e-49c0-82ff-dbc290af8082" providerId="ADAL" clId="{5057674F-65FE-451C-893C-82634109ADB4}" dt="2022-01-25T20:40:37.132" v="677" actId="122"/>
        <pc:sldMkLst>
          <pc:docMk/>
          <pc:sldMk cId="2056408364" sldId="260"/>
        </pc:sldMkLst>
        <pc:spChg chg="mod">
          <ac:chgData name="Steve Shellhammer" userId="0e71f22d-ee3e-49c0-82ff-dbc290af8082" providerId="ADAL" clId="{5057674F-65FE-451C-893C-82634109ADB4}" dt="2022-01-25T20:37:04.871" v="601" actId="14100"/>
          <ac:spMkLst>
            <pc:docMk/>
            <pc:sldMk cId="2056408364" sldId="260"/>
            <ac:spMk id="2" creationId="{BBE060AA-CEF0-4CDD-9D06-79FF13393F4C}"/>
          </ac:spMkLst>
        </pc:spChg>
        <pc:spChg chg="del">
          <ac:chgData name="Steve Shellhammer" userId="0e71f22d-ee3e-49c0-82ff-dbc290af8082" providerId="ADAL" clId="{5057674F-65FE-451C-893C-82634109ADB4}" dt="2022-01-25T20:36:23.308" v="556" actId="3680"/>
          <ac:spMkLst>
            <pc:docMk/>
            <pc:sldMk cId="2056408364" sldId="260"/>
            <ac:spMk id="3" creationId="{D0612867-AD46-42CB-B519-59D771C904DE}"/>
          </ac:spMkLst>
        </pc:spChg>
        <pc:graphicFrameChg chg="add mod ord modGraphic">
          <ac:chgData name="Steve Shellhammer" userId="0e71f22d-ee3e-49c0-82ff-dbc290af8082" providerId="ADAL" clId="{5057674F-65FE-451C-893C-82634109ADB4}" dt="2022-01-25T20:40:37.132" v="677" actId="122"/>
          <ac:graphicFrameMkLst>
            <pc:docMk/>
            <pc:sldMk cId="2056408364" sldId="260"/>
            <ac:graphicFrameMk id="7" creationId="{059A9400-15E3-4F8D-ABBD-E308815A203C}"/>
          </ac:graphicFrameMkLst>
        </pc:graphicFrameChg>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5BB3EC01-B7D7-44A0-BD3F-4260C0ED37CE}"/>
    <pc:docChg chg="custSel addSld delSld modSld modMainMaster">
      <pc:chgData name="Steve Shellhammer" userId="0e71f22d-ee3e-49c0-82ff-dbc290af8082" providerId="ADAL" clId="{5BB3EC01-B7D7-44A0-BD3F-4260C0ED37CE}" dt="2022-09-29T20:22:33.349" v="37" actId="255"/>
      <pc:docMkLst>
        <pc:docMk/>
      </pc:docMkLst>
      <pc:sldChg chg="addSp delSp modSp mod">
        <pc:chgData name="Steve Shellhammer" userId="0e71f22d-ee3e-49c0-82ff-dbc290af8082" providerId="ADAL" clId="{5BB3EC01-B7D7-44A0-BD3F-4260C0ED37CE}" dt="2022-09-29T20:13:44.686" v="15" actId="403"/>
        <pc:sldMkLst>
          <pc:docMk/>
          <pc:sldMk cId="0" sldId="256"/>
        </pc:sldMkLst>
        <pc:spChg chg="add del mod">
          <ac:chgData name="Steve Shellhammer" userId="0e71f22d-ee3e-49c0-82ff-dbc290af8082" providerId="ADAL" clId="{5BB3EC01-B7D7-44A0-BD3F-4260C0ED37CE}" dt="2022-09-29T20:12:18.168" v="2" actId="478"/>
          <ac:spMkLst>
            <pc:docMk/>
            <pc:sldMk cId="0" sldId="256"/>
            <ac:spMk id="4" creationId="{D140A601-8464-908C-9083-BC493A96864D}"/>
          </ac:spMkLst>
        </pc:spChg>
        <pc:spChg chg="add del mod">
          <ac:chgData name="Steve Shellhammer" userId="0e71f22d-ee3e-49c0-82ff-dbc290af8082" providerId="ADAL" clId="{5BB3EC01-B7D7-44A0-BD3F-4260C0ED37CE}" dt="2022-09-29T20:12:23.079" v="4" actId="478"/>
          <ac:spMkLst>
            <pc:docMk/>
            <pc:sldMk cId="0" sldId="256"/>
            <ac:spMk id="6" creationId="{5CEDB0F3-B1FC-EF51-B7A6-77CD93C834D5}"/>
          </ac:spMkLst>
        </pc:spChg>
        <pc:spChg chg="add mod">
          <ac:chgData name="Steve Shellhammer" userId="0e71f22d-ee3e-49c0-82ff-dbc290af8082" providerId="ADAL" clId="{5BB3EC01-B7D7-44A0-BD3F-4260C0ED37CE}" dt="2022-09-29T20:13:44.686" v="15" actId="403"/>
          <ac:spMkLst>
            <pc:docMk/>
            <pc:sldMk cId="0" sldId="256"/>
            <ac:spMk id="9" creationId="{0E31A46A-2C9E-3C6E-1BCA-1D63DB6F5F0E}"/>
          </ac:spMkLst>
        </pc:spChg>
        <pc:spChg chg="del mod">
          <ac:chgData name="Steve Shellhammer" userId="0e71f22d-ee3e-49c0-82ff-dbc290af8082" providerId="ADAL" clId="{5BB3EC01-B7D7-44A0-BD3F-4260C0ED37CE}" dt="2022-09-29T20:12:20.382" v="3" actId="478"/>
          <ac:spMkLst>
            <pc:docMk/>
            <pc:sldMk cId="0" sldId="256"/>
            <ac:spMk id="3073" creationId="{00000000-0000-0000-0000-000000000000}"/>
          </ac:spMkLst>
        </pc:spChg>
        <pc:spChg chg="del">
          <ac:chgData name="Steve Shellhammer" userId="0e71f22d-ee3e-49c0-82ff-dbc290af8082" providerId="ADAL" clId="{5BB3EC01-B7D7-44A0-BD3F-4260C0ED37CE}" dt="2022-09-29T20:12:15.628" v="1" actId="478"/>
          <ac:spMkLst>
            <pc:docMk/>
            <pc:sldMk cId="0" sldId="256"/>
            <ac:spMk id="3074" creationId="{00000000-0000-0000-0000-000000000000}"/>
          </ac:spMkLst>
        </pc:spChg>
        <pc:spChg chg="del">
          <ac:chgData name="Steve Shellhammer" userId="0e71f22d-ee3e-49c0-82ff-dbc290af8082" providerId="ADAL" clId="{5BB3EC01-B7D7-44A0-BD3F-4260C0ED37CE}" dt="2022-09-29T20:12:15.628" v="1" actId="478"/>
          <ac:spMkLst>
            <pc:docMk/>
            <pc:sldMk cId="0" sldId="256"/>
            <ac:spMk id="3076" creationId="{00000000-0000-0000-0000-000000000000}"/>
          </ac:spMkLst>
        </pc:spChg>
        <pc:graphicFrameChg chg="del">
          <ac:chgData name="Steve Shellhammer" userId="0e71f22d-ee3e-49c0-82ff-dbc290af8082" providerId="ADAL" clId="{5BB3EC01-B7D7-44A0-BD3F-4260C0ED37CE}" dt="2022-09-29T20:12:15.628" v="1" actId="478"/>
          <ac:graphicFrameMkLst>
            <pc:docMk/>
            <pc:sldMk cId="0" sldId="256"/>
            <ac:graphicFrameMk id="10" creationId="{56BFF8FC-15E6-4208-9DB8-296FB6B5AC3E}"/>
          </ac:graphicFrameMkLst>
        </pc:graphicFrameChg>
      </pc:sldChg>
      <pc:sldChg chg="modSp mod">
        <pc:chgData name="Steve Shellhammer" userId="0e71f22d-ee3e-49c0-82ff-dbc290af8082" providerId="ADAL" clId="{5BB3EC01-B7D7-44A0-BD3F-4260C0ED37CE}" dt="2022-09-29T20:14:21.304" v="20" actId="20577"/>
        <pc:sldMkLst>
          <pc:docMk/>
          <pc:sldMk cId="4069668031" sldId="257"/>
        </pc:sldMkLst>
        <pc:spChg chg="mod">
          <ac:chgData name="Steve Shellhammer" userId="0e71f22d-ee3e-49c0-82ff-dbc290af8082" providerId="ADAL" clId="{5BB3EC01-B7D7-44A0-BD3F-4260C0ED37CE}" dt="2022-09-29T20:14:21.304" v="20" actId="20577"/>
          <ac:spMkLst>
            <pc:docMk/>
            <pc:sldMk cId="4069668031" sldId="257"/>
            <ac:spMk id="3" creationId="{BADAA4CC-3C74-43CC-B281-1107AAF576E7}"/>
          </ac:spMkLst>
        </pc:spChg>
      </pc:sldChg>
      <pc:sldChg chg="addSp delSp modSp new mod">
        <pc:chgData name="Steve Shellhammer" userId="0e71f22d-ee3e-49c0-82ff-dbc290af8082" providerId="ADAL" clId="{5BB3EC01-B7D7-44A0-BD3F-4260C0ED37CE}" dt="2022-09-29T20:22:33.349" v="37" actId="255"/>
        <pc:sldMkLst>
          <pc:docMk/>
          <pc:sldMk cId="1296192571" sldId="258"/>
        </pc:sldMkLst>
        <pc:spChg chg="del">
          <ac:chgData name="Steve Shellhammer" userId="0e71f22d-ee3e-49c0-82ff-dbc290af8082" providerId="ADAL" clId="{5BB3EC01-B7D7-44A0-BD3F-4260C0ED37CE}" dt="2022-09-29T20:14:32.372" v="22" actId="478"/>
          <ac:spMkLst>
            <pc:docMk/>
            <pc:sldMk cId="1296192571" sldId="258"/>
            <ac:spMk id="2" creationId="{D139A247-A130-5BC3-11BF-D1D2F88645B8}"/>
          </ac:spMkLst>
        </pc:spChg>
        <pc:spChg chg="del">
          <ac:chgData name="Steve Shellhammer" userId="0e71f22d-ee3e-49c0-82ff-dbc290af8082" providerId="ADAL" clId="{5BB3EC01-B7D7-44A0-BD3F-4260C0ED37CE}" dt="2022-09-29T20:14:33.857" v="23" actId="478"/>
          <ac:spMkLst>
            <pc:docMk/>
            <pc:sldMk cId="1296192571" sldId="258"/>
            <ac:spMk id="3" creationId="{F84A2D07-8D23-09A0-6E8F-AC50607CEED8}"/>
          </ac:spMkLst>
        </pc:spChg>
        <pc:graphicFrameChg chg="add mod modGraphic">
          <ac:chgData name="Steve Shellhammer" userId="0e71f22d-ee3e-49c0-82ff-dbc290af8082" providerId="ADAL" clId="{5BB3EC01-B7D7-44A0-BD3F-4260C0ED37CE}" dt="2022-09-29T20:22:33.349" v="37" actId="255"/>
          <ac:graphicFrameMkLst>
            <pc:docMk/>
            <pc:sldMk cId="1296192571" sldId="258"/>
            <ac:graphicFrameMk id="7" creationId="{C7CC807D-6045-865D-9CA1-B5104B9376A6}"/>
          </ac:graphicFrameMkLst>
        </pc:graphicFrameChg>
      </pc:sldChg>
      <pc:sldChg chg="del">
        <pc:chgData name="Steve Shellhammer" userId="0e71f22d-ee3e-49c0-82ff-dbc290af8082" providerId="ADAL" clId="{5BB3EC01-B7D7-44A0-BD3F-4260C0ED37CE}" dt="2022-09-29T20:14:14.606" v="16" actId="47"/>
        <pc:sldMkLst>
          <pc:docMk/>
          <pc:sldMk cId="753744538" sldId="266"/>
        </pc:sldMkLst>
      </pc:sldChg>
      <pc:sldChg chg="del">
        <pc:chgData name="Steve Shellhammer" userId="0e71f22d-ee3e-49c0-82ff-dbc290af8082" providerId="ADAL" clId="{5BB3EC01-B7D7-44A0-BD3F-4260C0ED37CE}" dt="2022-09-29T20:14:14.606" v="16" actId="47"/>
        <pc:sldMkLst>
          <pc:docMk/>
          <pc:sldMk cId="2811638502" sldId="268"/>
        </pc:sldMkLst>
      </pc:sldChg>
      <pc:sldChg chg="del">
        <pc:chgData name="Steve Shellhammer" userId="0e71f22d-ee3e-49c0-82ff-dbc290af8082" providerId="ADAL" clId="{5BB3EC01-B7D7-44A0-BD3F-4260C0ED37CE}" dt="2022-09-29T20:14:14.606" v="16" actId="47"/>
        <pc:sldMkLst>
          <pc:docMk/>
          <pc:sldMk cId="2029108800" sldId="269"/>
        </pc:sldMkLst>
      </pc:sldChg>
      <pc:sldChg chg="del">
        <pc:chgData name="Steve Shellhammer" userId="0e71f22d-ee3e-49c0-82ff-dbc290af8082" providerId="ADAL" clId="{5BB3EC01-B7D7-44A0-BD3F-4260C0ED37CE}" dt="2022-09-29T20:14:14.606" v="16" actId="47"/>
        <pc:sldMkLst>
          <pc:docMk/>
          <pc:sldMk cId="4132591136" sldId="270"/>
        </pc:sldMkLst>
      </pc:sldChg>
      <pc:sldChg chg="del">
        <pc:chgData name="Steve Shellhammer" userId="0e71f22d-ee3e-49c0-82ff-dbc290af8082" providerId="ADAL" clId="{5BB3EC01-B7D7-44A0-BD3F-4260C0ED37CE}" dt="2022-09-29T20:14:14.606" v="16" actId="47"/>
        <pc:sldMkLst>
          <pc:docMk/>
          <pc:sldMk cId="88095273" sldId="271"/>
        </pc:sldMkLst>
      </pc:sldChg>
      <pc:sldChg chg="del">
        <pc:chgData name="Steve Shellhammer" userId="0e71f22d-ee3e-49c0-82ff-dbc290af8082" providerId="ADAL" clId="{5BB3EC01-B7D7-44A0-BD3F-4260C0ED37CE}" dt="2022-09-29T20:14:14.606" v="16" actId="47"/>
        <pc:sldMkLst>
          <pc:docMk/>
          <pc:sldMk cId="1981016421" sldId="272"/>
        </pc:sldMkLst>
      </pc:sldChg>
      <pc:sldChg chg="del">
        <pc:chgData name="Steve Shellhammer" userId="0e71f22d-ee3e-49c0-82ff-dbc290af8082" providerId="ADAL" clId="{5BB3EC01-B7D7-44A0-BD3F-4260C0ED37CE}" dt="2022-09-29T20:14:14.606" v="16" actId="47"/>
        <pc:sldMkLst>
          <pc:docMk/>
          <pc:sldMk cId="970039837" sldId="273"/>
        </pc:sldMkLst>
      </pc:sldChg>
      <pc:sldChg chg="del">
        <pc:chgData name="Steve Shellhammer" userId="0e71f22d-ee3e-49c0-82ff-dbc290af8082" providerId="ADAL" clId="{5BB3EC01-B7D7-44A0-BD3F-4260C0ED37CE}" dt="2022-09-29T20:14:14.606" v="16" actId="47"/>
        <pc:sldMkLst>
          <pc:docMk/>
          <pc:sldMk cId="4225332199" sldId="274"/>
        </pc:sldMkLst>
      </pc:sldChg>
      <pc:sldChg chg="del">
        <pc:chgData name="Steve Shellhammer" userId="0e71f22d-ee3e-49c0-82ff-dbc290af8082" providerId="ADAL" clId="{5BB3EC01-B7D7-44A0-BD3F-4260C0ED37CE}" dt="2022-09-29T20:14:14.606" v="16" actId="47"/>
        <pc:sldMkLst>
          <pc:docMk/>
          <pc:sldMk cId="1114488751" sldId="275"/>
        </pc:sldMkLst>
      </pc:sldChg>
      <pc:sldChg chg="del">
        <pc:chgData name="Steve Shellhammer" userId="0e71f22d-ee3e-49c0-82ff-dbc290af8082" providerId="ADAL" clId="{5BB3EC01-B7D7-44A0-BD3F-4260C0ED37CE}" dt="2022-09-29T20:14:14.606" v="16" actId="47"/>
        <pc:sldMkLst>
          <pc:docMk/>
          <pc:sldMk cId="3732574080" sldId="276"/>
        </pc:sldMkLst>
      </pc:sldChg>
      <pc:sldMasterChg chg="modSldLayout">
        <pc:chgData name="Steve Shellhammer" userId="0e71f22d-ee3e-49c0-82ff-dbc290af8082" providerId="ADAL" clId="{5BB3EC01-B7D7-44A0-BD3F-4260C0ED37CE}" dt="2022-09-29T20:15:01.876" v="33" actId="20577"/>
        <pc:sldMasterMkLst>
          <pc:docMk/>
          <pc:sldMasterMk cId="0" sldId="2147483648"/>
        </pc:sldMasterMkLst>
        <pc:sldLayoutChg chg="modSp mod">
          <pc:chgData name="Steve Shellhammer" userId="0e71f22d-ee3e-49c0-82ff-dbc290af8082" providerId="ADAL" clId="{5BB3EC01-B7D7-44A0-BD3F-4260C0ED37CE}" dt="2022-09-29T20:15:01.876" v="33" actId="20577"/>
          <pc:sldLayoutMkLst>
            <pc:docMk/>
            <pc:sldMasterMk cId="0" sldId="2147483648"/>
            <pc:sldLayoutMk cId="0" sldId="2147483650"/>
          </pc:sldLayoutMkLst>
          <pc:spChg chg="mod">
            <ac:chgData name="Steve Shellhammer" userId="0e71f22d-ee3e-49c0-82ff-dbc290af8082" providerId="ADAL" clId="{5BB3EC01-B7D7-44A0-BD3F-4260C0ED37CE}" dt="2022-09-29T20:15:01.876" v="33"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F1D294C9-8804-4C70-A038-C3E81DE30617}"/>
    <pc:docChg chg="undo custSel addSld delSld modSld modMainMaster">
      <pc:chgData name="Steve Shellhammer" userId="0e71f22d-ee3e-49c0-82ff-dbc290af8082" providerId="ADAL" clId="{F1D294C9-8804-4C70-A038-C3E81DE30617}" dt="2023-02-16T20:44:33.148" v="3421" actId="207"/>
      <pc:docMkLst>
        <pc:docMk/>
      </pc:docMkLst>
      <pc:sldChg chg="addSp delSp modSp mod">
        <pc:chgData name="Steve Shellhammer" userId="0e71f22d-ee3e-49c0-82ff-dbc290af8082" providerId="ADAL" clId="{F1D294C9-8804-4C70-A038-C3E81DE30617}" dt="2023-02-16T20:41:53.346" v="3408" actId="478"/>
        <pc:sldMkLst>
          <pc:docMk/>
          <pc:sldMk cId="0" sldId="256"/>
        </pc:sldMkLst>
        <pc:spChg chg="add del mod">
          <ac:chgData name="Steve Shellhammer" userId="0e71f22d-ee3e-49c0-82ff-dbc290af8082" providerId="ADAL" clId="{F1D294C9-8804-4C70-A038-C3E81DE30617}" dt="2023-02-16T20:41:53.346" v="3408" actId="478"/>
          <ac:spMkLst>
            <pc:docMk/>
            <pc:sldMk cId="0" sldId="256"/>
            <ac:spMk id="3" creationId="{4193F094-7E97-450D-8AEA-61E64E9EEF52}"/>
          </ac:spMkLst>
        </pc:spChg>
        <pc:spChg chg="mod">
          <ac:chgData name="Steve Shellhammer" userId="0e71f22d-ee3e-49c0-82ff-dbc290af8082" providerId="ADAL" clId="{F1D294C9-8804-4C70-A038-C3E81DE30617}" dt="2023-01-25T23:05:09.846" v="234" actId="20577"/>
          <ac:spMkLst>
            <pc:docMk/>
            <pc:sldMk cId="0" sldId="256"/>
            <ac:spMk id="9" creationId="{0E31A46A-2C9E-3C6E-1BCA-1D63DB6F5F0E}"/>
          </ac:spMkLst>
        </pc:spChg>
      </pc:sldChg>
      <pc:sldChg chg="modSp mod">
        <pc:chgData name="Steve Shellhammer" userId="0e71f22d-ee3e-49c0-82ff-dbc290af8082" providerId="ADAL" clId="{F1D294C9-8804-4C70-A038-C3E81DE30617}" dt="2023-01-25T23:05:37.577" v="285" actId="20577"/>
        <pc:sldMkLst>
          <pc:docMk/>
          <pc:sldMk cId="1296192571" sldId="258"/>
        </pc:sldMkLst>
        <pc:graphicFrameChg chg="modGraphic">
          <ac:chgData name="Steve Shellhammer" userId="0e71f22d-ee3e-49c0-82ff-dbc290af8082" providerId="ADAL" clId="{F1D294C9-8804-4C70-A038-C3E81DE30617}" dt="2023-01-25T23:05:37.577" v="285" actId="20577"/>
          <ac:graphicFrameMkLst>
            <pc:docMk/>
            <pc:sldMk cId="1296192571" sldId="258"/>
            <ac:graphicFrameMk id="7" creationId="{C7CC807D-6045-865D-9CA1-B5104B9376A6}"/>
          </ac:graphicFrameMkLst>
        </pc:graphicFrameChg>
      </pc:sldChg>
      <pc:sldChg chg="addSp modSp mod">
        <pc:chgData name="Steve Shellhammer" userId="0e71f22d-ee3e-49c0-82ff-dbc290af8082" providerId="ADAL" clId="{F1D294C9-8804-4C70-A038-C3E81DE30617}" dt="2023-01-25T23:13:33.174" v="457" actId="1076"/>
        <pc:sldMkLst>
          <pc:docMk/>
          <pc:sldMk cId="4262401569" sldId="269"/>
        </pc:sldMkLst>
        <pc:spChg chg="mod">
          <ac:chgData name="Steve Shellhammer" userId="0e71f22d-ee3e-49c0-82ff-dbc290af8082" providerId="ADAL" clId="{F1D294C9-8804-4C70-A038-C3E81DE30617}" dt="2023-01-25T23:13:33.174" v="457" actId="1076"/>
          <ac:spMkLst>
            <pc:docMk/>
            <pc:sldMk cId="4262401569" sldId="269"/>
            <ac:spMk id="2" creationId="{6AB0CEC8-61CE-4221-9915-956C933539DC}"/>
          </ac:spMkLst>
        </pc:spChg>
        <pc:spChg chg="mod">
          <ac:chgData name="Steve Shellhammer" userId="0e71f22d-ee3e-49c0-82ff-dbc290af8082" providerId="ADAL" clId="{F1D294C9-8804-4C70-A038-C3E81DE30617}" dt="2023-01-25T23:13:04.934" v="453" actId="14100"/>
          <ac:spMkLst>
            <pc:docMk/>
            <pc:sldMk cId="4262401569" sldId="269"/>
            <ac:spMk id="3" creationId="{BB8B3D34-7487-4EB2-ADBB-A1B8752902F5}"/>
          </ac:spMkLst>
        </pc:spChg>
        <pc:graphicFrameChg chg="add mod">
          <ac:chgData name="Steve Shellhammer" userId="0e71f22d-ee3e-49c0-82ff-dbc290af8082" providerId="ADAL" clId="{F1D294C9-8804-4C70-A038-C3E81DE30617}" dt="2023-01-25T23:13:13.253" v="456" actId="1035"/>
          <ac:graphicFrameMkLst>
            <pc:docMk/>
            <pc:sldMk cId="4262401569" sldId="269"/>
            <ac:graphicFrameMk id="7" creationId="{4601E202-0B97-4963-A2C8-BCC2007B4B55}"/>
          </ac:graphicFrameMkLst>
        </pc:graphicFrameChg>
      </pc:sldChg>
      <pc:sldChg chg="modSp mod">
        <pc:chgData name="Steve Shellhammer" userId="0e71f22d-ee3e-49c0-82ff-dbc290af8082" providerId="ADAL" clId="{F1D294C9-8804-4C70-A038-C3E81DE30617}" dt="2023-01-25T23:12:21.991" v="425" actId="313"/>
        <pc:sldMkLst>
          <pc:docMk/>
          <pc:sldMk cId="2787983708" sldId="270"/>
        </pc:sldMkLst>
        <pc:spChg chg="mod">
          <ac:chgData name="Steve Shellhammer" userId="0e71f22d-ee3e-49c0-82ff-dbc290af8082" providerId="ADAL" clId="{F1D294C9-8804-4C70-A038-C3E81DE30617}" dt="2023-01-25T23:12:21.991" v="425" actId="313"/>
          <ac:spMkLst>
            <pc:docMk/>
            <pc:sldMk cId="2787983708" sldId="270"/>
            <ac:spMk id="3" creationId="{D1062616-72FC-4B02-8FFE-6A30F641D32E}"/>
          </ac:spMkLst>
        </pc:spChg>
      </pc:sldChg>
      <pc:sldChg chg="modSp new mod">
        <pc:chgData name="Steve Shellhammer" userId="0e71f22d-ee3e-49c0-82ff-dbc290af8082" providerId="ADAL" clId="{F1D294C9-8804-4C70-A038-C3E81DE30617}" dt="2023-02-16T20:42:58.439" v="3417" actId="20577"/>
        <pc:sldMkLst>
          <pc:docMk/>
          <pc:sldMk cId="1676898796" sldId="271"/>
        </pc:sldMkLst>
        <pc:spChg chg="mod">
          <ac:chgData name="Steve Shellhammer" userId="0e71f22d-ee3e-49c0-82ff-dbc290af8082" providerId="ADAL" clId="{F1D294C9-8804-4C70-A038-C3E81DE30617}" dt="2023-01-25T23:25:06.806" v="742" actId="20577"/>
          <ac:spMkLst>
            <pc:docMk/>
            <pc:sldMk cId="1676898796" sldId="271"/>
            <ac:spMk id="2" creationId="{4097969F-5ECC-490E-9E7C-1AB9E713F594}"/>
          </ac:spMkLst>
        </pc:spChg>
        <pc:spChg chg="mod">
          <ac:chgData name="Steve Shellhammer" userId="0e71f22d-ee3e-49c0-82ff-dbc290af8082" providerId="ADAL" clId="{F1D294C9-8804-4C70-A038-C3E81DE30617}" dt="2023-02-16T20:42:58.439" v="3417" actId="20577"/>
          <ac:spMkLst>
            <pc:docMk/>
            <pc:sldMk cId="1676898796" sldId="271"/>
            <ac:spMk id="3" creationId="{6CB0FC96-2BBA-4FAD-B96B-9C2B20C82434}"/>
          </ac:spMkLst>
        </pc:spChg>
      </pc:sldChg>
      <pc:sldChg chg="del">
        <pc:chgData name="Steve Shellhammer" userId="0e71f22d-ee3e-49c0-82ff-dbc290af8082" providerId="ADAL" clId="{F1D294C9-8804-4C70-A038-C3E81DE30617}" dt="2023-01-25T23:05:55.952" v="286" actId="47"/>
        <pc:sldMkLst>
          <pc:docMk/>
          <pc:sldMk cId="4158661714" sldId="271"/>
        </pc:sldMkLst>
      </pc:sldChg>
      <pc:sldChg chg="del">
        <pc:chgData name="Steve Shellhammer" userId="0e71f22d-ee3e-49c0-82ff-dbc290af8082" providerId="ADAL" clId="{F1D294C9-8804-4C70-A038-C3E81DE30617}" dt="2023-01-25T23:05:55.952" v="286" actId="47"/>
        <pc:sldMkLst>
          <pc:docMk/>
          <pc:sldMk cId="2164932419" sldId="272"/>
        </pc:sldMkLst>
      </pc:sldChg>
      <pc:sldChg chg="modSp add mod">
        <pc:chgData name="Steve Shellhammer" userId="0e71f22d-ee3e-49c0-82ff-dbc290af8082" providerId="ADAL" clId="{F1D294C9-8804-4C70-A038-C3E81DE30617}" dt="2023-02-16T20:43:34.694" v="3420" actId="1076"/>
        <pc:sldMkLst>
          <pc:docMk/>
          <pc:sldMk cId="2999507268" sldId="272"/>
        </pc:sldMkLst>
        <pc:spChg chg="mod">
          <ac:chgData name="Steve Shellhammer" userId="0e71f22d-ee3e-49c0-82ff-dbc290af8082" providerId="ADAL" clId="{F1D294C9-8804-4C70-A038-C3E81DE30617}" dt="2023-01-25T23:25:35.046" v="754" actId="20577"/>
          <ac:spMkLst>
            <pc:docMk/>
            <pc:sldMk cId="2999507268" sldId="272"/>
            <ac:spMk id="2" creationId="{4097969F-5ECC-490E-9E7C-1AB9E713F594}"/>
          </ac:spMkLst>
        </pc:spChg>
        <pc:spChg chg="mod">
          <ac:chgData name="Steve Shellhammer" userId="0e71f22d-ee3e-49c0-82ff-dbc290af8082" providerId="ADAL" clId="{F1D294C9-8804-4C70-A038-C3E81DE30617}" dt="2023-02-16T20:43:34.694" v="3420" actId="1076"/>
          <ac:spMkLst>
            <pc:docMk/>
            <pc:sldMk cId="2999507268" sldId="272"/>
            <ac:spMk id="3" creationId="{6CB0FC96-2BBA-4FAD-B96B-9C2B20C82434}"/>
          </ac:spMkLst>
        </pc:spChg>
      </pc:sldChg>
      <pc:sldChg chg="addSp delSp modSp new mod">
        <pc:chgData name="Steve Shellhammer" userId="0e71f22d-ee3e-49c0-82ff-dbc290af8082" providerId="ADAL" clId="{F1D294C9-8804-4C70-A038-C3E81DE30617}" dt="2023-01-30T20:50:57.055" v="2856" actId="14100"/>
        <pc:sldMkLst>
          <pc:docMk/>
          <pc:sldMk cId="2851178388" sldId="273"/>
        </pc:sldMkLst>
        <pc:spChg chg="mod">
          <ac:chgData name="Steve Shellhammer" userId="0e71f22d-ee3e-49c0-82ff-dbc290af8082" providerId="ADAL" clId="{F1D294C9-8804-4C70-A038-C3E81DE30617}" dt="2023-01-30T20:50:57.055" v="2856" actId="14100"/>
          <ac:spMkLst>
            <pc:docMk/>
            <pc:sldMk cId="2851178388" sldId="273"/>
            <ac:spMk id="2" creationId="{0C7E01C8-BBE1-43A5-98FE-93D5855E0F60}"/>
          </ac:spMkLst>
        </pc:spChg>
        <pc:spChg chg="del">
          <ac:chgData name="Steve Shellhammer" userId="0e71f22d-ee3e-49c0-82ff-dbc290af8082" providerId="ADAL" clId="{F1D294C9-8804-4C70-A038-C3E81DE30617}" dt="2023-01-26T00:12:25.702" v="1265" actId="3680"/>
          <ac:spMkLst>
            <pc:docMk/>
            <pc:sldMk cId="2851178388" sldId="273"/>
            <ac:spMk id="3" creationId="{ADC5C8CE-2B12-4838-A1CF-66DE9F666C45}"/>
          </ac:spMkLst>
        </pc:spChg>
        <pc:graphicFrameChg chg="add mod ord modGraphic">
          <ac:chgData name="Steve Shellhammer" userId="0e71f22d-ee3e-49c0-82ff-dbc290af8082" providerId="ADAL" clId="{F1D294C9-8804-4C70-A038-C3E81DE30617}" dt="2023-01-26T00:47:29.186" v="2855" actId="20577"/>
          <ac:graphicFrameMkLst>
            <pc:docMk/>
            <pc:sldMk cId="2851178388" sldId="273"/>
            <ac:graphicFrameMk id="7" creationId="{AA62987F-F289-46FA-BBFB-E06EAD40A97E}"/>
          </ac:graphicFrameMkLst>
        </pc:graphicFrameChg>
      </pc:sldChg>
      <pc:sldChg chg="del">
        <pc:chgData name="Steve Shellhammer" userId="0e71f22d-ee3e-49c0-82ff-dbc290af8082" providerId="ADAL" clId="{F1D294C9-8804-4C70-A038-C3E81DE30617}" dt="2023-01-25T23:05:55.952" v="286" actId="47"/>
        <pc:sldMkLst>
          <pc:docMk/>
          <pc:sldMk cId="3334191385" sldId="273"/>
        </pc:sldMkLst>
      </pc:sldChg>
      <pc:sldChg chg="addSp modSp new mod">
        <pc:chgData name="Steve Shellhammer" userId="0e71f22d-ee3e-49c0-82ff-dbc290af8082" providerId="ADAL" clId="{F1D294C9-8804-4C70-A038-C3E81DE30617}" dt="2023-01-30T20:53:44.733" v="3265" actId="33524"/>
        <pc:sldMkLst>
          <pc:docMk/>
          <pc:sldMk cId="732947599" sldId="274"/>
        </pc:sldMkLst>
        <pc:spChg chg="mod">
          <ac:chgData name="Steve Shellhammer" userId="0e71f22d-ee3e-49c0-82ff-dbc290af8082" providerId="ADAL" clId="{F1D294C9-8804-4C70-A038-C3E81DE30617}" dt="2023-01-26T00:32:03.723" v="1712" actId="20577"/>
          <ac:spMkLst>
            <pc:docMk/>
            <pc:sldMk cId="732947599" sldId="274"/>
            <ac:spMk id="2" creationId="{5E31589C-F3D4-4038-A911-20C2062E6990}"/>
          </ac:spMkLst>
        </pc:spChg>
        <pc:spChg chg="mod">
          <ac:chgData name="Steve Shellhammer" userId="0e71f22d-ee3e-49c0-82ff-dbc290af8082" providerId="ADAL" clId="{F1D294C9-8804-4C70-A038-C3E81DE30617}" dt="2023-01-26T00:34:58.194" v="1945" actId="14100"/>
          <ac:spMkLst>
            <pc:docMk/>
            <pc:sldMk cId="732947599" sldId="274"/>
            <ac:spMk id="3" creationId="{2430F3D9-2B04-45BC-AE84-388A62212FAB}"/>
          </ac:spMkLst>
        </pc:spChg>
        <pc:spChg chg="add mod">
          <ac:chgData name="Steve Shellhammer" userId="0e71f22d-ee3e-49c0-82ff-dbc290af8082" providerId="ADAL" clId="{F1D294C9-8804-4C70-A038-C3E81DE30617}" dt="2023-01-26T00:36:43.673" v="1960" actId="1076"/>
          <ac:spMkLst>
            <pc:docMk/>
            <pc:sldMk cId="732947599" sldId="274"/>
            <ac:spMk id="7" creationId="{5810DE14-721B-41CA-9D97-416AE790E1B2}"/>
          </ac:spMkLst>
        </pc:spChg>
        <pc:spChg chg="add mod">
          <ac:chgData name="Steve Shellhammer" userId="0e71f22d-ee3e-49c0-82ff-dbc290af8082" providerId="ADAL" clId="{F1D294C9-8804-4C70-A038-C3E81DE30617}" dt="2023-01-30T20:53:44.733" v="3265" actId="33524"/>
          <ac:spMkLst>
            <pc:docMk/>
            <pc:sldMk cId="732947599" sldId="274"/>
            <ac:spMk id="8" creationId="{915394FC-65B3-4C2F-96F2-A8953558E406}"/>
          </ac:spMkLst>
        </pc:spChg>
      </pc:sldChg>
      <pc:sldChg chg="modSp new mod">
        <pc:chgData name="Steve Shellhammer" userId="0e71f22d-ee3e-49c0-82ff-dbc290af8082" providerId="ADAL" clId="{F1D294C9-8804-4C70-A038-C3E81DE30617}" dt="2023-02-16T20:44:33.148" v="3421" actId="207"/>
        <pc:sldMkLst>
          <pc:docMk/>
          <pc:sldMk cId="2186989549" sldId="275"/>
        </pc:sldMkLst>
        <pc:spChg chg="mod">
          <ac:chgData name="Steve Shellhammer" userId="0e71f22d-ee3e-49c0-82ff-dbc290af8082" providerId="ADAL" clId="{F1D294C9-8804-4C70-A038-C3E81DE30617}" dt="2023-01-30T20:54:35.444" v="3358" actId="14100"/>
          <ac:spMkLst>
            <pc:docMk/>
            <pc:sldMk cId="2186989549" sldId="275"/>
            <ac:spMk id="2" creationId="{27DE6814-F3A6-4125-87DD-E2C0051D4995}"/>
          </ac:spMkLst>
        </pc:spChg>
        <pc:spChg chg="mod">
          <ac:chgData name="Steve Shellhammer" userId="0e71f22d-ee3e-49c0-82ff-dbc290af8082" providerId="ADAL" clId="{F1D294C9-8804-4C70-A038-C3E81DE30617}" dt="2023-02-16T20:44:33.148" v="3421" actId="207"/>
          <ac:spMkLst>
            <pc:docMk/>
            <pc:sldMk cId="2186989549" sldId="275"/>
            <ac:spMk id="3" creationId="{1A61D012-D2A2-48B5-AA8B-EDB391135682}"/>
          </ac:spMkLst>
        </pc:spChg>
      </pc:sldChg>
      <pc:sldMasterChg chg="modSldLayout">
        <pc:chgData name="Steve Shellhammer" userId="0e71f22d-ee3e-49c0-82ff-dbc290af8082" providerId="ADAL" clId="{F1D294C9-8804-4C70-A038-C3E81DE30617}" dt="2023-01-26T00:46:44.673" v="2847" actId="20577"/>
        <pc:sldMasterMkLst>
          <pc:docMk/>
          <pc:sldMasterMk cId="0" sldId="2147483648"/>
        </pc:sldMasterMkLst>
        <pc:sldLayoutChg chg="modSp mod">
          <pc:chgData name="Steve Shellhammer" userId="0e71f22d-ee3e-49c0-82ff-dbc290af8082" providerId="ADAL" clId="{F1D294C9-8804-4C70-A038-C3E81DE30617}" dt="2023-01-26T00:46:44.673" v="2847" actId="20577"/>
          <pc:sldLayoutMkLst>
            <pc:docMk/>
            <pc:sldMasterMk cId="0" sldId="2147483648"/>
            <pc:sldLayoutMk cId="0" sldId="2147483650"/>
          </pc:sldLayoutMkLst>
          <pc:spChg chg="mod">
            <ac:chgData name="Steve Shellhammer" userId="0e71f22d-ee3e-49c0-82ff-dbc290af8082" providerId="ADAL" clId="{F1D294C9-8804-4C70-A038-C3E81DE30617}" dt="2023-01-26T00:46:44.673" v="2847"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CD2FB8E5-63D1-4017-875D-88F741239604}"/>
    <pc:docChg chg="undo custSel addSld modSld sldOrd modMainMaster">
      <pc:chgData name="Steve Shellhammer" userId="0e71f22d-ee3e-49c0-82ff-dbc290af8082" providerId="ADAL" clId="{CD2FB8E5-63D1-4017-875D-88F741239604}" dt="2022-03-17T22:30:41.192" v="377" actId="6549"/>
      <pc:docMkLst>
        <pc:docMk/>
      </pc:docMkLst>
      <pc:sldChg chg="modSp mod">
        <pc:chgData name="Steve Shellhammer" userId="0e71f22d-ee3e-49c0-82ff-dbc290af8082" providerId="ADAL" clId="{CD2FB8E5-63D1-4017-875D-88F741239604}" dt="2022-03-17T22:18:18.767" v="5" actId="20577"/>
        <pc:sldMkLst>
          <pc:docMk/>
          <pc:sldMk cId="0" sldId="256"/>
        </pc:sldMkLst>
        <pc:spChg chg="mod">
          <ac:chgData name="Steve Shellhammer" userId="0e71f22d-ee3e-49c0-82ff-dbc290af8082" providerId="ADAL" clId="{CD2FB8E5-63D1-4017-875D-88F741239604}" dt="2022-03-17T22:18:18.767" v="5" actId="20577"/>
          <ac:spMkLst>
            <pc:docMk/>
            <pc:sldMk cId="0" sldId="256"/>
            <ac:spMk id="3074" creationId="{00000000-0000-0000-0000-000000000000}"/>
          </ac:spMkLst>
        </pc:spChg>
      </pc:sldChg>
      <pc:sldChg chg="modSp mod">
        <pc:chgData name="Steve Shellhammer" userId="0e71f22d-ee3e-49c0-82ff-dbc290af8082" providerId="ADAL" clId="{CD2FB8E5-63D1-4017-875D-88F741239604}" dt="2022-03-17T22:30:41.192" v="377" actId="6549"/>
        <pc:sldMkLst>
          <pc:docMk/>
          <pc:sldMk cId="753744538" sldId="266"/>
        </pc:sldMkLst>
        <pc:graphicFrameChg chg="modGraphic">
          <ac:chgData name="Steve Shellhammer" userId="0e71f22d-ee3e-49c0-82ff-dbc290af8082" providerId="ADAL" clId="{CD2FB8E5-63D1-4017-875D-88F741239604}" dt="2022-03-17T22:30:41.192" v="377" actId="6549"/>
          <ac:graphicFrameMkLst>
            <pc:docMk/>
            <pc:sldMk cId="753744538" sldId="266"/>
            <ac:graphicFrameMk id="7" creationId="{A6AC749E-3067-4FC2-8188-27677AB98CC0}"/>
          </ac:graphicFrameMkLst>
        </pc:graphicFrameChg>
      </pc:sldChg>
      <pc:sldChg chg="modSp mod">
        <pc:chgData name="Steve Shellhammer" userId="0e71f22d-ee3e-49c0-82ff-dbc290af8082" providerId="ADAL" clId="{CD2FB8E5-63D1-4017-875D-88F741239604}" dt="2022-03-17T22:30:12.264" v="376" actId="14100"/>
        <pc:sldMkLst>
          <pc:docMk/>
          <pc:sldMk cId="1981016421" sldId="272"/>
        </pc:sldMkLst>
        <pc:spChg chg="mod">
          <ac:chgData name="Steve Shellhammer" userId="0e71f22d-ee3e-49c0-82ff-dbc290af8082" providerId="ADAL" clId="{CD2FB8E5-63D1-4017-875D-88F741239604}" dt="2022-03-17T22:30:12.264" v="376" actId="14100"/>
          <ac:spMkLst>
            <pc:docMk/>
            <pc:sldMk cId="1981016421" sldId="272"/>
            <ac:spMk id="3" creationId="{350892E6-9014-4AEA-A1BC-63955B70A421}"/>
          </ac:spMkLst>
        </pc:spChg>
      </pc:sldChg>
      <pc:sldChg chg="addSp modSp new mod ord">
        <pc:chgData name="Steve Shellhammer" userId="0e71f22d-ee3e-49c0-82ff-dbc290af8082" providerId="ADAL" clId="{CD2FB8E5-63D1-4017-875D-88F741239604}" dt="2022-03-17T22:29:21.713" v="369" actId="14100"/>
        <pc:sldMkLst>
          <pc:docMk/>
          <pc:sldMk cId="3732574080" sldId="276"/>
        </pc:sldMkLst>
        <pc:spChg chg="mod">
          <ac:chgData name="Steve Shellhammer" userId="0e71f22d-ee3e-49c0-82ff-dbc290af8082" providerId="ADAL" clId="{CD2FB8E5-63D1-4017-875D-88F741239604}" dt="2022-03-17T22:28:33.955" v="362" actId="14100"/>
          <ac:spMkLst>
            <pc:docMk/>
            <pc:sldMk cId="3732574080" sldId="276"/>
            <ac:spMk id="2" creationId="{7B88BE27-B90C-4666-9EBB-D7D0EB05ADDD}"/>
          </ac:spMkLst>
        </pc:spChg>
        <pc:spChg chg="mod">
          <ac:chgData name="Steve Shellhammer" userId="0e71f22d-ee3e-49c0-82ff-dbc290af8082" providerId="ADAL" clId="{CD2FB8E5-63D1-4017-875D-88F741239604}" dt="2022-03-17T22:26:15.941" v="339" actId="1076"/>
          <ac:spMkLst>
            <pc:docMk/>
            <pc:sldMk cId="3732574080" sldId="276"/>
            <ac:spMk id="3" creationId="{D5BB7718-591A-4A13-90DF-AC06815E8D57}"/>
          </ac:spMkLst>
        </pc:spChg>
        <pc:spChg chg="add mod">
          <ac:chgData name="Steve Shellhammer" userId="0e71f22d-ee3e-49c0-82ff-dbc290af8082" providerId="ADAL" clId="{CD2FB8E5-63D1-4017-875D-88F741239604}" dt="2022-03-17T22:29:21.713" v="369" actId="14100"/>
          <ac:spMkLst>
            <pc:docMk/>
            <pc:sldMk cId="3732574080" sldId="276"/>
            <ac:spMk id="9" creationId="{272F5277-768B-4011-A57A-A3539D1859A2}"/>
          </ac:spMkLst>
        </pc:spChg>
        <pc:picChg chg="add mod">
          <ac:chgData name="Steve Shellhammer" userId="0e71f22d-ee3e-49c0-82ff-dbc290af8082" providerId="ADAL" clId="{CD2FB8E5-63D1-4017-875D-88F741239604}" dt="2022-03-17T22:28:27.485" v="361" actId="1076"/>
          <ac:picMkLst>
            <pc:docMk/>
            <pc:sldMk cId="3732574080" sldId="276"/>
            <ac:picMk id="8" creationId="{15BCB54A-DA91-43DB-AABB-D8BD73447B32}"/>
          </ac:picMkLst>
        </pc:picChg>
      </pc:sldChg>
      <pc:sldMasterChg chg="modSldLayout">
        <pc:chgData name="Steve Shellhammer" userId="0e71f22d-ee3e-49c0-82ff-dbc290af8082" providerId="ADAL" clId="{CD2FB8E5-63D1-4017-875D-88F741239604}" dt="2022-03-17T22:18:14.009" v="1" actId="20577"/>
        <pc:sldMasterMkLst>
          <pc:docMk/>
          <pc:sldMasterMk cId="0" sldId="2147483648"/>
        </pc:sldMasterMkLst>
        <pc:sldLayoutChg chg="modSp mod">
          <pc:chgData name="Steve Shellhammer" userId="0e71f22d-ee3e-49c0-82ff-dbc290af8082" providerId="ADAL" clId="{CD2FB8E5-63D1-4017-875D-88F741239604}" dt="2022-03-17T22:18:14.009" v="1" actId="20577"/>
          <pc:sldLayoutMkLst>
            <pc:docMk/>
            <pc:sldMasterMk cId="0" sldId="2147483648"/>
            <pc:sldLayoutMk cId="0" sldId="2147483650"/>
          </pc:sldLayoutMkLst>
          <pc:spChg chg="mod">
            <ac:chgData name="Steve Shellhammer" userId="0e71f22d-ee3e-49c0-82ff-dbc290af8082" providerId="ADAL" clId="{CD2FB8E5-63D1-4017-875D-88F741239604}" dt="2022-03-17T22:18:14.009"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CF7442C-C1B6-4E17-AF97-B84E7C2B6385}"/>
    <pc:docChg chg="modMainMaster">
      <pc:chgData name="Steve Shellhammer" userId="0e71f22d-ee3e-49c0-82ff-dbc290af8082" providerId="ADAL" clId="{ECF7442C-C1B6-4E17-AF97-B84E7C2B6385}" dt="2022-03-17T22:39:38.257" v="1" actId="20577"/>
      <pc:docMkLst>
        <pc:docMk/>
      </pc:docMkLst>
      <pc:sldMasterChg chg="modSldLayout">
        <pc:chgData name="Steve Shellhammer" userId="0e71f22d-ee3e-49c0-82ff-dbc290af8082" providerId="ADAL" clId="{ECF7442C-C1B6-4E17-AF97-B84E7C2B6385}" dt="2022-03-17T22:39:38.257" v="1" actId="20577"/>
        <pc:sldMasterMkLst>
          <pc:docMk/>
          <pc:sldMasterMk cId="0" sldId="2147483648"/>
        </pc:sldMasterMkLst>
        <pc:sldLayoutChg chg="modSp mod">
          <pc:chgData name="Steve Shellhammer" userId="0e71f22d-ee3e-49c0-82ff-dbc290af8082" providerId="ADAL" clId="{ECF7442C-C1B6-4E17-AF97-B84E7C2B6385}" dt="2022-03-17T22:39:38.257" v="1" actId="20577"/>
          <pc:sldLayoutMkLst>
            <pc:docMk/>
            <pc:sldMasterMk cId="0" sldId="2147483648"/>
            <pc:sldLayoutMk cId="0" sldId="2147483650"/>
          </pc:sldLayoutMkLst>
          <pc:spChg chg="mod">
            <ac:chgData name="Steve Shellhammer" userId="0e71f22d-ee3e-49c0-82ff-dbc290af8082" providerId="ADAL" clId="{ECF7442C-C1B6-4E17-AF97-B84E7C2B6385}" dt="2022-03-17T22:39:38.257"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1157D11-2E0C-4DB3-B07C-A1DC3C224DF0}"/>
    <pc:docChg chg="undo custSel addSld modSld sldOrd">
      <pc:chgData name="Steve Shellhammer" userId="0e71f22d-ee3e-49c0-82ff-dbc290af8082" providerId="ADAL" clId="{E1157D11-2E0C-4DB3-B07C-A1DC3C224DF0}" dt="2022-10-04T22:51:24.944" v="369" actId="20577"/>
      <pc:docMkLst>
        <pc:docMk/>
      </pc:docMkLst>
      <pc:sldChg chg="modSp mod">
        <pc:chgData name="Steve Shellhammer" userId="0e71f22d-ee3e-49c0-82ff-dbc290af8082" providerId="ADAL" clId="{E1157D11-2E0C-4DB3-B07C-A1DC3C224DF0}" dt="2022-10-04T22:51:24.944" v="369" actId="20577"/>
        <pc:sldMkLst>
          <pc:docMk/>
          <pc:sldMk cId="3307144013" sldId="264"/>
        </pc:sldMkLst>
        <pc:graphicFrameChg chg="modGraphic">
          <ac:chgData name="Steve Shellhammer" userId="0e71f22d-ee3e-49c0-82ff-dbc290af8082" providerId="ADAL" clId="{E1157D11-2E0C-4DB3-B07C-A1DC3C224DF0}" dt="2022-10-04T22:51:24.944" v="369" actId="20577"/>
          <ac:graphicFrameMkLst>
            <pc:docMk/>
            <pc:sldMk cId="3307144013" sldId="264"/>
            <ac:graphicFrameMk id="7" creationId="{852F2CCA-BFB3-325B-EEEF-CA50865384EF}"/>
          </ac:graphicFrameMkLst>
        </pc:graphicFrameChg>
      </pc:sldChg>
      <pc:sldChg chg="addSp delSp modSp new mod ord">
        <pc:chgData name="Steve Shellhammer" userId="0e71f22d-ee3e-49c0-82ff-dbc290af8082" providerId="ADAL" clId="{E1157D11-2E0C-4DB3-B07C-A1DC3C224DF0}" dt="2022-10-04T21:04:39.605" v="36" actId="20578"/>
        <pc:sldMkLst>
          <pc:docMk/>
          <pc:sldMk cId="3315497644" sldId="265"/>
        </pc:sldMkLst>
        <pc:spChg chg="mod">
          <ac:chgData name="Steve Shellhammer" userId="0e71f22d-ee3e-49c0-82ff-dbc290af8082" providerId="ADAL" clId="{E1157D11-2E0C-4DB3-B07C-A1DC3C224DF0}" dt="2022-10-04T19:00:46.338" v="17" actId="20577"/>
          <ac:spMkLst>
            <pc:docMk/>
            <pc:sldMk cId="3315497644" sldId="265"/>
            <ac:spMk id="2" creationId="{8465E1FD-7896-D103-AFAC-53326B1F5A8E}"/>
          </ac:spMkLst>
        </pc:spChg>
        <pc:spChg chg="del">
          <ac:chgData name="Steve Shellhammer" userId="0e71f22d-ee3e-49c0-82ff-dbc290af8082" providerId="ADAL" clId="{E1157D11-2E0C-4DB3-B07C-A1DC3C224DF0}" dt="2022-10-04T19:00:52.027" v="18" actId="478"/>
          <ac:spMkLst>
            <pc:docMk/>
            <pc:sldMk cId="3315497644" sldId="265"/>
            <ac:spMk id="3" creationId="{18B5BE92-6973-FCF5-962A-EF64C04F0F3A}"/>
          </ac:spMkLst>
        </pc:spChg>
        <pc:picChg chg="add mod">
          <ac:chgData name="Steve Shellhammer" userId="0e71f22d-ee3e-49c0-82ff-dbc290af8082" providerId="ADAL" clId="{E1157D11-2E0C-4DB3-B07C-A1DC3C224DF0}" dt="2022-10-04T19:01:18.083" v="24" actId="1076"/>
          <ac:picMkLst>
            <pc:docMk/>
            <pc:sldMk cId="3315497644" sldId="265"/>
            <ac:picMk id="8" creationId="{90488E97-CD92-384E-B309-FA354D8B21AC}"/>
          </ac:picMkLst>
        </pc:picChg>
      </pc:sldChg>
      <pc:sldChg chg="addSp delSp modSp add mod ord">
        <pc:chgData name="Steve Shellhammer" userId="0e71f22d-ee3e-49c0-82ff-dbc290af8082" providerId="ADAL" clId="{E1157D11-2E0C-4DB3-B07C-A1DC3C224DF0}" dt="2022-10-04T21:04:39.605" v="36" actId="20578"/>
        <pc:sldMkLst>
          <pc:docMk/>
          <pc:sldMk cId="1739053249" sldId="266"/>
        </pc:sldMkLst>
        <pc:spChg chg="mod">
          <ac:chgData name="Steve Shellhammer" userId="0e71f22d-ee3e-49c0-82ff-dbc290af8082" providerId="ADAL" clId="{E1157D11-2E0C-4DB3-B07C-A1DC3C224DF0}" dt="2022-10-04T19:01:26.732" v="29" actId="20577"/>
          <ac:spMkLst>
            <pc:docMk/>
            <pc:sldMk cId="1739053249" sldId="266"/>
            <ac:spMk id="2" creationId="{8465E1FD-7896-D103-AFAC-53326B1F5A8E}"/>
          </ac:spMkLst>
        </pc:spChg>
        <pc:picChg chg="add mod">
          <ac:chgData name="Steve Shellhammer" userId="0e71f22d-ee3e-49c0-82ff-dbc290af8082" providerId="ADAL" clId="{E1157D11-2E0C-4DB3-B07C-A1DC3C224DF0}" dt="2022-10-04T19:01:47.503" v="33" actId="1076"/>
          <ac:picMkLst>
            <pc:docMk/>
            <pc:sldMk cId="1739053249" sldId="266"/>
            <ac:picMk id="7" creationId="{4D9EF872-4D50-3F16-6941-1485CE9F0034}"/>
          </ac:picMkLst>
        </pc:picChg>
        <pc:picChg chg="del">
          <ac:chgData name="Steve Shellhammer" userId="0e71f22d-ee3e-49c0-82ff-dbc290af8082" providerId="ADAL" clId="{E1157D11-2E0C-4DB3-B07C-A1DC3C224DF0}" dt="2022-10-04T19:01:29.292" v="30" actId="478"/>
          <ac:picMkLst>
            <pc:docMk/>
            <pc:sldMk cId="1739053249" sldId="266"/>
            <ac:picMk id="8" creationId="{90488E97-CD92-384E-B309-FA354D8B21AC}"/>
          </ac:picMkLst>
        </pc:picChg>
      </pc:sldChg>
      <pc:sldChg chg="modSp new mod">
        <pc:chgData name="Steve Shellhammer" userId="0e71f22d-ee3e-49c0-82ff-dbc290af8082" providerId="ADAL" clId="{E1157D11-2E0C-4DB3-B07C-A1DC3C224DF0}" dt="2022-10-04T21:10:13.190" v="368" actId="20577"/>
        <pc:sldMkLst>
          <pc:docMk/>
          <pc:sldMk cId="3677123371" sldId="267"/>
        </pc:sldMkLst>
        <pc:spChg chg="mod">
          <ac:chgData name="Steve Shellhammer" userId="0e71f22d-ee3e-49c0-82ff-dbc290af8082" providerId="ADAL" clId="{E1157D11-2E0C-4DB3-B07C-A1DC3C224DF0}" dt="2022-10-04T21:06:53.775" v="201" actId="14100"/>
          <ac:spMkLst>
            <pc:docMk/>
            <pc:sldMk cId="3677123371" sldId="267"/>
            <ac:spMk id="2" creationId="{744DB3D1-A455-FA6D-51F6-A7EB0BD8A165}"/>
          </ac:spMkLst>
        </pc:spChg>
        <pc:spChg chg="mod">
          <ac:chgData name="Steve Shellhammer" userId="0e71f22d-ee3e-49c0-82ff-dbc290af8082" providerId="ADAL" clId="{E1157D11-2E0C-4DB3-B07C-A1DC3C224DF0}" dt="2022-10-04T21:10:13.190" v="368" actId="20577"/>
          <ac:spMkLst>
            <pc:docMk/>
            <pc:sldMk cId="3677123371" sldId="267"/>
            <ac:spMk id="3" creationId="{C15FF80C-BF23-949D-495A-0DBFA95E3CB2}"/>
          </ac:spMkLst>
        </pc:spChg>
      </pc:sldChg>
    </pc:docChg>
  </pc:docChgLst>
  <pc:docChgLst>
    <pc:chgData name="Steve Shellhammer" userId="0e71f22d-ee3e-49c0-82ff-dbc290af8082" providerId="ADAL" clId="{4BEF9BDC-F032-4DC8-AE08-8E871FDFC973}"/>
    <pc:docChg chg="custSel addSld delSld modSld">
      <pc:chgData name="Steve Shellhammer" userId="0e71f22d-ee3e-49c0-82ff-dbc290af8082" providerId="ADAL" clId="{4BEF9BDC-F032-4DC8-AE08-8E871FDFC973}" dt="2021-12-15T19:19:26.696" v="931" actId="14100"/>
      <pc:docMkLst>
        <pc:docMk/>
      </pc:docMkLst>
      <pc:sldChg chg="modSp mod">
        <pc:chgData name="Steve Shellhammer" userId="0e71f22d-ee3e-49c0-82ff-dbc290af8082" providerId="ADAL" clId="{4BEF9BDC-F032-4DC8-AE08-8E871FDFC973}" dt="2021-12-15T19:05:34.236" v="55" actId="20577"/>
        <pc:sldMkLst>
          <pc:docMk/>
          <pc:sldMk cId="0" sldId="256"/>
        </pc:sldMkLst>
        <pc:spChg chg="mod">
          <ac:chgData name="Steve Shellhammer" userId="0e71f22d-ee3e-49c0-82ff-dbc290af8082" providerId="ADAL" clId="{4BEF9BDC-F032-4DC8-AE08-8E871FDFC973}" dt="2021-12-15T19:05:34.236" v="55" actId="20577"/>
          <ac:spMkLst>
            <pc:docMk/>
            <pc:sldMk cId="0" sldId="256"/>
            <ac:spMk id="3073" creationId="{00000000-0000-0000-0000-000000000000}"/>
          </ac:spMkLst>
        </pc:spChg>
      </pc:sldChg>
      <pc:sldChg chg="addSp delSp modSp new mod">
        <pc:chgData name="Steve Shellhammer" userId="0e71f22d-ee3e-49c0-82ff-dbc290af8082" providerId="ADAL" clId="{4BEF9BDC-F032-4DC8-AE08-8E871FDFC973}" dt="2021-12-15T19:19:26.696" v="931" actId="14100"/>
        <pc:sldMkLst>
          <pc:docMk/>
          <pc:sldMk cId="1818284453" sldId="257"/>
        </pc:sldMkLst>
        <pc:spChg chg="mod">
          <ac:chgData name="Steve Shellhammer" userId="0e71f22d-ee3e-49c0-82ff-dbc290af8082" providerId="ADAL" clId="{4BEF9BDC-F032-4DC8-AE08-8E871FDFC973}" dt="2021-12-15T19:19:26.696" v="931" actId="14100"/>
          <ac:spMkLst>
            <pc:docMk/>
            <pc:sldMk cId="1818284453" sldId="257"/>
            <ac:spMk id="2" creationId="{64533BB7-FAFB-4FC3-981D-0A6567FBDDEE}"/>
          </ac:spMkLst>
        </pc:spChg>
        <pc:spChg chg="del">
          <ac:chgData name="Steve Shellhammer" userId="0e71f22d-ee3e-49c0-82ff-dbc290af8082" providerId="ADAL" clId="{4BEF9BDC-F032-4DC8-AE08-8E871FDFC973}" dt="2021-12-15T19:06:29.025" v="61" actId="3680"/>
          <ac:spMkLst>
            <pc:docMk/>
            <pc:sldMk cId="1818284453" sldId="257"/>
            <ac:spMk id="3" creationId="{84F7E4C1-CD31-446F-9902-0E9A593706E9}"/>
          </ac:spMkLst>
        </pc:spChg>
        <pc:graphicFrameChg chg="add mod ord modGraphic">
          <ac:chgData name="Steve Shellhammer" userId="0e71f22d-ee3e-49c0-82ff-dbc290af8082" providerId="ADAL" clId="{4BEF9BDC-F032-4DC8-AE08-8E871FDFC973}" dt="2021-12-15T19:19:15.702" v="930" actId="20577"/>
          <ac:graphicFrameMkLst>
            <pc:docMk/>
            <pc:sldMk cId="1818284453" sldId="257"/>
            <ac:graphicFrameMk id="7" creationId="{A42A355E-236F-460F-83F1-4F072CA8B84A}"/>
          </ac:graphicFrameMkLst>
        </pc:graphicFrameChg>
      </pc:sldChg>
      <pc:sldChg chg="del">
        <pc:chgData name="Steve Shellhammer" userId="0e71f22d-ee3e-49c0-82ff-dbc290af8082" providerId="ADAL" clId="{4BEF9BDC-F032-4DC8-AE08-8E871FDFC973}" dt="2021-12-15T19:05:45.421" v="56" actId="47"/>
        <pc:sldMkLst>
          <pc:docMk/>
          <pc:sldMk cId="892837641" sldId="261"/>
        </pc:sldMkLst>
      </pc:sldChg>
      <pc:sldChg chg="del">
        <pc:chgData name="Steve Shellhammer" userId="0e71f22d-ee3e-49c0-82ff-dbc290af8082" providerId="ADAL" clId="{4BEF9BDC-F032-4DC8-AE08-8E871FDFC973}" dt="2021-12-15T19:05:45.421" v="56" actId="47"/>
        <pc:sldMkLst>
          <pc:docMk/>
          <pc:sldMk cId="1059277879" sldId="262"/>
        </pc:sldMkLst>
      </pc:sldChg>
      <pc:sldChg chg="del">
        <pc:chgData name="Steve Shellhammer" userId="0e71f22d-ee3e-49c0-82ff-dbc290af8082" providerId="ADAL" clId="{4BEF9BDC-F032-4DC8-AE08-8E871FDFC973}" dt="2021-12-15T19:05:45.421" v="56" actId="47"/>
        <pc:sldMkLst>
          <pc:docMk/>
          <pc:sldMk cId="1245981238" sldId="263"/>
        </pc:sldMkLst>
      </pc:sldChg>
      <pc:sldChg chg="del">
        <pc:chgData name="Steve Shellhammer" userId="0e71f22d-ee3e-49c0-82ff-dbc290af8082" providerId="ADAL" clId="{4BEF9BDC-F032-4DC8-AE08-8E871FDFC973}" dt="2021-12-15T19:05:45.421" v="56" actId="47"/>
        <pc:sldMkLst>
          <pc:docMk/>
          <pc:sldMk cId="3397110943" sldId="264"/>
        </pc:sldMkLst>
      </pc:sldChg>
      <pc:sldChg chg="del">
        <pc:chgData name="Steve Shellhammer" userId="0e71f22d-ee3e-49c0-82ff-dbc290af8082" providerId="ADAL" clId="{4BEF9BDC-F032-4DC8-AE08-8E871FDFC973}" dt="2021-12-15T19:05:45.421" v="56" actId="47"/>
        <pc:sldMkLst>
          <pc:docMk/>
          <pc:sldMk cId="1637956651" sldId="265"/>
        </pc:sldMkLst>
      </pc:sldChg>
      <pc:sldChg chg="del">
        <pc:chgData name="Steve Shellhammer" userId="0e71f22d-ee3e-49c0-82ff-dbc290af8082" providerId="ADAL" clId="{4BEF9BDC-F032-4DC8-AE08-8E871FDFC973}" dt="2021-12-15T19:05:45.421" v="56" actId="47"/>
        <pc:sldMkLst>
          <pc:docMk/>
          <pc:sldMk cId="32380300" sldId="266"/>
        </pc:sldMkLst>
      </pc:sldChg>
      <pc:sldChg chg="del">
        <pc:chgData name="Steve Shellhammer" userId="0e71f22d-ee3e-49c0-82ff-dbc290af8082" providerId="ADAL" clId="{4BEF9BDC-F032-4DC8-AE08-8E871FDFC973}" dt="2021-12-15T19:05:45.421" v="56" actId="47"/>
        <pc:sldMkLst>
          <pc:docMk/>
          <pc:sldMk cId="3040133334" sldId="267"/>
        </pc:sldMkLst>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62FAD84A-45F1-45E3-A88E-AD1E9C2FEC58}"/>
    <pc:docChg chg="undo custSel addSld delSld modSld sldOrd modMainMaster">
      <pc:chgData name="Steve Shellhammer" userId="0e71f22d-ee3e-49c0-82ff-dbc290af8082" providerId="ADAL" clId="{62FAD84A-45F1-45E3-A88E-AD1E9C2FEC58}" dt="2023-03-13T12:35:37.883" v="9643" actId="20577"/>
      <pc:docMkLst>
        <pc:docMk/>
      </pc:docMkLst>
      <pc:sldChg chg="modSp mod">
        <pc:chgData name="Steve Shellhammer" userId="0e71f22d-ee3e-49c0-82ff-dbc290af8082" providerId="ADAL" clId="{62FAD84A-45F1-45E3-A88E-AD1E9C2FEC58}" dt="2023-03-13T12:32:41.516" v="9607" actId="113"/>
        <pc:sldMkLst>
          <pc:docMk/>
          <pc:sldMk cId="0" sldId="256"/>
        </pc:sldMkLst>
        <pc:spChg chg="mod">
          <ac:chgData name="Steve Shellhammer" userId="0e71f22d-ee3e-49c0-82ff-dbc290af8082" providerId="ADAL" clId="{62FAD84A-45F1-45E3-A88E-AD1E9C2FEC58}" dt="2023-03-13T12:32:41.516" v="9607" actId="113"/>
          <ac:spMkLst>
            <pc:docMk/>
            <pc:sldMk cId="0" sldId="256"/>
            <ac:spMk id="9" creationId="{0E31A46A-2C9E-3C6E-1BCA-1D63DB6F5F0E}"/>
          </ac:spMkLst>
        </pc:spChg>
      </pc:sldChg>
      <pc:sldChg chg="modSp mod">
        <pc:chgData name="Steve Shellhammer" userId="0e71f22d-ee3e-49c0-82ff-dbc290af8082" providerId="ADAL" clId="{62FAD84A-45F1-45E3-A88E-AD1E9C2FEC58}" dt="2023-02-27T16:51:43.849" v="169" actId="20577"/>
        <pc:sldMkLst>
          <pc:docMk/>
          <pc:sldMk cId="1296192571" sldId="258"/>
        </pc:sldMkLst>
        <pc:graphicFrameChg chg="mod modGraphic">
          <ac:chgData name="Steve Shellhammer" userId="0e71f22d-ee3e-49c0-82ff-dbc290af8082" providerId="ADAL" clId="{62FAD84A-45F1-45E3-A88E-AD1E9C2FEC58}" dt="2023-02-27T16:51:43.849" v="169" actId="20577"/>
          <ac:graphicFrameMkLst>
            <pc:docMk/>
            <pc:sldMk cId="1296192571" sldId="258"/>
            <ac:graphicFrameMk id="7" creationId="{C7CC807D-6045-865D-9CA1-B5104B9376A6}"/>
          </ac:graphicFrameMkLst>
        </pc:graphicFrameChg>
      </pc:sldChg>
      <pc:sldChg chg="del">
        <pc:chgData name="Steve Shellhammer" userId="0e71f22d-ee3e-49c0-82ff-dbc290af8082" providerId="ADAL" clId="{62FAD84A-45F1-45E3-A88E-AD1E9C2FEC58}" dt="2023-02-27T21:07:10.338" v="1461" actId="47"/>
        <pc:sldMkLst>
          <pc:docMk/>
          <pc:sldMk cId="4262401569" sldId="269"/>
        </pc:sldMkLst>
      </pc:sldChg>
      <pc:sldChg chg="modSp mod">
        <pc:chgData name="Steve Shellhammer" userId="0e71f22d-ee3e-49c0-82ff-dbc290af8082" providerId="ADAL" clId="{62FAD84A-45F1-45E3-A88E-AD1E9C2FEC58}" dt="2023-03-08T16:30:05.712" v="9178" actId="313"/>
        <pc:sldMkLst>
          <pc:docMk/>
          <pc:sldMk cId="2787983708" sldId="270"/>
        </pc:sldMkLst>
        <pc:spChg chg="mod">
          <ac:chgData name="Steve Shellhammer" userId="0e71f22d-ee3e-49c0-82ff-dbc290af8082" providerId="ADAL" clId="{62FAD84A-45F1-45E3-A88E-AD1E9C2FEC58}" dt="2023-03-08T16:30:05.712" v="9178" actId="313"/>
          <ac:spMkLst>
            <pc:docMk/>
            <pc:sldMk cId="2787983708" sldId="270"/>
            <ac:spMk id="3" creationId="{D1062616-72FC-4B02-8FFE-6A30F641D32E}"/>
          </ac:spMkLst>
        </pc:spChg>
      </pc:sldChg>
      <pc:sldChg chg="del">
        <pc:chgData name="Steve Shellhammer" userId="0e71f22d-ee3e-49c0-82ff-dbc290af8082" providerId="ADAL" clId="{62FAD84A-45F1-45E3-A88E-AD1E9C2FEC58}" dt="2023-02-27T21:07:10.338" v="1461" actId="47"/>
        <pc:sldMkLst>
          <pc:docMk/>
          <pc:sldMk cId="1676898796" sldId="271"/>
        </pc:sldMkLst>
      </pc:sldChg>
      <pc:sldChg chg="del">
        <pc:chgData name="Steve Shellhammer" userId="0e71f22d-ee3e-49c0-82ff-dbc290af8082" providerId="ADAL" clId="{62FAD84A-45F1-45E3-A88E-AD1E9C2FEC58}" dt="2023-02-27T21:07:10.338" v="1461" actId="47"/>
        <pc:sldMkLst>
          <pc:docMk/>
          <pc:sldMk cId="2999507268" sldId="272"/>
        </pc:sldMkLst>
      </pc:sldChg>
      <pc:sldChg chg="del">
        <pc:chgData name="Steve Shellhammer" userId="0e71f22d-ee3e-49c0-82ff-dbc290af8082" providerId="ADAL" clId="{62FAD84A-45F1-45E3-A88E-AD1E9C2FEC58}" dt="2023-02-27T21:07:10.338" v="1461" actId="47"/>
        <pc:sldMkLst>
          <pc:docMk/>
          <pc:sldMk cId="2851178388" sldId="273"/>
        </pc:sldMkLst>
      </pc:sldChg>
      <pc:sldChg chg="del">
        <pc:chgData name="Steve Shellhammer" userId="0e71f22d-ee3e-49c0-82ff-dbc290af8082" providerId="ADAL" clId="{62FAD84A-45F1-45E3-A88E-AD1E9C2FEC58}" dt="2023-02-27T21:07:10.338" v="1461" actId="47"/>
        <pc:sldMkLst>
          <pc:docMk/>
          <pc:sldMk cId="732947599" sldId="274"/>
        </pc:sldMkLst>
      </pc:sldChg>
      <pc:sldChg chg="del">
        <pc:chgData name="Steve Shellhammer" userId="0e71f22d-ee3e-49c0-82ff-dbc290af8082" providerId="ADAL" clId="{62FAD84A-45F1-45E3-A88E-AD1E9C2FEC58}" dt="2023-02-27T21:07:10.338" v="1461" actId="47"/>
        <pc:sldMkLst>
          <pc:docMk/>
          <pc:sldMk cId="2186989549" sldId="275"/>
        </pc:sldMkLst>
      </pc:sldChg>
      <pc:sldChg chg="modSp new mod">
        <pc:chgData name="Steve Shellhammer" userId="0e71f22d-ee3e-49c0-82ff-dbc290af8082" providerId="ADAL" clId="{62FAD84A-45F1-45E3-A88E-AD1E9C2FEC58}" dt="2023-03-09T20:30:48.137" v="9334" actId="20577"/>
        <pc:sldMkLst>
          <pc:docMk/>
          <pc:sldMk cId="1460660390" sldId="276"/>
        </pc:sldMkLst>
        <pc:spChg chg="mod">
          <ac:chgData name="Steve Shellhammer" userId="0e71f22d-ee3e-49c0-82ff-dbc290af8082" providerId="ADAL" clId="{62FAD84A-45F1-45E3-A88E-AD1E9C2FEC58}" dt="2023-02-27T16:52:05.206" v="180" actId="20577"/>
          <ac:spMkLst>
            <pc:docMk/>
            <pc:sldMk cId="1460660390" sldId="276"/>
            <ac:spMk id="2" creationId="{F4938F0A-3432-A638-BB2E-785F57A492CB}"/>
          </ac:spMkLst>
        </pc:spChg>
        <pc:spChg chg="mod">
          <ac:chgData name="Steve Shellhammer" userId="0e71f22d-ee3e-49c0-82ff-dbc290af8082" providerId="ADAL" clId="{62FAD84A-45F1-45E3-A88E-AD1E9C2FEC58}" dt="2023-03-09T20:30:48.137" v="9334" actId="20577"/>
          <ac:spMkLst>
            <pc:docMk/>
            <pc:sldMk cId="1460660390" sldId="276"/>
            <ac:spMk id="3" creationId="{4EDB8CCE-66A3-0137-B199-B2CE19CCA532}"/>
          </ac:spMkLst>
        </pc:spChg>
      </pc:sldChg>
      <pc:sldChg chg="modSp new mod">
        <pc:chgData name="Steve Shellhammer" userId="0e71f22d-ee3e-49c0-82ff-dbc290af8082" providerId="ADAL" clId="{62FAD84A-45F1-45E3-A88E-AD1E9C2FEC58}" dt="2023-03-13T12:32:55.197" v="9608" actId="14100"/>
        <pc:sldMkLst>
          <pc:docMk/>
          <pc:sldMk cId="1022399606" sldId="277"/>
        </pc:sldMkLst>
        <pc:spChg chg="mod">
          <ac:chgData name="Steve Shellhammer" userId="0e71f22d-ee3e-49c0-82ff-dbc290af8082" providerId="ADAL" clId="{62FAD84A-45F1-45E3-A88E-AD1E9C2FEC58}" dt="2023-03-08T01:12:04.046" v="7842" actId="14100"/>
          <ac:spMkLst>
            <pc:docMk/>
            <pc:sldMk cId="1022399606" sldId="277"/>
            <ac:spMk id="2" creationId="{5215EC7C-EE80-3FB7-3515-D81FE792339B}"/>
          </ac:spMkLst>
        </pc:spChg>
        <pc:spChg chg="mod">
          <ac:chgData name="Steve Shellhammer" userId="0e71f22d-ee3e-49c0-82ff-dbc290af8082" providerId="ADAL" clId="{62FAD84A-45F1-45E3-A88E-AD1E9C2FEC58}" dt="2023-03-13T12:32:55.197" v="9608" actId="14100"/>
          <ac:spMkLst>
            <pc:docMk/>
            <pc:sldMk cId="1022399606" sldId="277"/>
            <ac:spMk id="3" creationId="{5DCD4655-252E-915E-04DC-5EB05D167D88}"/>
          </ac:spMkLst>
        </pc:spChg>
      </pc:sldChg>
      <pc:sldChg chg="modSp new mod ord">
        <pc:chgData name="Steve Shellhammer" userId="0e71f22d-ee3e-49c0-82ff-dbc290af8082" providerId="ADAL" clId="{62FAD84A-45F1-45E3-A88E-AD1E9C2FEC58}" dt="2023-03-13T12:34:23.373" v="9638" actId="14100"/>
        <pc:sldMkLst>
          <pc:docMk/>
          <pc:sldMk cId="2471992678" sldId="278"/>
        </pc:sldMkLst>
        <pc:spChg chg="mod">
          <ac:chgData name="Steve Shellhammer" userId="0e71f22d-ee3e-49c0-82ff-dbc290af8082" providerId="ADAL" clId="{62FAD84A-45F1-45E3-A88E-AD1E9C2FEC58}" dt="2023-03-13T12:34:23.373" v="9638" actId="14100"/>
          <ac:spMkLst>
            <pc:docMk/>
            <pc:sldMk cId="2471992678" sldId="278"/>
            <ac:spMk id="2" creationId="{2A7CE111-E07A-ACFD-4223-8B5E1052B1DD}"/>
          </ac:spMkLst>
        </pc:spChg>
        <pc:spChg chg="mod">
          <ac:chgData name="Steve Shellhammer" userId="0e71f22d-ee3e-49c0-82ff-dbc290af8082" providerId="ADAL" clId="{62FAD84A-45F1-45E3-A88E-AD1E9C2FEC58}" dt="2023-03-08T01:28:17.657" v="8894" actId="14100"/>
          <ac:spMkLst>
            <pc:docMk/>
            <pc:sldMk cId="2471992678" sldId="278"/>
            <ac:spMk id="3" creationId="{D7600EA3-6032-3A42-2A54-1A24CF1E2A5A}"/>
          </ac:spMkLst>
        </pc:spChg>
      </pc:sldChg>
      <pc:sldChg chg="addSp modSp new mod">
        <pc:chgData name="Steve Shellhammer" userId="0e71f22d-ee3e-49c0-82ff-dbc290af8082" providerId="ADAL" clId="{62FAD84A-45F1-45E3-A88E-AD1E9C2FEC58}" dt="2023-02-27T21:29:36.750" v="2452" actId="1076"/>
        <pc:sldMkLst>
          <pc:docMk/>
          <pc:sldMk cId="1959841771" sldId="279"/>
        </pc:sldMkLst>
        <pc:spChg chg="mod">
          <ac:chgData name="Steve Shellhammer" userId="0e71f22d-ee3e-49c0-82ff-dbc290af8082" providerId="ADAL" clId="{62FAD84A-45F1-45E3-A88E-AD1E9C2FEC58}" dt="2023-02-27T21:26:46.631" v="2311" actId="20577"/>
          <ac:spMkLst>
            <pc:docMk/>
            <pc:sldMk cId="1959841771" sldId="279"/>
            <ac:spMk id="2" creationId="{9BD80D2C-2915-E808-BED2-B307A5EEC951}"/>
          </ac:spMkLst>
        </pc:spChg>
        <pc:spChg chg="mod">
          <ac:chgData name="Steve Shellhammer" userId="0e71f22d-ee3e-49c0-82ff-dbc290af8082" providerId="ADAL" clId="{62FAD84A-45F1-45E3-A88E-AD1E9C2FEC58}" dt="2023-02-27T21:29:36.750" v="2452" actId="1076"/>
          <ac:spMkLst>
            <pc:docMk/>
            <pc:sldMk cId="1959841771" sldId="279"/>
            <ac:spMk id="3" creationId="{A2203CAF-8AC0-DB3F-41F2-E730749C845D}"/>
          </ac:spMkLst>
        </pc:spChg>
        <pc:picChg chg="add mod">
          <ac:chgData name="Steve Shellhammer" userId="0e71f22d-ee3e-49c0-82ff-dbc290af8082" providerId="ADAL" clId="{62FAD84A-45F1-45E3-A88E-AD1E9C2FEC58}" dt="2023-02-27T21:29:33.966" v="2451" actId="1076"/>
          <ac:picMkLst>
            <pc:docMk/>
            <pc:sldMk cId="1959841771" sldId="279"/>
            <ac:picMk id="7" creationId="{21411469-9029-CC6D-D223-C9F658EFBEB2}"/>
          </ac:picMkLst>
        </pc:picChg>
        <pc:picChg chg="add mod">
          <ac:chgData name="Steve Shellhammer" userId="0e71f22d-ee3e-49c0-82ff-dbc290af8082" providerId="ADAL" clId="{62FAD84A-45F1-45E3-A88E-AD1E9C2FEC58}" dt="2023-02-27T21:29:32.716" v="2450" actId="1076"/>
          <ac:picMkLst>
            <pc:docMk/>
            <pc:sldMk cId="1959841771" sldId="279"/>
            <ac:picMk id="8" creationId="{48A3DC47-B589-9D04-E0AD-15B85D188048}"/>
          </ac:picMkLst>
        </pc:picChg>
      </pc:sldChg>
      <pc:sldChg chg="modSp new mod">
        <pc:chgData name="Steve Shellhammer" userId="0e71f22d-ee3e-49c0-82ff-dbc290af8082" providerId="ADAL" clId="{62FAD84A-45F1-45E3-A88E-AD1E9C2FEC58}" dt="2023-03-13T12:35:37.883" v="9643" actId="20577"/>
        <pc:sldMkLst>
          <pc:docMk/>
          <pc:sldMk cId="3365806706" sldId="280"/>
        </pc:sldMkLst>
        <pc:spChg chg="mod">
          <ac:chgData name="Steve Shellhammer" userId="0e71f22d-ee3e-49c0-82ff-dbc290af8082" providerId="ADAL" clId="{62FAD84A-45F1-45E3-A88E-AD1E9C2FEC58}" dt="2023-02-27T21:39:10.613" v="2637" actId="14100"/>
          <ac:spMkLst>
            <pc:docMk/>
            <pc:sldMk cId="3365806706" sldId="280"/>
            <ac:spMk id="2" creationId="{A61D9696-C615-9F8C-D1BA-C9CC5611ECBE}"/>
          </ac:spMkLst>
        </pc:spChg>
        <pc:spChg chg="mod">
          <ac:chgData name="Steve Shellhammer" userId="0e71f22d-ee3e-49c0-82ff-dbc290af8082" providerId="ADAL" clId="{62FAD84A-45F1-45E3-A88E-AD1E9C2FEC58}" dt="2023-03-13T12:35:37.883" v="9643" actId="20577"/>
          <ac:spMkLst>
            <pc:docMk/>
            <pc:sldMk cId="3365806706" sldId="280"/>
            <ac:spMk id="3" creationId="{4EDCD9DF-17E5-4F00-AB55-6B62F2692DA5}"/>
          </ac:spMkLst>
        </pc:spChg>
      </pc:sldChg>
      <pc:sldChg chg="addSp delSp modSp new mod">
        <pc:chgData name="Steve Shellhammer" userId="0e71f22d-ee3e-49c0-82ff-dbc290af8082" providerId="ADAL" clId="{62FAD84A-45F1-45E3-A88E-AD1E9C2FEC58}" dt="2023-03-06T20:51:07.391" v="5797" actId="20577"/>
        <pc:sldMkLst>
          <pc:docMk/>
          <pc:sldMk cId="3948439031" sldId="281"/>
        </pc:sldMkLst>
        <pc:spChg chg="mod">
          <ac:chgData name="Steve Shellhammer" userId="0e71f22d-ee3e-49c0-82ff-dbc290af8082" providerId="ADAL" clId="{62FAD84A-45F1-45E3-A88E-AD1E9C2FEC58}" dt="2023-02-28T21:05:10.974" v="3965" actId="1076"/>
          <ac:spMkLst>
            <pc:docMk/>
            <pc:sldMk cId="3948439031" sldId="281"/>
            <ac:spMk id="2" creationId="{0B5065FA-4420-C708-989E-942A0D7C2A7F}"/>
          </ac:spMkLst>
        </pc:spChg>
        <pc:spChg chg="mod">
          <ac:chgData name="Steve Shellhammer" userId="0e71f22d-ee3e-49c0-82ff-dbc290af8082" providerId="ADAL" clId="{62FAD84A-45F1-45E3-A88E-AD1E9C2FEC58}" dt="2023-02-28T21:05:14.109" v="3966" actId="1076"/>
          <ac:spMkLst>
            <pc:docMk/>
            <pc:sldMk cId="3948439031" sldId="281"/>
            <ac:spMk id="3" creationId="{205EDCB6-1FED-8540-96A9-9A336BB8FE70}"/>
          </ac:spMkLst>
        </pc:spChg>
        <pc:spChg chg="add mod">
          <ac:chgData name="Steve Shellhammer" userId="0e71f22d-ee3e-49c0-82ff-dbc290af8082" providerId="ADAL" clId="{62FAD84A-45F1-45E3-A88E-AD1E9C2FEC58}" dt="2023-02-28T21:05:25.780" v="3971" actId="20577"/>
          <ac:spMkLst>
            <pc:docMk/>
            <pc:sldMk cId="3948439031" sldId="281"/>
            <ac:spMk id="7" creationId="{38A8F3EB-0904-6406-FF53-3E0ED4FB72FC}"/>
          </ac:spMkLst>
        </pc:spChg>
        <pc:spChg chg="add del">
          <ac:chgData name="Steve Shellhammer" userId="0e71f22d-ee3e-49c0-82ff-dbc290af8082" providerId="ADAL" clId="{62FAD84A-45F1-45E3-A88E-AD1E9C2FEC58}" dt="2023-02-27T21:52:40.902" v="2742" actId="22"/>
          <ac:spMkLst>
            <pc:docMk/>
            <pc:sldMk cId="3948439031" sldId="281"/>
            <ac:spMk id="8" creationId="{D5185489-7124-77A3-7D6F-B760F12AF565}"/>
          </ac:spMkLst>
        </pc:spChg>
        <pc:spChg chg="add mod">
          <ac:chgData name="Steve Shellhammer" userId="0e71f22d-ee3e-49c0-82ff-dbc290af8082" providerId="ADAL" clId="{62FAD84A-45F1-45E3-A88E-AD1E9C2FEC58}" dt="2023-03-06T20:51:07.391" v="5797" actId="20577"/>
          <ac:spMkLst>
            <pc:docMk/>
            <pc:sldMk cId="3948439031" sldId="281"/>
            <ac:spMk id="9" creationId="{E0D6AE7B-4D0B-B6F9-E4FD-907054AA0850}"/>
          </ac:spMkLst>
        </pc:spChg>
        <pc:spChg chg="add mod">
          <ac:chgData name="Steve Shellhammer" userId="0e71f22d-ee3e-49c0-82ff-dbc290af8082" providerId="ADAL" clId="{62FAD84A-45F1-45E3-A88E-AD1E9C2FEC58}" dt="2023-02-28T21:05:16.398" v="3967" actId="1076"/>
          <ac:spMkLst>
            <pc:docMk/>
            <pc:sldMk cId="3948439031" sldId="281"/>
            <ac:spMk id="10" creationId="{14F59FDA-497A-9D17-188A-A3FFE93A48D3}"/>
          </ac:spMkLst>
        </pc:spChg>
        <pc:graphicFrameChg chg="add mod modGraphic">
          <ac:chgData name="Steve Shellhammer" userId="0e71f22d-ee3e-49c0-82ff-dbc290af8082" providerId="ADAL" clId="{62FAD84A-45F1-45E3-A88E-AD1E9C2FEC58}" dt="2023-02-28T21:05:31.126" v="3975" actId="1036"/>
          <ac:graphicFrameMkLst>
            <pc:docMk/>
            <pc:sldMk cId="3948439031" sldId="281"/>
            <ac:graphicFrameMk id="8" creationId="{E91BCC1F-C5AB-6E1D-7A73-A663F08E709B}"/>
          </ac:graphicFrameMkLst>
        </pc:graphicFrameChg>
      </pc:sldChg>
      <pc:sldChg chg="modSp new mod">
        <pc:chgData name="Steve Shellhammer" userId="0e71f22d-ee3e-49c0-82ff-dbc290af8082" providerId="ADAL" clId="{62FAD84A-45F1-45E3-A88E-AD1E9C2FEC58}" dt="2023-03-09T19:28:42.732" v="9305" actId="20577"/>
        <pc:sldMkLst>
          <pc:docMk/>
          <pc:sldMk cId="163596161" sldId="282"/>
        </pc:sldMkLst>
        <pc:spChg chg="mod">
          <ac:chgData name="Steve Shellhammer" userId="0e71f22d-ee3e-49c0-82ff-dbc290af8082" providerId="ADAL" clId="{62FAD84A-45F1-45E3-A88E-AD1E9C2FEC58}" dt="2023-02-28T21:13:05.881" v="4363" actId="14100"/>
          <ac:spMkLst>
            <pc:docMk/>
            <pc:sldMk cId="163596161" sldId="282"/>
            <ac:spMk id="2" creationId="{D7C54A22-8279-3160-84E1-D30F60FB9E2B}"/>
          </ac:spMkLst>
        </pc:spChg>
        <pc:spChg chg="mod">
          <ac:chgData name="Steve Shellhammer" userId="0e71f22d-ee3e-49c0-82ff-dbc290af8082" providerId="ADAL" clId="{62FAD84A-45F1-45E3-A88E-AD1E9C2FEC58}" dt="2023-03-09T19:28:42.732" v="9305" actId="20577"/>
          <ac:spMkLst>
            <pc:docMk/>
            <pc:sldMk cId="163596161" sldId="282"/>
            <ac:spMk id="3" creationId="{35210E15-5E62-4822-93FA-AD9CF2802B56}"/>
          </ac:spMkLst>
        </pc:spChg>
      </pc:sldChg>
      <pc:sldChg chg="modSp new del mod">
        <pc:chgData name="Steve Shellhammer" userId="0e71f22d-ee3e-49c0-82ff-dbc290af8082" providerId="ADAL" clId="{62FAD84A-45F1-45E3-A88E-AD1E9C2FEC58}" dt="2023-02-28T00:23:00.289" v="3025" actId="47"/>
        <pc:sldMkLst>
          <pc:docMk/>
          <pc:sldMk cId="1712092821" sldId="282"/>
        </pc:sldMkLst>
        <pc:spChg chg="mod">
          <ac:chgData name="Steve Shellhammer" userId="0e71f22d-ee3e-49c0-82ff-dbc290af8082" providerId="ADAL" clId="{62FAD84A-45F1-45E3-A88E-AD1E9C2FEC58}" dt="2023-02-28T00:16:01.747" v="2787" actId="6549"/>
          <ac:spMkLst>
            <pc:docMk/>
            <pc:sldMk cId="1712092821" sldId="282"/>
            <ac:spMk id="3" creationId="{AAFFCF49-3FAE-6977-0DB6-4E030B109D17}"/>
          </ac:spMkLst>
        </pc:spChg>
      </pc:sldChg>
      <pc:sldChg chg="addSp modSp add del mod">
        <pc:chgData name="Steve Shellhammer" userId="0e71f22d-ee3e-49c0-82ff-dbc290af8082" providerId="ADAL" clId="{62FAD84A-45F1-45E3-A88E-AD1E9C2FEC58}" dt="2023-03-06T20:51:42.015" v="5798" actId="47"/>
        <pc:sldMkLst>
          <pc:docMk/>
          <pc:sldMk cId="3203859226" sldId="283"/>
        </pc:sldMkLst>
        <pc:spChg chg="mod">
          <ac:chgData name="Steve Shellhammer" userId="0e71f22d-ee3e-49c0-82ff-dbc290af8082" providerId="ADAL" clId="{62FAD84A-45F1-45E3-A88E-AD1E9C2FEC58}" dt="2023-02-28T21:16:46.269" v="4500" actId="14100"/>
          <ac:spMkLst>
            <pc:docMk/>
            <pc:sldMk cId="3203859226" sldId="283"/>
            <ac:spMk id="2" creationId="{D7C54A22-8279-3160-84E1-D30F60FB9E2B}"/>
          </ac:spMkLst>
        </pc:spChg>
        <pc:spChg chg="mod">
          <ac:chgData name="Steve Shellhammer" userId="0e71f22d-ee3e-49c0-82ff-dbc290af8082" providerId="ADAL" clId="{62FAD84A-45F1-45E3-A88E-AD1E9C2FEC58}" dt="2023-02-28T21:17:34.367" v="4538" actId="20577"/>
          <ac:spMkLst>
            <pc:docMk/>
            <pc:sldMk cId="3203859226" sldId="283"/>
            <ac:spMk id="3" creationId="{35210E15-5E62-4822-93FA-AD9CF2802B56}"/>
          </ac:spMkLst>
        </pc:spChg>
        <pc:picChg chg="add mod">
          <ac:chgData name="Steve Shellhammer" userId="0e71f22d-ee3e-49c0-82ff-dbc290af8082" providerId="ADAL" clId="{62FAD84A-45F1-45E3-A88E-AD1E9C2FEC58}" dt="2023-02-28T21:18:14.207" v="4548" actId="1076"/>
          <ac:picMkLst>
            <pc:docMk/>
            <pc:sldMk cId="3203859226" sldId="283"/>
            <ac:picMk id="7" creationId="{8495AD5F-8766-4C9D-EEC9-212F0A3CF68F}"/>
          </ac:picMkLst>
        </pc:picChg>
      </pc:sldChg>
      <pc:sldChg chg="modSp new mod">
        <pc:chgData name="Steve Shellhammer" userId="0e71f22d-ee3e-49c0-82ff-dbc290af8082" providerId="ADAL" clId="{62FAD84A-45F1-45E3-A88E-AD1E9C2FEC58}" dt="2023-03-09T20:37:20.604" v="9592" actId="20577"/>
        <pc:sldMkLst>
          <pc:docMk/>
          <pc:sldMk cId="583301493" sldId="284"/>
        </pc:sldMkLst>
        <pc:spChg chg="mod">
          <ac:chgData name="Steve Shellhammer" userId="0e71f22d-ee3e-49c0-82ff-dbc290af8082" providerId="ADAL" clId="{62FAD84A-45F1-45E3-A88E-AD1E9C2FEC58}" dt="2023-03-07T19:42:51.010" v="7408" actId="14100"/>
          <ac:spMkLst>
            <pc:docMk/>
            <pc:sldMk cId="583301493" sldId="284"/>
            <ac:spMk id="2" creationId="{113161E7-90EE-5DAB-888E-6D70615D8B74}"/>
          </ac:spMkLst>
        </pc:spChg>
        <pc:spChg chg="mod">
          <ac:chgData name="Steve Shellhammer" userId="0e71f22d-ee3e-49c0-82ff-dbc290af8082" providerId="ADAL" clId="{62FAD84A-45F1-45E3-A88E-AD1E9C2FEC58}" dt="2023-03-09T20:37:20.604" v="9592" actId="20577"/>
          <ac:spMkLst>
            <pc:docMk/>
            <pc:sldMk cId="583301493" sldId="284"/>
            <ac:spMk id="3" creationId="{35B7DEF1-9C5B-0777-9573-4B4BC6465BB6}"/>
          </ac:spMkLst>
        </pc:spChg>
      </pc:sldChg>
      <pc:sldChg chg="addSp modSp add del mod">
        <pc:chgData name="Steve Shellhammer" userId="0e71f22d-ee3e-49c0-82ff-dbc290af8082" providerId="ADAL" clId="{62FAD84A-45F1-45E3-A88E-AD1E9C2FEC58}" dt="2023-03-07T19:38:16.882" v="7033" actId="47"/>
        <pc:sldMkLst>
          <pc:docMk/>
          <pc:sldMk cId="2998365804" sldId="285"/>
        </pc:sldMkLst>
        <pc:spChg chg="mod">
          <ac:chgData name="Steve Shellhammer" userId="0e71f22d-ee3e-49c0-82ff-dbc290af8082" providerId="ADAL" clId="{62FAD84A-45F1-45E3-A88E-AD1E9C2FEC58}" dt="2023-02-28T21:28:32.667" v="4913" actId="14100"/>
          <ac:spMkLst>
            <pc:docMk/>
            <pc:sldMk cId="2998365804" sldId="285"/>
            <ac:spMk id="2" creationId="{D7C54A22-8279-3160-84E1-D30F60FB9E2B}"/>
          </ac:spMkLst>
        </pc:spChg>
        <pc:spChg chg="mod">
          <ac:chgData name="Steve Shellhammer" userId="0e71f22d-ee3e-49c0-82ff-dbc290af8082" providerId="ADAL" clId="{62FAD84A-45F1-45E3-A88E-AD1E9C2FEC58}" dt="2023-02-28T21:28:41.647" v="4914" actId="1076"/>
          <ac:spMkLst>
            <pc:docMk/>
            <pc:sldMk cId="2998365804" sldId="285"/>
            <ac:spMk id="3" creationId="{35210E15-5E62-4822-93FA-AD9CF2802B56}"/>
          </ac:spMkLst>
        </pc:spChg>
        <pc:spChg chg="add mod">
          <ac:chgData name="Steve Shellhammer" userId="0e71f22d-ee3e-49c0-82ff-dbc290af8082" providerId="ADAL" clId="{62FAD84A-45F1-45E3-A88E-AD1E9C2FEC58}" dt="2023-03-06T20:52:26.930" v="5818" actId="1076"/>
          <ac:spMkLst>
            <pc:docMk/>
            <pc:sldMk cId="2998365804" sldId="285"/>
            <ac:spMk id="8" creationId="{65002515-7A88-249B-8CA4-85A9D21F0E75}"/>
          </ac:spMkLst>
        </pc:spChg>
        <pc:spChg chg="add mod">
          <ac:chgData name="Steve Shellhammer" userId="0e71f22d-ee3e-49c0-82ff-dbc290af8082" providerId="ADAL" clId="{62FAD84A-45F1-45E3-A88E-AD1E9C2FEC58}" dt="2023-03-06T20:52:19.078" v="5817" actId="1076"/>
          <ac:spMkLst>
            <pc:docMk/>
            <pc:sldMk cId="2998365804" sldId="285"/>
            <ac:spMk id="9" creationId="{8D8B82EC-5D19-77A1-B570-E86B6F668535}"/>
          </ac:spMkLst>
        </pc:spChg>
        <pc:picChg chg="add mod">
          <ac:chgData name="Steve Shellhammer" userId="0e71f22d-ee3e-49c0-82ff-dbc290af8082" providerId="ADAL" clId="{62FAD84A-45F1-45E3-A88E-AD1E9C2FEC58}" dt="2023-02-28T21:28:44.374" v="4915" actId="1076"/>
          <ac:picMkLst>
            <pc:docMk/>
            <pc:sldMk cId="2998365804" sldId="285"/>
            <ac:picMk id="7" creationId="{4AB9F0B9-B646-2AB7-0375-E4CB9D17696D}"/>
          </ac:picMkLst>
        </pc:picChg>
      </pc:sldChg>
      <pc:sldChg chg="modSp new del mod">
        <pc:chgData name="Steve Shellhammer" userId="0e71f22d-ee3e-49c0-82ff-dbc290af8082" providerId="ADAL" clId="{62FAD84A-45F1-45E3-A88E-AD1E9C2FEC58}" dt="2023-03-08T01:39:20.620" v="9158" actId="47"/>
        <pc:sldMkLst>
          <pc:docMk/>
          <pc:sldMk cId="2767371490" sldId="286"/>
        </pc:sldMkLst>
        <pc:spChg chg="mod">
          <ac:chgData name="Steve Shellhammer" userId="0e71f22d-ee3e-49c0-82ff-dbc290af8082" providerId="ADAL" clId="{62FAD84A-45F1-45E3-A88E-AD1E9C2FEC58}" dt="2023-02-28T21:20:03.389" v="4613" actId="20577"/>
          <ac:spMkLst>
            <pc:docMk/>
            <pc:sldMk cId="2767371490" sldId="286"/>
            <ac:spMk id="2" creationId="{70E4726E-1659-8A71-E799-9066676662E4}"/>
          </ac:spMkLst>
        </pc:spChg>
        <pc:spChg chg="mod">
          <ac:chgData name="Steve Shellhammer" userId="0e71f22d-ee3e-49c0-82ff-dbc290af8082" providerId="ADAL" clId="{62FAD84A-45F1-45E3-A88E-AD1E9C2FEC58}" dt="2023-03-07T19:48:46.975" v="7503" actId="20577"/>
          <ac:spMkLst>
            <pc:docMk/>
            <pc:sldMk cId="2767371490" sldId="286"/>
            <ac:spMk id="3" creationId="{E8E4DFFA-4EAE-38D4-95C0-6D7B4AF93761}"/>
          </ac:spMkLst>
        </pc:spChg>
      </pc:sldChg>
      <pc:sldChg chg="addSp delSp modSp new mod">
        <pc:chgData name="Steve Shellhammer" userId="0e71f22d-ee3e-49c0-82ff-dbc290af8082" providerId="ADAL" clId="{62FAD84A-45F1-45E3-A88E-AD1E9C2FEC58}" dt="2023-03-10T14:41:56.265" v="9597" actId="1076"/>
        <pc:sldMkLst>
          <pc:docMk/>
          <pc:sldMk cId="3279184460" sldId="287"/>
        </pc:sldMkLst>
        <pc:spChg chg="mod">
          <ac:chgData name="Steve Shellhammer" userId="0e71f22d-ee3e-49c0-82ff-dbc290af8082" providerId="ADAL" clId="{62FAD84A-45F1-45E3-A88E-AD1E9C2FEC58}" dt="2023-02-28T23:57:43.340" v="5132" actId="14100"/>
          <ac:spMkLst>
            <pc:docMk/>
            <pc:sldMk cId="3279184460" sldId="287"/>
            <ac:spMk id="2" creationId="{E14E13E6-2944-069F-22D8-7C61CA34FD94}"/>
          </ac:spMkLst>
        </pc:spChg>
        <pc:spChg chg="mod">
          <ac:chgData name="Steve Shellhammer" userId="0e71f22d-ee3e-49c0-82ff-dbc290af8082" providerId="ADAL" clId="{62FAD84A-45F1-45E3-A88E-AD1E9C2FEC58}" dt="2023-03-08T16:17:10.847" v="9163" actId="1076"/>
          <ac:spMkLst>
            <pc:docMk/>
            <pc:sldMk cId="3279184460" sldId="287"/>
            <ac:spMk id="3" creationId="{2EE2BD09-7E53-54B1-D6B3-B356F65FF4DE}"/>
          </ac:spMkLst>
        </pc:spChg>
        <pc:spChg chg="add del mod">
          <ac:chgData name="Steve Shellhammer" userId="0e71f22d-ee3e-49c0-82ff-dbc290af8082" providerId="ADAL" clId="{62FAD84A-45F1-45E3-A88E-AD1E9C2FEC58}" dt="2023-03-08T16:16:58.457" v="9161" actId="478"/>
          <ac:spMkLst>
            <pc:docMk/>
            <pc:sldMk cId="3279184460" sldId="287"/>
            <ac:spMk id="7" creationId="{8DCC5DA5-DD46-F105-DDA9-788189624EAC}"/>
          </ac:spMkLst>
        </pc:spChg>
        <pc:spChg chg="add del mod">
          <ac:chgData name="Steve Shellhammer" userId="0e71f22d-ee3e-49c0-82ff-dbc290af8082" providerId="ADAL" clId="{62FAD84A-45F1-45E3-A88E-AD1E9C2FEC58}" dt="2023-03-08T16:17:25.283" v="9166" actId="478"/>
          <ac:spMkLst>
            <pc:docMk/>
            <pc:sldMk cId="3279184460" sldId="287"/>
            <ac:spMk id="8" creationId="{6B1BB431-3D07-867D-5237-F400185DD13E}"/>
          </ac:spMkLst>
        </pc:spChg>
        <pc:picChg chg="add del mod">
          <ac:chgData name="Steve Shellhammer" userId="0e71f22d-ee3e-49c0-82ff-dbc290af8082" providerId="ADAL" clId="{62FAD84A-45F1-45E3-A88E-AD1E9C2FEC58}" dt="2023-03-10T14:41:37.914" v="9593" actId="478"/>
          <ac:picMkLst>
            <pc:docMk/>
            <pc:sldMk cId="3279184460" sldId="287"/>
            <ac:picMk id="8" creationId="{DE54BE23-EEC5-73DC-B454-FAA46D28F305}"/>
          </ac:picMkLst>
        </pc:picChg>
        <pc:picChg chg="add mod">
          <ac:chgData name="Steve Shellhammer" userId="0e71f22d-ee3e-49c0-82ff-dbc290af8082" providerId="ADAL" clId="{62FAD84A-45F1-45E3-A88E-AD1E9C2FEC58}" dt="2023-03-10T14:41:56.265" v="9597" actId="1076"/>
          <ac:picMkLst>
            <pc:docMk/>
            <pc:sldMk cId="3279184460" sldId="287"/>
            <ac:picMk id="9" creationId="{F46924A4-8607-7F89-BD1F-DEE64B55FDBB}"/>
          </ac:picMkLst>
        </pc:picChg>
        <pc:picChg chg="add del mod">
          <ac:chgData name="Steve Shellhammer" userId="0e71f22d-ee3e-49c0-82ff-dbc290af8082" providerId="ADAL" clId="{62FAD84A-45F1-45E3-A88E-AD1E9C2FEC58}" dt="2023-03-08T16:18:11.142" v="9170" actId="478"/>
          <ac:picMkLst>
            <pc:docMk/>
            <pc:sldMk cId="3279184460" sldId="287"/>
            <ac:picMk id="10" creationId="{4EDE5206-93B3-49D3-8D77-5B5611A9526B}"/>
          </ac:picMkLst>
        </pc:picChg>
        <pc:picChg chg="add del mod">
          <ac:chgData name="Steve Shellhammer" userId="0e71f22d-ee3e-49c0-82ff-dbc290af8082" providerId="ADAL" clId="{62FAD84A-45F1-45E3-A88E-AD1E9C2FEC58}" dt="2023-03-08T16:17:01.879" v="9162" actId="478"/>
          <ac:picMkLst>
            <pc:docMk/>
            <pc:sldMk cId="3279184460" sldId="287"/>
            <ac:picMk id="1026" creationId="{B60BE37E-0552-7A2F-1C69-6011249F11B8}"/>
          </ac:picMkLst>
        </pc:picChg>
      </pc:sldChg>
      <pc:sldChg chg="addSp delSp modSp new mod">
        <pc:chgData name="Steve Shellhammer" userId="0e71f22d-ee3e-49c0-82ff-dbc290af8082" providerId="ADAL" clId="{62FAD84A-45F1-45E3-A88E-AD1E9C2FEC58}" dt="2023-03-13T12:33:43.917" v="9637" actId="20577"/>
        <pc:sldMkLst>
          <pc:docMk/>
          <pc:sldMk cId="1809556529" sldId="288"/>
        </pc:sldMkLst>
        <pc:spChg chg="mod">
          <ac:chgData name="Steve Shellhammer" userId="0e71f22d-ee3e-49c0-82ff-dbc290af8082" providerId="ADAL" clId="{62FAD84A-45F1-45E3-A88E-AD1E9C2FEC58}" dt="2023-03-07T00:01:11.308" v="6254" actId="14100"/>
          <ac:spMkLst>
            <pc:docMk/>
            <pc:sldMk cId="1809556529" sldId="288"/>
            <ac:spMk id="2" creationId="{37BE023F-9474-AAA4-5888-4C043243CA8C}"/>
          </ac:spMkLst>
        </pc:spChg>
        <pc:spChg chg="mod">
          <ac:chgData name="Steve Shellhammer" userId="0e71f22d-ee3e-49c0-82ff-dbc290af8082" providerId="ADAL" clId="{62FAD84A-45F1-45E3-A88E-AD1E9C2FEC58}" dt="2023-03-13T12:33:43.917" v="9637" actId="20577"/>
          <ac:spMkLst>
            <pc:docMk/>
            <pc:sldMk cId="1809556529" sldId="288"/>
            <ac:spMk id="3" creationId="{CDC542B8-9759-659A-CE43-B8CC9E6C261B}"/>
          </ac:spMkLst>
        </pc:spChg>
        <pc:spChg chg="add del mod">
          <ac:chgData name="Steve Shellhammer" userId="0e71f22d-ee3e-49c0-82ff-dbc290af8082" providerId="ADAL" clId="{62FAD84A-45F1-45E3-A88E-AD1E9C2FEC58}" dt="2023-03-08T16:30:39.273" v="9179" actId="478"/>
          <ac:spMkLst>
            <pc:docMk/>
            <pc:sldMk cId="1809556529" sldId="288"/>
            <ac:spMk id="7" creationId="{92773A25-01D2-8FB1-C991-3BA56F6A4A49}"/>
          </ac:spMkLst>
        </pc:spChg>
      </pc:sldChg>
      <pc:sldChg chg="modSp new del mod">
        <pc:chgData name="Steve Shellhammer" userId="0e71f22d-ee3e-49c0-82ff-dbc290af8082" providerId="ADAL" clId="{62FAD84A-45F1-45E3-A88E-AD1E9C2FEC58}" dt="2023-03-07T19:32:10.580" v="6600" actId="47"/>
        <pc:sldMkLst>
          <pc:docMk/>
          <pc:sldMk cId="3266369147" sldId="289"/>
        </pc:sldMkLst>
        <pc:spChg chg="mod">
          <ac:chgData name="Steve Shellhammer" userId="0e71f22d-ee3e-49c0-82ff-dbc290af8082" providerId="ADAL" clId="{62FAD84A-45F1-45E3-A88E-AD1E9C2FEC58}" dt="2023-03-06T20:52:40.759" v="5838" actId="20577"/>
          <ac:spMkLst>
            <pc:docMk/>
            <pc:sldMk cId="3266369147" sldId="289"/>
            <ac:spMk id="2" creationId="{D4B38417-7C4F-845F-555E-3C564F988B35}"/>
          </ac:spMkLst>
        </pc:spChg>
        <pc:spChg chg="mod">
          <ac:chgData name="Steve Shellhammer" userId="0e71f22d-ee3e-49c0-82ff-dbc290af8082" providerId="ADAL" clId="{62FAD84A-45F1-45E3-A88E-AD1E9C2FEC58}" dt="2023-03-06T20:53:50.355" v="6106" actId="207"/>
          <ac:spMkLst>
            <pc:docMk/>
            <pc:sldMk cId="3266369147" sldId="289"/>
            <ac:spMk id="3" creationId="{3435B1CE-597D-813F-BE1F-36B2A9946D14}"/>
          </ac:spMkLst>
        </pc:spChg>
      </pc:sldChg>
      <pc:sldChg chg="addSp delSp modSp new mod">
        <pc:chgData name="Steve Shellhammer" userId="0e71f22d-ee3e-49c0-82ff-dbc290af8082" providerId="ADAL" clId="{62FAD84A-45F1-45E3-A88E-AD1E9C2FEC58}" dt="2023-03-09T20:36:29.182" v="9575" actId="20577"/>
        <pc:sldMkLst>
          <pc:docMk/>
          <pc:sldMk cId="3461348880" sldId="290"/>
        </pc:sldMkLst>
        <pc:spChg chg="mod">
          <ac:chgData name="Steve Shellhammer" userId="0e71f22d-ee3e-49c0-82ff-dbc290af8082" providerId="ADAL" clId="{62FAD84A-45F1-45E3-A88E-AD1E9C2FEC58}" dt="2023-03-07T19:28:22.144" v="6581" actId="20577"/>
          <ac:spMkLst>
            <pc:docMk/>
            <pc:sldMk cId="3461348880" sldId="290"/>
            <ac:spMk id="2" creationId="{6AD96509-3435-D07A-3D38-075BA2592683}"/>
          </ac:spMkLst>
        </pc:spChg>
        <pc:spChg chg="mod">
          <ac:chgData name="Steve Shellhammer" userId="0e71f22d-ee3e-49c0-82ff-dbc290af8082" providerId="ADAL" clId="{62FAD84A-45F1-45E3-A88E-AD1E9C2FEC58}" dt="2023-03-07T19:36:38.352" v="7009" actId="20577"/>
          <ac:spMkLst>
            <pc:docMk/>
            <pc:sldMk cId="3461348880" sldId="290"/>
            <ac:spMk id="3" creationId="{784196EA-5F51-8597-741B-18E8E46A6E0C}"/>
          </ac:spMkLst>
        </pc:spChg>
        <pc:spChg chg="add del mod">
          <ac:chgData name="Steve Shellhammer" userId="0e71f22d-ee3e-49c0-82ff-dbc290af8082" providerId="ADAL" clId="{62FAD84A-45F1-45E3-A88E-AD1E9C2FEC58}" dt="2023-03-08T01:36:51.832" v="9087" actId="478"/>
          <ac:spMkLst>
            <pc:docMk/>
            <pc:sldMk cId="3461348880" sldId="290"/>
            <ac:spMk id="9" creationId="{616693BA-90AE-FE77-2C2F-239E058C42B1}"/>
          </ac:spMkLst>
        </pc:spChg>
        <pc:spChg chg="add mod">
          <ac:chgData name="Steve Shellhammer" userId="0e71f22d-ee3e-49c0-82ff-dbc290af8082" providerId="ADAL" clId="{62FAD84A-45F1-45E3-A88E-AD1E9C2FEC58}" dt="2023-03-09T20:36:29.182" v="9575" actId="20577"/>
          <ac:spMkLst>
            <pc:docMk/>
            <pc:sldMk cId="3461348880" sldId="290"/>
            <ac:spMk id="10" creationId="{E39A2779-D193-D281-E0B5-20ED90303040}"/>
          </ac:spMkLst>
        </pc:spChg>
        <pc:picChg chg="add del mod">
          <ac:chgData name="Steve Shellhammer" userId="0e71f22d-ee3e-49c0-82ff-dbc290af8082" providerId="ADAL" clId="{62FAD84A-45F1-45E3-A88E-AD1E9C2FEC58}" dt="2023-03-07T19:45:02.963" v="7417" actId="478"/>
          <ac:picMkLst>
            <pc:docMk/>
            <pc:sldMk cId="3461348880" sldId="290"/>
            <ac:picMk id="8" creationId="{B1F6499C-31EB-C9FB-E076-63A63A3851EB}"/>
          </ac:picMkLst>
        </pc:picChg>
        <pc:picChg chg="add mod">
          <ac:chgData name="Steve Shellhammer" userId="0e71f22d-ee3e-49c0-82ff-dbc290af8082" providerId="ADAL" clId="{62FAD84A-45F1-45E3-A88E-AD1E9C2FEC58}" dt="2023-03-09T20:34:20.642" v="9457" actId="1076"/>
          <ac:picMkLst>
            <pc:docMk/>
            <pc:sldMk cId="3461348880" sldId="290"/>
            <ac:picMk id="11" creationId="{A9259186-6F45-B2BC-1300-359861A2033C}"/>
          </ac:picMkLst>
        </pc:picChg>
      </pc:sldChg>
      <pc:sldChg chg="modSp new del mod">
        <pc:chgData name="Steve Shellhammer" userId="0e71f22d-ee3e-49c0-82ff-dbc290af8082" providerId="ADAL" clId="{62FAD84A-45F1-45E3-A88E-AD1E9C2FEC58}" dt="2023-03-07T19:39:07.888" v="7035" actId="47"/>
        <pc:sldMkLst>
          <pc:docMk/>
          <pc:sldMk cId="757444012" sldId="291"/>
        </pc:sldMkLst>
        <pc:spChg chg="mod">
          <ac:chgData name="Steve Shellhammer" userId="0e71f22d-ee3e-49c0-82ff-dbc290af8082" providerId="ADAL" clId="{62FAD84A-45F1-45E3-A88E-AD1E9C2FEC58}" dt="2023-03-07T19:33:59.529" v="6919" actId="14100"/>
          <ac:spMkLst>
            <pc:docMk/>
            <pc:sldMk cId="757444012" sldId="291"/>
            <ac:spMk id="3" creationId="{F41428CD-F690-DB68-F555-6AEF42E52973}"/>
          </ac:spMkLst>
        </pc:spChg>
      </pc:sldChg>
      <pc:sldMasterChg chg="modSldLayout">
        <pc:chgData name="Steve Shellhammer" userId="0e71f22d-ee3e-49c0-82ff-dbc290af8082" providerId="ADAL" clId="{62FAD84A-45F1-45E3-A88E-AD1E9C2FEC58}" dt="2023-03-09T20:29:37.099" v="9311" actId="20577"/>
        <pc:sldMasterMkLst>
          <pc:docMk/>
          <pc:sldMasterMk cId="0" sldId="2147483648"/>
        </pc:sldMasterMkLst>
        <pc:sldLayoutChg chg="modSp mod">
          <pc:chgData name="Steve Shellhammer" userId="0e71f22d-ee3e-49c0-82ff-dbc290af8082" providerId="ADAL" clId="{62FAD84A-45F1-45E3-A88E-AD1E9C2FEC58}" dt="2023-03-09T20:29:37.099" v="9311" actId="20577"/>
          <pc:sldLayoutMkLst>
            <pc:docMk/>
            <pc:sldMasterMk cId="0" sldId="2147483648"/>
            <pc:sldLayoutMk cId="0" sldId="2147483650"/>
          </pc:sldLayoutMkLst>
          <pc:spChg chg="mod">
            <ac:chgData name="Steve Shellhammer" userId="0e71f22d-ee3e-49c0-82ff-dbc290af8082" providerId="ADAL" clId="{62FAD84A-45F1-45E3-A88E-AD1E9C2FEC58}" dt="2023-03-09T20:29:37.099" v="931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Steve Shellhammer" userId="0e71f22d-ee3e-49c0-82ff-dbc290af8082" providerId="ADAL" clId="{5D8DA55E-6680-4944-9F37-73F9855C1955}"/>
    <pc:docChg chg="undo custSel addSld delSld modSld sldOrd modMainMaster">
      <pc:chgData name="Steve Shellhammer" userId="0e71f22d-ee3e-49c0-82ff-dbc290af8082" providerId="ADAL" clId="{5D8DA55E-6680-4944-9F37-73F9855C1955}" dt="2022-02-02T16:43:30.164" v="4195" actId="20577"/>
      <pc:docMkLst>
        <pc:docMk/>
      </pc:docMkLst>
      <pc:sldChg chg="modSp mod">
        <pc:chgData name="Steve Shellhammer" userId="0e71f22d-ee3e-49c0-82ff-dbc290af8082" providerId="ADAL" clId="{5D8DA55E-6680-4944-9F37-73F9855C1955}" dt="2022-01-31T21:08:42.459" v="2231" actId="20577"/>
        <pc:sldMkLst>
          <pc:docMk/>
          <pc:sldMk cId="0" sldId="256"/>
        </pc:sldMkLst>
        <pc:spChg chg="mod">
          <ac:chgData name="Steve Shellhammer" userId="0e71f22d-ee3e-49c0-82ff-dbc290af8082" providerId="ADAL" clId="{5D8DA55E-6680-4944-9F37-73F9855C1955}" dt="2022-01-26T18:40:27.416" v="25" actId="20577"/>
          <ac:spMkLst>
            <pc:docMk/>
            <pc:sldMk cId="0" sldId="256"/>
            <ac:spMk id="3073" creationId="{00000000-0000-0000-0000-000000000000}"/>
          </ac:spMkLst>
        </pc:spChg>
        <pc:spChg chg="mod">
          <ac:chgData name="Steve Shellhammer" userId="0e71f22d-ee3e-49c0-82ff-dbc290af8082" providerId="ADAL" clId="{5D8DA55E-6680-4944-9F37-73F9855C1955}" dt="2022-01-31T21:08:42.459" v="2231" actId="20577"/>
          <ac:spMkLst>
            <pc:docMk/>
            <pc:sldMk cId="0" sldId="256"/>
            <ac:spMk id="3074" creationId="{00000000-0000-0000-0000-000000000000}"/>
          </ac:spMkLst>
        </pc:spChg>
        <pc:graphicFrameChg chg="mod modGraphic">
          <ac:chgData name="Steve Shellhammer" userId="0e71f22d-ee3e-49c0-82ff-dbc290af8082" providerId="ADAL" clId="{5D8DA55E-6680-4944-9F37-73F9855C1955}" dt="2022-01-26T18:42:07.104" v="39" actId="798"/>
          <ac:graphicFrameMkLst>
            <pc:docMk/>
            <pc:sldMk cId="0" sldId="256"/>
            <ac:graphicFrameMk id="10" creationId="{56BFF8FC-15E6-4208-9DB8-296FB6B5AC3E}"/>
          </ac:graphicFrameMkLst>
        </pc:graphicFrameChg>
      </pc:sldChg>
      <pc:sldChg chg="del">
        <pc:chgData name="Steve Shellhammer" userId="0e71f22d-ee3e-49c0-82ff-dbc290af8082" providerId="ADAL" clId="{5D8DA55E-6680-4944-9F37-73F9855C1955}" dt="2022-01-26T18:42:41.653" v="42" actId="47"/>
        <pc:sldMkLst>
          <pc:docMk/>
          <pc:sldMk cId="1268093760" sldId="257"/>
        </pc:sldMkLst>
      </pc:sldChg>
      <pc:sldChg chg="modSp new mod">
        <pc:chgData name="Steve Shellhammer" userId="0e71f22d-ee3e-49c0-82ff-dbc290af8082" providerId="ADAL" clId="{5D8DA55E-6680-4944-9F37-73F9855C1955}" dt="2022-01-31T21:27:52.412" v="4048" actId="20577"/>
        <pc:sldMkLst>
          <pc:docMk/>
          <pc:sldMk cId="4069668031" sldId="257"/>
        </pc:sldMkLst>
        <pc:spChg chg="mod">
          <ac:chgData name="Steve Shellhammer" userId="0e71f22d-ee3e-49c0-82ff-dbc290af8082" providerId="ADAL" clId="{5D8DA55E-6680-4944-9F37-73F9855C1955}" dt="2022-01-26T18:46:18.874" v="143" actId="20577"/>
          <ac:spMkLst>
            <pc:docMk/>
            <pc:sldMk cId="4069668031" sldId="257"/>
            <ac:spMk id="2" creationId="{B463F98D-9F83-4356-A22A-8E65C2D1D4C3}"/>
          </ac:spMkLst>
        </pc:spChg>
        <pc:spChg chg="mod">
          <ac:chgData name="Steve Shellhammer" userId="0e71f22d-ee3e-49c0-82ff-dbc290af8082" providerId="ADAL" clId="{5D8DA55E-6680-4944-9F37-73F9855C1955}" dt="2022-01-31T21:27:52.412" v="4048" actId="20577"/>
          <ac:spMkLst>
            <pc:docMk/>
            <pc:sldMk cId="4069668031" sldId="257"/>
            <ac:spMk id="3" creationId="{BADAA4CC-3C74-43CC-B281-1107AAF576E7}"/>
          </ac:spMkLst>
        </pc:spChg>
      </pc:sldChg>
      <pc:sldChg chg="del">
        <pc:chgData name="Steve Shellhammer" userId="0e71f22d-ee3e-49c0-82ff-dbc290af8082" providerId="ADAL" clId="{5D8DA55E-6680-4944-9F37-73F9855C1955}" dt="2022-01-26T18:42:41.653" v="42" actId="47"/>
        <pc:sldMkLst>
          <pc:docMk/>
          <pc:sldMk cId="1652988365" sldId="258"/>
        </pc:sldMkLst>
      </pc:sldChg>
      <pc:sldChg chg="modSp new del mod">
        <pc:chgData name="Steve Shellhammer" userId="0e71f22d-ee3e-49c0-82ff-dbc290af8082" providerId="ADAL" clId="{5D8DA55E-6680-4944-9F37-73F9855C1955}" dt="2022-01-31T21:27:22.146" v="4033" actId="47"/>
        <pc:sldMkLst>
          <pc:docMk/>
          <pc:sldMk cId="2602163977" sldId="258"/>
        </pc:sldMkLst>
        <pc:spChg chg="mod">
          <ac:chgData name="Steve Shellhammer" userId="0e71f22d-ee3e-49c0-82ff-dbc290af8082" providerId="ADAL" clId="{5D8DA55E-6680-4944-9F37-73F9855C1955}" dt="2022-01-26T19:02:38.899" v="871" actId="14100"/>
          <ac:spMkLst>
            <pc:docMk/>
            <pc:sldMk cId="2602163977" sldId="258"/>
            <ac:spMk id="2" creationId="{6373015D-0386-4EC9-8780-F099444295A8}"/>
          </ac:spMkLst>
        </pc:spChg>
        <pc:spChg chg="mod">
          <ac:chgData name="Steve Shellhammer" userId="0e71f22d-ee3e-49c0-82ff-dbc290af8082" providerId="ADAL" clId="{5D8DA55E-6680-4944-9F37-73F9855C1955}" dt="2022-01-26T19:12:28.294" v="932" actId="14100"/>
          <ac:spMkLst>
            <pc:docMk/>
            <pc:sldMk cId="2602163977" sldId="258"/>
            <ac:spMk id="3" creationId="{2AC0F6DB-3C27-4E6C-8F77-C46FC2A2886F}"/>
          </ac:spMkLst>
        </pc:spChg>
      </pc:sldChg>
      <pc:sldChg chg="addSp modSp add del mod">
        <pc:chgData name="Steve Shellhammer" userId="0e71f22d-ee3e-49c0-82ff-dbc290af8082" providerId="ADAL" clId="{5D8DA55E-6680-4944-9F37-73F9855C1955}" dt="2022-01-31T21:27:22.146" v="4033" actId="47"/>
        <pc:sldMkLst>
          <pc:docMk/>
          <pc:sldMk cId="1073727242" sldId="259"/>
        </pc:sldMkLst>
        <pc:spChg chg="mod">
          <ac:chgData name="Steve Shellhammer" userId="0e71f22d-ee3e-49c0-82ff-dbc290af8082" providerId="ADAL" clId="{5D8DA55E-6680-4944-9F37-73F9855C1955}" dt="2022-01-26T19:23:07.953" v="1334" actId="1036"/>
          <ac:spMkLst>
            <pc:docMk/>
            <pc:sldMk cId="1073727242" sldId="259"/>
            <ac:spMk id="2" creationId="{6373015D-0386-4EC9-8780-F099444295A8}"/>
          </ac:spMkLst>
        </pc:spChg>
        <pc:spChg chg="mod">
          <ac:chgData name="Steve Shellhammer" userId="0e71f22d-ee3e-49c0-82ff-dbc290af8082" providerId="ADAL" clId="{5D8DA55E-6680-4944-9F37-73F9855C1955}" dt="2022-01-26T19:13:43.980" v="934" actId="14100"/>
          <ac:spMkLst>
            <pc:docMk/>
            <pc:sldMk cId="1073727242" sldId="259"/>
            <ac:spMk id="3" creationId="{2AC0F6DB-3C27-4E6C-8F77-C46FC2A2886F}"/>
          </ac:spMkLst>
        </pc:spChg>
        <pc:picChg chg="add mod">
          <ac:chgData name="Steve Shellhammer" userId="0e71f22d-ee3e-49c0-82ff-dbc290af8082" providerId="ADAL" clId="{5D8DA55E-6680-4944-9F37-73F9855C1955}" dt="2022-01-26T19:07:36.295" v="892" actId="1076"/>
          <ac:picMkLst>
            <pc:docMk/>
            <pc:sldMk cId="1073727242" sldId="259"/>
            <ac:picMk id="8" creationId="{B2AAEF53-7F20-4765-A945-DA7E604E3011}"/>
          </ac:picMkLst>
        </pc:picChg>
        <pc:picChg chg="add mod">
          <ac:chgData name="Steve Shellhammer" userId="0e71f22d-ee3e-49c0-82ff-dbc290af8082" providerId="ADAL" clId="{5D8DA55E-6680-4944-9F37-73F9855C1955}" dt="2022-01-26T19:13:45.443" v="935" actId="1076"/>
          <ac:picMkLst>
            <pc:docMk/>
            <pc:sldMk cId="1073727242" sldId="259"/>
            <ac:picMk id="10" creationId="{BF548ADB-4B10-4472-8127-EA1F37965330}"/>
          </ac:picMkLst>
        </pc:picChg>
      </pc:sldChg>
      <pc:sldChg chg="del">
        <pc:chgData name="Steve Shellhammer" userId="0e71f22d-ee3e-49c0-82ff-dbc290af8082" providerId="ADAL" clId="{5D8DA55E-6680-4944-9F37-73F9855C1955}" dt="2022-01-26T18:42:41.653" v="42" actId="47"/>
        <pc:sldMkLst>
          <pc:docMk/>
          <pc:sldMk cId="2056408364" sldId="260"/>
        </pc:sldMkLst>
      </pc:sldChg>
      <pc:sldChg chg="modSp new mod ord">
        <pc:chgData name="Steve Shellhammer" userId="0e71f22d-ee3e-49c0-82ff-dbc290af8082" providerId="ADAL" clId="{5D8DA55E-6680-4944-9F37-73F9855C1955}" dt="2022-01-31T21:27:05.327" v="4032" actId="6549"/>
        <pc:sldMkLst>
          <pc:docMk/>
          <pc:sldMk cId="2229100604" sldId="260"/>
        </pc:sldMkLst>
        <pc:spChg chg="mod">
          <ac:chgData name="Steve Shellhammer" userId="0e71f22d-ee3e-49c0-82ff-dbc290af8082" providerId="ADAL" clId="{5D8DA55E-6680-4944-9F37-73F9855C1955}" dt="2022-01-26T19:13:55.678" v="949" actId="20577"/>
          <ac:spMkLst>
            <pc:docMk/>
            <pc:sldMk cId="2229100604" sldId="260"/>
            <ac:spMk id="2" creationId="{4040FD2F-58BC-4659-B240-C0DDF57BE353}"/>
          </ac:spMkLst>
        </pc:spChg>
        <pc:spChg chg="mod">
          <ac:chgData name="Steve Shellhammer" userId="0e71f22d-ee3e-49c0-82ff-dbc290af8082" providerId="ADAL" clId="{5D8DA55E-6680-4944-9F37-73F9855C1955}" dt="2022-01-31T21:27:05.327" v="4032" actId="6549"/>
          <ac:spMkLst>
            <pc:docMk/>
            <pc:sldMk cId="2229100604" sldId="260"/>
            <ac:spMk id="3" creationId="{DE896106-F56C-484F-8808-3D72CC7C43E7}"/>
          </ac:spMkLst>
        </pc:spChg>
      </pc:sldChg>
      <pc:sldChg chg="addSp delSp modSp add del mod">
        <pc:chgData name="Steve Shellhammer" userId="0e71f22d-ee3e-49c0-82ff-dbc290af8082" providerId="ADAL" clId="{5D8DA55E-6680-4944-9F37-73F9855C1955}" dt="2022-01-31T21:27:22.146" v="4033" actId="47"/>
        <pc:sldMkLst>
          <pc:docMk/>
          <pc:sldMk cId="2599154440" sldId="261"/>
        </pc:sldMkLst>
        <pc:spChg chg="mod">
          <ac:chgData name="Steve Shellhammer" userId="0e71f22d-ee3e-49c0-82ff-dbc290af8082" providerId="ADAL" clId="{5D8DA55E-6680-4944-9F37-73F9855C1955}" dt="2022-01-26T19:22:52.288" v="1330" actId="403"/>
          <ac:spMkLst>
            <pc:docMk/>
            <pc:sldMk cId="2599154440" sldId="261"/>
            <ac:spMk id="2" creationId="{6373015D-0386-4EC9-8780-F099444295A8}"/>
          </ac:spMkLst>
        </pc:spChg>
        <pc:picChg chg="del">
          <ac:chgData name="Steve Shellhammer" userId="0e71f22d-ee3e-49c0-82ff-dbc290af8082" providerId="ADAL" clId="{5D8DA55E-6680-4944-9F37-73F9855C1955}" dt="2022-01-26T19:19:25.059" v="1318" actId="478"/>
          <ac:picMkLst>
            <pc:docMk/>
            <pc:sldMk cId="2599154440" sldId="261"/>
            <ac:picMk id="8" creationId="{B2AAEF53-7F20-4765-A945-DA7E604E3011}"/>
          </ac:picMkLst>
        </pc:picChg>
        <pc:picChg chg="add mod">
          <ac:chgData name="Steve Shellhammer" userId="0e71f22d-ee3e-49c0-82ff-dbc290af8082" providerId="ADAL" clId="{5D8DA55E-6680-4944-9F37-73F9855C1955}" dt="2022-01-26T19:22:48.452" v="1328" actId="1076"/>
          <ac:picMkLst>
            <pc:docMk/>
            <pc:sldMk cId="2599154440" sldId="261"/>
            <ac:picMk id="9" creationId="{988B3F90-FB92-43CC-8B56-4D2B79E5F6A5}"/>
          </ac:picMkLst>
        </pc:picChg>
        <pc:picChg chg="del">
          <ac:chgData name="Steve Shellhammer" userId="0e71f22d-ee3e-49c0-82ff-dbc290af8082" providerId="ADAL" clId="{5D8DA55E-6680-4944-9F37-73F9855C1955}" dt="2022-01-26T19:19:26.385" v="1319" actId="478"/>
          <ac:picMkLst>
            <pc:docMk/>
            <pc:sldMk cId="2599154440" sldId="261"/>
            <ac:picMk id="10" creationId="{BF548ADB-4B10-4472-8127-EA1F37965330}"/>
          </ac:picMkLst>
        </pc:picChg>
      </pc:sldChg>
      <pc:sldChg chg="del">
        <pc:chgData name="Steve Shellhammer" userId="0e71f22d-ee3e-49c0-82ff-dbc290af8082" providerId="ADAL" clId="{5D8DA55E-6680-4944-9F37-73F9855C1955}" dt="2022-01-26T18:42:41.653" v="42" actId="47"/>
        <pc:sldMkLst>
          <pc:docMk/>
          <pc:sldMk cId="4278205582" sldId="261"/>
        </pc:sldMkLst>
      </pc:sldChg>
      <pc:sldChg chg="addSp modSp new del mod">
        <pc:chgData name="Steve Shellhammer" userId="0e71f22d-ee3e-49c0-82ff-dbc290af8082" providerId="ADAL" clId="{5D8DA55E-6680-4944-9F37-73F9855C1955}" dt="2022-01-31T21:27:22.146" v="4033" actId="47"/>
        <pc:sldMkLst>
          <pc:docMk/>
          <pc:sldMk cId="1549057316" sldId="262"/>
        </pc:sldMkLst>
        <pc:spChg chg="mod">
          <ac:chgData name="Steve Shellhammer" userId="0e71f22d-ee3e-49c0-82ff-dbc290af8082" providerId="ADAL" clId="{5D8DA55E-6680-4944-9F37-73F9855C1955}" dt="2022-01-26T22:53:55.826" v="2076" actId="14100"/>
          <ac:spMkLst>
            <pc:docMk/>
            <pc:sldMk cId="1549057316" sldId="262"/>
            <ac:spMk id="2" creationId="{9514C5B2-2829-4FB0-ADD6-F7B36C1F797A}"/>
          </ac:spMkLst>
        </pc:spChg>
        <pc:spChg chg="mod">
          <ac:chgData name="Steve Shellhammer" userId="0e71f22d-ee3e-49c0-82ff-dbc290af8082" providerId="ADAL" clId="{5D8DA55E-6680-4944-9F37-73F9855C1955}" dt="2022-01-26T22:53:43.494" v="2073" actId="14100"/>
          <ac:spMkLst>
            <pc:docMk/>
            <pc:sldMk cId="1549057316" sldId="262"/>
            <ac:spMk id="3" creationId="{6B86461D-509A-45EE-9E05-E0DE27B829E2}"/>
          </ac:spMkLst>
        </pc:spChg>
        <pc:picChg chg="add mod">
          <ac:chgData name="Steve Shellhammer" userId="0e71f22d-ee3e-49c0-82ff-dbc290af8082" providerId="ADAL" clId="{5D8DA55E-6680-4944-9F37-73F9855C1955}" dt="2022-01-26T22:53:50.036" v="2075" actId="1076"/>
          <ac:picMkLst>
            <pc:docMk/>
            <pc:sldMk cId="1549057316" sldId="262"/>
            <ac:picMk id="8" creationId="{0D00B7CA-3515-4F13-BEE2-6C01CBE3B559}"/>
          </ac:picMkLst>
        </pc:picChg>
      </pc:sldChg>
      <pc:sldChg chg="modSp new del mod">
        <pc:chgData name="Steve Shellhammer" userId="0e71f22d-ee3e-49c0-82ff-dbc290af8082" providerId="ADAL" clId="{5D8DA55E-6680-4944-9F37-73F9855C1955}" dt="2022-01-31T21:27:22.146" v="4033" actId="47"/>
        <pc:sldMkLst>
          <pc:docMk/>
          <pc:sldMk cId="887191601" sldId="263"/>
        </pc:sldMkLst>
        <pc:spChg chg="mod">
          <ac:chgData name="Steve Shellhammer" userId="0e71f22d-ee3e-49c0-82ff-dbc290af8082" providerId="ADAL" clId="{5D8DA55E-6680-4944-9F37-73F9855C1955}" dt="2022-01-26T22:36:46.148" v="2064" actId="14100"/>
          <ac:spMkLst>
            <pc:docMk/>
            <pc:sldMk cId="887191601" sldId="263"/>
            <ac:spMk id="2" creationId="{42C1BFE0-2456-431F-9F57-054FA8C2F434}"/>
          </ac:spMkLst>
        </pc:spChg>
        <pc:spChg chg="mod">
          <ac:chgData name="Steve Shellhammer" userId="0e71f22d-ee3e-49c0-82ff-dbc290af8082" providerId="ADAL" clId="{5D8DA55E-6680-4944-9F37-73F9855C1955}" dt="2022-01-26T22:35:57.149" v="2042" actId="255"/>
          <ac:spMkLst>
            <pc:docMk/>
            <pc:sldMk cId="887191601" sldId="263"/>
            <ac:spMk id="3" creationId="{2C4ECF9E-DCC6-4900-8A48-DA1C6ED543A8}"/>
          </ac:spMkLst>
        </pc:spChg>
      </pc:sldChg>
      <pc:sldChg chg="modSp new del mod">
        <pc:chgData name="Steve Shellhammer" userId="0e71f22d-ee3e-49c0-82ff-dbc290af8082" providerId="ADAL" clId="{5D8DA55E-6680-4944-9F37-73F9855C1955}" dt="2022-01-31T21:27:22.146" v="4033" actId="47"/>
        <pc:sldMkLst>
          <pc:docMk/>
          <pc:sldMk cId="922460241" sldId="264"/>
        </pc:sldMkLst>
        <pc:spChg chg="mod">
          <ac:chgData name="Steve Shellhammer" userId="0e71f22d-ee3e-49c0-82ff-dbc290af8082" providerId="ADAL" clId="{5D8DA55E-6680-4944-9F37-73F9855C1955}" dt="2022-01-26T23:00:04.462" v="2144" actId="1076"/>
          <ac:spMkLst>
            <pc:docMk/>
            <pc:sldMk cId="922460241" sldId="264"/>
            <ac:spMk id="2" creationId="{6AD8FE0D-E976-4578-A1A7-95105327048C}"/>
          </ac:spMkLst>
        </pc:spChg>
        <pc:spChg chg="mod">
          <ac:chgData name="Steve Shellhammer" userId="0e71f22d-ee3e-49c0-82ff-dbc290af8082" providerId="ADAL" clId="{5D8DA55E-6680-4944-9F37-73F9855C1955}" dt="2022-01-26T23:00:25.431" v="2147" actId="20577"/>
          <ac:spMkLst>
            <pc:docMk/>
            <pc:sldMk cId="922460241" sldId="264"/>
            <ac:spMk id="3" creationId="{CAED19BA-CDD7-41FC-B890-2A78F4F1EDF4}"/>
          </ac:spMkLst>
        </pc:spChg>
      </pc:sldChg>
      <pc:sldChg chg="modSp add del mod">
        <pc:chgData name="Steve Shellhammer" userId="0e71f22d-ee3e-49c0-82ff-dbc290af8082" providerId="ADAL" clId="{5D8DA55E-6680-4944-9F37-73F9855C1955}" dt="2022-01-31T21:27:22.146" v="4033" actId="47"/>
        <pc:sldMkLst>
          <pc:docMk/>
          <pc:sldMk cId="3294797052" sldId="265"/>
        </pc:sldMkLst>
        <pc:spChg chg="mod">
          <ac:chgData name="Steve Shellhammer" userId="0e71f22d-ee3e-49c0-82ff-dbc290af8082" providerId="ADAL" clId="{5D8DA55E-6680-4944-9F37-73F9855C1955}" dt="2022-01-27T00:37:38.131" v="2150" actId="20577"/>
          <ac:spMkLst>
            <pc:docMk/>
            <pc:sldMk cId="3294797052" sldId="265"/>
            <ac:spMk id="2" creationId="{4040FD2F-58BC-4659-B240-C0DDF57BE353}"/>
          </ac:spMkLst>
        </pc:spChg>
        <pc:spChg chg="mod">
          <ac:chgData name="Steve Shellhammer" userId="0e71f22d-ee3e-49c0-82ff-dbc290af8082" providerId="ADAL" clId="{5D8DA55E-6680-4944-9F37-73F9855C1955}" dt="2022-01-27T00:38:04.415" v="2229" actId="20577"/>
          <ac:spMkLst>
            <pc:docMk/>
            <pc:sldMk cId="3294797052" sldId="265"/>
            <ac:spMk id="3" creationId="{DE896106-F56C-484F-8808-3D72CC7C43E7}"/>
          </ac:spMkLst>
        </pc:spChg>
      </pc:sldChg>
      <pc:sldChg chg="addSp delSp modSp new mod">
        <pc:chgData name="Steve Shellhammer" userId="0e71f22d-ee3e-49c0-82ff-dbc290af8082" providerId="ADAL" clId="{5D8DA55E-6680-4944-9F37-73F9855C1955}" dt="2022-02-02T16:41:51.832" v="4099" actId="6549"/>
        <pc:sldMkLst>
          <pc:docMk/>
          <pc:sldMk cId="753744538" sldId="266"/>
        </pc:sldMkLst>
        <pc:spChg chg="mod">
          <ac:chgData name="Steve Shellhammer" userId="0e71f22d-ee3e-49c0-82ff-dbc290af8082" providerId="ADAL" clId="{5D8DA55E-6680-4944-9F37-73F9855C1955}" dt="2022-01-31T21:19:37.632" v="3320" actId="403"/>
          <ac:spMkLst>
            <pc:docMk/>
            <pc:sldMk cId="753744538" sldId="266"/>
            <ac:spMk id="2" creationId="{2DBC8A5E-136B-403F-8C3C-7A77117821B6}"/>
          </ac:spMkLst>
        </pc:spChg>
        <pc:spChg chg="del">
          <ac:chgData name="Steve Shellhammer" userId="0e71f22d-ee3e-49c0-82ff-dbc290af8082" providerId="ADAL" clId="{5D8DA55E-6680-4944-9F37-73F9855C1955}" dt="2022-01-31T21:11:36.135" v="2371" actId="3680"/>
          <ac:spMkLst>
            <pc:docMk/>
            <pc:sldMk cId="753744538" sldId="266"/>
            <ac:spMk id="3" creationId="{9306D05E-044C-4588-938D-ECD128CF30B6}"/>
          </ac:spMkLst>
        </pc:spChg>
        <pc:graphicFrameChg chg="add mod ord modGraphic">
          <ac:chgData name="Steve Shellhammer" userId="0e71f22d-ee3e-49c0-82ff-dbc290af8082" providerId="ADAL" clId="{5D8DA55E-6680-4944-9F37-73F9855C1955}" dt="2022-02-02T16:41:51.832" v="4099" actId="6549"/>
          <ac:graphicFrameMkLst>
            <pc:docMk/>
            <pc:sldMk cId="753744538" sldId="266"/>
            <ac:graphicFrameMk id="7" creationId="{A6AC749E-3067-4FC2-8188-27677AB98CC0}"/>
          </ac:graphicFrameMkLst>
        </pc:graphicFrameChg>
      </pc:sldChg>
      <pc:sldChg chg="modSp new mod">
        <pc:chgData name="Steve Shellhammer" userId="0e71f22d-ee3e-49c0-82ff-dbc290af8082" providerId="ADAL" clId="{5D8DA55E-6680-4944-9F37-73F9855C1955}" dt="2022-02-02T16:43:30.164" v="4195" actId="20577"/>
        <pc:sldMkLst>
          <pc:docMk/>
          <pc:sldMk cId="2051032734" sldId="267"/>
        </pc:sldMkLst>
        <pc:spChg chg="mod">
          <ac:chgData name="Steve Shellhammer" userId="0e71f22d-ee3e-49c0-82ff-dbc290af8082" providerId="ADAL" clId="{5D8DA55E-6680-4944-9F37-73F9855C1955}" dt="2022-01-31T21:24:24.438" v="3707" actId="20577"/>
          <ac:spMkLst>
            <pc:docMk/>
            <pc:sldMk cId="2051032734" sldId="267"/>
            <ac:spMk id="2" creationId="{363AA7AE-805D-475E-9E97-853EA35DBEBD}"/>
          </ac:spMkLst>
        </pc:spChg>
        <pc:spChg chg="mod">
          <ac:chgData name="Steve Shellhammer" userId="0e71f22d-ee3e-49c0-82ff-dbc290af8082" providerId="ADAL" clId="{5D8DA55E-6680-4944-9F37-73F9855C1955}" dt="2022-02-02T16:43:30.164" v="4195" actId="20577"/>
          <ac:spMkLst>
            <pc:docMk/>
            <pc:sldMk cId="2051032734" sldId="267"/>
            <ac:spMk id="3" creationId="{99148B7E-11DC-47C0-8D30-65CFDE6E42BB}"/>
          </ac:spMkLst>
        </pc:spChg>
      </pc:sldChg>
      <pc:sldMasterChg chg="modSldLayout">
        <pc:chgData name="Steve Shellhammer" userId="0e71f22d-ee3e-49c0-82ff-dbc290af8082" providerId="ADAL" clId="{5D8DA55E-6680-4944-9F37-73F9855C1955}" dt="2022-01-26T18:42:30.058" v="41" actId="20577"/>
        <pc:sldMasterMkLst>
          <pc:docMk/>
          <pc:sldMasterMk cId="0" sldId="2147483648"/>
        </pc:sldMasterMkLst>
        <pc:sldLayoutChg chg="modSp mod">
          <pc:chgData name="Steve Shellhammer" userId="0e71f22d-ee3e-49c0-82ff-dbc290af8082" providerId="ADAL" clId="{5D8DA55E-6680-4944-9F37-73F9855C1955}" dt="2022-01-26T18:42:30.058" v="41" actId="20577"/>
          <pc:sldLayoutMkLst>
            <pc:docMk/>
            <pc:sldMasterMk cId="0" sldId="2147483648"/>
            <pc:sldLayoutMk cId="0" sldId="2147483650"/>
          </pc:sldLayoutMkLst>
          <pc:spChg chg="mod">
            <ac:chgData name="Steve Shellhammer" userId="0e71f22d-ee3e-49c0-82ff-dbc290af8082" providerId="ADAL" clId="{5D8DA55E-6680-4944-9F37-73F9855C1955}" dt="2022-01-26T18:42:30.058" v="4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5E018BA3-601B-474E-B7AA-FE29BE4800F8}"/>
    <pc:docChg chg="undo custSel modSld modMainMaster">
      <pc:chgData name="Steve Shellhammer" userId="0e71f22d-ee3e-49c0-82ff-dbc290af8082" providerId="ADAL" clId="{5E018BA3-601B-474E-B7AA-FE29BE4800F8}" dt="2023-01-19T03:17:01.669" v="972" actId="20577"/>
      <pc:docMkLst>
        <pc:docMk/>
      </pc:docMkLst>
      <pc:sldChg chg="modSp mod">
        <pc:chgData name="Steve Shellhammer" userId="0e71f22d-ee3e-49c0-82ff-dbc290af8082" providerId="ADAL" clId="{5E018BA3-601B-474E-B7AA-FE29BE4800F8}" dt="2023-01-19T03:17:01.669" v="972" actId="20577"/>
        <pc:sldMkLst>
          <pc:docMk/>
          <pc:sldMk cId="0" sldId="256"/>
        </pc:sldMkLst>
        <pc:spChg chg="mod">
          <ac:chgData name="Steve Shellhammer" userId="0e71f22d-ee3e-49c0-82ff-dbc290af8082" providerId="ADAL" clId="{5E018BA3-601B-474E-B7AA-FE29BE4800F8}" dt="2023-01-19T03:17:01.669" v="972" actId="20577"/>
          <ac:spMkLst>
            <pc:docMk/>
            <pc:sldMk cId="0" sldId="256"/>
            <ac:spMk id="9" creationId="{0E31A46A-2C9E-3C6E-1BCA-1D63DB6F5F0E}"/>
          </ac:spMkLst>
        </pc:spChg>
      </pc:sldChg>
      <pc:sldChg chg="modSp mod">
        <pc:chgData name="Steve Shellhammer" userId="0e71f22d-ee3e-49c0-82ff-dbc290af8082" providerId="ADAL" clId="{5E018BA3-601B-474E-B7AA-FE29BE4800F8}" dt="2023-01-12T17:35:04.439" v="166" actId="20577"/>
        <pc:sldMkLst>
          <pc:docMk/>
          <pc:sldMk cId="4262401569" sldId="269"/>
        </pc:sldMkLst>
        <pc:spChg chg="mod">
          <ac:chgData name="Steve Shellhammer" userId="0e71f22d-ee3e-49c0-82ff-dbc290af8082" providerId="ADAL" clId="{5E018BA3-601B-474E-B7AA-FE29BE4800F8}" dt="2023-01-12T17:35:04.439" v="166" actId="20577"/>
          <ac:spMkLst>
            <pc:docMk/>
            <pc:sldMk cId="4262401569" sldId="269"/>
            <ac:spMk id="3" creationId="{BB8B3D34-7487-4EB2-ADBB-A1B8752902F5}"/>
          </ac:spMkLst>
        </pc:spChg>
      </pc:sldChg>
      <pc:sldChg chg="modSp mod">
        <pc:chgData name="Steve Shellhammer" userId="0e71f22d-ee3e-49c0-82ff-dbc290af8082" providerId="ADAL" clId="{5E018BA3-601B-474E-B7AA-FE29BE4800F8}" dt="2023-01-12T17:41:12.137" v="938" actId="1076"/>
        <pc:sldMkLst>
          <pc:docMk/>
          <pc:sldMk cId="2164932419" sldId="272"/>
        </pc:sldMkLst>
        <pc:spChg chg="mod">
          <ac:chgData name="Steve Shellhammer" userId="0e71f22d-ee3e-49c0-82ff-dbc290af8082" providerId="ADAL" clId="{5E018BA3-601B-474E-B7AA-FE29BE4800F8}" dt="2023-01-12T17:41:07.978" v="937" actId="14100"/>
          <ac:spMkLst>
            <pc:docMk/>
            <pc:sldMk cId="2164932419" sldId="272"/>
            <ac:spMk id="2" creationId="{EF3C49FF-A3F4-4788-AC2A-E5B7DD915277}"/>
          </ac:spMkLst>
        </pc:spChg>
        <pc:spChg chg="mod">
          <ac:chgData name="Steve Shellhammer" userId="0e71f22d-ee3e-49c0-82ff-dbc290af8082" providerId="ADAL" clId="{5E018BA3-601B-474E-B7AA-FE29BE4800F8}" dt="2023-01-12T17:41:12.137" v="938" actId="1076"/>
          <ac:spMkLst>
            <pc:docMk/>
            <pc:sldMk cId="2164932419" sldId="272"/>
            <ac:spMk id="3" creationId="{17258D10-E9CF-4E7D-9414-7365BF555894}"/>
          </ac:spMkLst>
        </pc:spChg>
      </pc:sldChg>
      <pc:sldMasterChg chg="modSldLayout">
        <pc:chgData name="Steve Shellhammer" userId="0e71f22d-ee3e-49c0-82ff-dbc290af8082" providerId="ADAL" clId="{5E018BA3-601B-474E-B7AA-FE29BE4800F8}" dt="2023-01-12T17:46:25.126" v="970" actId="20577"/>
        <pc:sldMasterMkLst>
          <pc:docMk/>
          <pc:sldMasterMk cId="0" sldId="2147483648"/>
        </pc:sldMasterMkLst>
        <pc:sldLayoutChg chg="modSp mod">
          <pc:chgData name="Steve Shellhammer" userId="0e71f22d-ee3e-49c0-82ff-dbc290af8082" providerId="ADAL" clId="{5E018BA3-601B-474E-B7AA-FE29BE4800F8}" dt="2023-01-12T17:46:25.126" v="970" actId="20577"/>
          <pc:sldLayoutMkLst>
            <pc:docMk/>
            <pc:sldMasterMk cId="0" sldId="2147483648"/>
            <pc:sldLayoutMk cId="0" sldId="2147483650"/>
          </pc:sldLayoutMkLst>
          <pc:spChg chg="mod">
            <ac:chgData name="Steve Shellhammer" userId="0e71f22d-ee3e-49c0-82ff-dbc290af8082" providerId="ADAL" clId="{5E018BA3-601B-474E-B7AA-FE29BE4800F8}" dt="2023-01-12T17:46:25.126" v="970"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BCEA69D1-673C-42E1-B01D-80E3742CB97E}"/>
    <pc:docChg chg="undo custSel addSld modSld">
      <pc:chgData name="Steve Shellhammer" userId="0e71f22d-ee3e-49c0-82ff-dbc290af8082" providerId="ADAL" clId="{BCEA69D1-673C-42E1-B01D-80E3742CB97E}" dt="2022-01-14T18:48:25.068" v="1622" actId="403"/>
      <pc:docMkLst>
        <pc:docMk/>
      </pc:docMkLst>
      <pc:sldChg chg="modSp mod">
        <pc:chgData name="Steve Shellhammer" userId="0e71f22d-ee3e-49c0-82ff-dbc290af8082" providerId="ADAL" clId="{BCEA69D1-673C-42E1-B01D-80E3742CB97E}" dt="2022-01-14T18:21:23.752" v="111" actId="1035"/>
        <pc:sldMkLst>
          <pc:docMk/>
          <pc:sldMk cId="0" sldId="256"/>
        </pc:sldMkLst>
        <pc:spChg chg="mod">
          <ac:chgData name="Steve Shellhammer" userId="0e71f22d-ee3e-49c0-82ff-dbc290af8082" providerId="ADAL" clId="{BCEA69D1-673C-42E1-B01D-80E3742CB97E}" dt="2022-01-14T18:21:23.752" v="111" actId="1035"/>
          <ac:spMkLst>
            <pc:docMk/>
            <pc:sldMk cId="0" sldId="256"/>
            <ac:spMk id="3073" creationId="{00000000-0000-0000-0000-000000000000}"/>
          </ac:spMkLst>
        </pc:spChg>
        <pc:spChg chg="mod">
          <ac:chgData name="Steve Shellhammer" userId="0e71f22d-ee3e-49c0-82ff-dbc290af8082" providerId="ADAL" clId="{BCEA69D1-673C-42E1-B01D-80E3742CB97E}" dt="2022-01-14T18:15:49.897" v="25" actId="20577"/>
          <ac:spMkLst>
            <pc:docMk/>
            <pc:sldMk cId="0" sldId="256"/>
            <ac:spMk id="3074" creationId="{00000000-0000-0000-0000-000000000000}"/>
          </ac:spMkLst>
        </pc:spChg>
      </pc:sldChg>
      <pc:sldChg chg="modSp mod">
        <pc:chgData name="Steve Shellhammer" userId="0e71f22d-ee3e-49c0-82ff-dbc290af8082" providerId="ADAL" clId="{BCEA69D1-673C-42E1-B01D-80E3742CB97E}" dt="2022-01-14T18:48:25.068" v="1622" actId="403"/>
        <pc:sldMkLst>
          <pc:docMk/>
          <pc:sldMk cId="1818284453" sldId="257"/>
        </pc:sldMkLst>
        <pc:spChg chg="mod">
          <ac:chgData name="Steve Shellhammer" userId="0e71f22d-ee3e-49c0-82ff-dbc290af8082" providerId="ADAL" clId="{BCEA69D1-673C-42E1-B01D-80E3742CB97E}" dt="2022-01-14T18:17:56.220" v="101" actId="313"/>
          <ac:spMkLst>
            <pc:docMk/>
            <pc:sldMk cId="1818284453" sldId="257"/>
            <ac:spMk id="2" creationId="{64533BB7-FAFB-4FC3-981D-0A6567FBDDEE}"/>
          </ac:spMkLst>
        </pc:spChg>
        <pc:graphicFrameChg chg="mod modGraphic">
          <ac:chgData name="Steve Shellhammer" userId="0e71f22d-ee3e-49c0-82ff-dbc290af8082" providerId="ADAL" clId="{BCEA69D1-673C-42E1-B01D-80E3742CB97E}" dt="2022-01-14T18:48:25.068" v="1622" actId="403"/>
          <ac:graphicFrameMkLst>
            <pc:docMk/>
            <pc:sldMk cId="1818284453" sldId="257"/>
            <ac:graphicFrameMk id="7" creationId="{A42A355E-236F-460F-83F1-4F072CA8B84A}"/>
          </ac:graphicFrameMkLst>
        </pc:graphicFrameChg>
      </pc:sldChg>
      <pc:sldChg chg="modSp new mod">
        <pc:chgData name="Steve Shellhammer" userId="0e71f22d-ee3e-49c0-82ff-dbc290af8082" providerId="ADAL" clId="{BCEA69D1-673C-42E1-B01D-80E3742CB97E}" dt="2022-01-14T18:45:51.976" v="1459" actId="5793"/>
        <pc:sldMkLst>
          <pc:docMk/>
          <pc:sldMk cId="356621778" sldId="258"/>
        </pc:sldMkLst>
        <pc:spChg chg="mod">
          <ac:chgData name="Steve Shellhammer" userId="0e71f22d-ee3e-49c0-82ff-dbc290af8082" providerId="ADAL" clId="{BCEA69D1-673C-42E1-B01D-80E3742CB97E}" dt="2022-01-14T18:44:40.611" v="1336" actId="404"/>
          <ac:spMkLst>
            <pc:docMk/>
            <pc:sldMk cId="356621778" sldId="258"/>
            <ac:spMk id="2" creationId="{9F9984DD-D84A-4A43-911A-298DE66101E0}"/>
          </ac:spMkLst>
        </pc:spChg>
        <pc:spChg chg="mod">
          <ac:chgData name="Steve Shellhammer" userId="0e71f22d-ee3e-49c0-82ff-dbc290af8082" providerId="ADAL" clId="{BCEA69D1-673C-42E1-B01D-80E3742CB97E}" dt="2022-01-14T18:45:51.976" v="1459" actId="5793"/>
          <ac:spMkLst>
            <pc:docMk/>
            <pc:sldMk cId="356621778" sldId="258"/>
            <ac:spMk id="3" creationId="{4A383488-9007-4109-87C4-9AF9607224DA}"/>
          </ac:spMkLst>
        </pc:spChg>
      </pc:sldChg>
      <pc:sldChg chg="modSp add mod">
        <pc:chgData name="Steve Shellhammer" userId="0e71f22d-ee3e-49c0-82ff-dbc290af8082" providerId="ADAL" clId="{BCEA69D1-673C-42E1-B01D-80E3742CB97E}" dt="2022-01-14T18:47:29.498" v="1563" actId="20577"/>
        <pc:sldMkLst>
          <pc:docMk/>
          <pc:sldMk cId="1216426484" sldId="259"/>
        </pc:sldMkLst>
        <pc:spChg chg="mod">
          <ac:chgData name="Steve Shellhammer" userId="0e71f22d-ee3e-49c0-82ff-dbc290af8082" providerId="ADAL" clId="{BCEA69D1-673C-42E1-B01D-80E3742CB97E}" dt="2022-01-14T18:46:26.168" v="1462" actId="20577"/>
          <ac:spMkLst>
            <pc:docMk/>
            <pc:sldMk cId="1216426484" sldId="259"/>
            <ac:spMk id="2" creationId="{9F9984DD-D84A-4A43-911A-298DE66101E0}"/>
          </ac:spMkLst>
        </pc:spChg>
        <pc:spChg chg="mod">
          <ac:chgData name="Steve Shellhammer" userId="0e71f22d-ee3e-49c0-82ff-dbc290af8082" providerId="ADAL" clId="{BCEA69D1-673C-42E1-B01D-80E3742CB97E}" dt="2022-01-14T18:47:29.498" v="1563" actId="20577"/>
          <ac:spMkLst>
            <pc:docMk/>
            <pc:sldMk cId="1216426484" sldId="259"/>
            <ac:spMk id="3" creationId="{4A383488-9007-4109-87C4-9AF9607224DA}"/>
          </ac:spMkLst>
        </pc:spChg>
      </pc:sldChg>
      <pc:sldChg chg="modSp add mod">
        <pc:chgData name="Steve Shellhammer" userId="0e71f22d-ee3e-49c0-82ff-dbc290af8082" providerId="ADAL" clId="{BCEA69D1-673C-42E1-B01D-80E3742CB97E}" dt="2022-01-14T18:48:01.947" v="1620" actId="20577"/>
        <pc:sldMkLst>
          <pc:docMk/>
          <pc:sldMk cId="1903606974" sldId="260"/>
        </pc:sldMkLst>
        <pc:spChg chg="mod">
          <ac:chgData name="Steve Shellhammer" userId="0e71f22d-ee3e-49c0-82ff-dbc290af8082" providerId="ADAL" clId="{BCEA69D1-673C-42E1-B01D-80E3742CB97E}" dt="2022-01-14T18:47:02.300" v="1497" actId="20577"/>
          <ac:spMkLst>
            <pc:docMk/>
            <pc:sldMk cId="1903606974" sldId="260"/>
            <ac:spMk id="2" creationId="{9F9984DD-D84A-4A43-911A-298DE66101E0}"/>
          </ac:spMkLst>
        </pc:spChg>
        <pc:spChg chg="mod">
          <ac:chgData name="Steve Shellhammer" userId="0e71f22d-ee3e-49c0-82ff-dbc290af8082" providerId="ADAL" clId="{BCEA69D1-673C-42E1-B01D-80E3742CB97E}" dt="2022-01-14T18:48:01.947" v="1620" actId="20577"/>
          <ac:spMkLst>
            <pc:docMk/>
            <pc:sldMk cId="1903606974" sldId="260"/>
            <ac:spMk id="3" creationId="{4A383488-9007-4109-87C4-9AF9607224D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3/13/2023</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2023</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802.15-23/0119r0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5" Type="http://schemas.openxmlformats.org/officeDocument/2006/relationships/image" Target="../media/image12.sv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March 2023</a:t>
            </a:r>
            <a:endParaRPr lang="en-GB" dirty="0"/>
          </a:p>
        </p:txBody>
      </p:sp>
      <p:sp>
        <p:nvSpPr>
          <p:cNvPr id="9" name="Rectangle 3">
            <a:extLst>
              <a:ext uri="{FF2B5EF4-FFF2-40B4-BE49-F238E27FC236}">
                <a16:creationId xmlns:a16="http://schemas.microsoft.com/office/drawing/2014/main" id="{0E31A46A-2C9E-3C6E-1BCA-1D63DB6F5F0E}"/>
              </a:ext>
            </a:extLst>
          </p:cNvPr>
          <p:cNvSpPr>
            <a:spLocks noChangeArrowheads="1"/>
          </p:cNvSpPr>
          <p:nvPr/>
        </p:nvSpPr>
        <p:spPr bwMode="auto">
          <a:xfrm>
            <a:off x="336057" y="1143000"/>
            <a:ext cx="8996819" cy="3749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latin typeface="Calibri" panose="020F0502020204030204" pitchFamily="34" charset="0"/>
                <a:cs typeface="Calibri" panose="020F0502020204030204" pitchFamily="34" charset="0"/>
              </a:rPr>
              <a:t>Project: IEEE P802.15 Working Group for Wireless Personal Area Networks (WPANs)</a:t>
            </a:r>
            <a:endParaRPr lang="en-US" altLang="en-US" sz="2000" b="1" dirty="0">
              <a:solidFill>
                <a:schemeClr val="tx2"/>
              </a:solidFill>
              <a:latin typeface="Calibri" panose="020F0502020204030204" pitchFamily="34" charset="0"/>
              <a:cs typeface="Calibri" panose="020F0502020204030204" pitchFamily="34" charset="0"/>
            </a:endParaRPr>
          </a:p>
          <a:p>
            <a:endParaRPr lang="en-US" altLang="en-US" sz="1800" dirty="0">
              <a:solidFill>
                <a:schemeClr val="tx2"/>
              </a:solidFill>
              <a:latin typeface="Calibri" panose="020F0502020204030204" pitchFamily="34" charset="0"/>
              <a:cs typeface="Calibri" panose="020F0502020204030204" pitchFamily="34" charset="0"/>
            </a:endParaRPr>
          </a:p>
          <a:p>
            <a:r>
              <a:rPr lang="en-US" altLang="en-US" sz="1800" b="1" dirty="0">
                <a:solidFill>
                  <a:schemeClr val="tx2"/>
                </a:solidFill>
                <a:latin typeface="Calibri" panose="020F0502020204030204" pitchFamily="34" charset="0"/>
                <a:cs typeface="Calibri" panose="020F0502020204030204" pitchFamily="34" charset="0"/>
              </a:rPr>
              <a:t>Submission Title:</a:t>
            </a:r>
            <a:r>
              <a:rPr lang="en-US" altLang="en-US" sz="1800" dirty="0">
                <a:solidFill>
                  <a:schemeClr val="tx2"/>
                </a:solidFill>
                <a:latin typeface="Calibri" panose="020F0502020204030204" pitchFamily="34" charset="0"/>
                <a:cs typeface="Calibri" panose="020F0502020204030204" pitchFamily="34" charset="0"/>
              </a:rPr>
              <a:t> </a:t>
            </a:r>
            <a:r>
              <a:rPr lang="en-US" altLang="en-US" sz="1800" b="1" dirty="0">
                <a:solidFill>
                  <a:schemeClr val="tx2"/>
                </a:solidFill>
                <a:latin typeface="Calibri" panose="020F0502020204030204" pitchFamily="34" charset="0"/>
                <a:cs typeface="Calibri" panose="020F0502020204030204" pitchFamily="34" charset="0"/>
              </a:rPr>
              <a:t>Importance of NBA-MMS-UWB and 802.11 Coexistence</a:t>
            </a:r>
            <a:r>
              <a:rPr lang="en-US" altLang="en-US" sz="1800" dirty="0">
                <a:solidFill>
                  <a:schemeClr val="tx2"/>
                </a:solidFill>
                <a:latin typeface="Calibri" panose="020F0502020204030204" pitchFamily="34" charset="0"/>
                <a:cs typeface="Calibri" panose="020F0502020204030204" pitchFamily="34" charset="0"/>
              </a:rPr>
              <a:t>	</a:t>
            </a:r>
          </a:p>
          <a:p>
            <a:r>
              <a:rPr lang="en-US" altLang="en-US" sz="1800" b="1" dirty="0">
                <a:solidFill>
                  <a:schemeClr val="tx2"/>
                </a:solidFill>
                <a:latin typeface="Calibri" panose="020F0502020204030204" pitchFamily="34" charset="0"/>
                <a:cs typeface="Calibri" panose="020F0502020204030204" pitchFamily="34" charset="0"/>
              </a:rPr>
              <a:t>Date Submitted: </a:t>
            </a:r>
            <a:r>
              <a:rPr lang="en-US" altLang="en-US" sz="1800" dirty="0">
                <a:solidFill>
                  <a:schemeClr val="tx2"/>
                </a:solidFill>
                <a:latin typeface="Calibri" panose="020F0502020204030204" pitchFamily="34" charset="0"/>
                <a:cs typeface="Calibri" panose="020F0502020204030204" pitchFamily="34" charset="0"/>
              </a:rPr>
              <a:t>March</a:t>
            </a:r>
            <a:r>
              <a:rPr lang="en-US" altLang="en-US" sz="1800" b="1" dirty="0">
                <a:solidFill>
                  <a:schemeClr val="tx2"/>
                </a:solidFill>
                <a:latin typeface="Calibri" panose="020F0502020204030204" pitchFamily="34" charset="0"/>
                <a:cs typeface="Calibri" panose="020F0502020204030204" pitchFamily="34" charset="0"/>
              </a:rPr>
              <a:t> </a:t>
            </a:r>
            <a:r>
              <a:rPr lang="en-US" altLang="en-US" sz="1800" dirty="0">
                <a:solidFill>
                  <a:schemeClr val="tx2"/>
                </a:solidFill>
                <a:latin typeface="Calibri" panose="020F0502020204030204" pitchFamily="34" charset="0"/>
                <a:cs typeface="Calibri" panose="020F0502020204030204" pitchFamily="34" charset="0"/>
              </a:rPr>
              <a:t>13, 2023</a:t>
            </a:r>
          </a:p>
          <a:p>
            <a:r>
              <a:rPr lang="en-US" altLang="en-US" sz="1800" b="1" dirty="0">
                <a:solidFill>
                  <a:schemeClr val="tx2"/>
                </a:solidFill>
                <a:latin typeface="Calibri" panose="020F0502020204030204" pitchFamily="34" charset="0"/>
                <a:cs typeface="Calibri" panose="020F0502020204030204" pitchFamily="34" charset="0"/>
              </a:rPr>
              <a:t>Source: </a:t>
            </a:r>
            <a:r>
              <a:rPr lang="en-US" altLang="en-US" sz="1800" dirty="0">
                <a:solidFill>
                  <a:schemeClr val="tx2"/>
                </a:solidFill>
                <a:latin typeface="Calibri" panose="020F0502020204030204" pitchFamily="34" charset="0"/>
                <a:cs typeface="Calibri" panose="020F0502020204030204" pitchFamily="34" charset="0"/>
              </a:rPr>
              <a:t>Steve Shellhammer, Pooria Pakrooh, Bin Tian, and Menzo Wentink (Qualcomm)</a:t>
            </a:r>
          </a:p>
          <a:p>
            <a:r>
              <a:rPr lang="en-US" altLang="en-US" sz="1800" b="1" dirty="0">
                <a:solidFill>
                  <a:schemeClr val="tx1"/>
                </a:solidFill>
                <a:latin typeface="Calibri" panose="020F0502020204030204" pitchFamily="34" charset="0"/>
                <a:cs typeface="Calibri" panose="020F0502020204030204" pitchFamily="34" charset="0"/>
              </a:rPr>
              <a:t>E-Mail</a:t>
            </a:r>
            <a:r>
              <a:rPr lang="en-US" altLang="en-US" sz="1800" dirty="0">
                <a:solidFill>
                  <a:schemeClr val="tx1"/>
                </a:solidFill>
                <a:latin typeface="Calibri" panose="020F0502020204030204" pitchFamily="34" charset="0"/>
                <a:cs typeface="Calibri" panose="020F0502020204030204" pitchFamily="34" charset="0"/>
              </a:rPr>
              <a:t>:{sshellha, ppakrooh, btian, mwentink}@qti.qualcomm.com</a:t>
            </a:r>
          </a:p>
          <a:p>
            <a:pPr>
              <a:spcBef>
                <a:spcPts val="100"/>
              </a:spcBef>
              <a:spcAft>
                <a:spcPts val="100"/>
              </a:spcAft>
            </a:pPr>
            <a:endParaRPr lang="en-US" altLang="en-US" sz="1800" dirty="0">
              <a:solidFill>
                <a:schemeClr val="tx1"/>
              </a:solidFill>
              <a:latin typeface="Calibri" panose="020F0502020204030204" pitchFamily="34" charset="0"/>
              <a:cs typeface="Calibri" panose="020F0502020204030204" pitchFamily="34" charset="0"/>
            </a:endParaRPr>
          </a:p>
          <a:p>
            <a:r>
              <a:rPr lang="en-US" altLang="en-US" sz="1800" b="1" dirty="0">
                <a:solidFill>
                  <a:schemeClr val="tx2"/>
                </a:solidFill>
                <a:latin typeface="Calibri" panose="020F0502020204030204" pitchFamily="34" charset="0"/>
                <a:cs typeface="Calibri" panose="020F0502020204030204" pitchFamily="34" charset="0"/>
              </a:rPr>
              <a:t>Abstract:</a:t>
            </a:r>
            <a:r>
              <a:rPr lang="en-US" altLang="en-US" sz="1800" dirty="0">
                <a:solidFill>
                  <a:schemeClr val="tx2"/>
                </a:solidFill>
                <a:latin typeface="Calibri" panose="020F0502020204030204" pitchFamily="34" charset="0"/>
                <a:cs typeface="Calibri" panose="020F0502020204030204" pitchFamily="34" charset="0"/>
              </a:rPr>
              <a:t>	</a:t>
            </a:r>
            <a:r>
              <a:rPr lang="en-US" sz="1800" dirty="0">
                <a:solidFill>
                  <a:schemeClr val="tx1">
                    <a:lumMod val="95000"/>
                    <a:lumOff val="5000"/>
                  </a:schemeClr>
                </a:solidFill>
                <a:latin typeface="Calibri" panose="020F0502020204030204" pitchFamily="34" charset="0"/>
                <a:cs typeface="Calibri" panose="020F0502020204030204" pitchFamily="34" charset="0"/>
              </a:rPr>
              <a:t>Here we discuss the importance of coexistence between NBA-MMS-UWB and 802.11.</a:t>
            </a:r>
            <a:endParaRPr lang="en-US" altLang="en-US" sz="1800" b="1" dirty="0">
              <a:solidFill>
                <a:schemeClr val="tx2"/>
              </a:solidFill>
              <a:latin typeface="Calibri" panose="020F0502020204030204" pitchFamily="34" charset="0"/>
              <a:cs typeface="Calibri" panose="020F0502020204030204" pitchFamily="34" charset="0"/>
            </a:endParaRPr>
          </a:p>
          <a:p>
            <a:r>
              <a:rPr lang="en-US" altLang="en-US" sz="1800" b="1" dirty="0">
                <a:solidFill>
                  <a:schemeClr val="tx2"/>
                </a:solidFill>
                <a:latin typeface="Calibri" panose="020F0502020204030204" pitchFamily="34" charset="0"/>
                <a:cs typeface="Calibri" panose="020F0502020204030204" pitchFamily="34" charset="0"/>
              </a:rPr>
              <a:t>Notice:</a:t>
            </a:r>
            <a:r>
              <a:rPr lang="en-US" altLang="en-US" sz="1800" dirty="0">
                <a:solidFill>
                  <a:schemeClr val="tx2"/>
                </a:solidFill>
                <a:latin typeface="Calibri" panose="020F0502020204030204" pitchFamily="34" charset="0"/>
                <a:cs typeface="Calibri" panose="020F0502020204030204" pitchFamily="34" charset="0"/>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54A22-8279-3160-84E1-D30F60FB9E2B}"/>
              </a:ext>
            </a:extLst>
          </p:cNvPr>
          <p:cNvSpPr>
            <a:spLocks noGrp="1"/>
          </p:cNvSpPr>
          <p:nvPr>
            <p:ph type="title"/>
          </p:nvPr>
        </p:nvSpPr>
        <p:spPr>
          <a:xfrm>
            <a:off x="731520" y="731523"/>
            <a:ext cx="8288868" cy="640077"/>
          </a:xfrm>
        </p:spPr>
        <p:txBody>
          <a:bodyPr/>
          <a:lstStyle/>
          <a:p>
            <a:r>
              <a:rPr lang="en-US" dirty="0"/>
              <a:t>PHY Layer Testing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5210E15-5E62-4822-93FA-AD9CF2802B56}"/>
                  </a:ext>
                </a:extLst>
              </p:cNvPr>
              <p:cNvSpPr>
                <a:spLocks noGrp="1"/>
              </p:cNvSpPr>
              <p:nvPr>
                <p:ph idx="1"/>
              </p:nvPr>
            </p:nvSpPr>
            <p:spPr>
              <a:xfrm>
                <a:off x="731520" y="1456269"/>
                <a:ext cx="8288868" cy="5020731"/>
              </a:xfrm>
            </p:spPr>
            <p:txBody>
              <a:bodyPr/>
              <a:lstStyle/>
              <a:p>
                <a:r>
                  <a:rPr lang="en-US" dirty="0"/>
                  <a:t>IEEE 802.11 Parameters</a:t>
                </a:r>
              </a:p>
              <a:p>
                <a:pPr lvl="1"/>
                <a:r>
                  <a:rPr lang="en-US" dirty="0"/>
                  <a:t>IEEE 802.11n (High Throughput, HT)</a:t>
                </a:r>
              </a:p>
              <a:p>
                <a:pPr lvl="1"/>
                <a:r>
                  <a:rPr lang="en-US" dirty="0"/>
                  <a:t>20 MHz Bandwidth</a:t>
                </a:r>
              </a:p>
              <a:p>
                <a:pPr lvl="2"/>
                <a:r>
                  <a:rPr lang="en-US" sz="2200" b="1" dirty="0"/>
                  <a:t>Channel #1: 2412 MHz </a:t>
                </a:r>
                <a14:m>
                  <m:oMath xmlns:m="http://schemas.openxmlformats.org/officeDocument/2006/math">
                    <m:r>
                      <a:rPr lang="en-US" sz="2200" b="1" i="1" smtClean="0">
                        <a:latin typeface="Cambria Math" panose="02040503050406030204" pitchFamily="18" charset="0"/>
                      </a:rPr>
                      <m:t>→</m:t>
                    </m:r>
                  </m:oMath>
                </a14:m>
                <a:r>
                  <a:rPr lang="en-US" sz="2200" b="1" dirty="0"/>
                  <a:t> [2402, 2422] MHz</a:t>
                </a:r>
              </a:p>
              <a:p>
                <a:pPr lvl="1"/>
                <a:r>
                  <a:rPr lang="en-US" dirty="0"/>
                  <a:t>One spatial stream</a:t>
                </a:r>
              </a:p>
              <a:p>
                <a:pPr lvl="1"/>
                <a:r>
                  <a:rPr lang="en-US" dirty="0"/>
                  <a:t>MCS 7 (64-QAM with Rate 5/6 convolutional code)</a:t>
                </a:r>
              </a:p>
              <a:p>
                <a:pPr lvl="1"/>
                <a:r>
                  <a:rPr lang="en-US" dirty="0"/>
                  <a:t>Sweep WLAN RX power level from </a:t>
                </a:r>
                <a14:m>
                  <m:oMath xmlns:m="http://schemas.openxmlformats.org/officeDocument/2006/math">
                    <m:r>
                      <a:rPr lang="en-US" i="1" dirty="0" smtClean="0">
                        <a:latin typeface="Cambria Math" panose="02040503050406030204" pitchFamily="18" charset="0"/>
                      </a:rPr>
                      <m:t>−10 </m:t>
                    </m:r>
                  </m:oMath>
                </a14:m>
                <a:r>
                  <a:rPr lang="en-US" dirty="0"/>
                  <a:t>to </a:t>
                </a:r>
                <a14:m>
                  <m:oMath xmlns:m="http://schemas.openxmlformats.org/officeDocument/2006/math">
                    <m:r>
                      <a:rPr lang="en-US" i="1" dirty="0" smtClean="0">
                        <a:latin typeface="Cambria Math" panose="02040503050406030204" pitchFamily="18" charset="0"/>
                      </a:rPr>
                      <m:t>−80 </m:t>
                    </m:r>
                  </m:oMath>
                </a14:m>
                <a:r>
                  <a:rPr lang="en-US" dirty="0"/>
                  <a:t>dBm</a:t>
                </a:r>
              </a:p>
              <a:p>
                <a:r>
                  <a:rPr lang="en-US" dirty="0"/>
                  <a:t>NB Parameters</a:t>
                </a:r>
              </a:p>
              <a:p>
                <a:pPr lvl="1"/>
                <a:r>
                  <a:rPr lang="en-US" dirty="0"/>
                  <a:t>BLE</a:t>
                </a:r>
              </a:p>
              <a:p>
                <a:pPr lvl="1"/>
                <a:r>
                  <a:rPr lang="en-US" dirty="0"/>
                  <a:t>2 MHz bandwidth</a:t>
                </a:r>
              </a:p>
              <a:p>
                <a:pPr lvl="1"/>
                <a:r>
                  <a:rPr lang="en-US" dirty="0"/>
                  <a:t>Channels 2406 MHz </a:t>
                </a:r>
                <a:r>
                  <a:rPr lang="en-US"/>
                  <a:t>and 2418 </a:t>
                </a:r>
                <a:r>
                  <a:rPr lang="en-US" dirty="0"/>
                  <a:t>MHz</a:t>
                </a:r>
              </a:p>
              <a:p>
                <a:pPr lvl="1"/>
                <a:r>
                  <a:rPr lang="en-US" dirty="0"/>
                  <a:t>Power level at the WLAN Receiver = </a:t>
                </a:r>
                <a14:m>
                  <m:oMath xmlns:m="http://schemas.openxmlformats.org/officeDocument/2006/math">
                    <m:r>
                      <a:rPr lang="en-US" i="1" dirty="0" smtClean="0">
                        <a:latin typeface="Cambria Math" panose="02040503050406030204" pitchFamily="18" charset="0"/>
                      </a:rPr>
                      <m:t>−50</m:t>
                    </m:r>
                    <m:r>
                      <a:rPr lang="en-US" i="1" dirty="0">
                        <a:latin typeface="Cambria Math" panose="02040503050406030204" pitchFamily="18" charset="0"/>
                      </a:rPr>
                      <m:t> </m:t>
                    </m:r>
                  </m:oMath>
                </a14:m>
                <a:r>
                  <a:rPr lang="en-US" dirty="0"/>
                  <a:t>dBm</a:t>
                </a:r>
              </a:p>
            </p:txBody>
          </p:sp>
        </mc:Choice>
        <mc:Fallback xmlns="">
          <p:sp>
            <p:nvSpPr>
              <p:cNvPr id="3" name="Content Placeholder 2">
                <a:extLst>
                  <a:ext uri="{FF2B5EF4-FFF2-40B4-BE49-F238E27FC236}">
                    <a16:creationId xmlns:a16="http://schemas.microsoft.com/office/drawing/2014/main" id="{35210E15-5E62-4822-93FA-AD9CF2802B56}"/>
                  </a:ext>
                </a:extLst>
              </p:cNvPr>
              <p:cNvSpPr>
                <a:spLocks noGrp="1" noRot="1" noChangeAspect="1" noMove="1" noResize="1" noEditPoints="1" noAdjustHandles="1" noChangeArrowheads="1" noChangeShapeType="1" noTextEdit="1"/>
              </p:cNvSpPr>
              <p:nvPr>
                <p:ph idx="1"/>
              </p:nvPr>
            </p:nvSpPr>
            <p:spPr>
              <a:xfrm>
                <a:off x="731520" y="1456269"/>
                <a:ext cx="8288868" cy="5020731"/>
              </a:xfrm>
              <a:blipFill>
                <a:blip r:embed="rId2"/>
                <a:stretch>
                  <a:fillRect l="-956" t="-97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0E455220-41F5-2D23-1CCD-76778FEACF0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B91941D-2A1E-2049-FB6C-C30CD1A3F5FE}"/>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85F6507D-8E2A-9BD1-182D-3E08D5BE1245}"/>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63596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E13E6-2944-069F-22D8-7C61CA34FD94}"/>
              </a:ext>
            </a:extLst>
          </p:cNvPr>
          <p:cNvSpPr>
            <a:spLocks noGrp="1"/>
          </p:cNvSpPr>
          <p:nvPr>
            <p:ph type="title"/>
          </p:nvPr>
        </p:nvSpPr>
        <p:spPr>
          <a:xfrm>
            <a:off x="731520" y="731522"/>
            <a:ext cx="8288868" cy="871957"/>
          </a:xfrm>
        </p:spPr>
        <p:txBody>
          <a:bodyPr/>
          <a:lstStyle/>
          <a:p>
            <a:r>
              <a:rPr lang="en-US" dirty="0"/>
              <a:t>Packet Timing</a:t>
            </a:r>
          </a:p>
        </p:txBody>
      </p:sp>
      <p:sp>
        <p:nvSpPr>
          <p:cNvPr id="3" name="Content Placeholder 2">
            <a:extLst>
              <a:ext uri="{FF2B5EF4-FFF2-40B4-BE49-F238E27FC236}">
                <a16:creationId xmlns:a16="http://schemas.microsoft.com/office/drawing/2014/main" id="{2EE2BD09-7E53-54B1-D6B3-B356F65FF4DE}"/>
              </a:ext>
            </a:extLst>
          </p:cNvPr>
          <p:cNvSpPr>
            <a:spLocks noGrp="1"/>
          </p:cNvSpPr>
          <p:nvPr>
            <p:ph idx="1"/>
          </p:nvPr>
        </p:nvSpPr>
        <p:spPr>
          <a:xfrm>
            <a:off x="623147" y="1718875"/>
            <a:ext cx="8488680" cy="661243"/>
          </a:xfrm>
        </p:spPr>
        <p:txBody>
          <a:bodyPr/>
          <a:lstStyle/>
          <a:p>
            <a:r>
              <a:rPr lang="en-US" dirty="0"/>
              <a:t>Here is an illustration of the NB (BLE) and WLAN packet timing </a:t>
            </a:r>
          </a:p>
        </p:txBody>
      </p:sp>
      <p:sp>
        <p:nvSpPr>
          <p:cNvPr id="4" name="Slide Number Placeholder 3">
            <a:extLst>
              <a:ext uri="{FF2B5EF4-FFF2-40B4-BE49-F238E27FC236}">
                <a16:creationId xmlns:a16="http://schemas.microsoft.com/office/drawing/2014/main" id="{0E2F95B1-E838-5D46-8C46-C2B21EA1BA7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2BD393B-D4F9-8305-C0B4-B6CBFB669225}"/>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56E637AF-C6E4-14F2-3F47-239EC76766B8}"/>
              </a:ext>
            </a:extLst>
          </p:cNvPr>
          <p:cNvSpPr>
            <a:spLocks noGrp="1"/>
          </p:cNvSpPr>
          <p:nvPr>
            <p:ph type="dt" idx="15"/>
          </p:nvPr>
        </p:nvSpPr>
        <p:spPr/>
        <p:txBody>
          <a:bodyPr/>
          <a:lstStyle/>
          <a:p>
            <a:r>
              <a:rPr lang="en-US"/>
              <a:t>March 2023</a:t>
            </a:r>
            <a:endParaRPr lang="en-GB" dirty="0"/>
          </a:p>
        </p:txBody>
      </p:sp>
      <p:pic>
        <p:nvPicPr>
          <p:cNvPr id="9" name="Graphic 8">
            <a:extLst>
              <a:ext uri="{FF2B5EF4-FFF2-40B4-BE49-F238E27FC236}">
                <a16:creationId xmlns:a16="http://schemas.microsoft.com/office/drawing/2014/main" id="{F46924A4-8607-7F89-BD1F-DEE64B55FDB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51340" y="2495514"/>
            <a:ext cx="5249228" cy="3782378"/>
          </a:xfrm>
          <a:prstGeom prst="rect">
            <a:avLst/>
          </a:prstGeom>
        </p:spPr>
      </p:pic>
    </p:spTree>
    <p:extLst>
      <p:ext uri="{BB962C8B-B14F-4D97-AF65-F5344CB8AC3E}">
        <p14:creationId xmlns:p14="http://schemas.microsoft.com/office/powerpoint/2010/main" val="3279184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96509-3435-D07A-3D38-075BA2592683}"/>
              </a:ext>
            </a:extLst>
          </p:cNvPr>
          <p:cNvSpPr>
            <a:spLocks noGrp="1"/>
          </p:cNvSpPr>
          <p:nvPr>
            <p:ph type="title"/>
          </p:nvPr>
        </p:nvSpPr>
        <p:spPr>
          <a:xfrm>
            <a:off x="731520" y="656169"/>
            <a:ext cx="8288868" cy="639231"/>
          </a:xfrm>
        </p:spPr>
        <p:txBody>
          <a:bodyPr/>
          <a:lstStyle/>
          <a:p>
            <a:r>
              <a:rPr lang="en-US" sz="3200" dirty="0"/>
              <a:t>PHY Layer Testing Results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84196EA-5F51-8597-741B-18E8E46A6E0C}"/>
                  </a:ext>
                </a:extLst>
              </p:cNvPr>
              <p:cNvSpPr>
                <a:spLocks noGrp="1"/>
              </p:cNvSpPr>
              <p:nvPr>
                <p:ph idx="1"/>
              </p:nvPr>
            </p:nvSpPr>
            <p:spPr>
              <a:xfrm>
                <a:off x="513927" y="1275559"/>
                <a:ext cx="8641080" cy="716279"/>
              </a:xfrm>
            </p:spPr>
            <p:txBody>
              <a:bodyPr/>
              <a:lstStyle/>
              <a:p>
                <a:r>
                  <a:rPr lang="en-US" sz="2200" dirty="0"/>
                  <a:t>Here we plot the WLAN Packet Error Rate (PER) for two cases when the Narrowband signal is within the WLAN channel, at </a:t>
                </a:r>
                <a14:m>
                  <m:oMath xmlns:m="http://schemas.openxmlformats.org/officeDocument/2006/math">
                    <m:r>
                      <a:rPr lang="en-US" sz="2200" i="1" dirty="0" smtClean="0">
                        <a:latin typeface="Cambria Math" panose="02040503050406030204" pitchFamily="18" charset="0"/>
                      </a:rPr>
                      <m:t>−50 </m:t>
                    </m:r>
                  </m:oMath>
                </a14:m>
                <a:r>
                  <a:rPr lang="en-US" sz="2200" dirty="0"/>
                  <a:t>dBm</a:t>
                </a:r>
              </a:p>
            </p:txBody>
          </p:sp>
        </mc:Choice>
        <mc:Fallback xmlns="">
          <p:sp>
            <p:nvSpPr>
              <p:cNvPr id="3" name="Content Placeholder 2">
                <a:extLst>
                  <a:ext uri="{FF2B5EF4-FFF2-40B4-BE49-F238E27FC236}">
                    <a16:creationId xmlns:a16="http://schemas.microsoft.com/office/drawing/2014/main" id="{784196EA-5F51-8597-741B-18E8E46A6E0C}"/>
                  </a:ext>
                </a:extLst>
              </p:cNvPr>
              <p:cNvSpPr>
                <a:spLocks noGrp="1" noRot="1" noChangeAspect="1" noMove="1" noResize="1" noEditPoints="1" noAdjustHandles="1" noChangeArrowheads="1" noChangeShapeType="1" noTextEdit="1"/>
              </p:cNvSpPr>
              <p:nvPr>
                <p:ph idx="1"/>
              </p:nvPr>
            </p:nvSpPr>
            <p:spPr>
              <a:xfrm>
                <a:off x="513927" y="1275559"/>
                <a:ext cx="8641080" cy="716279"/>
              </a:xfrm>
              <a:blipFill>
                <a:blip r:embed="rId2"/>
                <a:stretch>
                  <a:fillRect l="-776" t="-5085" b="-2372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DE87892-638A-FF1A-6C44-9D8C823956E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1A8E0E9-E63B-FDC6-5211-2D1697E2D63A}"/>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35C583A-854C-76FD-C2C8-45B4C35E550D}"/>
              </a:ext>
            </a:extLst>
          </p:cNvPr>
          <p:cNvSpPr>
            <a:spLocks noGrp="1"/>
          </p:cNvSpPr>
          <p:nvPr>
            <p:ph type="dt" idx="15"/>
          </p:nvPr>
        </p:nvSpPr>
        <p:spPr/>
        <p:txBody>
          <a:bodyPr/>
          <a:lstStyle/>
          <a:p>
            <a:r>
              <a:rPr lang="en-US"/>
              <a:t>March 2023</a:t>
            </a:r>
            <a:endParaRPr lang="en-GB" dirty="0"/>
          </a:p>
        </p:txBody>
      </p:sp>
      <mc:AlternateContent xmlns:mc="http://schemas.openxmlformats.org/markup-compatibility/2006" xmlns:a14="http://schemas.microsoft.com/office/drawing/2010/main">
        <mc:Choice Requires="a14">
          <p:sp>
            <p:nvSpPr>
              <p:cNvPr id="10" name="Content Placeholder 2">
                <a:extLst>
                  <a:ext uri="{FF2B5EF4-FFF2-40B4-BE49-F238E27FC236}">
                    <a16:creationId xmlns:a16="http://schemas.microsoft.com/office/drawing/2014/main" id="{E39A2779-D193-D281-E0B5-20ED90303040}"/>
                  </a:ext>
                </a:extLst>
              </p:cNvPr>
              <p:cNvSpPr txBox="1">
                <a:spLocks/>
              </p:cNvSpPr>
              <p:nvPr/>
            </p:nvSpPr>
            <p:spPr bwMode="auto">
              <a:xfrm>
                <a:off x="6603896" y="2286000"/>
                <a:ext cx="2921104" cy="41383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171450" indent="-171450"/>
                <a:r>
                  <a:rPr lang="en-US" sz="2000" kern="0" dirty="0"/>
                  <a:t>We see that the narrowband signal dramatically increases the WLAN PER, when the WLAN RX power is less than </a:t>
                </a:r>
                <a14:m>
                  <m:oMath xmlns:m="http://schemas.openxmlformats.org/officeDocument/2006/math">
                    <m:r>
                      <a:rPr lang="en-US" sz="2000" i="1" kern="0" dirty="0" smtClean="0">
                        <a:latin typeface="Cambria Math" panose="02040503050406030204" pitchFamily="18" charset="0"/>
                      </a:rPr>
                      <m:t>−35 </m:t>
                    </m:r>
                  </m:oMath>
                </a14:m>
                <a:r>
                  <a:rPr lang="en-US" sz="2000" kern="0" dirty="0"/>
                  <a:t>dBm</a:t>
                </a:r>
              </a:p>
              <a:p>
                <a:pPr marL="171450" indent="-171450"/>
                <a:r>
                  <a:rPr lang="en-US" sz="2000" kern="0" dirty="0"/>
                  <a:t>Here the PER is less than one, because the duty cycle of the test is such that some of the WLAN packets get through, between the Narrowband packets</a:t>
                </a:r>
              </a:p>
            </p:txBody>
          </p:sp>
        </mc:Choice>
        <mc:Fallback xmlns="">
          <p:sp>
            <p:nvSpPr>
              <p:cNvPr id="10" name="Content Placeholder 2">
                <a:extLst>
                  <a:ext uri="{FF2B5EF4-FFF2-40B4-BE49-F238E27FC236}">
                    <a16:creationId xmlns:a16="http://schemas.microsoft.com/office/drawing/2014/main" id="{E39A2779-D193-D281-E0B5-20ED90303040}"/>
                  </a:ext>
                </a:extLst>
              </p:cNvPr>
              <p:cNvSpPr txBox="1">
                <a:spLocks noRot="1" noChangeAspect="1" noMove="1" noResize="1" noEditPoints="1" noAdjustHandles="1" noChangeArrowheads="1" noChangeShapeType="1" noTextEdit="1"/>
              </p:cNvSpPr>
              <p:nvPr/>
            </p:nvSpPr>
            <p:spPr bwMode="auto">
              <a:xfrm>
                <a:off x="6603896" y="2286000"/>
                <a:ext cx="2921104" cy="4138300"/>
              </a:xfrm>
              <a:prstGeom prst="rect">
                <a:avLst/>
              </a:prstGeom>
              <a:blipFill>
                <a:blip r:embed="rId3"/>
                <a:stretch>
                  <a:fillRect l="-1875" t="-736" b="-2504"/>
                </a:stretch>
              </a:blipFill>
              <a:ln w="9525">
                <a:noFill/>
                <a:round/>
                <a:headEnd/>
                <a:tailEnd/>
              </a:ln>
              <a:effectLst/>
            </p:spPr>
            <p:txBody>
              <a:bodyPr/>
              <a:lstStyle/>
              <a:p>
                <a:r>
                  <a:rPr lang="en-US">
                    <a:noFill/>
                  </a:rPr>
                  <a:t> </a:t>
                </a:r>
              </a:p>
            </p:txBody>
          </p:sp>
        </mc:Fallback>
      </mc:AlternateContent>
      <p:pic>
        <p:nvPicPr>
          <p:cNvPr id="11" name="Graphic 10">
            <a:extLst>
              <a:ext uri="{FF2B5EF4-FFF2-40B4-BE49-F238E27FC236}">
                <a16:creationId xmlns:a16="http://schemas.microsoft.com/office/drawing/2014/main" id="{A9259186-6F45-B2BC-1300-359861A2033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16" y="2035180"/>
            <a:ext cx="6583680" cy="4389120"/>
          </a:xfrm>
          <a:prstGeom prst="rect">
            <a:avLst/>
          </a:prstGeom>
        </p:spPr>
      </p:pic>
    </p:spTree>
    <p:extLst>
      <p:ext uri="{BB962C8B-B14F-4D97-AF65-F5344CB8AC3E}">
        <p14:creationId xmlns:p14="http://schemas.microsoft.com/office/powerpoint/2010/main" val="3461348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161E7-90EE-5DAB-888E-6D70615D8B74}"/>
              </a:ext>
            </a:extLst>
          </p:cNvPr>
          <p:cNvSpPr>
            <a:spLocks noGrp="1"/>
          </p:cNvSpPr>
          <p:nvPr>
            <p:ph type="title"/>
          </p:nvPr>
        </p:nvSpPr>
        <p:spPr>
          <a:xfrm>
            <a:off x="731520" y="731523"/>
            <a:ext cx="8288868" cy="868677"/>
          </a:xfrm>
        </p:spPr>
        <p:txBody>
          <a:bodyPr/>
          <a:lstStyle/>
          <a:p>
            <a:r>
              <a:rPr lang="en-US" dirty="0"/>
              <a:t>Conclusions and Next Steps</a:t>
            </a:r>
          </a:p>
        </p:txBody>
      </p:sp>
      <p:sp>
        <p:nvSpPr>
          <p:cNvPr id="3" name="Content Placeholder 2">
            <a:extLst>
              <a:ext uri="{FF2B5EF4-FFF2-40B4-BE49-F238E27FC236}">
                <a16:creationId xmlns:a16="http://schemas.microsoft.com/office/drawing/2014/main" id="{35B7DEF1-9C5B-0777-9573-4B4BC6465BB6}"/>
              </a:ext>
            </a:extLst>
          </p:cNvPr>
          <p:cNvSpPr>
            <a:spLocks noGrp="1"/>
          </p:cNvSpPr>
          <p:nvPr>
            <p:ph idx="1"/>
          </p:nvPr>
        </p:nvSpPr>
        <p:spPr>
          <a:xfrm>
            <a:off x="685800" y="1828800"/>
            <a:ext cx="8439539" cy="4648200"/>
          </a:xfrm>
        </p:spPr>
        <p:txBody>
          <a:bodyPr/>
          <a:lstStyle/>
          <a:p>
            <a:r>
              <a:rPr lang="en-US" dirty="0"/>
              <a:t>Conclusions</a:t>
            </a:r>
          </a:p>
          <a:p>
            <a:pPr lvl="1"/>
            <a:r>
              <a:rPr lang="en-US" dirty="0"/>
              <a:t>The NB signal causes high WLAN PER for signal-to-interference ratio (SIR) below around 15 dB to 20 dB</a:t>
            </a:r>
          </a:p>
          <a:p>
            <a:pPr lvl="1"/>
            <a:r>
              <a:rPr lang="en-US" dirty="0"/>
              <a:t>We have provided some PHY Layer Testing results showing that if both the 802.11 signal and the NB O-QPSK signal are simultaneously received at the 802.11 receiver, that there is significant packet error rate, under normal receiver power levels for 802.11</a:t>
            </a:r>
          </a:p>
          <a:p>
            <a:r>
              <a:rPr lang="en-US" dirty="0"/>
              <a:t>Next Steps</a:t>
            </a:r>
          </a:p>
          <a:p>
            <a:pPr lvl="1"/>
            <a:r>
              <a:rPr lang="en-US" dirty="0"/>
              <a:t>Mitigation methods need to be investigated (e.g., LBT)</a:t>
            </a:r>
          </a:p>
          <a:p>
            <a:pPr lvl="1"/>
            <a:r>
              <a:rPr lang="en-US" dirty="0"/>
              <a:t>WE recommend everyone investigate this coexistence issue so we can conclude on a coexistence mechanism</a:t>
            </a:r>
          </a:p>
        </p:txBody>
      </p:sp>
      <p:sp>
        <p:nvSpPr>
          <p:cNvPr id="4" name="Slide Number Placeholder 3">
            <a:extLst>
              <a:ext uri="{FF2B5EF4-FFF2-40B4-BE49-F238E27FC236}">
                <a16:creationId xmlns:a16="http://schemas.microsoft.com/office/drawing/2014/main" id="{A4E431DC-C324-8604-4345-972198C66D3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BC46707-8023-8305-09BA-923E26E39D6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55E746A-158C-25BB-EB67-8BE8D905A72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83301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742BA-7DD3-4213-B341-690458357F5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1062616-72FC-4B02-8FFE-6A30F641D32E}"/>
              </a:ext>
            </a:extLst>
          </p:cNvPr>
          <p:cNvSpPr>
            <a:spLocks noGrp="1"/>
          </p:cNvSpPr>
          <p:nvPr>
            <p:ph idx="1"/>
          </p:nvPr>
        </p:nvSpPr>
        <p:spPr/>
        <p:txBody>
          <a:bodyPr/>
          <a:lstStyle/>
          <a:p>
            <a:pPr marL="457200" indent="-457200">
              <a:buFont typeface="+mj-lt"/>
              <a:buAutoNum type="arabicPeriod"/>
            </a:pPr>
            <a:r>
              <a:rPr lang="en-US" sz="2200" dirty="0"/>
              <a:t>Alexander Krebs, et. al., “NBA-MMS-UWB ranging text proposal for 15.4ab TFD,” IEEE 802.15-22/381r2, February 2023</a:t>
            </a:r>
          </a:p>
          <a:p>
            <a:pPr marL="457200" indent="-457200">
              <a:buFont typeface="+mj-lt"/>
              <a:buAutoNum type="arabicPeriod"/>
            </a:pPr>
            <a:r>
              <a:rPr lang="en-US" sz="2200" dirty="0"/>
              <a:t>Alexander Krebs, et. al., “Narrowband Channel Allocation for NBA-MMS-UWB,” IEEE 802.15-22/339r0, July 2022</a:t>
            </a:r>
          </a:p>
          <a:p>
            <a:pPr marL="457200" indent="-457200">
              <a:buFont typeface="+mj-lt"/>
              <a:buAutoNum type="arabicPeriod"/>
            </a:pPr>
            <a:r>
              <a:rPr lang="en-US" sz="2200" dirty="0"/>
              <a:t>Bin Tian, et. al., “Coexistence discussion on narrowband assisted UWB,” IEEE 802.15-22/261r0, May 2022</a:t>
            </a:r>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1FFE46BC-67FD-4620-9C09-F90DE1F46A1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CC8834A-AB6E-422C-9A31-AD56E23F688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EC38BD4-F59C-4C13-A76D-7C3B928609D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787983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AEB5711-0CE9-FE39-1026-A199713BAEEB}"/>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6457C6E7-83EE-ABE7-CE2B-08B28B34271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792DC99-4DA2-9E52-E21F-CACBCB2836A5}"/>
              </a:ext>
            </a:extLst>
          </p:cNvPr>
          <p:cNvSpPr>
            <a:spLocks noGrp="1"/>
          </p:cNvSpPr>
          <p:nvPr>
            <p:ph type="dt" idx="15"/>
          </p:nvPr>
        </p:nvSpPr>
        <p:spPr/>
        <p:txBody>
          <a:bodyPr/>
          <a:lstStyle/>
          <a:p>
            <a:r>
              <a:rPr lang="en-US"/>
              <a:t>March 2023</a:t>
            </a:r>
            <a:endParaRPr lang="en-GB" dirty="0"/>
          </a:p>
        </p:txBody>
      </p:sp>
      <p:graphicFrame>
        <p:nvGraphicFramePr>
          <p:cNvPr id="7" name="Table 6">
            <a:extLst>
              <a:ext uri="{FF2B5EF4-FFF2-40B4-BE49-F238E27FC236}">
                <a16:creationId xmlns:a16="http://schemas.microsoft.com/office/drawing/2014/main" id="{C7CC807D-6045-865D-9CA1-B5104B9376A6}"/>
              </a:ext>
            </a:extLst>
          </p:cNvPr>
          <p:cNvGraphicFramePr>
            <a:graphicFrameLocks noGrp="1"/>
          </p:cNvGraphicFramePr>
          <p:nvPr>
            <p:extLst>
              <p:ext uri="{D42A27DB-BD31-4B8C-83A1-F6EECF244321}">
                <p14:modId xmlns:p14="http://schemas.microsoft.com/office/powerpoint/2010/main" val="870282315"/>
              </p:ext>
            </p:extLst>
          </p:nvPr>
        </p:nvGraphicFramePr>
        <p:xfrm>
          <a:off x="990600" y="777276"/>
          <a:ext cx="7513637" cy="5767312"/>
        </p:xfrm>
        <a:graphic>
          <a:graphicData uri="http://schemas.openxmlformats.org/drawingml/2006/table">
            <a:tbl>
              <a:tblPr firstRow="1" bandRow="1">
                <a:tableStyleId>{5940675A-B579-460E-94D1-54222C63F5DA}</a:tableStyleId>
              </a:tblPr>
              <a:tblGrid>
                <a:gridCol w="3268605">
                  <a:extLst>
                    <a:ext uri="{9D8B030D-6E8A-4147-A177-3AD203B41FA5}">
                      <a16:colId xmlns:a16="http://schemas.microsoft.com/office/drawing/2014/main" val="1745747388"/>
                    </a:ext>
                  </a:extLst>
                </a:gridCol>
                <a:gridCol w="4245032">
                  <a:extLst>
                    <a:ext uri="{9D8B030D-6E8A-4147-A177-3AD203B41FA5}">
                      <a16:colId xmlns:a16="http://schemas.microsoft.com/office/drawing/2014/main" val="1336621721"/>
                    </a:ext>
                  </a:extLst>
                </a:gridCol>
              </a:tblGrid>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PAR Objective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Proposed Solution (how addressed)</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60808">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336347152"/>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12880846"/>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Other coexistence improvement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75386"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cs typeface="Calibri" panose="020F0502020204030204" pitchFamily="34" charset="0"/>
                        </a:rPr>
                        <a:t> </a:t>
                      </a:r>
                      <a:r>
                        <a:rPr lang="en-US" sz="1200" kern="1200" dirty="0">
                          <a:solidFill>
                            <a:schemeClr val="tx1">
                              <a:lumMod val="95000"/>
                              <a:lumOff val="5000"/>
                            </a:schemeClr>
                          </a:solidFill>
                          <a:latin typeface="Calibri" panose="020F0502020204030204" pitchFamily="34" charset="0"/>
                          <a:ea typeface="+mn-ea"/>
                          <a:cs typeface="Calibri" panose="020F0502020204030204" pitchFamily="34" charset="0"/>
                        </a:rPr>
                        <a:t>Here we discuss the coexistence of NBA-MMS-UWB and 802.11</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50120941"/>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29274704"/>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Improved link budget and/or reduced air-time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402719402"/>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Additional channels and operating frequencies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770140464"/>
                  </a:ext>
                </a:extLst>
              </a:tr>
              <a:tr h="560808">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13926360"/>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Reduced complexity and power consumption</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006555623"/>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Hybrid operation with narrowband signaling to assist UWB</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409934918"/>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165867"/>
                  </a:ext>
                </a:extLst>
              </a:tr>
              <a:tr h="648467">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8912419"/>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863466228"/>
                  </a:ext>
                </a:extLst>
              </a:tr>
              <a:tr h="37068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94586688"/>
                  </a:ext>
                </a:extLst>
              </a:tr>
              <a:tr h="24041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1296192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38F0A-3432-A638-BB2E-785F57A492CB}"/>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EDB8CCE-66A3-0137-B199-B2CE19CCA532}"/>
              </a:ext>
            </a:extLst>
          </p:cNvPr>
          <p:cNvSpPr>
            <a:spLocks noGrp="1"/>
          </p:cNvSpPr>
          <p:nvPr>
            <p:ph idx="1"/>
          </p:nvPr>
        </p:nvSpPr>
        <p:spPr>
          <a:xfrm>
            <a:off x="731520" y="2057400"/>
            <a:ext cx="8288868" cy="4138509"/>
          </a:xfrm>
        </p:spPr>
        <p:txBody>
          <a:bodyPr/>
          <a:lstStyle/>
          <a:p>
            <a:r>
              <a:rPr lang="en-US" dirty="0"/>
              <a:t>NBA-MMS-UWB utilizes the O-QPSK narrowband PHY operating in the UNI-3 and UNI-5 frequency bands</a:t>
            </a:r>
          </a:p>
          <a:p>
            <a:r>
              <a:rPr lang="en-US" dirty="0"/>
              <a:t>Other technologies, including IEEE 802.11, also operates in those frequency bands</a:t>
            </a:r>
          </a:p>
          <a:p>
            <a:r>
              <a:rPr lang="en-US" dirty="0"/>
              <a:t>We think it is important that these technologies coexist well in those frequency bands</a:t>
            </a:r>
          </a:p>
          <a:p>
            <a:r>
              <a:rPr lang="en-US" dirty="0"/>
              <a:t>A Coexistence Assessment (CA) document is required for the first WG Letter Ballot</a:t>
            </a:r>
          </a:p>
          <a:p>
            <a:pPr lvl="1"/>
            <a:r>
              <a:rPr lang="en-US" dirty="0"/>
              <a:t>So, it is important for 802.15.4ab group to investigate the coexistence issue and develop a mitigation method</a:t>
            </a:r>
          </a:p>
        </p:txBody>
      </p:sp>
      <p:sp>
        <p:nvSpPr>
          <p:cNvPr id="4" name="Slide Number Placeholder 3">
            <a:extLst>
              <a:ext uri="{FF2B5EF4-FFF2-40B4-BE49-F238E27FC236}">
                <a16:creationId xmlns:a16="http://schemas.microsoft.com/office/drawing/2014/main" id="{79C81DC9-3B15-0054-20B1-0B34C5DA769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F5BE7D5-7037-532A-6150-2A5738D40F4A}"/>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83E0E27-643C-8FE3-1330-3B6D1717F66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460660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5EC7C-EE80-3FB7-3515-D81FE792339B}"/>
              </a:ext>
            </a:extLst>
          </p:cNvPr>
          <p:cNvSpPr>
            <a:spLocks noGrp="1"/>
          </p:cNvSpPr>
          <p:nvPr>
            <p:ph type="title"/>
          </p:nvPr>
        </p:nvSpPr>
        <p:spPr>
          <a:xfrm>
            <a:off x="731520" y="731522"/>
            <a:ext cx="8288868" cy="819567"/>
          </a:xfrm>
        </p:spPr>
        <p:txBody>
          <a:bodyPr/>
          <a:lstStyle/>
          <a:p>
            <a:r>
              <a:rPr lang="en-US" dirty="0"/>
              <a:t>Background</a:t>
            </a:r>
          </a:p>
        </p:txBody>
      </p:sp>
      <p:sp>
        <p:nvSpPr>
          <p:cNvPr id="3" name="Content Placeholder 2">
            <a:extLst>
              <a:ext uri="{FF2B5EF4-FFF2-40B4-BE49-F238E27FC236}">
                <a16:creationId xmlns:a16="http://schemas.microsoft.com/office/drawing/2014/main" id="{5DCD4655-252E-915E-04DC-5EB05D167D88}"/>
              </a:ext>
            </a:extLst>
          </p:cNvPr>
          <p:cNvSpPr>
            <a:spLocks noGrp="1"/>
          </p:cNvSpPr>
          <p:nvPr>
            <p:ph idx="1"/>
          </p:nvPr>
        </p:nvSpPr>
        <p:spPr>
          <a:xfrm>
            <a:off x="533400" y="1752600"/>
            <a:ext cx="8763000" cy="5029199"/>
          </a:xfrm>
        </p:spPr>
        <p:txBody>
          <a:bodyPr/>
          <a:lstStyle/>
          <a:p>
            <a:r>
              <a:rPr lang="en-US" dirty="0"/>
              <a:t>The NBA-MMS-UWB MAC technical framework document [1] provides a good description of NBA-MMS-UWB</a:t>
            </a:r>
          </a:p>
          <a:p>
            <a:r>
              <a:rPr lang="en-US" dirty="0"/>
              <a:t>There are several possible mechanisms for coexistence between Narrowband operation and other technologies</a:t>
            </a:r>
          </a:p>
          <a:p>
            <a:pPr marL="944893" lvl="1" indent="-457200">
              <a:buFont typeface="+mj-lt"/>
              <a:buAutoNum type="arabicPeriod"/>
            </a:pPr>
            <a:r>
              <a:rPr lang="en-US" sz="2400" dirty="0"/>
              <a:t>Listen-before-talk (LBT)</a:t>
            </a:r>
          </a:p>
          <a:p>
            <a:pPr marL="1371625" lvl="2" indent="-457200"/>
            <a:r>
              <a:rPr lang="en-US" sz="2200" b="1" dirty="0"/>
              <a:t>Document [1] describes how LBT can be applied in NBA-MMS-UWB</a:t>
            </a:r>
          </a:p>
          <a:p>
            <a:pPr marL="944893" lvl="1" indent="-457200">
              <a:buFont typeface="+mj-lt"/>
              <a:buAutoNum type="arabicPeriod"/>
            </a:pPr>
            <a:r>
              <a:rPr lang="en-US" sz="2400" dirty="0"/>
              <a:t>Channel switching</a:t>
            </a:r>
          </a:p>
          <a:p>
            <a:pPr marL="1371625" lvl="2" indent="-457200"/>
            <a:r>
              <a:rPr lang="en-US" sz="2200" b="1" dirty="0"/>
              <a:t>Also covered in [1]</a:t>
            </a:r>
          </a:p>
          <a:p>
            <a:pPr marL="944893" lvl="1" indent="-457200">
              <a:buFont typeface="+mj-lt"/>
              <a:buAutoNum type="arabicPeriod"/>
            </a:pPr>
            <a:r>
              <a:rPr lang="en-US" sz="2400" dirty="0"/>
              <a:t>Duty cycle</a:t>
            </a:r>
          </a:p>
          <a:p>
            <a:pPr lvl="2"/>
            <a:r>
              <a:rPr lang="en-US" sz="2200" b="1" dirty="0"/>
              <a:t>To be meaningful for coexistence duty cycle needs to be specified over a short period of time (e.g., one second)</a:t>
            </a:r>
          </a:p>
        </p:txBody>
      </p:sp>
      <p:sp>
        <p:nvSpPr>
          <p:cNvPr id="4" name="Slide Number Placeholder 3">
            <a:extLst>
              <a:ext uri="{FF2B5EF4-FFF2-40B4-BE49-F238E27FC236}">
                <a16:creationId xmlns:a16="http://schemas.microsoft.com/office/drawing/2014/main" id="{E0138824-4206-B684-7DE9-7B2AE636BC6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03A1E5CD-4769-223C-2AB6-340F603FE40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0124488-044B-D2BE-A578-9AADCFAEFC21}"/>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022399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E023F-9474-AAA4-5888-4C043243CA8C}"/>
              </a:ext>
            </a:extLst>
          </p:cNvPr>
          <p:cNvSpPr>
            <a:spLocks noGrp="1"/>
          </p:cNvSpPr>
          <p:nvPr>
            <p:ph type="title"/>
          </p:nvPr>
        </p:nvSpPr>
        <p:spPr>
          <a:xfrm>
            <a:off x="731520" y="731523"/>
            <a:ext cx="8288868" cy="758614"/>
          </a:xfrm>
        </p:spPr>
        <p:txBody>
          <a:bodyPr/>
          <a:lstStyle/>
          <a:p>
            <a:r>
              <a:rPr lang="en-US" dirty="0"/>
              <a:t>Listen Before Talk (LBT)</a:t>
            </a:r>
          </a:p>
        </p:txBody>
      </p:sp>
      <p:sp>
        <p:nvSpPr>
          <p:cNvPr id="3" name="Content Placeholder 2">
            <a:extLst>
              <a:ext uri="{FF2B5EF4-FFF2-40B4-BE49-F238E27FC236}">
                <a16:creationId xmlns:a16="http://schemas.microsoft.com/office/drawing/2014/main" id="{CDC542B8-9759-659A-CE43-B8CC9E6C261B}"/>
              </a:ext>
            </a:extLst>
          </p:cNvPr>
          <p:cNvSpPr>
            <a:spLocks noGrp="1"/>
          </p:cNvSpPr>
          <p:nvPr>
            <p:ph idx="1"/>
          </p:nvPr>
        </p:nvSpPr>
        <p:spPr>
          <a:xfrm>
            <a:off x="304800" y="1490137"/>
            <a:ext cx="9297669" cy="5139263"/>
          </a:xfrm>
        </p:spPr>
        <p:txBody>
          <a:bodyPr/>
          <a:lstStyle/>
          <a:p>
            <a:r>
              <a:rPr lang="en-US" sz="2200" dirty="0"/>
              <a:t>Listen before talk is an excellent coexistence mechanism, that is widely used for the coexistence between multiple technologies </a:t>
            </a:r>
          </a:p>
          <a:p>
            <a:pPr lvl="1"/>
            <a:r>
              <a:rPr lang="en-US" dirty="0"/>
              <a:t>In some regulatory domains it is required</a:t>
            </a:r>
          </a:p>
          <a:p>
            <a:pPr lvl="1"/>
            <a:r>
              <a:rPr lang="en-US" dirty="0"/>
              <a:t>Standards like 802.11 use both carrier sense and energy detection to identify if the channel is Idle before transmitting in the channel</a:t>
            </a:r>
          </a:p>
          <a:p>
            <a:pPr lvl="1"/>
            <a:r>
              <a:rPr lang="en-US" dirty="0"/>
              <a:t>It is also beneficial for coexistence between Narrowband PHYs</a:t>
            </a:r>
          </a:p>
          <a:p>
            <a:pPr lvl="1"/>
            <a:r>
              <a:rPr lang="en-US" dirty="0"/>
              <a:t>When the channel is Busy there is no benefits to transmitting since the packet will not get through to the intended receiver</a:t>
            </a:r>
          </a:p>
          <a:p>
            <a:pPr lvl="1"/>
            <a:r>
              <a:rPr lang="en-US" dirty="0"/>
              <a:t>Frame-based LBT, as described in [1], fits narrowband operation very well</a:t>
            </a:r>
          </a:p>
          <a:p>
            <a:r>
              <a:rPr lang="en-US" sz="2200" dirty="0"/>
              <a:t>Our strong recommendation is that LBT always be used in NBA-MMS-UWB Ranging</a:t>
            </a:r>
          </a:p>
          <a:p>
            <a:r>
              <a:rPr lang="en-US" sz="2200" dirty="0"/>
              <a:t>LBT and other coexistence mechanisms were discussed previously in [3]</a:t>
            </a:r>
          </a:p>
          <a:p>
            <a:endParaRPr lang="en-US" sz="2200" dirty="0"/>
          </a:p>
        </p:txBody>
      </p:sp>
      <p:sp>
        <p:nvSpPr>
          <p:cNvPr id="4" name="Slide Number Placeholder 3">
            <a:extLst>
              <a:ext uri="{FF2B5EF4-FFF2-40B4-BE49-F238E27FC236}">
                <a16:creationId xmlns:a16="http://schemas.microsoft.com/office/drawing/2014/main" id="{B87C5658-FBF8-E199-082F-80EB0EA34AD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4236D0D-6E4D-5869-EEB1-09E2C9C647FE}"/>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E88E9E0-8C5B-E83B-37A8-09AE03599BF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809556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CE111-E07A-ACFD-4223-8B5E1052B1DD}"/>
              </a:ext>
            </a:extLst>
          </p:cNvPr>
          <p:cNvSpPr>
            <a:spLocks noGrp="1"/>
          </p:cNvSpPr>
          <p:nvPr>
            <p:ph type="title"/>
          </p:nvPr>
        </p:nvSpPr>
        <p:spPr>
          <a:xfrm>
            <a:off x="731520" y="731522"/>
            <a:ext cx="8288868" cy="944877"/>
          </a:xfrm>
        </p:spPr>
        <p:txBody>
          <a:bodyPr/>
          <a:lstStyle/>
          <a:p>
            <a:r>
              <a:rPr lang="en-US" dirty="0"/>
              <a:t>Initial Coexistence PHY Testing Study</a:t>
            </a:r>
          </a:p>
        </p:txBody>
      </p:sp>
      <p:sp>
        <p:nvSpPr>
          <p:cNvPr id="3" name="Content Placeholder 2">
            <a:extLst>
              <a:ext uri="{FF2B5EF4-FFF2-40B4-BE49-F238E27FC236}">
                <a16:creationId xmlns:a16="http://schemas.microsoft.com/office/drawing/2014/main" id="{D7600EA3-6032-3A42-2A54-1A24CF1E2A5A}"/>
              </a:ext>
            </a:extLst>
          </p:cNvPr>
          <p:cNvSpPr>
            <a:spLocks noGrp="1"/>
          </p:cNvSpPr>
          <p:nvPr>
            <p:ph idx="1"/>
          </p:nvPr>
        </p:nvSpPr>
        <p:spPr>
          <a:xfrm>
            <a:off x="711304" y="1905000"/>
            <a:ext cx="8610600" cy="4519509"/>
          </a:xfrm>
        </p:spPr>
        <p:txBody>
          <a:bodyPr/>
          <a:lstStyle/>
          <a:p>
            <a:r>
              <a:rPr lang="en-US" dirty="0"/>
              <a:t>Here we are focusing on the coexistence of NB O-QPSK and 802.11</a:t>
            </a:r>
          </a:p>
          <a:p>
            <a:r>
              <a:rPr lang="en-US" dirty="0"/>
              <a:t>We should consider both the PHY and the MAC layers</a:t>
            </a:r>
          </a:p>
          <a:p>
            <a:r>
              <a:rPr lang="en-US" dirty="0"/>
              <a:t>These can be considered using simulations</a:t>
            </a:r>
          </a:p>
          <a:p>
            <a:r>
              <a:rPr lang="en-US" dirty="0"/>
              <a:t>We start with PHY-layer testing to demonstrate the impact of the NB transmission on the WLAN packet error rate</a:t>
            </a:r>
          </a:p>
          <a:p>
            <a:pPr lvl="1"/>
            <a:r>
              <a:rPr lang="en-US" dirty="0"/>
              <a:t>Here we provide some PHY layer results of the effect of a 2 MHz waveform on a 20 MHz 802.11 link</a:t>
            </a:r>
          </a:p>
          <a:p>
            <a:pPr lvl="1"/>
            <a:r>
              <a:rPr lang="en-US" dirty="0"/>
              <a:t>We have BLE waveforms available, which have approximately the same bandwidth as the O-QPSK PHY</a:t>
            </a:r>
          </a:p>
        </p:txBody>
      </p:sp>
      <p:sp>
        <p:nvSpPr>
          <p:cNvPr id="4" name="Slide Number Placeholder 3">
            <a:extLst>
              <a:ext uri="{FF2B5EF4-FFF2-40B4-BE49-F238E27FC236}">
                <a16:creationId xmlns:a16="http://schemas.microsoft.com/office/drawing/2014/main" id="{D6A9D63C-0D6E-84C6-4525-0BEA71F21EF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A4329EA-0AB9-C345-992F-7EE8D290305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A51EBE96-724C-B1CF-C130-EF5FCB501E17}"/>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471992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80D2C-2915-E808-BED2-B307A5EEC951}"/>
              </a:ext>
            </a:extLst>
          </p:cNvPr>
          <p:cNvSpPr>
            <a:spLocks noGrp="1"/>
          </p:cNvSpPr>
          <p:nvPr>
            <p:ph type="title"/>
          </p:nvPr>
        </p:nvSpPr>
        <p:spPr/>
        <p:txBody>
          <a:bodyPr/>
          <a:lstStyle/>
          <a:p>
            <a:r>
              <a:rPr lang="en-US" dirty="0"/>
              <a:t>PHY Layer Testing</a:t>
            </a:r>
          </a:p>
        </p:txBody>
      </p:sp>
      <p:sp>
        <p:nvSpPr>
          <p:cNvPr id="3" name="Content Placeholder 2">
            <a:extLst>
              <a:ext uri="{FF2B5EF4-FFF2-40B4-BE49-F238E27FC236}">
                <a16:creationId xmlns:a16="http://schemas.microsoft.com/office/drawing/2014/main" id="{A2203CAF-8AC0-DB3F-41F2-E730749C845D}"/>
              </a:ext>
            </a:extLst>
          </p:cNvPr>
          <p:cNvSpPr>
            <a:spLocks noGrp="1"/>
          </p:cNvSpPr>
          <p:nvPr>
            <p:ph idx="1"/>
          </p:nvPr>
        </p:nvSpPr>
        <p:spPr>
          <a:xfrm>
            <a:off x="731520" y="1718474"/>
            <a:ext cx="8288869" cy="1713651"/>
          </a:xfrm>
        </p:spPr>
        <p:txBody>
          <a:bodyPr/>
          <a:lstStyle/>
          <a:p>
            <a:r>
              <a:rPr lang="en-US" dirty="0"/>
              <a:t>For reference we show the bandwidths of BLE and O-QPSK provided in [2]</a:t>
            </a:r>
          </a:p>
          <a:p>
            <a:pPr lvl="1"/>
            <a:r>
              <a:rPr lang="en-US" dirty="0"/>
              <a:t>Below graphs compare 802.15.4 O-QPSK vs BLE 2M GMSK PHY (dashed line)</a:t>
            </a:r>
          </a:p>
          <a:p>
            <a:pPr lvl="1"/>
            <a:endParaRPr lang="en-US" dirty="0"/>
          </a:p>
        </p:txBody>
      </p:sp>
      <p:sp>
        <p:nvSpPr>
          <p:cNvPr id="4" name="Slide Number Placeholder 3">
            <a:extLst>
              <a:ext uri="{FF2B5EF4-FFF2-40B4-BE49-F238E27FC236}">
                <a16:creationId xmlns:a16="http://schemas.microsoft.com/office/drawing/2014/main" id="{D461681B-26CF-04DD-0FFC-20181354638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43B0A39-C82F-DAFC-95A0-9E0FDE3BD036}"/>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6AE1E396-2287-364C-C172-3EC77864B684}"/>
              </a:ext>
            </a:extLst>
          </p:cNvPr>
          <p:cNvSpPr>
            <a:spLocks noGrp="1"/>
          </p:cNvSpPr>
          <p:nvPr>
            <p:ph type="dt" idx="15"/>
          </p:nvPr>
        </p:nvSpPr>
        <p:spPr/>
        <p:txBody>
          <a:bodyPr/>
          <a:lstStyle/>
          <a:p>
            <a:r>
              <a:rPr lang="en-US"/>
              <a:t>March 2023</a:t>
            </a:r>
            <a:endParaRPr lang="en-GB" dirty="0"/>
          </a:p>
        </p:txBody>
      </p:sp>
      <p:pic>
        <p:nvPicPr>
          <p:cNvPr id="7" name="Picture 6">
            <a:extLst>
              <a:ext uri="{FF2B5EF4-FFF2-40B4-BE49-F238E27FC236}">
                <a16:creationId xmlns:a16="http://schemas.microsoft.com/office/drawing/2014/main" id="{21411469-9029-CC6D-D223-C9F658EFBEB2}"/>
              </a:ext>
            </a:extLst>
          </p:cNvPr>
          <p:cNvPicPr>
            <a:picLocks noChangeAspect="1"/>
          </p:cNvPicPr>
          <p:nvPr/>
        </p:nvPicPr>
        <p:blipFill>
          <a:blip r:embed="rId2"/>
          <a:stretch>
            <a:fillRect/>
          </a:stretch>
        </p:blipFill>
        <p:spPr>
          <a:xfrm>
            <a:off x="5152972" y="3505315"/>
            <a:ext cx="3834765" cy="3103245"/>
          </a:xfrm>
          <a:prstGeom prst="rect">
            <a:avLst/>
          </a:prstGeom>
        </p:spPr>
      </p:pic>
      <p:pic>
        <p:nvPicPr>
          <p:cNvPr id="8" name="Picture 7">
            <a:extLst>
              <a:ext uri="{FF2B5EF4-FFF2-40B4-BE49-F238E27FC236}">
                <a16:creationId xmlns:a16="http://schemas.microsoft.com/office/drawing/2014/main" id="{48A3DC47-B589-9D04-E0AD-15B85D188048}"/>
              </a:ext>
            </a:extLst>
          </p:cNvPr>
          <p:cNvPicPr>
            <a:picLocks noChangeAspect="1"/>
          </p:cNvPicPr>
          <p:nvPr/>
        </p:nvPicPr>
        <p:blipFill>
          <a:blip r:embed="rId3"/>
          <a:stretch>
            <a:fillRect/>
          </a:stretch>
        </p:blipFill>
        <p:spPr>
          <a:xfrm>
            <a:off x="630971" y="3581400"/>
            <a:ext cx="3834765" cy="3063240"/>
          </a:xfrm>
          <a:prstGeom prst="rect">
            <a:avLst/>
          </a:prstGeom>
        </p:spPr>
      </p:pic>
    </p:spTree>
    <p:extLst>
      <p:ext uri="{BB962C8B-B14F-4D97-AF65-F5344CB8AC3E}">
        <p14:creationId xmlns:p14="http://schemas.microsoft.com/office/powerpoint/2010/main" val="1959841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D9696-C615-9F8C-D1BA-C9CC5611ECBE}"/>
              </a:ext>
            </a:extLst>
          </p:cNvPr>
          <p:cNvSpPr>
            <a:spLocks noGrp="1"/>
          </p:cNvSpPr>
          <p:nvPr>
            <p:ph type="title"/>
          </p:nvPr>
        </p:nvSpPr>
        <p:spPr>
          <a:xfrm>
            <a:off x="731520" y="731523"/>
            <a:ext cx="8288868" cy="868678"/>
          </a:xfrm>
        </p:spPr>
        <p:txBody>
          <a:bodyPr/>
          <a:lstStyle/>
          <a:p>
            <a:r>
              <a:rPr lang="en-US" dirty="0"/>
              <a:t>PHY Layer Testing</a:t>
            </a:r>
          </a:p>
        </p:txBody>
      </p:sp>
      <p:sp>
        <p:nvSpPr>
          <p:cNvPr id="3" name="Content Placeholder 2">
            <a:extLst>
              <a:ext uri="{FF2B5EF4-FFF2-40B4-BE49-F238E27FC236}">
                <a16:creationId xmlns:a16="http://schemas.microsoft.com/office/drawing/2014/main" id="{4EDCD9DF-17E5-4F00-AB55-6B62F2692DA5}"/>
              </a:ext>
            </a:extLst>
          </p:cNvPr>
          <p:cNvSpPr>
            <a:spLocks noGrp="1"/>
          </p:cNvSpPr>
          <p:nvPr>
            <p:ph idx="1"/>
          </p:nvPr>
        </p:nvSpPr>
        <p:spPr>
          <a:xfrm>
            <a:off x="463420" y="1684870"/>
            <a:ext cx="8654627" cy="4764208"/>
          </a:xfrm>
        </p:spPr>
        <p:txBody>
          <a:bodyPr/>
          <a:lstStyle/>
          <a:p>
            <a:r>
              <a:rPr lang="en-US" dirty="0"/>
              <a:t>To do the testing we need to select the power level of the O-QPSK signal at the 802.11 receiver</a:t>
            </a:r>
          </a:p>
          <a:p>
            <a:r>
              <a:rPr lang="en-US" dirty="0"/>
              <a:t>We did some free space path loss calculations for the O-QPSK signal</a:t>
            </a:r>
          </a:p>
          <a:p>
            <a:r>
              <a:rPr lang="en-US" dirty="0"/>
              <a:t>From [2] we know</a:t>
            </a:r>
          </a:p>
          <a:p>
            <a:pPr lvl="1"/>
            <a:r>
              <a:rPr lang="en-US" dirty="0"/>
              <a:t>For O-QPSK the maximum output power can go up to 20 dBm</a:t>
            </a:r>
          </a:p>
          <a:p>
            <a:pPr lvl="1"/>
            <a:r>
              <a:rPr lang="en-US" dirty="0"/>
              <a:t>For UNII-3, the maximum output power for non-specific short-range device is 14 dBm (in ETSI)</a:t>
            </a:r>
          </a:p>
          <a:p>
            <a:pPr lvl="1"/>
            <a:r>
              <a:rPr lang="en-US" dirty="0"/>
              <a:t>For UNII-3, if an adequate spectrum sharing mechanism (e.g., DFS and DAA) is implemented, the maximum output power can go up </a:t>
            </a:r>
            <a:r>
              <a:rPr lang="en-US"/>
              <a:t>to 26dBm (in ETSI)</a:t>
            </a:r>
            <a:endParaRPr lang="en-US" dirty="0"/>
          </a:p>
          <a:p>
            <a:r>
              <a:rPr lang="en-US" dirty="0"/>
              <a:t>Higher power is allowed in other regulatory domains (e.g., FCC)</a:t>
            </a:r>
          </a:p>
        </p:txBody>
      </p:sp>
      <p:sp>
        <p:nvSpPr>
          <p:cNvPr id="4" name="Slide Number Placeholder 3">
            <a:extLst>
              <a:ext uri="{FF2B5EF4-FFF2-40B4-BE49-F238E27FC236}">
                <a16:creationId xmlns:a16="http://schemas.microsoft.com/office/drawing/2014/main" id="{E3DA5021-C047-9339-46B2-D638BCEA56C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293A5AD-90E6-F432-4491-D6796860498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F0E76648-EE8D-D9AF-D87D-CB1EA8F39D1F}"/>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365806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065FA-4420-C708-989E-942A0D7C2A7F}"/>
              </a:ext>
            </a:extLst>
          </p:cNvPr>
          <p:cNvSpPr>
            <a:spLocks noGrp="1"/>
          </p:cNvSpPr>
          <p:nvPr>
            <p:ph type="title"/>
          </p:nvPr>
        </p:nvSpPr>
        <p:spPr>
          <a:xfrm>
            <a:off x="776703" y="658037"/>
            <a:ext cx="8288868" cy="718310"/>
          </a:xfrm>
        </p:spPr>
        <p:txBody>
          <a:bodyPr/>
          <a:lstStyle/>
          <a:p>
            <a:r>
              <a:rPr lang="en-US" dirty="0"/>
              <a:t>PHY Layer Testing</a:t>
            </a:r>
          </a:p>
        </p:txBody>
      </p:sp>
      <p:sp>
        <p:nvSpPr>
          <p:cNvPr id="3" name="Content Placeholder 2">
            <a:extLst>
              <a:ext uri="{FF2B5EF4-FFF2-40B4-BE49-F238E27FC236}">
                <a16:creationId xmlns:a16="http://schemas.microsoft.com/office/drawing/2014/main" id="{205EDCB6-1FED-8540-96A9-9A336BB8FE70}"/>
              </a:ext>
            </a:extLst>
          </p:cNvPr>
          <p:cNvSpPr>
            <a:spLocks noGrp="1"/>
          </p:cNvSpPr>
          <p:nvPr>
            <p:ph idx="1"/>
          </p:nvPr>
        </p:nvSpPr>
        <p:spPr>
          <a:xfrm>
            <a:off x="859193" y="1269144"/>
            <a:ext cx="8288868" cy="418250"/>
          </a:xfrm>
        </p:spPr>
        <p:txBody>
          <a:bodyPr/>
          <a:lstStyle/>
          <a:p>
            <a:r>
              <a:rPr lang="en-US" sz="2200" dirty="0"/>
              <a:t>Free space path loss (d meters)</a:t>
            </a:r>
          </a:p>
        </p:txBody>
      </p:sp>
      <p:sp>
        <p:nvSpPr>
          <p:cNvPr id="4" name="Slide Number Placeholder 3">
            <a:extLst>
              <a:ext uri="{FF2B5EF4-FFF2-40B4-BE49-F238E27FC236}">
                <a16:creationId xmlns:a16="http://schemas.microsoft.com/office/drawing/2014/main" id="{3E4247F0-E8D2-9457-0B8D-01FE1E531766}"/>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AD6868B-77C3-C931-564D-BBF0E33E4AA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AC8C97B-446C-6026-71F9-E90D838CC26B}"/>
              </a:ext>
            </a:extLst>
          </p:cNvPr>
          <p:cNvSpPr>
            <a:spLocks noGrp="1"/>
          </p:cNvSpPr>
          <p:nvPr>
            <p:ph type="dt" idx="15"/>
          </p:nvPr>
        </p:nvSpPr>
        <p:spPr/>
        <p:txBody>
          <a:bodyPr/>
          <a:lstStyle/>
          <a:p>
            <a:r>
              <a:rPr lang="en-US"/>
              <a:t>March 2023</a:t>
            </a:r>
            <a:endParaRPr lang="en-GB" dirty="0"/>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14F59FDA-497A-9D17-188A-A3FFE93A48D3}"/>
                  </a:ext>
                </a:extLst>
              </p:cNvPr>
              <p:cNvSpPr txBox="1"/>
              <p:nvPr/>
            </p:nvSpPr>
            <p:spPr>
              <a:xfrm>
                <a:off x="2854079" y="1639221"/>
                <a:ext cx="3960776" cy="9199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2200" b="0" i="1" smtClean="0">
                          <a:solidFill>
                            <a:schemeClr val="tx1"/>
                          </a:solidFill>
                          <a:latin typeface="Cambria Math" panose="02040503050406030204" pitchFamily="18" charset="0"/>
                          <a:ea typeface="Arial Unicode MS" pitchFamily="34" charset="-128"/>
                          <a:cs typeface="Times New Roman" panose="02020603050405020304" pitchFamily="18" charset="0"/>
                        </a:rPr>
                        <m:t>𝑃𝐿</m:t>
                      </m:r>
                      <m:r>
                        <a:rPr lang="en-US" sz="2200" b="0" i="1" smtClean="0">
                          <a:solidFill>
                            <a:schemeClr val="tx1"/>
                          </a:solidFill>
                          <a:latin typeface="Cambria Math" panose="02040503050406030204" pitchFamily="18" charset="0"/>
                          <a:ea typeface="Arial Unicode MS" pitchFamily="34" charset="-128"/>
                          <a:cs typeface="Times New Roman" panose="02020603050405020304" pitchFamily="18" charset="0"/>
                        </a:rPr>
                        <m:t>(</m:t>
                      </m:r>
                      <m:r>
                        <a:rPr lang="en-US" sz="2200" b="0" i="1" smtClean="0">
                          <a:solidFill>
                            <a:schemeClr val="tx1"/>
                          </a:solidFill>
                          <a:latin typeface="Cambria Math" panose="02040503050406030204" pitchFamily="18" charset="0"/>
                          <a:ea typeface="Arial Unicode MS" pitchFamily="34" charset="-128"/>
                          <a:cs typeface="Times New Roman" panose="02020603050405020304" pitchFamily="18" charset="0"/>
                        </a:rPr>
                        <m:t>𝑑</m:t>
                      </m:r>
                      <m:r>
                        <a:rPr lang="en-US" sz="2200" b="0" i="1" smtClean="0">
                          <a:solidFill>
                            <a:schemeClr val="tx1"/>
                          </a:solidFill>
                          <a:latin typeface="Cambria Math" panose="02040503050406030204" pitchFamily="18" charset="0"/>
                          <a:ea typeface="Arial Unicode MS" pitchFamily="34" charset="-128"/>
                          <a:cs typeface="Times New Roman" panose="02020603050405020304" pitchFamily="18" charset="0"/>
                        </a:rPr>
                        <m:t>)=</m:t>
                      </m:r>
                      <m:sSup>
                        <m:sSupPr>
                          <m:ctrlPr>
                            <a:rPr lang="en-US" altLang="zh-CN" sz="2200" i="1" smtClean="0">
                              <a:solidFill>
                                <a:schemeClr val="tx1"/>
                              </a:solidFill>
                              <a:latin typeface="Cambria Math" panose="02040503050406030204" pitchFamily="18" charset="0"/>
                              <a:ea typeface="Arial Unicode MS" pitchFamily="34" charset="-128"/>
                              <a:cs typeface="Arial Unicode MS" pitchFamily="34" charset="-128"/>
                            </a:rPr>
                          </m:ctrlPr>
                        </m:sSupPr>
                        <m:e>
                          <m:sSub>
                            <m:sSubPr>
                              <m:ctrlPr>
                                <a:rPr lang="en-US" altLang="zh-CN" sz="2200" i="1">
                                  <a:solidFill>
                                    <a:schemeClr val="tx1"/>
                                  </a:solidFill>
                                  <a:latin typeface="Cambria Math" panose="02040503050406030204" pitchFamily="18" charset="0"/>
                                  <a:ea typeface="Arial Unicode MS" pitchFamily="34" charset="-128"/>
                                  <a:cs typeface="Arial Unicode MS" pitchFamily="34" charset="-128"/>
                                </a:rPr>
                              </m:ctrlPr>
                            </m:sSubPr>
                            <m:e>
                              <m:r>
                                <a:rPr lang="en-US" altLang="zh-CN" sz="2200" b="0" i="1" smtClean="0">
                                  <a:solidFill>
                                    <a:schemeClr val="tx1"/>
                                  </a:solidFill>
                                  <a:latin typeface="Cambria Math" panose="02040503050406030204" pitchFamily="18" charset="0"/>
                                  <a:ea typeface="Arial Unicode MS" pitchFamily="34" charset="-128"/>
                                  <a:cs typeface="Arial Unicode MS" pitchFamily="34" charset="-128"/>
                                </a:rPr>
                                <m:t>𝐷</m:t>
                              </m:r>
                            </m:e>
                            <m:sub>
                              <m:r>
                                <a:rPr lang="en-US" altLang="zh-CN" sz="2200" b="0" i="1" smtClean="0">
                                  <a:solidFill>
                                    <a:schemeClr val="tx1"/>
                                  </a:solidFill>
                                  <a:latin typeface="Cambria Math" panose="02040503050406030204" pitchFamily="18" charset="0"/>
                                  <a:ea typeface="Arial Unicode MS" pitchFamily="34" charset="-128"/>
                                  <a:cs typeface="Arial Unicode MS" pitchFamily="34" charset="-128"/>
                                </a:rPr>
                                <m:t>𝑡</m:t>
                              </m:r>
                            </m:sub>
                          </m:sSub>
                          <m:sSub>
                            <m:sSubPr>
                              <m:ctrlPr>
                                <a:rPr lang="en-US" altLang="zh-CN" sz="2200" i="1">
                                  <a:solidFill>
                                    <a:schemeClr val="tx1"/>
                                  </a:solidFill>
                                  <a:latin typeface="Cambria Math" panose="02040503050406030204" pitchFamily="18" charset="0"/>
                                  <a:ea typeface="Arial Unicode MS" pitchFamily="34" charset="-128"/>
                                  <a:cs typeface="Arial Unicode MS" pitchFamily="34" charset="-128"/>
                                </a:rPr>
                              </m:ctrlPr>
                            </m:sSubPr>
                            <m:e>
                              <m:r>
                                <a:rPr lang="en-US" altLang="zh-CN" sz="2200" i="1">
                                  <a:solidFill>
                                    <a:schemeClr val="tx1"/>
                                  </a:solidFill>
                                  <a:latin typeface="Cambria Math" panose="02040503050406030204" pitchFamily="18" charset="0"/>
                                  <a:ea typeface="Arial Unicode MS" pitchFamily="34" charset="-128"/>
                                  <a:cs typeface="Arial Unicode MS" pitchFamily="34" charset="-128"/>
                                </a:rPr>
                                <m:t>𝐷</m:t>
                              </m:r>
                            </m:e>
                            <m:sub>
                              <m:r>
                                <a:rPr lang="en-US" altLang="zh-CN" sz="2200" b="0" i="1" smtClean="0">
                                  <a:solidFill>
                                    <a:schemeClr val="tx1"/>
                                  </a:solidFill>
                                  <a:latin typeface="Cambria Math" panose="02040503050406030204" pitchFamily="18" charset="0"/>
                                  <a:ea typeface="Arial Unicode MS" pitchFamily="34" charset="-128"/>
                                  <a:cs typeface="Arial Unicode MS" pitchFamily="34" charset="-128"/>
                                </a:rPr>
                                <m:t>𝑟</m:t>
                              </m:r>
                            </m:sub>
                          </m:sSub>
                          <m:d>
                            <m:dPr>
                              <m:ctrlPr>
                                <a:rPr lang="en-US" altLang="zh-CN" sz="2200" i="1">
                                  <a:solidFill>
                                    <a:schemeClr val="tx1"/>
                                  </a:solidFill>
                                  <a:latin typeface="Cambria Math" panose="02040503050406030204" pitchFamily="18" charset="0"/>
                                  <a:ea typeface="Arial Unicode MS" pitchFamily="34" charset="-128"/>
                                  <a:cs typeface="Arial Unicode MS" pitchFamily="34" charset="-128"/>
                                </a:rPr>
                              </m:ctrlPr>
                            </m:dPr>
                            <m:e>
                              <m:f>
                                <m:fPr>
                                  <m:ctrlPr>
                                    <a:rPr lang="en-US" altLang="zh-CN" sz="2200" i="1">
                                      <a:solidFill>
                                        <a:schemeClr val="tx1"/>
                                      </a:solidFill>
                                      <a:latin typeface="Cambria Math" panose="02040503050406030204" pitchFamily="18" charset="0"/>
                                      <a:ea typeface="Arial Unicode MS" pitchFamily="34" charset="-128"/>
                                      <a:cs typeface="Arial Unicode MS" pitchFamily="34" charset="-128"/>
                                    </a:rPr>
                                  </m:ctrlPr>
                                </m:fPr>
                                <m:num>
                                  <m:r>
                                    <a:rPr lang="en-US" altLang="zh-CN" sz="2200" i="1">
                                      <a:solidFill>
                                        <a:schemeClr val="tx1"/>
                                      </a:solidFill>
                                      <a:latin typeface="Cambria Math" panose="02040503050406030204" pitchFamily="18" charset="0"/>
                                      <a:ea typeface="Arial Unicode MS" pitchFamily="34" charset="-128"/>
                                      <a:cs typeface="Arial Unicode MS" pitchFamily="34" charset="-128"/>
                                    </a:rPr>
                                    <m:t>4</m:t>
                                  </m:r>
                                  <m:r>
                                    <a:rPr lang="zh-CN" altLang="en-US" sz="2200" i="1">
                                      <a:solidFill>
                                        <a:schemeClr val="tx1"/>
                                      </a:solidFill>
                                      <a:latin typeface="Cambria Math" panose="02040503050406030204" pitchFamily="18" charset="0"/>
                                      <a:ea typeface="Arial Unicode MS" pitchFamily="34" charset="-128"/>
                                      <a:cs typeface="Arial Unicode MS" pitchFamily="34" charset="-128"/>
                                    </a:rPr>
                                    <m:t>𝜋</m:t>
                                  </m:r>
                                  <m:sSub>
                                    <m:sSubPr>
                                      <m:ctrlPr>
                                        <a:rPr lang="en-US" altLang="zh-CN" sz="2200" i="1">
                                          <a:solidFill>
                                            <a:schemeClr val="tx1"/>
                                          </a:solidFill>
                                          <a:latin typeface="Cambria Math" panose="02040503050406030204" pitchFamily="18" charset="0"/>
                                          <a:ea typeface="Arial Unicode MS" pitchFamily="34" charset="-128"/>
                                          <a:cs typeface="Arial Unicode MS" pitchFamily="34" charset="-128"/>
                                        </a:rPr>
                                      </m:ctrlPr>
                                    </m:sSubPr>
                                    <m:e>
                                      <m:r>
                                        <a:rPr lang="en-US" altLang="zh-CN" sz="2200" i="1">
                                          <a:solidFill>
                                            <a:schemeClr val="tx1"/>
                                          </a:solidFill>
                                          <a:latin typeface="Cambria Math" panose="02040503050406030204" pitchFamily="18" charset="0"/>
                                          <a:ea typeface="Arial Unicode MS" pitchFamily="34" charset="-128"/>
                                          <a:cs typeface="Arial Unicode MS" pitchFamily="34" charset="-128"/>
                                        </a:rPr>
                                        <m:t>𝑓</m:t>
                                      </m:r>
                                    </m:e>
                                    <m:sub>
                                      <m:r>
                                        <a:rPr lang="en-US" altLang="zh-CN" sz="2200" i="1">
                                          <a:solidFill>
                                            <a:schemeClr val="tx1"/>
                                          </a:solidFill>
                                          <a:latin typeface="Cambria Math" panose="02040503050406030204" pitchFamily="18" charset="0"/>
                                          <a:ea typeface="Arial Unicode MS" pitchFamily="34" charset="-128"/>
                                          <a:cs typeface="Arial Unicode MS" pitchFamily="34" charset="-128"/>
                                        </a:rPr>
                                        <m:t>𝑐</m:t>
                                      </m:r>
                                    </m:sub>
                                  </m:sSub>
                                  <m:r>
                                    <a:rPr lang="en-US" altLang="zh-CN" sz="2200" b="0" i="1" smtClean="0">
                                      <a:solidFill>
                                        <a:schemeClr val="tx1"/>
                                      </a:solidFill>
                                      <a:latin typeface="Cambria Math" panose="02040503050406030204" pitchFamily="18" charset="0"/>
                                      <a:ea typeface="Arial Unicode MS" pitchFamily="34" charset="-128"/>
                                      <a:cs typeface="Arial Unicode MS" pitchFamily="34" charset="-128"/>
                                    </a:rPr>
                                    <m:t>𝑑</m:t>
                                  </m:r>
                                </m:num>
                                <m:den>
                                  <m:r>
                                    <a:rPr lang="en-US" altLang="zh-CN" sz="2200" i="1">
                                      <a:solidFill>
                                        <a:schemeClr val="tx1"/>
                                      </a:solidFill>
                                      <a:latin typeface="Cambria Math" panose="02040503050406030204" pitchFamily="18" charset="0"/>
                                      <a:ea typeface="Arial Unicode MS" pitchFamily="34" charset="-128"/>
                                      <a:cs typeface="Arial Unicode MS" pitchFamily="34" charset="-128"/>
                                    </a:rPr>
                                    <m:t>𝑐</m:t>
                                  </m:r>
                                </m:den>
                              </m:f>
                            </m:e>
                          </m:d>
                        </m:e>
                        <m:sup>
                          <m:r>
                            <a:rPr lang="en-US" altLang="zh-CN" sz="2200" i="1">
                              <a:solidFill>
                                <a:schemeClr val="tx1"/>
                              </a:solidFill>
                              <a:latin typeface="Cambria Math" panose="02040503050406030204" pitchFamily="18" charset="0"/>
                              <a:ea typeface="Arial Unicode MS" pitchFamily="34" charset="-128"/>
                              <a:cs typeface="Arial Unicode MS" pitchFamily="34" charset="-128"/>
                            </a:rPr>
                            <m:t>2</m:t>
                          </m:r>
                        </m:sup>
                      </m:sSup>
                    </m:oMath>
                  </m:oMathPara>
                </a14:m>
                <a:endParaRPr lang="en-US" sz="2200" dirty="0"/>
              </a:p>
            </p:txBody>
          </p:sp>
        </mc:Choice>
        <mc:Fallback xmlns="">
          <p:sp>
            <p:nvSpPr>
              <p:cNvPr id="10" name="TextBox 9">
                <a:extLst>
                  <a:ext uri="{FF2B5EF4-FFF2-40B4-BE49-F238E27FC236}">
                    <a16:creationId xmlns:a16="http://schemas.microsoft.com/office/drawing/2014/main" id="{14F59FDA-497A-9D17-188A-A3FFE93A48D3}"/>
                  </a:ext>
                </a:extLst>
              </p:cNvPr>
              <p:cNvSpPr txBox="1">
                <a:spLocks noRot="1" noChangeAspect="1" noMove="1" noResize="1" noEditPoints="1" noAdjustHandles="1" noChangeArrowheads="1" noChangeShapeType="1" noTextEdit="1"/>
              </p:cNvSpPr>
              <p:nvPr/>
            </p:nvSpPr>
            <p:spPr>
              <a:xfrm>
                <a:off x="2854079" y="1639221"/>
                <a:ext cx="3960776" cy="919932"/>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38A8F3EB-0904-6406-FF53-3E0ED4FB72FC}"/>
                  </a:ext>
                </a:extLst>
              </p:cNvPr>
              <p:cNvSpPr txBox="1">
                <a:spLocks/>
              </p:cNvSpPr>
              <p:nvPr/>
            </p:nvSpPr>
            <p:spPr bwMode="auto">
              <a:xfrm>
                <a:off x="896499" y="2615071"/>
                <a:ext cx="8288868" cy="1524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458788" lvl="1">
                  <a:spcAft>
                    <a:spcPts val="700"/>
                  </a:spcAft>
                  <a:buFont typeface="Arial" panose="020B0604020202020204" pitchFamily="34" charset="0"/>
                  <a:buChar char="•"/>
                </a:pPr>
                <a:r>
                  <a:rPr lang="en-US" kern="0" dirty="0">
                    <a:solidFill>
                      <a:schemeClr val="tx1"/>
                    </a:solidFill>
                    <a:ea typeface="Arial Unicode MS" pitchFamily="34" charset="-128"/>
                    <a:cs typeface="Calibri" panose="020F0502020204030204" pitchFamily="34" charset="0"/>
                  </a:rPr>
                  <a:t>Assuming </a:t>
                </a:r>
                <a14:m>
                  <m:oMath xmlns:m="http://schemas.openxmlformats.org/officeDocument/2006/math">
                    <m:sSub>
                      <m:sSubPr>
                        <m:ctrlPr>
                          <a:rPr lang="en-US" altLang="zh-CN" i="1" kern="0" smtClean="0">
                            <a:latin typeface="Cambria Math" panose="02040503050406030204" pitchFamily="18" charset="0"/>
                            <a:ea typeface="Arial Unicode MS" pitchFamily="34" charset="-128"/>
                            <a:cs typeface="Arial Unicode MS" pitchFamily="34" charset="-128"/>
                          </a:rPr>
                        </m:ctrlPr>
                      </m:sSubPr>
                      <m:e>
                        <m:r>
                          <a:rPr lang="en-US" altLang="zh-CN" b="0" i="1" kern="0" smtClean="0">
                            <a:latin typeface="Cambria Math" panose="02040503050406030204" pitchFamily="18" charset="0"/>
                            <a:ea typeface="Arial Unicode MS" pitchFamily="34" charset="-128"/>
                            <a:cs typeface="Arial Unicode MS" pitchFamily="34" charset="-128"/>
                          </a:rPr>
                          <m:t>𝐷</m:t>
                        </m:r>
                      </m:e>
                      <m:sub>
                        <m:r>
                          <a:rPr lang="en-US" altLang="zh-CN" b="0" i="1" kern="0" smtClean="0">
                            <a:latin typeface="Cambria Math" panose="02040503050406030204" pitchFamily="18" charset="0"/>
                            <a:ea typeface="Arial Unicode MS" pitchFamily="34" charset="-128"/>
                            <a:cs typeface="Arial Unicode MS" pitchFamily="34" charset="-128"/>
                          </a:rPr>
                          <m:t>𝑡</m:t>
                        </m:r>
                      </m:sub>
                    </m:sSub>
                    <m:r>
                      <a:rPr lang="en-US" altLang="zh-CN" b="0" i="1" kern="0" smtClean="0">
                        <a:latin typeface="Cambria Math" panose="02040503050406030204" pitchFamily="18" charset="0"/>
                        <a:ea typeface="Arial Unicode MS" pitchFamily="34" charset="-128"/>
                        <a:cs typeface="Arial Unicode MS" pitchFamily="34" charset="-128"/>
                      </a:rPr>
                      <m:t>=</m:t>
                    </m:r>
                    <m:sSub>
                      <m:sSubPr>
                        <m:ctrlPr>
                          <a:rPr lang="en-US" altLang="zh-CN" i="1" kern="0">
                            <a:latin typeface="Cambria Math" panose="02040503050406030204" pitchFamily="18" charset="0"/>
                            <a:ea typeface="Arial Unicode MS" pitchFamily="34" charset="-128"/>
                            <a:cs typeface="Arial Unicode MS" pitchFamily="34" charset="-128"/>
                          </a:rPr>
                        </m:ctrlPr>
                      </m:sSubPr>
                      <m:e>
                        <m:r>
                          <a:rPr lang="en-US" altLang="zh-CN" i="1" kern="0">
                            <a:latin typeface="Cambria Math" panose="02040503050406030204" pitchFamily="18" charset="0"/>
                            <a:ea typeface="Arial Unicode MS" pitchFamily="34" charset="-128"/>
                            <a:cs typeface="Arial Unicode MS" pitchFamily="34" charset="-128"/>
                          </a:rPr>
                          <m:t>𝐷</m:t>
                        </m:r>
                      </m:e>
                      <m:sub>
                        <m:r>
                          <a:rPr lang="en-US" altLang="zh-CN" b="0" i="1" kern="0" smtClean="0">
                            <a:latin typeface="Cambria Math" panose="02040503050406030204" pitchFamily="18" charset="0"/>
                            <a:ea typeface="Arial Unicode MS" pitchFamily="34" charset="-128"/>
                            <a:cs typeface="Arial Unicode MS" pitchFamily="34" charset="-128"/>
                          </a:rPr>
                          <m:t>𝑟</m:t>
                        </m:r>
                      </m:sub>
                    </m:sSub>
                    <m:r>
                      <a:rPr lang="en-US" altLang="zh-CN" b="0" i="1" kern="0" smtClean="0">
                        <a:latin typeface="Cambria Math" panose="02040503050406030204" pitchFamily="18" charset="0"/>
                        <a:ea typeface="Arial Unicode MS" pitchFamily="34" charset="-128"/>
                        <a:cs typeface="Arial Unicode MS" pitchFamily="34" charset="-128"/>
                      </a:rPr>
                      <m:t>=1</m:t>
                    </m:r>
                  </m:oMath>
                </a14:m>
                <a:r>
                  <a:rPr lang="en-US" kern="0" dirty="0">
                    <a:solidFill>
                      <a:schemeClr val="tx1"/>
                    </a:solidFill>
                    <a:ea typeface="Arial Unicode MS" pitchFamily="34" charset="-128"/>
                    <a:cs typeface="Calibri" panose="020F0502020204030204" pitchFamily="34" charset="0"/>
                  </a:rPr>
                  <a:t> and </a:t>
                </a:r>
                <a14:m>
                  <m:oMath xmlns:m="http://schemas.openxmlformats.org/officeDocument/2006/math">
                    <m:sSub>
                      <m:sSubPr>
                        <m:ctrlPr>
                          <a:rPr lang="en-US" altLang="zh-CN" i="1" kern="0">
                            <a:latin typeface="Cambria Math" panose="02040503050406030204" pitchFamily="18" charset="0"/>
                            <a:ea typeface="Arial Unicode MS" pitchFamily="34" charset="-128"/>
                            <a:cs typeface="Arial Unicode MS" pitchFamily="34" charset="-128"/>
                          </a:rPr>
                        </m:ctrlPr>
                      </m:sSubPr>
                      <m:e>
                        <m:r>
                          <a:rPr lang="en-US" altLang="zh-CN" i="1" kern="0">
                            <a:latin typeface="Cambria Math" panose="02040503050406030204" pitchFamily="18" charset="0"/>
                            <a:ea typeface="Arial Unicode MS" pitchFamily="34" charset="-128"/>
                            <a:cs typeface="Arial Unicode MS" pitchFamily="34" charset="-128"/>
                          </a:rPr>
                          <m:t>𝑓</m:t>
                        </m:r>
                      </m:e>
                      <m:sub>
                        <m:r>
                          <a:rPr lang="en-US" altLang="zh-CN" i="1" kern="0">
                            <a:latin typeface="Cambria Math" panose="02040503050406030204" pitchFamily="18" charset="0"/>
                            <a:ea typeface="Arial Unicode MS" pitchFamily="34" charset="-128"/>
                            <a:cs typeface="Arial Unicode MS" pitchFamily="34" charset="-128"/>
                          </a:rPr>
                          <m:t>𝑐</m:t>
                        </m:r>
                      </m:sub>
                    </m:sSub>
                    <m:r>
                      <a:rPr lang="en-US" altLang="zh-CN" i="1" kern="0">
                        <a:latin typeface="Cambria Math" panose="02040503050406030204" pitchFamily="18" charset="0"/>
                        <a:ea typeface="Arial Unicode MS" pitchFamily="34" charset="-128"/>
                        <a:cs typeface="Arial Unicode MS" pitchFamily="34" charset="-128"/>
                      </a:rPr>
                      <m:t> </m:t>
                    </m:r>
                  </m:oMath>
                </a14:m>
                <a:r>
                  <a:rPr lang="en-US" kern="0" dirty="0">
                    <a:solidFill>
                      <a:schemeClr val="tx1"/>
                    </a:solidFill>
                    <a:ea typeface="Arial Unicode MS" pitchFamily="34" charset="-128"/>
                    <a:cs typeface="Calibri" panose="020F0502020204030204" pitchFamily="34" charset="0"/>
                  </a:rPr>
                  <a:t>= 8 GHz</a:t>
                </a:r>
              </a:p>
              <a:p>
                <a:pPr marL="801688" lvl="2">
                  <a:spcAft>
                    <a:spcPts val="700"/>
                  </a:spcAft>
                </a:pPr>
                <a:r>
                  <a:rPr lang="en-US" kern="0" dirty="0">
                    <a:ea typeface="Arial Unicode MS" pitchFamily="34" charset="-128"/>
                    <a:cs typeface="Calibri" panose="020F0502020204030204" pitchFamily="34" charset="0"/>
                  </a:rPr>
                  <a:t>PL(1) = 55 dB, </a:t>
                </a:r>
                <a:r>
                  <a:rPr lang="en-US" kern="0" dirty="0">
                    <a:solidFill>
                      <a:schemeClr val="tx1"/>
                    </a:solidFill>
                    <a:ea typeface="Arial Unicode MS" pitchFamily="34" charset="-128"/>
                    <a:cs typeface="Calibri" panose="020F0502020204030204" pitchFamily="34" charset="0"/>
                  </a:rPr>
                  <a:t>PL (2) = 61 dB, </a:t>
                </a:r>
                <a:r>
                  <a:rPr lang="en-US" kern="0" dirty="0">
                    <a:ea typeface="Arial Unicode MS" pitchFamily="34" charset="-128"/>
                    <a:cs typeface="Calibri" panose="020F0502020204030204" pitchFamily="34" charset="0"/>
                  </a:rPr>
                  <a:t>PL (5) = 69 dB</a:t>
                </a:r>
                <a:endParaRPr lang="en-US" kern="0" dirty="0">
                  <a:solidFill>
                    <a:schemeClr val="tx1"/>
                  </a:solidFill>
                  <a:ea typeface="Arial Unicode MS" pitchFamily="34" charset="-128"/>
                  <a:cs typeface="Calibri" panose="020F0502020204030204" pitchFamily="34" charset="0"/>
                </a:endParaRPr>
              </a:p>
              <a:p>
                <a:r>
                  <a:rPr lang="en-US" sz="2200" kern="0" dirty="0"/>
                  <a:t>The received power for O-QPSK would be:</a:t>
                </a:r>
              </a:p>
            </p:txBody>
          </p:sp>
        </mc:Choice>
        <mc:Fallback xmlns="">
          <p:sp>
            <p:nvSpPr>
              <p:cNvPr id="7" name="Content Placeholder 2">
                <a:extLst>
                  <a:ext uri="{FF2B5EF4-FFF2-40B4-BE49-F238E27FC236}">
                    <a16:creationId xmlns:a16="http://schemas.microsoft.com/office/drawing/2014/main" id="{38A8F3EB-0904-6406-FF53-3E0ED4FB72FC}"/>
                  </a:ext>
                </a:extLst>
              </p:cNvPr>
              <p:cNvSpPr txBox="1">
                <a:spLocks noRot="1" noChangeAspect="1" noMove="1" noResize="1" noEditPoints="1" noAdjustHandles="1" noChangeArrowheads="1" noChangeShapeType="1" noTextEdit="1"/>
              </p:cNvSpPr>
              <p:nvPr/>
            </p:nvSpPr>
            <p:spPr bwMode="auto">
              <a:xfrm>
                <a:off x="896499" y="2615071"/>
                <a:ext cx="8288868" cy="1524000"/>
              </a:xfrm>
              <a:prstGeom prst="rect">
                <a:avLst/>
              </a:prstGeom>
              <a:blipFill>
                <a:blip r:embed="rId3"/>
                <a:stretch>
                  <a:fillRect l="-809" t="-2800"/>
                </a:stretch>
              </a:blipFill>
              <a:ln w="9525">
                <a:noFill/>
                <a:round/>
                <a:headEnd/>
                <a:tailEn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8" name="Table 10">
                <a:extLst>
                  <a:ext uri="{FF2B5EF4-FFF2-40B4-BE49-F238E27FC236}">
                    <a16:creationId xmlns:a16="http://schemas.microsoft.com/office/drawing/2014/main" id="{E91BCC1F-C5AB-6E1D-7A73-A663F08E709B}"/>
                  </a:ext>
                </a:extLst>
              </p:cNvPr>
              <p:cNvGraphicFramePr>
                <a:graphicFrameLocks noGrp="1"/>
              </p:cNvGraphicFramePr>
              <p:nvPr>
                <p:extLst>
                  <p:ext uri="{D42A27DB-BD31-4B8C-83A1-F6EECF244321}">
                    <p14:modId xmlns:p14="http://schemas.microsoft.com/office/powerpoint/2010/main" val="669291708"/>
                  </p:ext>
                </p:extLst>
              </p:nvPr>
            </p:nvGraphicFramePr>
            <p:xfrm>
              <a:off x="1931834" y="4079240"/>
              <a:ext cx="6096000" cy="1483360"/>
            </p:xfrm>
            <a:graphic>
              <a:graphicData uri="http://schemas.openxmlformats.org/drawingml/2006/table">
                <a:tbl>
                  <a:tblPr firstRow="1" bandRow="1">
                    <a:tableStyleId>{21E4AEA4-8DFA-4A89-87EB-49C32662AFE0}</a:tableStyleId>
                  </a:tblPr>
                  <a:tblGrid>
                    <a:gridCol w="2032000">
                      <a:extLst>
                        <a:ext uri="{9D8B030D-6E8A-4147-A177-3AD203B41FA5}">
                          <a16:colId xmlns:a16="http://schemas.microsoft.com/office/drawing/2014/main" val="508994744"/>
                        </a:ext>
                      </a:extLst>
                    </a:gridCol>
                    <a:gridCol w="2032000">
                      <a:extLst>
                        <a:ext uri="{9D8B030D-6E8A-4147-A177-3AD203B41FA5}">
                          <a16:colId xmlns:a16="http://schemas.microsoft.com/office/drawing/2014/main" val="2811193127"/>
                        </a:ext>
                      </a:extLst>
                    </a:gridCol>
                    <a:gridCol w="2032000">
                      <a:extLst>
                        <a:ext uri="{9D8B030D-6E8A-4147-A177-3AD203B41FA5}">
                          <a16:colId xmlns:a16="http://schemas.microsoft.com/office/drawing/2014/main" val="331516049"/>
                        </a:ext>
                      </a:extLst>
                    </a:gridCol>
                  </a:tblGrid>
                  <a:tr h="370840">
                    <a:tc>
                      <a:txBody>
                        <a:bodyPr/>
                        <a:lstStyle/>
                        <a:p>
                          <a:r>
                            <a:rPr lang="en-US" sz="1800" dirty="0">
                              <a:latin typeface="Calibri" panose="020F0502020204030204" pitchFamily="34" charset="0"/>
                              <a:cs typeface="Calibri" panose="020F0502020204030204" pitchFamily="34" charset="0"/>
                            </a:rPr>
                            <a:t>Distance (meters)</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altLang="zh-CN" sz="1600" i="1" smtClean="0">
                                        <a:latin typeface="Cambria Math" panose="02040503050406030204" pitchFamily="18" charset="0"/>
                                      </a:rPr>
                                    </m:ctrlPr>
                                  </m:sSubPr>
                                  <m:e>
                                    <m:r>
                                      <a:rPr lang="en-US" altLang="zh-CN" sz="1600" b="1" smtClean="0">
                                        <a:latin typeface="Cambria Math" panose="02040503050406030204" pitchFamily="18" charset="0"/>
                                      </a:rPr>
                                      <m:t>𝑷</m:t>
                                    </m:r>
                                  </m:e>
                                  <m:sub>
                                    <m:r>
                                      <a:rPr lang="en-US" altLang="zh-CN" sz="1600" b="1" smtClean="0">
                                        <a:latin typeface="Cambria Math" panose="02040503050406030204" pitchFamily="18" charset="0"/>
                                      </a:rPr>
                                      <m:t>𝒕𝒙</m:t>
                                    </m:r>
                                  </m:sub>
                                </m:sSub>
                                <m:r>
                                  <a:rPr lang="en-US" altLang="zh-CN" sz="1600" b="1" smtClean="0">
                                    <a:latin typeface="Cambria Math" panose="02040503050406030204" pitchFamily="18" charset="0"/>
                                  </a:rPr>
                                  <m:t>=</m:t>
                                </m:r>
                                <m:r>
                                  <a:rPr lang="en-US" altLang="zh-CN" sz="1600" b="1" smtClean="0">
                                    <a:latin typeface="Cambria Math" panose="02040503050406030204" pitchFamily="18" charset="0"/>
                                  </a:rPr>
                                  <m:t>𝟏𝟒</m:t>
                                </m:r>
                                <m:r>
                                  <a:rPr lang="en-US" altLang="zh-CN" sz="1600" b="1" smtClean="0">
                                    <a:latin typeface="Cambria Math" panose="02040503050406030204" pitchFamily="18" charset="0"/>
                                  </a:rPr>
                                  <m:t> </m:t>
                                </m:r>
                                <m:r>
                                  <a:rPr lang="en-US" altLang="zh-CN" sz="1600" b="1" smtClean="0">
                                    <a:latin typeface="Cambria Math" panose="02040503050406030204" pitchFamily="18" charset="0"/>
                                  </a:rPr>
                                  <m:t>𝒅𝑩𝒎</m:t>
                                </m:r>
                              </m:oMath>
                            </m:oMathPara>
                          </a14:m>
                          <a:endParaRPr lang="en-US" sz="1800"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altLang="zh-CN" sz="1600" i="1" smtClean="0">
                                        <a:latin typeface="Cambria Math" panose="02040503050406030204" pitchFamily="18" charset="0"/>
                                      </a:rPr>
                                    </m:ctrlPr>
                                  </m:sSubPr>
                                  <m:e>
                                    <m:r>
                                      <a:rPr lang="en-US" altLang="zh-CN" sz="1600" b="1" smtClean="0">
                                        <a:latin typeface="Cambria Math" panose="02040503050406030204" pitchFamily="18" charset="0"/>
                                      </a:rPr>
                                      <m:t>𝑷</m:t>
                                    </m:r>
                                  </m:e>
                                  <m:sub>
                                    <m:r>
                                      <a:rPr lang="en-US" altLang="zh-CN" sz="1600" b="1" smtClean="0">
                                        <a:latin typeface="Cambria Math" panose="02040503050406030204" pitchFamily="18" charset="0"/>
                                      </a:rPr>
                                      <m:t>𝒕𝒙</m:t>
                                    </m:r>
                                  </m:sub>
                                </m:sSub>
                                <m:r>
                                  <a:rPr lang="en-US" altLang="zh-CN" sz="1600" b="1" smtClean="0">
                                    <a:latin typeface="Cambria Math" panose="02040503050406030204" pitchFamily="18" charset="0"/>
                                  </a:rPr>
                                  <m:t>=</m:t>
                                </m:r>
                                <m:r>
                                  <a:rPr lang="en-US" altLang="zh-CN" sz="1600" b="1" smtClean="0">
                                    <a:latin typeface="Cambria Math" panose="02040503050406030204" pitchFamily="18" charset="0"/>
                                  </a:rPr>
                                  <m:t>𝟐𝟎</m:t>
                                </m:r>
                                <m:r>
                                  <a:rPr lang="en-US" altLang="zh-CN" sz="1600" b="1" smtClean="0">
                                    <a:latin typeface="Cambria Math" panose="02040503050406030204" pitchFamily="18" charset="0"/>
                                  </a:rPr>
                                  <m:t> </m:t>
                                </m:r>
                                <m:r>
                                  <a:rPr lang="en-US" altLang="zh-CN" sz="1600" b="1" smtClean="0">
                                    <a:latin typeface="Cambria Math" panose="02040503050406030204" pitchFamily="18" charset="0"/>
                                  </a:rPr>
                                  <m:t>𝒅𝑩𝒎</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44127343"/>
                      </a:ext>
                    </a:extLst>
                  </a:tr>
                  <a:tr h="370840">
                    <a:tc>
                      <a:txBody>
                        <a:bodyPr/>
                        <a:lstStyle/>
                        <a:p>
                          <a:pPr algn="ctr"/>
                          <a:r>
                            <a:rPr lang="en-US" sz="1800" dirty="0">
                              <a:latin typeface="Calibri" panose="020F0502020204030204" pitchFamily="34" charset="0"/>
                              <a:cs typeface="Calibri" panose="020F0502020204030204" pitchFamily="34" charset="0"/>
                            </a:rPr>
                            <a:t>d = 1 m</a:t>
                          </a:r>
                        </a:p>
                      </a:txBody>
                      <a:tcPr/>
                    </a:tc>
                    <a:tc>
                      <a:txBody>
                        <a:bodyPr/>
                        <a:lstStyle/>
                        <a:p>
                          <a:pPr algn="ctr"/>
                          <a14:m>
                            <m:oMath xmlns:m="http://schemas.openxmlformats.org/officeDocument/2006/math">
                              <m:r>
                                <a:rPr lang="en-US" sz="1800" i="1" dirty="0" smtClean="0">
                                  <a:latin typeface="Cambria Math" panose="02040503050406030204" pitchFamily="18" charset="0"/>
                                  <a:cs typeface="Calibri" panose="020F0502020204030204" pitchFamily="34" charset="0"/>
                                </a:rPr>
                                <m:t>−41 </m:t>
                              </m:r>
                            </m:oMath>
                          </a14:m>
                          <a:r>
                            <a:rPr lang="en-US" sz="1800" dirty="0">
                              <a:latin typeface="Calibri" panose="020F0502020204030204" pitchFamily="34" charset="0"/>
                              <a:cs typeface="Calibri" panose="020F0502020204030204" pitchFamily="34" charset="0"/>
                            </a:rPr>
                            <a:t>dBm</a:t>
                          </a:r>
                        </a:p>
                      </a:txBody>
                      <a:tcPr/>
                    </a:tc>
                    <a:tc>
                      <a:txBody>
                        <a:bodyPr/>
                        <a:lstStyle/>
                        <a:p>
                          <a:pPr algn="ctr"/>
                          <a14:m>
                            <m:oMath xmlns:m="http://schemas.openxmlformats.org/officeDocument/2006/math">
                              <m:r>
                                <a:rPr lang="en-US" sz="1800" i="1" dirty="0" smtClean="0">
                                  <a:latin typeface="Cambria Math" panose="02040503050406030204" pitchFamily="18" charset="0"/>
                                  <a:cs typeface="Calibri" panose="020F0502020204030204" pitchFamily="34" charset="0"/>
                                </a:rPr>
                                <m:t>−35 </m:t>
                              </m:r>
                            </m:oMath>
                          </a14:m>
                          <a:r>
                            <a:rPr lang="en-US" sz="1800" dirty="0">
                              <a:latin typeface="Calibri" panose="020F0502020204030204" pitchFamily="34" charset="0"/>
                              <a:cs typeface="Calibri" panose="020F0502020204030204" pitchFamily="34" charset="0"/>
                            </a:rPr>
                            <a:t>dBm</a:t>
                          </a:r>
                        </a:p>
                      </a:txBody>
                      <a:tcPr/>
                    </a:tc>
                    <a:extLst>
                      <a:ext uri="{0D108BD9-81ED-4DB2-BD59-A6C34878D82A}">
                        <a16:rowId xmlns:a16="http://schemas.microsoft.com/office/drawing/2014/main" val="3406905492"/>
                      </a:ext>
                    </a:extLst>
                  </a:tr>
                  <a:tr h="370840">
                    <a:tc>
                      <a:txBody>
                        <a:bodyPr/>
                        <a:lstStyle/>
                        <a:p>
                          <a:pPr algn="ctr"/>
                          <a:r>
                            <a:rPr lang="en-US" sz="1800" dirty="0">
                              <a:latin typeface="Calibri" panose="020F0502020204030204" pitchFamily="34" charset="0"/>
                              <a:cs typeface="Calibri" panose="020F0502020204030204" pitchFamily="34" charset="0"/>
                            </a:rPr>
                            <a:t>d = 2 m</a:t>
                          </a:r>
                        </a:p>
                      </a:txBody>
                      <a:tcPr/>
                    </a:tc>
                    <a:tc>
                      <a:txBody>
                        <a:bodyPr/>
                        <a:lstStyle/>
                        <a:p>
                          <a:pPr algn="ctr"/>
                          <a14:m>
                            <m:oMath xmlns:m="http://schemas.openxmlformats.org/officeDocument/2006/math">
                              <m:r>
                                <a:rPr lang="en-US" sz="1800" i="1" dirty="0" smtClean="0">
                                  <a:latin typeface="Cambria Math" panose="02040503050406030204" pitchFamily="18" charset="0"/>
                                  <a:cs typeface="Calibri" panose="020F0502020204030204" pitchFamily="34" charset="0"/>
                                </a:rPr>
                                <m:t>−47 </m:t>
                              </m:r>
                            </m:oMath>
                          </a14:m>
                          <a:r>
                            <a:rPr lang="en-US" sz="1800" dirty="0">
                              <a:latin typeface="Calibri" panose="020F0502020204030204" pitchFamily="34" charset="0"/>
                              <a:cs typeface="Calibri" panose="020F0502020204030204" pitchFamily="34" charset="0"/>
                            </a:rPr>
                            <a:t>dBm</a:t>
                          </a:r>
                        </a:p>
                      </a:txBody>
                      <a:tcPr/>
                    </a:tc>
                    <a:tc>
                      <a:txBody>
                        <a:bodyPr/>
                        <a:lstStyle/>
                        <a:p>
                          <a:pPr algn="ctr"/>
                          <a14:m>
                            <m:oMath xmlns:m="http://schemas.openxmlformats.org/officeDocument/2006/math">
                              <m:r>
                                <a:rPr lang="en-US" sz="1800" i="1" dirty="0" smtClean="0">
                                  <a:latin typeface="Cambria Math" panose="02040503050406030204" pitchFamily="18" charset="0"/>
                                  <a:cs typeface="Calibri" panose="020F0502020204030204" pitchFamily="34" charset="0"/>
                                </a:rPr>
                                <m:t>−41 </m:t>
                              </m:r>
                            </m:oMath>
                          </a14:m>
                          <a:r>
                            <a:rPr lang="en-US" sz="1800" dirty="0">
                              <a:latin typeface="Calibri" panose="020F0502020204030204" pitchFamily="34" charset="0"/>
                              <a:cs typeface="Calibri" panose="020F0502020204030204" pitchFamily="34" charset="0"/>
                            </a:rPr>
                            <a:t>dBm</a:t>
                          </a:r>
                        </a:p>
                      </a:txBody>
                      <a:tcPr/>
                    </a:tc>
                    <a:extLst>
                      <a:ext uri="{0D108BD9-81ED-4DB2-BD59-A6C34878D82A}">
                        <a16:rowId xmlns:a16="http://schemas.microsoft.com/office/drawing/2014/main" val="6375810"/>
                      </a:ext>
                    </a:extLst>
                  </a:tr>
                  <a:tr h="370840">
                    <a:tc>
                      <a:txBody>
                        <a:bodyPr/>
                        <a:lstStyle/>
                        <a:p>
                          <a:pPr algn="ctr"/>
                          <a:r>
                            <a:rPr lang="en-US" sz="1800" dirty="0">
                              <a:latin typeface="Calibri" panose="020F0502020204030204" pitchFamily="34" charset="0"/>
                              <a:cs typeface="Calibri" panose="020F0502020204030204" pitchFamily="34" charset="0"/>
                            </a:rPr>
                            <a:t>d = 5 m</a:t>
                          </a:r>
                        </a:p>
                      </a:txBody>
                      <a:tcPr/>
                    </a:tc>
                    <a:tc>
                      <a:txBody>
                        <a:bodyPr/>
                        <a:lstStyle/>
                        <a:p>
                          <a:pPr algn="ctr"/>
                          <a14:m>
                            <m:oMath xmlns:m="http://schemas.openxmlformats.org/officeDocument/2006/math">
                              <m:r>
                                <a:rPr lang="en-US" sz="1800" i="1" dirty="0" smtClean="0">
                                  <a:latin typeface="Cambria Math" panose="02040503050406030204" pitchFamily="18" charset="0"/>
                                  <a:cs typeface="Calibri" panose="020F0502020204030204" pitchFamily="34" charset="0"/>
                                </a:rPr>
                                <m:t>−55 </m:t>
                              </m:r>
                            </m:oMath>
                          </a14:m>
                          <a:r>
                            <a:rPr lang="en-US" sz="1800" dirty="0">
                              <a:latin typeface="Calibri" panose="020F0502020204030204" pitchFamily="34" charset="0"/>
                              <a:cs typeface="Calibri" panose="020F0502020204030204" pitchFamily="34" charset="0"/>
                            </a:rPr>
                            <a:t>dBm</a:t>
                          </a:r>
                        </a:p>
                      </a:txBody>
                      <a:tcPr/>
                    </a:tc>
                    <a:tc>
                      <a:txBody>
                        <a:bodyPr/>
                        <a:lstStyle/>
                        <a:p>
                          <a:pPr algn="ctr"/>
                          <a14:m>
                            <m:oMath xmlns:m="http://schemas.openxmlformats.org/officeDocument/2006/math">
                              <m:r>
                                <a:rPr lang="en-US" sz="1800" i="1" dirty="0" smtClean="0">
                                  <a:latin typeface="Cambria Math" panose="02040503050406030204" pitchFamily="18" charset="0"/>
                                  <a:cs typeface="Calibri" panose="020F0502020204030204" pitchFamily="34" charset="0"/>
                                </a:rPr>
                                <m:t>−49 </m:t>
                              </m:r>
                            </m:oMath>
                          </a14:m>
                          <a:r>
                            <a:rPr lang="en-US" sz="1800" dirty="0">
                              <a:latin typeface="Calibri" panose="020F0502020204030204" pitchFamily="34" charset="0"/>
                              <a:cs typeface="Calibri" panose="020F0502020204030204" pitchFamily="34" charset="0"/>
                            </a:rPr>
                            <a:t>dBm</a:t>
                          </a:r>
                        </a:p>
                      </a:txBody>
                      <a:tcPr/>
                    </a:tc>
                    <a:extLst>
                      <a:ext uri="{0D108BD9-81ED-4DB2-BD59-A6C34878D82A}">
                        <a16:rowId xmlns:a16="http://schemas.microsoft.com/office/drawing/2014/main" val="824718447"/>
                      </a:ext>
                    </a:extLst>
                  </a:tr>
                </a:tbl>
              </a:graphicData>
            </a:graphic>
          </p:graphicFrame>
        </mc:Choice>
        <mc:Fallback xmlns="">
          <p:graphicFrame>
            <p:nvGraphicFramePr>
              <p:cNvPr id="8" name="Table 10">
                <a:extLst>
                  <a:ext uri="{FF2B5EF4-FFF2-40B4-BE49-F238E27FC236}">
                    <a16:creationId xmlns:a16="http://schemas.microsoft.com/office/drawing/2014/main" id="{E91BCC1F-C5AB-6E1D-7A73-A663F08E709B}"/>
                  </a:ext>
                </a:extLst>
              </p:cNvPr>
              <p:cNvGraphicFramePr>
                <a:graphicFrameLocks noGrp="1"/>
              </p:cNvGraphicFramePr>
              <p:nvPr>
                <p:extLst>
                  <p:ext uri="{D42A27DB-BD31-4B8C-83A1-F6EECF244321}">
                    <p14:modId xmlns:p14="http://schemas.microsoft.com/office/powerpoint/2010/main" val="669291708"/>
                  </p:ext>
                </p:extLst>
              </p:nvPr>
            </p:nvGraphicFramePr>
            <p:xfrm>
              <a:off x="1931834" y="4079240"/>
              <a:ext cx="6096000" cy="1483360"/>
            </p:xfrm>
            <a:graphic>
              <a:graphicData uri="http://schemas.openxmlformats.org/drawingml/2006/table">
                <a:tbl>
                  <a:tblPr firstRow="1" bandRow="1">
                    <a:tableStyleId>{21E4AEA4-8DFA-4A89-87EB-49C32662AFE0}</a:tableStyleId>
                  </a:tblPr>
                  <a:tblGrid>
                    <a:gridCol w="2032000">
                      <a:extLst>
                        <a:ext uri="{9D8B030D-6E8A-4147-A177-3AD203B41FA5}">
                          <a16:colId xmlns:a16="http://schemas.microsoft.com/office/drawing/2014/main" val="508994744"/>
                        </a:ext>
                      </a:extLst>
                    </a:gridCol>
                    <a:gridCol w="2032000">
                      <a:extLst>
                        <a:ext uri="{9D8B030D-6E8A-4147-A177-3AD203B41FA5}">
                          <a16:colId xmlns:a16="http://schemas.microsoft.com/office/drawing/2014/main" val="2811193127"/>
                        </a:ext>
                      </a:extLst>
                    </a:gridCol>
                    <a:gridCol w="2032000">
                      <a:extLst>
                        <a:ext uri="{9D8B030D-6E8A-4147-A177-3AD203B41FA5}">
                          <a16:colId xmlns:a16="http://schemas.microsoft.com/office/drawing/2014/main" val="331516049"/>
                        </a:ext>
                      </a:extLst>
                    </a:gridCol>
                  </a:tblGrid>
                  <a:tr h="370840">
                    <a:tc>
                      <a:txBody>
                        <a:bodyPr/>
                        <a:lstStyle/>
                        <a:p>
                          <a:r>
                            <a:rPr lang="en-US" sz="1800" dirty="0">
                              <a:latin typeface="Calibri" panose="020F0502020204030204" pitchFamily="34" charset="0"/>
                              <a:cs typeface="Calibri" panose="020F0502020204030204" pitchFamily="34" charset="0"/>
                            </a:rPr>
                            <a:t>Distance (meters)</a:t>
                          </a:r>
                        </a:p>
                      </a:txBody>
                      <a:tcPr/>
                    </a:tc>
                    <a:tc>
                      <a:txBody>
                        <a:bodyPr/>
                        <a:lstStyle/>
                        <a:p>
                          <a:endParaRPr lang="en-US"/>
                        </a:p>
                      </a:txBody>
                      <a:tcPr>
                        <a:blipFill>
                          <a:blip r:embed="rId4"/>
                          <a:stretch>
                            <a:fillRect l="-100601" t="-8197" r="-101802" b="-324590"/>
                          </a:stretch>
                        </a:blipFill>
                      </a:tcPr>
                    </a:tc>
                    <a:tc>
                      <a:txBody>
                        <a:bodyPr/>
                        <a:lstStyle/>
                        <a:p>
                          <a:endParaRPr lang="en-US"/>
                        </a:p>
                      </a:txBody>
                      <a:tcPr>
                        <a:blipFill>
                          <a:blip r:embed="rId4"/>
                          <a:stretch>
                            <a:fillRect l="-200000" t="-8197" r="-1497" b="-324590"/>
                          </a:stretch>
                        </a:blipFill>
                      </a:tcPr>
                    </a:tc>
                    <a:extLst>
                      <a:ext uri="{0D108BD9-81ED-4DB2-BD59-A6C34878D82A}">
                        <a16:rowId xmlns:a16="http://schemas.microsoft.com/office/drawing/2014/main" val="344127343"/>
                      </a:ext>
                    </a:extLst>
                  </a:tr>
                  <a:tr h="370840">
                    <a:tc>
                      <a:txBody>
                        <a:bodyPr/>
                        <a:lstStyle/>
                        <a:p>
                          <a:pPr algn="ctr"/>
                          <a:r>
                            <a:rPr lang="en-US" sz="1800" dirty="0">
                              <a:latin typeface="Calibri" panose="020F0502020204030204" pitchFamily="34" charset="0"/>
                              <a:cs typeface="Calibri" panose="020F0502020204030204" pitchFamily="34" charset="0"/>
                            </a:rPr>
                            <a:t>d = 1 m</a:t>
                          </a:r>
                        </a:p>
                      </a:txBody>
                      <a:tcPr/>
                    </a:tc>
                    <a:tc>
                      <a:txBody>
                        <a:bodyPr/>
                        <a:lstStyle/>
                        <a:p>
                          <a:endParaRPr lang="en-US"/>
                        </a:p>
                      </a:txBody>
                      <a:tcPr>
                        <a:blipFill>
                          <a:blip r:embed="rId4"/>
                          <a:stretch>
                            <a:fillRect l="-100601" t="-108197" r="-101802" b="-224590"/>
                          </a:stretch>
                        </a:blipFill>
                      </a:tcPr>
                    </a:tc>
                    <a:tc>
                      <a:txBody>
                        <a:bodyPr/>
                        <a:lstStyle/>
                        <a:p>
                          <a:endParaRPr lang="en-US"/>
                        </a:p>
                      </a:txBody>
                      <a:tcPr>
                        <a:blipFill>
                          <a:blip r:embed="rId4"/>
                          <a:stretch>
                            <a:fillRect l="-200000" t="-108197" r="-1497" b="-224590"/>
                          </a:stretch>
                        </a:blipFill>
                      </a:tcPr>
                    </a:tc>
                    <a:extLst>
                      <a:ext uri="{0D108BD9-81ED-4DB2-BD59-A6C34878D82A}">
                        <a16:rowId xmlns:a16="http://schemas.microsoft.com/office/drawing/2014/main" val="3406905492"/>
                      </a:ext>
                    </a:extLst>
                  </a:tr>
                  <a:tr h="370840">
                    <a:tc>
                      <a:txBody>
                        <a:bodyPr/>
                        <a:lstStyle/>
                        <a:p>
                          <a:pPr algn="ctr"/>
                          <a:r>
                            <a:rPr lang="en-US" sz="1800" dirty="0">
                              <a:latin typeface="Calibri" panose="020F0502020204030204" pitchFamily="34" charset="0"/>
                              <a:cs typeface="Calibri" panose="020F0502020204030204" pitchFamily="34" charset="0"/>
                            </a:rPr>
                            <a:t>d = 2 m</a:t>
                          </a:r>
                        </a:p>
                      </a:txBody>
                      <a:tcPr/>
                    </a:tc>
                    <a:tc>
                      <a:txBody>
                        <a:bodyPr/>
                        <a:lstStyle/>
                        <a:p>
                          <a:endParaRPr lang="en-US"/>
                        </a:p>
                      </a:txBody>
                      <a:tcPr>
                        <a:blipFill>
                          <a:blip r:embed="rId4"/>
                          <a:stretch>
                            <a:fillRect l="-100601" t="-208197" r="-101802" b="-124590"/>
                          </a:stretch>
                        </a:blipFill>
                      </a:tcPr>
                    </a:tc>
                    <a:tc>
                      <a:txBody>
                        <a:bodyPr/>
                        <a:lstStyle/>
                        <a:p>
                          <a:endParaRPr lang="en-US"/>
                        </a:p>
                      </a:txBody>
                      <a:tcPr>
                        <a:blipFill>
                          <a:blip r:embed="rId4"/>
                          <a:stretch>
                            <a:fillRect l="-200000" t="-208197" r="-1497" b="-124590"/>
                          </a:stretch>
                        </a:blipFill>
                      </a:tcPr>
                    </a:tc>
                    <a:extLst>
                      <a:ext uri="{0D108BD9-81ED-4DB2-BD59-A6C34878D82A}">
                        <a16:rowId xmlns:a16="http://schemas.microsoft.com/office/drawing/2014/main" val="6375810"/>
                      </a:ext>
                    </a:extLst>
                  </a:tr>
                  <a:tr h="370840">
                    <a:tc>
                      <a:txBody>
                        <a:bodyPr/>
                        <a:lstStyle/>
                        <a:p>
                          <a:pPr algn="ctr"/>
                          <a:r>
                            <a:rPr lang="en-US" sz="1800" dirty="0">
                              <a:latin typeface="Calibri" panose="020F0502020204030204" pitchFamily="34" charset="0"/>
                              <a:cs typeface="Calibri" panose="020F0502020204030204" pitchFamily="34" charset="0"/>
                            </a:rPr>
                            <a:t>d = 5 m</a:t>
                          </a:r>
                        </a:p>
                      </a:txBody>
                      <a:tcPr/>
                    </a:tc>
                    <a:tc>
                      <a:txBody>
                        <a:bodyPr/>
                        <a:lstStyle/>
                        <a:p>
                          <a:endParaRPr lang="en-US"/>
                        </a:p>
                      </a:txBody>
                      <a:tcPr>
                        <a:blipFill>
                          <a:blip r:embed="rId4"/>
                          <a:stretch>
                            <a:fillRect l="-100601" t="-308197" r="-101802" b="-24590"/>
                          </a:stretch>
                        </a:blipFill>
                      </a:tcPr>
                    </a:tc>
                    <a:tc>
                      <a:txBody>
                        <a:bodyPr/>
                        <a:lstStyle/>
                        <a:p>
                          <a:endParaRPr lang="en-US"/>
                        </a:p>
                      </a:txBody>
                      <a:tcPr>
                        <a:blipFill>
                          <a:blip r:embed="rId4"/>
                          <a:stretch>
                            <a:fillRect l="-200000" t="-308197" r="-1497" b="-24590"/>
                          </a:stretch>
                        </a:blipFill>
                      </a:tcPr>
                    </a:tc>
                    <a:extLst>
                      <a:ext uri="{0D108BD9-81ED-4DB2-BD59-A6C34878D82A}">
                        <a16:rowId xmlns:a16="http://schemas.microsoft.com/office/drawing/2014/main" val="824718447"/>
                      </a:ext>
                    </a:extLst>
                  </a:tr>
                </a:tbl>
              </a:graphicData>
            </a:graphic>
          </p:graphicFrame>
        </mc:Fallback>
      </mc:AlternateContent>
      <mc:AlternateContent xmlns:mc="http://schemas.openxmlformats.org/markup-compatibility/2006" xmlns:a14="http://schemas.microsoft.com/office/drawing/2010/main">
        <mc:Choice Requires="a14">
          <p:sp>
            <p:nvSpPr>
              <p:cNvPr id="9" name="Content Placeholder 2">
                <a:extLst>
                  <a:ext uri="{FF2B5EF4-FFF2-40B4-BE49-F238E27FC236}">
                    <a16:creationId xmlns:a16="http://schemas.microsoft.com/office/drawing/2014/main" id="{E0D6AE7B-4D0B-B6F9-E4FD-907054AA0850}"/>
                  </a:ext>
                </a:extLst>
              </p:cNvPr>
              <p:cNvSpPr txBox="1">
                <a:spLocks/>
              </p:cNvSpPr>
              <p:nvPr/>
            </p:nvSpPr>
            <p:spPr bwMode="auto">
              <a:xfrm>
                <a:off x="513296" y="5707674"/>
                <a:ext cx="9055273" cy="106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We will select the case where the TX power is 14 dBm and a two-meter separation.   This gives a RX power of </a:t>
                </a:r>
                <a14:m>
                  <m:oMath xmlns:m="http://schemas.openxmlformats.org/officeDocument/2006/math">
                    <m:r>
                      <a:rPr lang="en-US" sz="2200" i="1" kern="0" dirty="0" smtClean="0">
                        <a:latin typeface="Cambria Math" panose="02040503050406030204" pitchFamily="18" charset="0"/>
                      </a:rPr>
                      <m:t>−47 </m:t>
                    </m:r>
                  </m:oMath>
                </a14:m>
                <a:r>
                  <a:rPr lang="en-US" sz="2200" kern="0" dirty="0"/>
                  <a:t>dBm.  We tested at </a:t>
                </a:r>
                <a14:m>
                  <m:oMath xmlns:m="http://schemas.openxmlformats.org/officeDocument/2006/math">
                    <m:r>
                      <a:rPr lang="en-US" sz="2200" b="1" i="1" kern="0" smtClean="0">
                        <a:latin typeface="Cambria Math" panose="02040503050406030204" pitchFamily="18" charset="0"/>
                      </a:rPr>
                      <m:t>−</m:t>
                    </m:r>
                    <m:r>
                      <a:rPr lang="en-US" sz="2200" b="1" i="1" kern="0" smtClean="0">
                        <a:latin typeface="Cambria Math" panose="02040503050406030204" pitchFamily="18" charset="0"/>
                      </a:rPr>
                      <m:t>𝟓𝟎</m:t>
                    </m:r>
                  </m:oMath>
                </a14:m>
                <a:r>
                  <a:rPr lang="en-US" sz="2200" kern="0" dirty="0"/>
                  <a:t> dBm at the 802.11 receiver, since that data was easily available.</a:t>
                </a:r>
              </a:p>
            </p:txBody>
          </p:sp>
        </mc:Choice>
        <mc:Fallback xmlns="">
          <p:sp>
            <p:nvSpPr>
              <p:cNvPr id="9" name="Content Placeholder 2">
                <a:extLst>
                  <a:ext uri="{FF2B5EF4-FFF2-40B4-BE49-F238E27FC236}">
                    <a16:creationId xmlns:a16="http://schemas.microsoft.com/office/drawing/2014/main" id="{E0D6AE7B-4D0B-B6F9-E4FD-907054AA0850}"/>
                  </a:ext>
                </a:extLst>
              </p:cNvPr>
              <p:cNvSpPr txBox="1">
                <a:spLocks noRot="1" noChangeAspect="1" noMove="1" noResize="1" noEditPoints="1" noAdjustHandles="1" noChangeArrowheads="1" noChangeShapeType="1" noTextEdit="1"/>
              </p:cNvSpPr>
              <p:nvPr/>
            </p:nvSpPr>
            <p:spPr bwMode="auto">
              <a:xfrm>
                <a:off x="513296" y="5707674"/>
                <a:ext cx="9055273" cy="1066800"/>
              </a:xfrm>
              <a:prstGeom prst="rect">
                <a:avLst/>
              </a:prstGeom>
              <a:blipFill>
                <a:blip r:embed="rId5"/>
                <a:stretch>
                  <a:fillRect l="-740" t="-3429" r="-269" b="-14857"/>
                </a:stretch>
              </a:blipFill>
              <a:ln w="9525">
                <a:noFill/>
                <a:round/>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39484390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3.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8446</TotalTime>
  <Words>1446</Words>
  <Application>Microsoft Office PowerPoint</Application>
  <PresentationFormat>Custom</PresentationFormat>
  <Paragraphs>173</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Cambria Math</vt:lpstr>
      <vt:lpstr>Courier New</vt:lpstr>
      <vt:lpstr>Times New Roman</vt:lpstr>
      <vt:lpstr>Office Theme</vt:lpstr>
      <vt:lpstr>PowerPoint Presentation</vt:lpstr>
      <vt:lpstr>PowerPoint Presentation</vt:lpstr>
      <vt:lpstr>Background</vt:lpstr>
      <vt:lpstr>Background</vt:lpstr>
      <vt:lpstr>Listen Before Talk (LBT)</vt:lpstr>
      <vt:lpstr>Initial Coexistence PHY Testing Study</vt:lpstr>
      <vt:lpstr>PHY Layer Testing</vt:lpstr>
      <vt:lpstr>PHY Layer Testing</vt:lpstr>
      <vt:lpstr>PHY Layer Testing</vt:lpstr>
      <vt:lpstr>PHY Layer Testing</vt:lpstr>
      <vt:lpstr>Packet Timing</vt:lpstr>
      <vt:lpstr>PHY Layer Testing Results</vt:lpstr>
      <vt:lpstr>Conclusions and Next Steps</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2023-03-13T12:35:39Z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