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4"/>
  </p:notesMasterIdLst>
  <p:handoutMasterIdLst>
    <p:handoutMasterId r:id="rId15"/>
  </p:handoutMasterIdLst>
  <p:sldIdLst>
    <p:sldId id="256" r:id="rId5"/>
    <p:sldId id="258" r:id="rId6"/>
    <p:sldId id="269" r:id="rId7"/>
    <p:sldId id="271" r:id="rId8"/>
    <p:sldId id="272" r:id="rId9"/>
    <p:sldId id="273" r:id="rId10"/>
    <p:sldId id="274" r:id="rId11"/>
    <p:sldId id="275" r:id="rId12"/>
    <p:sldId id="270" r:id="rId13"/>
  </p:sldIdLst>
  <p:sldSz cx="9753600" cy="7315200"/>
  <p:notesSz cx="6985000" cy="92837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1D294C9-8804-4C70-A038-C3E81DE30617}" v="124" dt="2023-03-01T18:45:07.80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3657" autoAdjust="0"/>
    <p:restoredTop sz="96240" autoAdjust="0"/>
  </p:normalViewPr>
  <p:slideViewPr>
    <p:cSldViewPr>
      <p:cViewPr varScale="1">
        <p:scale>
          <a:sx n="103" d="100"/>
          <a:sy n="103" d="100"/>
        </p:scale>
        <p:origin x="2442" y="108"/>
      </p:cViewPr>
      <p:guideLst>
        <p:guide orient="horz" pos="2304"/>
        <p:guide pos="3072"/>
      </p:guideLst>
    </p:cSldViewPr>
  </p:slideViewPr>
  <p:outlineViewPr>
    <p:cViewPr varScale="1">
      <p:scale>
        <a:sx n="170" d="200"/>
        <a:sy n="170" d="200"/>
      </p:scale>
      <p:origin x="-780" y="-84"/>
    </p:cViewPr>
  </p:outlineViewPr>
  <p:notesTextViewPr>
    <p:cViewPr>
      <p:scale>
        <a:sx n="3" d="2"/>
        <a:sy n="3" d="2"/>
      </p:scale>
      <p:origin x="0" y="0"/>
    </p:cViewPr>
  </p:notesTextViewPr>
  <p:sorterViewPr>
    <p:cViewPr varScale="1">
      <p:scale>
        <a:sx n="100" d="100"/>
        <a:sy n="100" d="100"/>
      </p:scale>
      <p:origin x="0" y="0"/>
    </p:cViewPr>
  </p:sorterViewPr>
  <p:notesViewPr>
    <p:cSldViewPr>
      <p:cViewPr varScale="1">
        <p:scale>
          <a:sx n="59" d="100"/>
          <a:sy n="59" d="100"/>
        </p:scale>
        <p:origin x="-1752" y="-72"/>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0C2CC1C2-E273-42E5-8E0F-65847F02E61B}"/>
    <pc:docChg chg="modSld">
      <pc:chgData name="Steve Shellhammer" userId="0e71f22d-ee3e-49c0-82ff-dbc290af8082" providerId="ADAL" clId="{0C2CC1C2-E273-42E5-8E0F-65847F02E61B}" dt="2020-08-24T19:47:46.467" v="284" actId="20577"/>
      <pc:docMkLst>
        <pc:docMk/>
      </pc:docMkLst>
      <pc:sldChg chg="addSp modSp mod">
        <pc:chgData name="Steve Shellhammer" userId="0e71f22d-ee3e-49c0-82ff-dbc290af8082" providerId="ADAL" clId="{0C2CC1C2-E273-42E5-8E0F-65847F02E61B}" dt="2020-08-24T19:47:46.467" v="284" actId="20577"/>
        <pc:sldMkLst>
          <pc:docMk/>
          <pc:sldMk cId="1334691016" sldId="485"/>
        </pc:sldMkLst>
        <pc:spChg chg="mod">
          <ac:chgData name="Steve Shellhammer" userId="0e71f22d-ee3e-49c0-82ff-dbc290af8082" providerId="ADAL" clId="{0C2CC1C2-E273-42E5-8E0F-65847F02E61B}" dt="2020-08-24T19:43:48.156" v="112" actId="14100"/>
          <ac:spMkLst>
            <pc:docMk/>
            <pc:sldMk cId="1334691016" sldId="485"/>
            <ac:spMk id="2" creationId="{005DAA92-A641-45E9-9B1B-72663ACAA312}"/>
          </ac:spMkLst>
        </pc:spChg>
        <pc:spChg chg="mod">
          <ac:chgData name="Steve Shellhammer" userId="0e71f22d-ee3e-49c0-82ff-dbc290af8082" providerId="ADAL" clId="{0C2CC1C2-E273-42E5-8E0F-65847F02E61B}" dt="2020-08-24T19:43:50.586" v="113" actId="1076"/>
          <ac:spMkLst>
            <pc:docMk/>
            <pc:sldMk cId="1334691016" sldId="485"/>
            <ac:spMk id="3" creationId="{85E764BB-08F0-4F5B-87CC-541A3CA35AB1}"/>
          </ac:spMkLst>
        </pc:spChg>
        <pc:spChg chg="add mod">
          <ac:chgData name="Steve Shellhammer" userId="0e71f22d-ee3e-49c0-82ff-dbc290af8082" providerId="ADAL" clId="{0C2CC1C2-E273-42E5-8E0F-65847F02E61B}" dt="2020-08-24T19:47:46.467" v="284" actId="20577"/>
          <ac:spMkLst>
            <pc:docMk/>
            <pc:sldMk cId="1334691016" sldId="485"/>
            <ac:spMk id="8" creationId="{C6408CF9-5173-4895-BDD9-547491810A88}"/>
          </ac:spMkLst>
        </pc:spChg>
        <pc:picChg chg="mod">
          <ac:chgData name="Steve Shellhammer" userId="0e71f22d-ee3e-49c0-82ff-dbc290af8082" providerId="ADAL" clId="{0C2CC1C2-E273-42E5-8E0F-65847F02E61B}" dt="2020-08-24T19:43:53.234" v="114" actId="1076"/>
          <ac:picMkLst>
            <pc:docMk/>
            <pc:sldMk cId="1334691016" sldId="485"/>
            <ac:picMk id="7" creationId="{5DDC645C-1EC6-4D45-A9C1-97D679B27F80}"/>
          </ac:picMkLst>
        </pc:picChg>
      </pc:sldChg>
      <pc:sldChg chg="modSp mod">
        <pc:chgData name="Steve Shellhammer" userId="0e71f22d-ee3e-49c0-82ff-dbc290af8082" providerId="ADAL" clId="{0C2CC1C2-E273-42E5-8E0F-65847F02E61B}" dt="2020-08-24T19:45:50.772" v="224" actId="20577"/>
        <pc:sldMkLst>
          <pc:docMk/>
          <pc:sldMk cId="675243109" sldId="487"/>
        </pc:sldMkLst>
        <pc:spChg chg="mod">
          <ac:chgData name="Steve Shellhammer" userId="0e71f22d-ee3e-49c0-82ff-dbc290af8082" providerId="ADAL" clId="{0C2CC1C2-E273-42E5-8E0F-65847F02E61B}" dt="2020-08-24T19:45:35.417" v="221" actId="1076"/>
          <ac:spMkLst>
            <pc:docMk/>
            <pc:sldMk cId="675243109" sldId="487"/>
            <ac:spMk id="7" creationId="{C3FF793B-028C-4B28-85CC-FD8D7C5052C6}"/>
          </ac:spMkLst>
        </pc:spChg>
        <pc:graphicFrameChg chg="mod modGraphic">
          <ac:chgData name="Steve Shellhammer" userId="0e71f22d-ee3e-49c0-82ff-dbc290af8082" providerId="ADAL" clId="{0C2CC1C2-E273-42E5-8E0F-65847F02E61B}" dt="2020-08-24T19:45:50.772" v="224" actId="20577"/>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8DDDF9D7-502F-4C2B-B437-AF402FAECEAF}"/>
    <pc:docChg chg="undo custSel addSld delSld modSld modMainMaster">
      <pc:chgData name="Steve Shellhammer" userId="0e71f22d-ee3e-49c0-82ff-dbc290af8082" providerId="ADAL" clId="{8DDDF9D7-502F-4C2B-B437-AF402FAECEAF}" dt="2021-03-19T15:37:47.805" v="8783" actId="1036"/>
      <pc:docMkLst>
        <pc:docMk/>
      </pc:docMkLst>
      <pc:sldChg chg="addSp delSp modSp mod">
        <pc:chgData name="Steve Shellhammer" userId="0e71f22d-ee3e-49c0-82ff-dbc290af8082" providerId="ADAL" clId="{8DDDF9D7-502F-4C2B-B437-AF402FAECEAF}" dt="2021-03-16T22:11:23.522" v="307" actId="207"/>
        <pc:sldMkLst>
          <pc:docMk/>
          <pc:sldMk cId="0" sldId="256"/>
        </pc:sldMkLst>
        <pc:spChg chg="add del mod">
          <ac:chgData name="Steve Shellhammer" userId="0e71f22d-ee3e-49c0-82ff-dbc290af8082" providerId="ADAL" clId="{8DDDF9D7-502F-4C2B-B437-AF402FAECEAF}" dt="2021-03-16T22:07:19.436" v="52" actId="478"/>
          <ac:spMkLst>
            <pc:docMk/>
            <pc:sldMk cId="0" sldId="256"/>
            <ac:spMk id="3" creationId="{4FA6F739-11AF-4997-B8D0-F5A9FBCFA247}"/>
          </ac:spMkLst>
        </pc:spChg>
        <pc:spChg chg="add mod">
          <ac:chgData name="Steve Shellhammer" userId="0e71f22d-ee3e-49c0-82ff-dbc290af8082" providerId="ADAL" clId="{8DDDF9D7-502F-4C2B-B437-AF402FAECEAF}" dt="2021-03-16T22:11:23.522" v="307" actId="207"/>
          <ac:spMkLst>
            <pc:docMk/>
            <pc:sldMk cId="0" sldId="256"/>
            <ac:spMk id="11" creationId="{BAEB70CC-9A5D-4B0A-92C5-447F817E277A}"/>
          </ac:spMkLst>
        </pc:spChg>
        <pc:spChg chg="mod">
          <ac:chgData name="Steve Shellhammer" userId="0e71f22d-ee3e-49c0-82ff-dbc290af8082" providerId="ADAL" clId="{8DDDF9D7-502F-4C2B-B437-AF402FAECEAF}" dt="2021-03-16T22:06:29.502" v="17" actId="20577"/>
          <ac:spMkLst>
            <pc:docMk/>
            <pc:sldMk cId="0" sldId="256"/>
            <ac:spMk id="3073" creationId="{00000000-0000-0000-0000-000000000000}"/>
          </ac:spMkLst>
        </pc:spChg>
        <pc:spChg chg="mod">
          <ac:chgData name="Steve Shellhammer" userId="0e71f22d-ee3e-49c0-82ff-dbc290af8082" providerId="ADAL" clId="{8DDDF9D7-502F-4C2B-B437-AF402FAECEAF}" dt="2021-03-16T22:06:51.005" v="24" actId="20577"/>
          <ac:spMkLst>
            <pc:docMk/>
            <pc:sldMk cId="0" sldId="256"/>
            <ac:spMk id="3074" creationId="{00000000-0000-0000-0000-000000000000}"/>
          </ac:spMkLst>
        </pc:spChg>
        <pc:graphicFrameChg chg="modGraphic">
          <ac:chgData name="Steve Shellhammer" userId="0e71f22d-ee3e-49c0-82ff-dbc290af8082" providerId="ADAL" clId="{8DDDF9D7-502F-4C2B-B437-AF402FAECEAF}" dt="2021-03-16T22:08:35.131" v="57" actId="122"/>
          <ac:graphicFrameMkLst>
            <pc:docMk/>
            <pc:sldMk cId="0" sldId="256"/>
            <ac:graphicFrameMk id="10" creationId="{56BFF8FC-15E6-4208-9DB8-296FB6B5AC3E}"/>
          </ac:graphicFrameMkLst>
        </pc:graphicFrameChg>
      </pc:sldChg>
      <pc:sldChg chg="del">
        <pc:chgData name="Steve Shellhammer" userId="0e71f22d-ee3e-49c0-82ff-dbc290af8082" providerId="ADAL" clId="{8DDDF9D7-502F-4C2B-B437-AF402FAECEAF}" dt="2021-03-17T22:42:45.147" v="3455" actId="47"/>
        <pc:sldMkLst>
          <pc:docMk/>
          <pc:sldMk cId="3653012693" sldId="480"/>
        </pc:sldMkLst>
      </pc:sldChg>
      <pc:sldChg chg="del">
        <pc:chgData name="Steve Shellhammer" userId="0e71f22d-ee3e-49c0-82ff-dbc290af8082" providerId="ADAL" clId="{8DDDF9D7-502F-4C2B-B437-AF402FAECEAF}" dt="2021-03-17T22:42:45.147" v="3455" actId="47"/>
        <pc:sldMkLst>
          <pc:docMk/>
          <pc:sldMk cId="1836874408" sldId="481"/>
        </pc:sldMkLst>
      </pc:sldChg>
      <pc:sldChg chg="addSp delSp modSp new mod">
        <pc:chgData name="Steve Shellhammer" userId="0e71f22d-ee3e-49c0-82ff-dbc290af8082" providerId="ADAL" clId="{8DDDF9D7-502F-4C2B-B437-AF402FAECEAF}" dt="2021-03-18T23:47:04.822" v="6296" actId="14734"/>
        <pc:sldMkLst>
          <pc:docMk/>
          <pc:sldMk cId="1967477002" sldId="482"/>
        </pc:sldMkLst>
        <pc:spChg chg="mod">
          <ac:chgData name="Steve Shellhammer" userId="0e71f22d-ee3e-49c0-82ff-dbc290af8082" providerId="ADAL" clId="{8DDDF9D7-502F-4C2B-B437-AF402FAECEAF}" dt="2021-03-16T22:24:41.259" v="1319" actId="14100"/>
          <ac:spMkLst>
            <pc:docMk/>
            <pc:sldMk cId="1967477002" sldId="482"/>
            <ac:spMk id="2" creationId="{FAE75652-AE2C-430E-8B44-447B7998EF86}"/>
          </ac:spMkLst>
        </pc:spChg>
        <pc:spChg chg="del">
          <ac:chgData name="Steve Shellhammer" userId="0e71f22d-ee3e-49c0-82ff-dbc290af8082" providerId="ADAL" clId="{8DDDF9D7-502F-4C2B-B437-AF402FAECEAF}" dt="2021-03-16T22:12:17.941" v="308" actId="3680"/>
          <ac:spMkLst>
            <pc:docMk/>
            <pc:sldMk cId="1967477002" sldId="482"/>
            <ac:spMk id="3" creationId="{1B8C9654-410D-4F1E-B3C8-996D86A622C9}"/>
          </ac:spMkLst>
        </pc:spChg>
        <pc:graphicFrameChg chg="add mod ord modGraphic">
          <ac:chgData name="Steve Shellhammer" userId="0e71f22d-ee3e-49c0-82ff-dbc290af8082" providerId="ADAL" clId="{8DDDF9D7-502F-4C2B-B437-AF402FAECEAF}" dt="2021-03-18T23:47:04.822" v="6296" actId="14734"/>
          <ac:graphicFrameMkLst>
            <pc:docMk/>
            <pc:sldMk cId="1967477002" sldId="482"/>
            <ac:graphicFrameMk id="7" creationId="{5B7AFC4A-6C14-4055-A5AC-866FBFE2BCB9}"/>
          </ac:graphicFrameMkLst>
        </pc:graphicFrameChg>
      </pc:sldChg>
      <pc:sldChg chg="modSp add mod">
        <pc:chgData name="Steve Shellhammer" userId="0e71f22d-ee3e-49c0-82ff-dbc290af8082" providerId="ADAL" clId="{8DDDF9D7-502F-4C2B-B437-AF402FAECEAF}" dt="2021-03-18T23:20:11.920" v="5403" actId="20577"/>
        <pc:sldMkLst>
          <pc:docMk/>
          <pc:sldMk cId="1084003677" sldId="483"/>
        </pc:sldMkLst>
        <pc:spChg chg="mod">
          <ac:chgData name="Steve Shellhammer" userId="0e71f22d-ee3e-49c0-82ff-dbc290af8082" providerId="ADAL" clId="{8DDDF9D7-502F-4C2B-B437-AF402FAECEAF}" dt="2021-03-16T22:47:32.627" v="1609" actId="404"/>
          <ac:spMkLst>
            <pc:docMk/>
            <pc:sldMk cId="1084003677" sldId="483"/>
            <ac:spMk id="2" creationId="{FAE75652-AE2C-430E-8B44-447B7998EF86}"/>
          </ac:spMkLst>
        </pc:spChg>
        <pc:graphicFrameChg chg="modGraphic">
          <ac:chgData name="Steve Shellhammer" userId="0e71f22d-ee3e-49c0-82ff-dbc290af8082" providerId="ADAL" clId="{8DDDF9D7-502F-4C2B-B437-AF402FAECEAF}" dt="2021-03-18T23:20:11.920" v="5403" actId="20577"/>
          <ac:graphicFrameMkLst>
            <pc:docMk/>
            <pc:sldMk cId="1084003677" sldId="483"/>
            <ac:graphicFrameMk id="7" creationId="{5B7AFC4A-6C14-4055-A5AC-866FBFE2BCB9}"/>
          </ac:graphicFrameMkLst>
        </pc:graphicFrameChg>
      </pc:sldChg>
      <pc:sldChg chg="addSp modSp new mod">
        <pc:chgData name="Steve Shellhammer" userId="0e71f22d-ee3e-49c0-82ff-dbc290af8082" providerId="ADAL" clId="{8DDDF9D7-502F-4C2B-B437-AF402FAECEAF}" dt="2021-03-17T22:30:15.830" v="3137" actId="207"/>
        <pc:sldMkLst>
          <pc:docMk/>
          <pc:sldMk cId="1098337821" sldId="484"/>
        </pc:sldMkLst>
        <pc:spChg chg="mod">
          <ac:chgData name="Steve Shellhammer" userId="0e71f22d-ee3e-49c0-82ff-dbc290af8082" providerId="ADAL" clId="{8DDDF9D7-502F-4C2B-B437-AF402FAECEAF}" dt="2021-03-17T18:37:35.118" v="2863" actId="20577"/>
          <ac:spMkLst>
            <pc:docMk/>
            <pc:sldMk cId="1098337821" sldId="484"/>
            <ac:spMk id="2" creationId="{3CBE97C4-47B4-422D-A6D6-AD01F0FDFB87}"/>
          </ac:spMkLst>
        </pc:spChg>
        <pc:spChg chg="mod">
          <ac:chgData name="Steve Shellhammer" userId="0e71f22d-ee3e-49c0-82ff-dbc290af8082" providerId="ADAL" clId="{8DDDF9D7-502F-4C2B-B437-AF402FAECEAF}" dt="2021-03-17T22:30:15.830" v="3137" actId="207"/>
          <ac:spMkLst>
            <pc:docMk/>
            <pc:sldMk cId="1098337821" sldId="484"/>
            <ac:spMk id="3" creationId="{3D8F2FA6-67AE-471A-8349-F7B95201141D}"/>
          </ac:spMkLst>
        </pc:spChg>
        <pc:picChg chg="add mod">
          <ac:chgData name="Steve Shellhammer" userId="0e71f22d-ee3e-49c0-82ff-dbc290af8082" providerId="ADAL" clId="{8DDDF9D7-502F-4C2B-B437-AF402FAECEAF}" dt="2021-03-17T18:24:34.359" v="2764" actId="1037"/>
          <ac:picMkLst>
            <pc:docMk/>
            <pc:sldMk cId="1098337821" sldId="484"/>
            <ac:picMk id="8" creationId="{CCA69963-0A16-461E-A9E6-3EBC1D4E5088}"/>
          </ac:picMkLst>
        </pc:picChg>
      </pc:sldChg>
      <pc:sldChg chg="addSp delSp modSp add mod">
        <pc:chgData name="Steve Shellhammer" userId="0e71f22d-ee3e-49c0-82ff-dbc290af8082" providerId="ADAL" clId="{8DDDF9D7-502F-4C2B-B437-AF402FAECEAF}" dt="2021-03-17T22:30:26.793" v="3143" actId="207"/>
        <pc:sldMkLst>
          <pc:docMk/>
          <pc:sldMk cId="658309821" sldId="485"/>
        </pc:sldMkLst>
        <pc:spChg chg="mod">
          <ac:chgData name="Steve Shellhammer" userId="0e71f22d-ee3e-49c0-82ff-dbc290af8082" providerId="ADAL" clId="{8DDDF9D7-502F-4C2B-B437-AF402FAECEAF}" dt="2021-03-17T18:37:42.803" v="2866" actId="20577"/>
          <ac:spMkLst>
            <pc:docMk/>
            <pc:sldMk cId="658309821" sldId="485"/>
            <ac:spMk id="2" creationId="{3CBE97C4-47B4-422D-A6D6-AD01F0FDFB87}"/>
          </ac:spMkLst>
        </pc:spChg>
        <pc:spChg chg="del mod">
          <ac:chgData name="Steve Shellhammer" userId="0e71f22d-ee3e-49c0-82ff-dbc290af8082" providerId="ADAL" clId="{8DDDF9D7-502F-4C2B-B437-AF402FAECEAF}" dt="2021-03-17T18:36:37.669" v="2833" actId="478"/>
          <ac:spMkLst>
            <pc:docMk/>
            <pc:sldMk cId="658309821" sldId="485"/>
            <ac:spMk id="3" creationId="{3D8F2FA6-67AE-471A-8349-F7B95201141D}"/>
          </ac:spMkLst>
        </pc:spChg>
        <pc:spChg chg="add del mod">
          <ac:chgData name="Steve Shellhammer" userId="0e71f22d-ee3e-49c0-82ff-dbc290af8082" providerId="ADAL" clId="{8DDDF9D7-502F-4C2B-B437-AF402FAECEAF}" dt="2021-03-17T18:36:40.271" v="2834" actId="478"/>
          <ac:spMkLst>
            <pc:docMk/>
            <pc:sldMk cId="658309821" sldId="485"/>
            <ac:spMk id="11" creationId="{471A5A32-EB27-4681-AA9C-22572B650016}"/>
          </ac:spMkLst>
        </pc:spChg>
        <pc:spChg chg="add mod">
          <ac:chgData name="Steve Shellhammer" userId="0e71f22d-ee3e-49c0-82ff-dbc290af8082" providerId="ADAL" clId="{8DDDF9D7-502F-4C2B-B437-AF402FAECEAF}" dt="2021-03-17T22:30:26.793" v="3143" actId="207"/>
          <ac:spMkLst>
            <pc:docMk/>
            <pc:sldMk cId="658309821" sldId="485"/>
            <ac:spMk id="12" creationId="{E0A36B2E-A81D-4211-BD96-C874CC729A31}"/>
          </ac:spMkLst>
        </pc:spChg>
        <pc:picChg chg="del">
          <ac:chgData name="Steve Shellhammer" userId="0e71f22d-ee3e-49c0-82ff-dbc290af8082" providerId="ADAL" clId="{8DDDF9D7-502F-4C2B-B437-AF402FAECEAF}" dt="2021-03-17T18:29:30.125" v="2777" actId="478"/>
          <ac:picMkLst>
            <pc:docMk/>
            <pc:sldMk cId="658309821" sldId="485"/>
            <ac:picMk id="8" creationId="{CCA69963-0A16-461E-A9E6-3EBC1D4E5088}"/>
          </ac:picMkLst>
        </pc:picChg>
        <pc:picChg chg="add mod">
          <ac:chgData name="Steve Shellhammer" userId="0e71f22d-ee3e-49c0-82ff-dbc290af8082" providerId="ADAL" clId="{8DDDF9D7-502F-4C2B-B437-AF402FAECEAF}" dt="2021-03-17T18:35:10.661" v="2781" actId="1076"/>
          <ac:picMkLst>
            <pc:docMk/>
            <pc:sldMk cId="658309821" sldId="485"/>
            <ac:picMk id="9" creationId="{8F298819-A402-4ECC-BAD4-9F4E589C2B72}"/>
          </ac:picMkLst>
        </pc:picChg>
      </pc:sldChg>
      <pc:sldChg chg="addSp delSp modSp new mod">
        <pc:chgData name="Steve Shellhammer" userId="0e71f22d-ee3e-49c0-82ff-dbc290af8082" providerId="ADAL" clId="{8DDDF9D7-502F-4C2B-B437-AF402FAECEAF}" dt="2021-03-17T22:42:10.509" v="3454" actId="113"/>
        <pc:sldMkLst>
          <pc:docMk/>
          <pc:sldMk cId="3393319472" sldId="486"/>
        </pc:sldMkLst>
        <pc:spChg chg="mod">
          <ac:chgData name="Steve Shellhammer" userId="0e71f22d-ee3e-49c0-82ff-dbc290af8082" providerId="ADAL" clId="{8DDDF9D7-502F-4C2B-B437-AF402FAECEAF}" dt="2021-03-17T22:31:12.341" v="3199" actId="14100"/>
          <ac:spMkLst>
            <pc:docMk/>
            <pc:sldMk cId="3393319472" sldId="486"/>
            <ac:spMk id="2" creationId="{06A9FB81-9C5E-4550-9A24-166276466691}"/>
          </ac:spMkLst>
        </pc:spChg>
        <pc:spChg chg="del">
          <ac:chgData name="Steve Shellhammer" userId="0e71f22d-ee3e-49c0-82ff-dbc290af8082" providerId="ADAL" clId="{8DDDF9D7-502F-4C2B-B437-AF402FAECEAF}" dt="2021-03-17T18:44:04.518" v="2868" actId="478"/>
          <ac:spMkLst>
            <pc:docMk/>
            <pc:sldMk cId="3393319472" sldId="486"/>
            <ac:spMk id="3" creationId="{E1A622FC-7B08-4082-87B0-B3BC1656D67F}"/>
          </ac:spMkLst>
        </pc:spChg>
        <pc:graphicFrameChg chg="add mod modGraphic">
          <ac:chgData name="Steve Shellhammer" userId="0e71f22d-ee3e-49c0-82ff-dbc290af8082" providerId="ADAL" clId="{8DDDF9D7-502F-4C2B-B437-AF402FAECEAF}" dt="2021-03-17T22:42:10.509" v="3454" actId="113"/>
          <ac:graphicFrameMkLst>
            <pc:docMk/>
            <pc:sldMk cId="3393319472" sldId="486"/>
            <ac:graphicFrameMk id="7" creationId="{279831D8-A6B8-4277-8D5F-B0E7603F9027}"/>
          </ac:graphicFrameMkLst>
        </pc:graphicFrameChg>
        <pc:picChg chg="add del">
          <ac:chgData name="Steve Shellhammer" userId="0e71f22d-ee3e-49c0-82ff-dbc290af8082" providerId="ADAL" clId="{8DDDF9D7-502F-4C2B-B437-AF402FAECEAF}" dt="2021-03-17T18:44:33.340" v="2880" actId="21"/>
          <ac:picMkLst>
            <pc:docMk/>
            <pc:sldMk cId="3393319472" sldId="486"/>
            <ac:picMk id="8" creationId="{23A812AE-CD1E-42C7-A79A-496D275D3B7D}"/>
          </ac:picMkLst>
        </pc:picChg>
      </pc:sldChg>
      <pc:sldChg chg="addSp delSp modSp add mod">
        <pc:chgData name="Steve Shellhammer" userId="0e71f22d-ee3e-49c0-82ff-dbc290af8082" providerId="ADAL" clId="{8DDDF9D7-502F-4C2B-B437-AF402FAECEAF}" dt="2021-03-17T22:30:45.428" v="3149" actId="207"/>
        <pc:sldMkLst>
          <pc:docMk/>
          <pc:sldMk cId="4284133424" sldId="487"/>
        </pc:sldMkLst>
        <pc:spChg chg="mod">
          <ac:chgData name="Steve Shellhammer" userId="0e71f22d-ee3e-49c0-82ff-dbc290af8082" providerId="ADAL" clId="{8DDDF9D7-502F-4C2B-B437-AF402FAECEAF}" dt="2021-03-17T18:45:10.932" v="2896" actId="20577"/>
          <ac:spMkLst>
            <pc:docMk/>
            <pc:sldMk cId="4284133424" sldId="487"/>
            <ac:spMk id="2" creationId="{3CBE97C4-47B4-422D-A6D6-AD01F0FDFB87}"/>
          </ac:spMkLst>
        </pc:spChg>
        <pc:spChg chg="mod">
          <ac:chgData name="Steve Shellhammer" userId="0e71f22d-ee3e-49c0-82ff-dbc290af8082" providerId="ADAL" clId="{8DDDF9D7-502F-4C2B-B437-AF402FAECEAF}" dt="2021-03-17T22:30:45.428" v="3149" actId="207"/>
          <ac:spMkLst>
            <pc:docMk/>
            <pc:sldMk cId="4284133424" sldId="487"/>
            <ac:spMk id="12" creationId="{E0A36B2E-A81D-4211-BD96-C874CC729A31}"/>
          </ac:spMkLst>
        </pc:spChg>
        <pc:picChg chg="add mod">
          <ac:chgData name="Steve Shellhammer" userId="0e71f22d-ee3e-49c0-82ff-dbc290af8082" providerId="ADAL" clId="{8DDDF9D7-502F-4C2B-B437-AF402FAECEAF}" dt="2021-03-17T18:50:44.740" v="3128" actId="1037"/>
          <ac:picMkLst>
            <pc:docMk/>
            <pc:sldMk cId="4284133424" sldId="487"/>
            <ac:picMk id="8" creationId="{CB5696E9-E832-4ED9-BE30-110E8243A6FB}"/>
          </ac:picMkLst>
        </pc:picChg>
        <pc:picChg chg="del">
          <ac:chgData name="Steve Shellhammer" userId="0e71f22d-ee3e-49c0-82ff-dbc290af8082" providerId="ADAL" clId="{8DDDF9D7-502F-4C2B-B437-AF402FAECEAF}" dt="2021-03-17T18:44:27.319" v="2879" actId="478"/>
          <ac:picMkLst>
            <pc:docMk/>
            <pc:sldMk cId="4284133424" sldId="487"/>
            <ac:picMk id="9" creationId="{8F298819-A402-4ECC-BAD4-9F4E589C2B72}"/>
          </ac:picMkLst>
        </pc:picChg>
      </pc:sldChg>
      <pc:sldChg chg="modSp add mod">
        <pc:chgData name="Steve Shellhammer" userId="0e71f22d-ee3e-49c0-82ff-dbc290af8082" providerId="ADAL" clId="{8DDDF9D7-502F-4C2B-B437-AF402FAECEAF}" dt="2021-03-17T22:59:49.928" v="3691" actId="207"/>
        <pc:sldMkLst>
          <pc:docMk/>
          <pc:sldMk cId="1663599620" sldId="488"/>
        </pc:sldMkLst>
        <pc:spChg chg="mod">
          <ac:chgData name="Steve Shellhammer" userId="0e71f22d-ee3e-49c0-82ff-dbc290af8082" providerId="ADAL" clId="{8DDDF9D7-502F-4C2B-B437-AF402FAECEAF}" dt="2021-03-17T22:43:03.854" v="3463" actId="20577"/>
          <ac:spMkLst>
            <pc:docMk/>
            <pc:sldMk cId="1663599620" sldId="488"/>
            <ac:spMk id="2" creationId="{06A9FB81-9C5E-4550-9A24-166276466691}"/>
          </ac:spMkLst>
        </pc:spChg>
        <pc:graphicFrameChg chg="mod modGraphic">
          <ac:chgData name="Steve Shellhammer" userId="0e71f22d-ee3e-49c0-82ff-dbc290af8082" providerId="ADAL" clId="{8DDDF9D7-502F-4C2B-B437-AF402FAECEAF}" dt="2021-03-17T22:59:49.928" v="3691" actId="207"/>
          <ac:graphicFrameMkLst>
            <pc:docMk/>
            <pc:sldMk cId="1663599620" sldId="488"/>
            <ac:graphicFrameMk id="7" creationId="{279831D8-A6B8-4277-8D5F-B0E7603F9027}"/>
          </ac:graphicFrameMkLst>
        </pc:graphicFrameChg>
      </pc:sldChg>
      <pc:sldChg chg="addSp modSp new mod">
        <pc:chgData name="Steve Shellhammer" userId="0e71f22d-ee3e-49c0-82ff-dbc290af8082" providerId="ADAL" clId="{8DDDF9D7-502F-4C2B-B437-AF402FAECEAF}" dt="2021-03-17T23:49:37.921" v="4532" actId="14100"/>
        <pc:sldMkLst>
          <pc:docMk/>
          <pc:sldMk cId="715842681" sldId="489"/>
        </pc:sldMkLst>
        <pc:spChg chg="mod">
          <ac:chgData name="Steve Shellhammer" userId="0e71f22d-ee3e-49c0-82ff-dbc290af8082" providerId="ADAL" clId="{8DDDF9D7-502F-4C2B-B437-AF402FAECEAF}" dt="2021-03-17T23:48:09.190" v="4433" actId="20577"/>
          <ac:spMkLst>
            <pc:docMk/>
            <pc:sldMk cId="715842681" sldId="489"/>
            <ac:spMk id="2" creationId="{F36B3471-670C-4059-9EF5-5A512BF87249}"/>
          </ac:spMkLst>
        </pc:spChg>
        <pc:spChg chg="mod">
          <ac:chgData name="Steve Shellhammer" userId="0e71f22d-ee3e-49c0-82ff-dbc290af8082" providerId="ADAL" clId="{8DDDF9D7-502F-4C2B-B437-AF402FAECEAF}" dt="2021-03-17T23:49:37.921" v="4532" actId="14100"/>
          <ac:spMkLst>
            <pc:docMk/>
            <pc:sldMk cId="715842681" sldId="489"/>
            <ac:spMk id="3" creationId="{9814FD1E-3A36-4DCA-AF8F-2120B72DB1F3}"/>
          </ac:spMkLst>
        </pc:spChg>
        <pc:picChg chg="add mod">
          <ac:chgData name="Steve Shellhammer" userId="0e71f22d-ee3e-49c0-82ff-dbc290af8082" providerId="ADAL" clId="{8DDDF9D7-502F-4C2B-B437-AF402FAECEAF}" dt="2021-03-17T23:43:53.226" v="4290" actId="1038"/>
          <ac:picMkLst>
            <pc:docMk/>
            <pc:sldMk cId="715842681" sldId="489"/>
            <ac:picMk id="8" creationId="{37342D5A-DD26-41C7-99CA-31F6D518DE42}"/>
          </ac:picMkLst>
        </pc:picChg>
      </pc:sldChg>
      <pc:sldChg chg="addSp modSp new mod">
        <pc:chgData name="Steve Shellhammer" userId="0e71f22d-ee3e-49c0-82ff-dbc290af8082" providerId="ADAL" clId="{8DDDF9D7-502F-4C2B-B437-AF402FAECEAF}" dt="2021-03-18T23:46:52.420" v="6295" actId="1076"/>
        <pc:sldMkLst>
          <pc:docMk/>
          <pc:sldMk cId="3250604963" sldId="490"/>
        </pc:sldMkLst>
        <pc:spChg chg="mod">
          <ac:chgData name="Steve Shellhammer" userId="0e71f22d-ee3e-49c0-82ff-dbc290af8082" providerId="ADAL" clId="{8DDDF9D7-502F-4C2B-B437-AF402FAECEAF}" dt="2021-03-18T23:45:50.911" v="6231" actId="20577"/>
          <ac:spMkLst>
            <pc:docMk/>
            <pc:sldMk cId="3250604963" sldId="490"/>
            <ac:spMk id="2" creationId="{1A0FF0CA-135C-4FDC-A913-9E1792A150D6}"/>
          </ac:spMkLst>
        </pc:spChg>
        <pc:spChg chg="mod">
          <ac:chgData name="Steve Shellhammer" userId="0e71f22d-ee3e-49c0-82ff-dbc290af8082" providerId="ADAL" clId="{8DDDF9D7-502F-4C2B-B437-AF402FAECEAF}" dt="2021-03-18T23:46:52.420" v="6295" actId="1076"/>
          <ac:spMkLst>
            <pc:docMk/>
            <pc:sldMk cId="3250604963" sldId="490"/>
            <ac:spMk id="3" creationId="{F6739839-3E33-49AB-9091-7522061FA555}"/>
          </ac:spMkLst>
        </pc:spChg>
        <pc:graphicFrameChg chg="add mod modGraphic">
          <ac:chgData name="Steve Shellhammer" userId="0e71f22d-ee3e-49c0-82ff-dbc290af8082" providerId="ADAL" clId="{8DDDF9D7-502F-4C2B-B437-AF402FAECEAF}" dt="2021-03-18T23:45:41.638" v="6222" actId="1076"/>
          <ac:graphicFrameMkLst>
            <pc:docMk/>
            <pc:sldMk cId="3250604963" sldId="490"/>
            <ac:graphicFrameMk id="7" creationId="{04882836-D0C9-44C9-888C-AEFBF8A9E231}"/>
          </ac:graphicFrameMkLst>
        </pc:graphicFrameChg>
      </pc:sldChg>
      <pc:sldChg chg="modSp new mod">
        <pc:chgData name="Steve Shellhammer" userId="0e71f22d-ee3e-49c0-82ff-dbc290af8082" providerId="ADAL" clId="{8DDDF9D7-502F-4C2B-B437-AF402FAECEAF}" dt="2021-03-19T15:16:18.062" v="6970" actId="1076"/>
        <pc:sldMkLst>
          <pc:docMk/>
          <pc:sldMk cId="4154146102" sldId="491"/>
        </pc:sldMkLst>
        <pc:spChg chg="mod">
          <ac:chgData name="Steve Shellhammer" userId="0e71f22d-ee3e-49c0-82ff-dbc290af8082" providerId="ADAL" clId="{8DDDF9D7-502F-4C2B-B437-AF402FAECEAF}" dt="2021-03-18T23:48:08.210" v="6392" actId="14100"/>
          <ac:spMkLst>
            <pc:docMk/>
            <pc:sldMk cId="4154146102" sldId="491"/>
            <ac:spMk id="2" creationId="{D62D6E38-1944-4000-8C54-622DF577663D}"/>
          </ac:spMkLst>
        </pc:spChg>
        <pc:spChg chg="mod">
          <ac:chgData name="Steve Shellhammer" userId="0e71f22d-ee3e-49c0-82ff-dbc290af8082" providerId="ADAL" clId="{8DDDF9D7-502F-4C2B-B437-AF402FAECEAF}" dt="2021-03-19T15:16:18.062" v="6970" actId="1076"/>
          <ac:spMkLst>
            <pc:docMk/>
            <pc:sldMk cId="4154146102" sldId="491"/>
            <ac:spMk id="3" creationId="{9612293D-E4AE-4350-B5AF-2A14FCE5CE3F}"/>
          </ac:spMkLst>
        </pc:spChg>
      </pc:sldChg>
      <pc:sldChg chg="addSp delSp modSp new mod">
        <pc:chgData name="Steve Shellhammer" userId="0e71f22d-ee3e-49c0-82ff-dbc290af8082" providerId="ADAL" clId="{8DDDF9D7-502F-4C2B-B437-AF402FAECEAF}" dt="2021-03-19T15:23:05.142" v="7112" actId="22"/>
        <pc:sldMkLst>
          <pc:docMk/>
          <pc:sldMk cId="2084330954" sldId="492"/>
        </pc:sldMkLst>
        <pc:spChg chg="mod">
          <ac:chgData name="Steve Shellhammer" userId="0e71f22d-ee3e-49c0-82ff-dbc290af8082" providerId="ADAL" clId="{8DDDF9D7-502F-4C2B-B437-AF402FAECEAF}" dt="2021-03-19T15:20:59.375" v="6982" actId="14100"/>
          <ac:spMkLst>
            <pc:docMk/>
            <pc:sldMk cId="2084330954" sldId="492"/>
            <ac:spMk id="2" creationId="{0F7F7E34-65F9-48E3-BC67-E90D6D78FFA7}"/>
          </ac:spMkLst>
        </pc:spChg>
        <pc:spChg chg="mod">
          <ac:chgData name="Steve Shellhammer" userId="0e71f22d-ee3e-49c0-82ff-dbc290af8082" providerId="ADAL" clId="{8DDDF9D7-502F-4C2B-B437-AF402FAECEAF}" dt="2021-03-19T15:22:08.647" v="7110" actId="1037"/>
          <ac:spMkLst>
            <pc:docMk/>
            <pc:sldMk cId="2084330954" sldId="492"/>
            <ac:spMk id="3" creationId="{B713AE23-5D2E-4CC3-8B76-553B4DBF1320}"/>
          </ac:spMkLst>
        </pc:spChg>
        <pc:picChg chg="add del mod">
          <ac:chgData name="Steve Shellhammer" userId="0e71f22d-ee3e-49c0-82ff-dbc290af8082" providerId="ADAL" clId="{8DDDF9D7-502F-4C2B-B437-AF402FAECEAF}" dt="2021-03-19T15:22:30.538" v="7111" actId="478"/>
          <ac:picMkLst>
            <pc:docMk/>
            <pc:sldMk cId="2084330954" sldId="492"/>
            <ac:picMk id="8" creationId="{3C72573D-7192-43A8-9C3F-71DEC17AD1E4}"/>
          </ac:picMkLst>
        </pc:picChg>
        <pc:picChg chg="add">
          <ac:chgData name="Steve Shellhammer" userId="0e71f22d-ee3e-49c0-82ff-dbc290af8082" providerId="ADAL" clId="{8DDDF9D7-502F-4C2B-B437-AF402FAECEAF}" dt="2021-03-19T15:23:05.142" v="7112" actId="22"/>
          <ac:picMkLst>
            <pc:docMk/>
            <pc:sldMk cId="2084330954" sldId="492"/>
            <ac:picMk id="10" creationId="{E994E710-11F1-4F2B-93B4-84112428BC14}"/>
          </ac:picMkLst>
        </pc:picChg>
      </pc:sldChg>
      <pc:sldChg chg="modSp new mod">
        <pc:chgData name="Steve Shellhammer" userId="0e71f22d-ee3e-49c0-82ff-dbc290af8082" providerId="ADAL" clId="{8DDDF9D7-502F-4C2B-B437-AF402FAECEAF}" dt="2021-03-19T15:28:27.385" v="7866" actId="20577"/>
        <pc:sldMkLst>
          <pc:docMk/>
          <pc:sldMk cId="1053439342" sldId="493"/>
        </pc:sldMkLst>
        <pc:spChg chg="mod">
          <ac:chgData name="Steve Shellhammer" userId="0e71f22d-ee3e-49c0-82ff-dbc290af8082" providerId="ADAL" clId="{8DDDF9D7-502F-4C2B-B437-AF402FAECEAF}" dt="2021-03-19T15:24:31.255" v="7167" actId="404"/>
          <ac:spMkLst>
            <pc:docMk/>
            <pc:sldMk cId="1053439342" sldId="493"/>
            <ac:spMk id="2" creationId="{C5E4401A-7427-4759-9616-05829117C714}"/>
          </ac:spMkLst>
        </pc:spChg>
        <pc:spChg chg="mod">
          <ac:chgData name="Steve Shellhammer" userId="0e71f22d-ee3e-49c0-82ff-dbc290af8082" providerId="ADAL" clId="{8DDDF9D7-502F-4C2B-B437-AF402FAECEAF}" dt="2021-03-19T15:28:27.385" v="7866" actId="20577"/>
          <ac:spMkLst>
            <pc:docMk/>
            <pc:sldMk cId="1053439342" sldId="493"/>
            <ac:spMk id="3" creationId="{B6590AA5-8130-4E3A-9FD2-5FD5943F136C}"/>
          </ac:spMkLst>
        </pc:spChg>
      </pc:sldChg>
      <pc:sldChg chg="addSp delSp modSp new mod">
        <pc:chgData name="Steve Shellhammer" userId="0e71f22d-ee3e-49c0-82ff-dbc290af8082" providerId="ADAL" clId="{8DDDF9D7-502F-4C2B-B437-AF402FAECEAF}" dt="2021-03-19T15:37:47.805" v="8783" actId="1036"/>
        <pc:sldMkLst>
          <pc:docMk/>
          <pc:sldMk cId="573313430" sldId="494"/>
        </pc:sldMkLst>
        <pc:spChg chg="mod">
          <ac:chgData name="Steve Shellhammer" userId="0e71f22d-ee3e-49c0-82ff-dbc290af8082" providerId="ADAL" clId="{8DDDF9D7-502F-4C2B-B437-AF402FAECEAF}" dt="2021-03-19T15:37:40.431" v="8782" actId="404"/>
          <ac:spMkLst>
            <pc:docMk/>
            <pc:sldMk cId="573313430" sldId="494"/>
            <ac:spMk id="2" creationId="{0D39CAA2-0294-403E-A2A1-7CBC327AF997}"/>
          </ac:spMkLst>
        </pc:spChg>
        <pc:spChg chg="del mod">
          <ac:chgData name="Steve Shellhammer" userId="0e71f22d-ee3e-49c0-82ff-dbc290af8082" providerId="ADAL" clId="{8DDDF9D7-502F-4C2B-B437-AF402FAECEAF}" dt="2021-03-19T15:37:02.609" v="8756" actId="478"/>
          <ac:spMkLst>
            <pc:docMk/>
            <pc:sldMk cId="573313430" sldId="494"/>
            <ac:spMk id="3" creationId="{972221DE-5A48-4801-B3DC-B7F45FB8CEA0}"/>
          </ac:spMkLst>
        </pc:spChg>
        <pc:spChg chg="add del mod">
          <ac:chgData name="Steve Shellhammer" userId="0e71f22d-ee3e-49c0-82ff-dbc290af8082" providerId="ADAL" clId="{8DDDF9D7-502F-4C2B-B437-AF402FAECEAF}" dt="2021-03-19T15:37:15.800" v="8758" actId="478"/>
          <ac:spMkLst>
            <pc:docMk/>
            <pc:sldMk cId="573313430" sldId="494"/>
            <ac:spMk id="9" creationId="{F421305E-F731-464E-AEE0-0094928DACD0}"/>
          </ac:spMkLst>
        </pc:spChg>
        <pc:graphicFrameChg chg="add mod modGraphic">
          <ac:chgData name="Steve Shellhammer" userId="0e71f22d-ee3e-49c0-82ff-dbc290af8082" providerId="ADAL" clId="{8DDDF9D7-502F-4C2B-B437-AF402FAECEAF}" dt="2021-03-19T15:37:47.805" v="8783" actId="1036"/>
          <ac:graphicFrameMkLst>
            <pc:docMk/>
            <pc:sldMk cId="573313430" sldId="494"/>
            <ac:graphicFrameMk id="7" creationId="{8B07BCA4-84D5-4410-B000-F0EAC08DDBA7}"/>
          </ac:graphicFrameMkLst>
        </pc:graphicFrameChg>
      </pc:sldChg>
      <pc:sldMasterChg chg="modSldLayout">
        <pc:chgData name="Steve Shellhammer" userId="0e71f22d-ee3e-49c0-82ff-dbc290af8082" providerId="ADAL" clId="{8DDDF9D7-502F-4C2B-B437-AF402FAECEAF}" dt="2021-03-16T22:07:47.820" v="54" actId="20577"/>
        <pc:sldMasterMkLst>
          <pc:docMk/>
          <pc:sldMasterMk cId="0" sldId="2147483648"/>
        </pc:sldMasterMkLst>
        <pc:sldLayoutChg chg="modSp mod">
          <pc:chgData name="Steve Shellhammer" userId="0e71f22d-ee3e-49c0-82ff-dbc290af8082" providerId="ADAL" clId="{8DDDF9D7-502F-4C2B-B437-AF402FAECEAF}" dt="2021-03-16T22:07:47.820" v="54" actId="20577"/>
          <pc:sldLayoutMkLst>
            <pc:docMk/>
            <pc:sldMasterMk cId="0" sldId="2147483648"/>
            <pc:sldLayoutMk cId="0" sldId="2147483650"/>
          </pc:sldLayoutMkLst>
          <pc:spChg chg="mod">
            <ac:chgData name="Steve Shellhammer" userId="0e71f22d-ee3e-49c0-82ff-dbc290af8082" providerId="ADAL" clId="{8DDDF9D7-502F-4C2B-B437-AF402FAECEAF}" dt="2021-03-16T22:07:47.820" v="54"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754C8E31-22D4-4550-ADAD-FDB7A22B0696}"/>
    <pc:docChg chg="custSel delSld modSld modMainMaster">
      <pc:chgData name="Steve Shellhammer" userId="0e71f22d-ee3e-49c0-82ff-dbc290af8082" providerId="ADAL" clId="{754C8E31-22D4-4550-ADAD-FDB7A22B0696}" dt="2022-11-11T18:49:16.754" v="93" actId="20577"/>
      <pc:docMkLst>
        <pc:docMk/>
      </pc:docMkLst>
      <pc:sldChg chg="modSp mod">
        <pc:chgData name="Steve Shellhammer" userId="0e71f22d-ee3e-49c0-82ff-dbc290af8082" providerId="ADAL" clId="{754C8E31-22D4-4550-ADAD-FDB7A22B0696}" dt="2022-11-08T14:42:34.810" v="21" actId="20577"/>
        <pc:sldMkLst>
          <pc:docMk/>
          <pc:sldMk cId="0" sldId="256"/>
        </pc:sldMkLst>
        <pc:spChg chg="mod">
          <ac:chgData name="Steve Shellhammer" userId="0e71f22d-ee3e-49c0-82ff-dbc290af8082" providerId="ADAL" clId="{754C8E31-22D4-4550-ADAD-FDB7A22B0696}" dt="2022-11-08T14:42:34.810" v="21" actId="20577"/>
          <ac:spMkLst>
            <pc:docMk/>
            <pc:sldMk cId="0" sldId="256"/>
            <ac:spMk id="9" creationId="{0E31A46A-2C9E-3C6E-1BCA-1D63DB6F5F0E}"/>
          </ac:spMkLst>
        </pc:spChg>
      </pc:sldChg>
      <pc:sldChg chg="modSp mod">
        <pc:chgData name="Steve Shellhammer" userId="0e71f22d-ee3e-49c0-82ff-dbc290af8082" providerId="ADAL" clId="{754C8E31-22D4-4550-ADAD-FDB7A22B0696}" dt="2022-11-08T14:43:55.195" v="24" actId="14100"/>
        <pc:sldMkLst>
          <pc:docMk/>
          <pc:sldMk cId="784949654" sldId="259"/>
        </pc:sldMkLst>
        <pc:graphicFrameChg chg="mod">
          <ac:chgData name="Steve Shellhammer" userId="0e71f22d-ee3e-49c0-82ff-dbc290af8082" providerId="ADAL" clId="{754C8E31-22D4-4550-ADAD-FDB7A22B0696}" dt="2022-11-08T14:43:55.195" v="24" actId="14100"/>
          <ac:graphicFrameMkLst>
            <pc:docMk/>
            <pc:sldMk cId="784949654" sldId="259"/>
            <ac:graphicFrameMk id="7" creationId="{97BDE568-D172-5B73-EF97-F6B870B41886}"/>
          </ac:graphicFrameMkLst>
        </pc:graphicFrameChg>
      </pc:sldChg>
      <pc:sldChg chg="modSp mod">
        <pc:chgData name="Steve Shellhammer" userId="0e71f22d-ee3e-49c0-82ff-dbc290af8082" providerId="ADAL" clId="{754C8E31-22D4-4550-ADAD-FDB7A22B0696}" dt="2022-11-11T18:48:05.609" v="60" actId="20577"/>
        <pc:sldMkLst>
          <pc:docMk/>
          <pc:sldMk cId="204394396" sldId="261"/>
        </pc:sldMkLst>
        <pc:spChg chg="mod">
          <ac:chgData name="Steve Shellhammer" userId="0e71f22d-ee3e-49c0-82ff-dbc290af8082" providerId="ADAL" clId="{754C8E31-22D4-4550-ADAD-FDB7A22B0696}" dt="2022-11-11T18:48:05.609" v="60" actId="20577"/>
          <ac:spMkLst>
            <pc:docMk/>
            <pc:sldMk cId="204394396" sldId="261"/>
            <ac:spMk id="3" creationId="{1C691A2D-1C6D-AD14-6584-8CE891B9AFFA}"/>
          </ac:spMkLst>
        </pc:spChg>
      </pc:sldChg>
      <pc:sldChg chg="del">
        <pc:chgData name="Steve Shellhammer" userId="0e71f22d-ee3e-49c0-82ff-dbc290af8082" providerId="ADAL" clId="{754C8E31-22D4-4550-ADAD-FDB7A22B0696}" dt="2022-11-08T14:42:59.446" v="22" actId="47"/>
        <pc:sldMkLst>
          <pc:docMk/>
          <pc:sldMk cId="3307144013" sldId="264"/>
        </pc:sldMkLst>
      </pc:sldChg>
      <pc:sldChg chg="modSp mod">
        <pc:chgData name="Steve Shellhammer" userId="0e71f22d-ee3e-49c0-82ff-dbc290af8082" providerId="ADAL" clId="{754C8E31-22D4-4550-ADAD-FDB7A22B0696}" dt="2022-11-11T18:49:16.754" v="93" actId="20577"/>
        <pc:sldMkLst>
          <pc:docMk/>
          <pc:sldMk cId="3677123371" sldId="267"/>
        </pc:sldMkLst>
        <pc:spChg chg="mod">
          <ac:chgData name="Steve Shellhammer" userId="0e71f22d-ee3e-49c0-82ff-dbc290af8082" providerId="ADAL" clId="{754C8E31-22D4-4550-ADAD-FDB7A22B0696}" dt="2022-11-11T18:49:16.754" v="93" actId="20577"/>
          <ac:spMkLst>
            <pc:docMk/>
            <pc:sldMk cId="3677123371" sldId="267"/>
            <ac:spMk id="3" creationId="{C15FF80C-BF23-949D-495A-0DBFA95E3CB2}"/>
          </ac:spMkLst>
        </pc:spChg>
      </pc:sldChg>
      <pc:sldMasterChg chg="modSldLayout">
        <pc:chgData name="Steve Shellhammer" userId="0e71f22d-ee3e-49c0-82ff-dbc290af8082" providerId="ADAL" clId="{754C8E31-22D4-4550-ADAD-FDB7A22B0696}" dt="2022-11-11T18:46:15.297" v="31" actId="20577"/>
        <pc:sldMasterMkLst>
          <pc:docMk/>
          <pc:sldMasterMk cId="0" sldId="2147483648"/>
        </pc:sldMasterMkLst>
        <pc:sldLayoutChg chg="modSp mod">
          <pc:chgData name="Steve Shellhammer" userId="0e71f22d-ee3e-49c0-82ff-dbc290af8082" providerId="ADAL" clId="{754C8E31-22D4-4550-ADAD-FDB7A22B0696}" dt="2022-11-11T18:46:15.297" v="31" actId="20577"/>
          <pc:sldLayoutMkLst>
            <pc:docMk/>
            <pc:sldMasterMk cId="0" sldId="2147483648"/>
            <pc:sldLayoutMk cId="0" sldId="2147483650"/>
          </pc:sldLayoutMkLst>
          <pc:spChg chg="mod">
            <ac:chgData name="Steve Shellhammer" userId="0e71f22d-ee3e-49c0-82ff-dbc290af8082" providerId="ADAL" clId="{754C8E31-22D4-4550-ADAD-FDB7A22B0696}" dt="2022-11-11T18:46:15.297" v="31"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5AE2CC8C-54BD-4BD0-9392-2A265393AAE9}"/>
    <pc:docChg chg="undo custSel addSld delSld modSld">
      <pc:chgData name="Steve Shellhammer" userId="0e71f22d-ee3e-49c0-82ff-dbc290af8082" providerId="ADAL" clId="{5AE2CC8C-54BD-4BD0-9392-2A265393AAE9}" dt="2021-04-26T23:57:39.962" v="5190" actId="1076"/>
      <pc:docMkLst>
        <pc:docMk/>
      </pc:docMkLst>
      <pc:sldChg chg="delSp modSp mod">
        <pc:chgData name="Steve Shellhammer" userId="0e71f22d-ee3e-49c0-82ff-dbc290af8082" providerId="ADAL" clId="{5AE2CC8C-54BD-4BD0-9392-2A265393AAE9}" dt="2021-04-23T16:13:36.031" v="4833"/>
        <pc:sldMkLst>
          <pc:docMk/>
          <pc:sldMk cId="0" sldId="256"/>
        </pc:sldMkLst>
        <pc:spChg chg="del mod">
          <ac:chgData name="Steve Shellhammer" userId="0e71f22d-ee3e-49c0-82ff-dbc290af8082" providerId="ADAL" clId="{5AE2CC8C-54BD-4BD0-9392-2A265393AAE9}" dt="2021-04-21T22:28:33.202" v="61" actId="478"/>
          <ac:spMkLst>
            <pc:docMk/>
            <pc:sldMk cId="0" sldId="256"/>
            <ac:spMk id="11" creationId="{BAEB70CC-9A5D-4B0A-92C5-447F817E277A}"/>
          </ac:spMkLst>
        </pc:spChg>
        <pc:spChg chg="mod">
          <ac:chgData name="Steve Shellhammer" userId="0e71f22d-ee3e-49c0-82ff-dbc290af8082" providerId="ADAL" clId="{5AE2CC8C-54BD-4BD0-9392-2A265393AAE9}" dt="2021-04-21T22:29:38.106" v="64" actId="14100"/>
          <ac:spMkLst>
            <pc:docMk/>
            <pc:sldMk cId="0" sldId="256"/>
            <ac:spMk id="3073" creationId="{00000000-0000-0000-0000-000000000000}"/>
          </ac:spMkLst>
        </pc:spChg>
        <pc:spChg chg="mod">
          <ac:chgData name="Steve Shellhammer" userId="0e71f22d-ee3e-49c0-82ff-dbc290af8082" providerId="ADAL" clId="{5AE2CC8C-54BD-4BD0-9392-2A265393AAE9}" dt="2021-04-21T22:29:11.685" v="63" actId="20577"/>
          <ac:spMkLst>
            <pc:docMk/>
            <pc:sldMk cId="0" sldId="256"/>
            <ac:spMk id="3074" creationId="{00000000-0000-0000-0000-000000000000}"/>
          </ac:spMkLst>
        </pc:spChg>
        <pc:graphicFrameChg chg="mod modGraphic">
          <ac:chgData name="Steve Shellhammer" userId="0e71f22d-ee3e-49c0-82ff-dbc290af8082" providerId="ADAL" clId="{5AE2CC8C-54BD-4BD0-9392-2A265393AAE9}" dt="2021-04-23T16:13:36.031" v="4833"/>
          <ac:graphicFrameMkLst>
            <pc:docMk/>
            <pc:sldMk cId="0" sldId="256"/>
            <ac:graphicFrameMk id="10" creationId="{56BFF8FC-15E6-4208-9DB8-296FB6B5AC3E}"/>
          </ac:graphicFrameMkLst>
        </pc:graphicFrameChg>
      </pc:sldChg>
      <pc:sldChg chg="del">
        <pc:chgData name="Steve Shellhammer" userId="0e71f22d-ee3e-49c0-82ff-dbc290af8082" providerId="ADAL" clId="{5AE2CC8C-54BD-4BD0-9392-2A265393AAE9}" dt="2021-04-21T23:44:51.117" v="4548" actId="47"/>
        <pc:sldMkLst>
          <pc:docMk/>
          <pc:sldMk cId="1967477002" sldId="482"/>
        </pc:sldMkLst>
      </pc:sldChg>
      <pc:sldChg chg="del">
        <pc:chgData name="Steve Shellhammer" userId="0e71f22d-ee3e-49c0-82ff-dbc290af8082" providerId="ADAL" clId="{5AE2CC8C-54BD-4BD0-9392-2A265393AAE9}" dt="2021-04-21T23:44:51.117" v="4548" actId="47"/>
        <pc:sldMkLst>
          <pc:docMk/>
          <pc:sldMk cId="1084003677" sldId="483"/>
        </pc:sldMkLst>
      </pc:sldChg>
      <pc:sldChg chg="del">
        <pc:chgData name="Steve Shellhammer" userId="0e71f22d-ee3e-49c0-82ff-dbc290af8082" providerId="ADAL" clId="{5AE2CC8C-54BD-4BD0-9392-2A265393AAE9}" dt="2021-04-21T23:44:51.117" v="4548" actId="47"/>
        <pc:sldMkLst>
          <pc:docMk/>
          <pc:sldMk cId="1098337821" sldId="484"/>
        </pc:sldMkLst>
      </pc:sldChg>
      <pc:sldChg chg="del">
        <pc:chgData name="Steve Shellhammer" userId="0e71f22d-ee3e-49c0-82ff-dbc290af8082" providerId="ADAL" clId="{5AE2CC8C-54BD-4BD0-9392-2A265393AAE9}" dt="2021-04-21T23:44:51.117" v="4548" actId="47"/>
        <pc:sldMkLst>
          <pc:docMk/>
          <pc:sldMk cId="658309821" sldId="485"/>
        </pc:sldMkLst>
      </pc:sldChg>
      <pc:sldChg chg="del">
        <pc:chgData name="Steve Shellhammer" userId="0e71f22d-ee3e-49c0-82ff-dbc290af8082" providerId="ADAL" clId="{5AE2CC8C-54BD-4BD0-9392-2A265393AAE9}" dt="2021-04-21T23:44:51.117" v="4548" actId="47"/>
        <pc:sldMkLst>
          <pc:docMk/>
          <pc:sldMk cId="3393319472" sldId="486"/>
        </pc:sldMkLst>
      </pc:sldChg>
      <pc:sldChg chg="del">
        <pc:chgData name="Steve Shellhammer" userId="0e71f22d-ee3e-49c0-82ff-dbc290af8082" providerId="ADAL" clId="{5AE2CC8C-54BD-4BD0-9392-2A265393AAE9}" dt="2021-04-21T23:44:51.117" v="4548" actId="47"/>
        <pc:sldMkLst>
          <pc:docMk/>
          <pc:sldMk cId="4284133424" sldId="487"/>
        </pc:sldMkLst>
      </pc:sldChg>
      <pc:sldChg chg="del">
        <pc:chgData name="Steve Shellhammer" userId="0e71f22d-ee3e-49c0-82ff-dbc290af8082" providerId="ADAL" clId="{5AE2CC8C-54BD-4BD0-9392-2A265393AAE9}" dt="2021-04-21T23:44:51.117" v="4548" actId="47"/>
        <pc:sldMkLst>
          <pc:docMk/>
          <pc:sldMk cId="1663599620" sldId="488"/>
        </pc:sldMkLst>
      </pc:sldChg>
      <pc:sldChg chg="del">
        <pc:chgData name="Steve Shellhammer" userId="0e71f22d-ee3e-49c0-82ff-dbc290af8082" providerId="ADAL" clId="{5AE2CC8C-54BD-4BD0-9392-2A265393AAE9}" dt="2021-04-21T23:44:51.117" v="4548" actId="47"/>
        <pc:sldMkLst>
          <pc:docMk/>
          <pc:sldMk cId="715842681" sldId="489"/>
        </pc:sldMkLst>
      </pc:sldChg>
      <pc:sldChg chg="del">
        <pc:chgData name="Steve Shellhammer" userId="0e71f22d-ee3e-49c0-82ff-dbc290af8082" providerId="ADAL" clId="{5AE2CC8C-54BD-4BD0-9392-2A265393AAE9}" dt="2021-04-21T23:44:51.117" v="4548" actId="47"/>
        <pc:sldMkLst>
          <pc:docMk/>
          <pc:sldMk cId="3250604963" sldId="490"/>
        </pc:sldMkLst>
      </pc:sldChg>
      <pc:sldChg chg="del">
        <pc:chgData name="Steve Shellhammer" userId="0e71f22d-ee3e-49c0-82ff-dbc290af8082" providerId="ADAL" clId="{5AE2CC8C-54BD-4BD0-9392-2A265393AAE9}" dt="2021-04-21T23:44:51.117" v="4548" actId="47"/>
        <pc:sldMkLst>
          <pc:docMk/>
          <pc:sldMk cId="4154146102" sldId="491"/>
        </pc:sldMkLst>
      </pc:sldChg>
      <pc:sldChg chg="del">
        <pc:chgData name="Steve Shellhammer" userId="0e71f22d-ee3e-49c0-82ff-dbc290af8082" providerId="ADAL" clId="{5AE2CC8C-54BD-4BD0-9392-2A265393AAE9}" dt="2021-04-21T23:44:51.117" v="4548" actId="47"/>
        <pc:sldMkLst>
          <pc:docMk/>
          <pc:sldMk cId="2084330954" sldId="492"/>
        </pc:sldMkLst>
      </pc:sldChg>
      <pc:sldChg chg="del">
        <pc:chgData name="Steve Shellhammer" userId="0e71f22d-ee3e-49c0-82ff-dbc290af8082" providerId="ADAL" clId="{5AE2CC8C-54BD-4BD0-9392-2A265393AAE9}" dt="2021-04-21T23:44:51.117" v="4548" actId="47"/>
        <pc:sldMkLst>
          <pc:docMk/>
          <pc:sldMk cId="1053439342" sldId="493"/>
        </pc:sldMkLst>
      </pc:sldChg>
      <pc:sldChg chg="del">
        <pc:chgData name="Steve Shellhammer" userId="0e71f22d-ee3e-49c0-82ff-dbc290af8082" providerId="ADAL" clId="{5AE2CC8C-54BD-4BD0-9392-2A265393AAE9}" dt="2021-04-21T23:44:51.117" v="4548" actId="47"/>
        <pc:sldMkLst>
          <pc:docMk/>
          <pc:sldMk cId="573313430" sldId="494"/>
        </pc:sldMkLst>
      </pc:sldChg>
      <pc:sldChg chg="modSp new mod">
        <pc:chgData name="Steve Shellhammer" userId="0e71f22d-ee3e-49c0-82ff-dbc290af8082" providerId="ADAL" clId="{5AE2CC8C-54BD-4BD0-9392-2A265393AAE9}" dt="2021-04-23T16:15:43.962" v="4876" actId="20577"/>
        <pc:sldMkLst>
          <pc:docMk/>
          <pc:sldMk cId="892577509" sldId="495"/>
        </pc:sldMkLst>
        <pc:spChg chg="mod">
          <ac:chgData name="Steve Shellhammer" userId="0e71f22d-ee3e-49c0-82ff-dbc290af8082" providerId="ADAL" clId="{5AE2CC8C-54BD-4BD0-9392-2A265393AAE9}" dt="2021-04-21T22:30:58.846" v="87" actId="20577"/>
          <ac:spMkLst>
            <pc:docMk/>
            <pc:sldMk cId="892577509" sldId="495"/>
            <ac:spMk id="2" creationId="{65C8E21A-9D73-42A7-8E70-24C3E6711C3C}"/>
          </ac:spMkLst>
        </pc:spChg>
        <pc:spChg chg="mod">
          <ac:chgData name="Steve Shellhammer" userId="0e71f22d-ee3e-49c0-82ff-dbc290af8082" providerId="ADAL" clId="{5AE2CC8C-54BD-4BD0-9392-2A265393AAE9}" dt="2021-04-23T16:15:43.962" v="4876" actId="20577"/>
          <ac:spMkLst>
            <pc:docMk/>
            <pc:sldMk cId="892577509" sldId="495"/>
            <ac:spMk id="3" creationId="{BA401E54-9A0D-467D-ABE5-FB4EB6F57B76}"/>
          </ac:spMkLst>
        </pc:spChg>
      </pc:sldChg>
      <pc:sldChg chg="modSp new mod">
        <pc:chgData name="Steve Shellhammer" userId="0e71f22d-ee3e-49c0-82ff-dbc290af8082" providerId="ADAL" clId="{5AE2CC8C-54BD-4BD0-9392-2A265393AAE9}" dt="2021-04-21T22:45:11.045" v="309" actId="255"/>
        <pc:sldMkLst>
          <pc:docMk/>
          <pc:sldMk cId="1472924119" sldId="496"/>
        </pc:sldMkLst>
        <pc:spChg chg="mod">
          <ac:chgData name="Steve Shellhammer" userId="0e71f22d-ee3e-49c0-82ff-dbc290af8082" providerId="ADAL" clId="{5AE2CC8C-54BD-4BD0-9392-2A265393AAE9}" dt="2021-04-21T22:37:36.825" v="294" actId="20577"/>
          <ac:spMkLst>
            <pc:docMk/>
            <pc:sldMk cId="1472924119" sldId="496"/>
            <ac:spMk id="2" creationId="{79AF1BB4-FA2B-4F0A-990E-47BD6E5EC3A1}"/>
          </ac:spMkLst>
        </pc:spChg>
        <pc:spChg chg="mod">
          <ac:chgData name="Steve Shellhammer" userId="0e71f22d-ee3e-49c0-82ff-dbc290af8082" providerId="ADAL" clId="{5AE2CC8C-54BD-4BD0-9392-2A265393AAE9}" dt="2021-04-21T22:45:11.045" v="309" actId="255"/>
          <ac:spMkLst>
            <pc:docMk/>
            <pc:sldMk cId="1472924119" sldId="496"/>
            <ac:spMk id="3" creationId="{9DE5CA36-B3A2-4376-A3B1-313C5A61EE74}"/>
          </ac:spMkLst>
        </pc:spChg>
      </pc:sldChg>
      <pc:sldChg chg="addSp delSp modSp new mod">
        <pc:chgData name="Steve Shellhammer" userId="0e71f22d-ee3e-49c0-82ff-dbc290af8082" providerId="ADAL" clId="{5AE2CC8C-54BD-4BD0-9392-2A265393AAE9}" dt="2021-04-22T00:02:03.780" v="4672" actId="14100"/>
        <pc:sldMkLst>
          <pc:docMk/>
          <pc:sldMk cId="2963953603" sldId="497"/>
        </pc:sldMkLst>
        <pc:spChg chg="mod">
          <ac:chgData name="Steve Shellhammer" userId="0e71f22d-ee3e-49c0-82ff-dbc290af8082" providerId="ADAL" clId="{5AE2CC8C-54BD-4BD0-9392-2A265393AAE9}" dt="2021-04-22T00:02:03.780" v="4672" actId="14100"/>
          <ac:spMkLst>
            <pc:docMk/>
            <pc:sldMk cId="2963953603" sldId="497"/>
            <ac:spMk id="2" creationId="{F99666DC-C4C2-4206-A43C-68C6D7DF4861}"/>
          </ac:spMkLst>
        </pc:spChg>
        <pc:spChg chg="mod">
          <ac:chgData name="Steve Shellhammer" userId="0e71f22d-ee3e-49c0-82ff-dbc290af8082" providerId="ADAL" clId="{5AE2CC8C-54BD-4BD0-9392-2A265393AAE9}" dt="2021-04-22T00:01:43.374" v="4666" actId="1036"/>
          <ac:spMkLst>
            <pc:docMk/>
            <pc:sldMk cId="2963953603" sldId="497"/>
            <ac:spMk id="3" creationId="{7111A924-DE11-4B4C-B125-5E466FD208EC}"/>
          </ac:spMkLst>
        </pc:spChg>
        <pc:spChg chg="add mod">
          <ac:chgData name="Steve Shellhammer" userId="0e71f22d-ee3e-49c0-82ff-dbc290af8082" providerId="ADAL" clId="{5AE2CC8C-54BD-4BD0-9392-2A265393AAE9}" dt="2021-04-22T00:01:43.374" v="4666" actId="1036"/>
          <ac:spMkLst>
            <pc:docMk/>
            <pc:sldMk cId="2963953603" sldId="497"/>
            <ac:spMk id="9" creationId="{CC44E1AF-96C3-4B51-9CED-1881F89E8E77}"/>
          </ac:spMkLst>
        </pc:spChg>
        <pc:picChg chg="add del mod">
          <ac:chgData name="Steve Shellhammer" userId="0e71f22d-ee3e-49c0-82ff-dbc290af8082" providerId="ADAL" clId="{5AE2CC8C-54BD-4BD0-9392-2A265393AAE9}" dt="2021-04-21T23:08:13.796" v="1151" actId="478"/>
          <ac:picMkLst>
            <pc:docMk/>
            <pc:sldMk cId="2963953603" sldId="497"/>
            <ac:picMk id="8" creationId="{6E9BA21D-D9C7-4EDD-838C-C7A7F91B957A}"/>
          </ac:picMkLst>
        </pc:picChg>
        <pc:picChg chg="del">
          <ac:chgData name="Steve Shellhammer" userId="0e71f22d-ee3e-49c0-82ff-dbc290af8082" providerId="ADAL" clId="{5AE2CC8C-54BD-4BD0-9392-2A265393AAE9}" dt="2021-04-21T23:08:39.577" v="1152" actId="478"/>
          <ac:picMkLst>
            <pc:docMk/>
            <pc:sldMk cId="2963953603" sldId="497"/>
            <ac:picMk id="10" creationId="{E18B5114-0087-4FA3-BFBA-765F0F74C232}"/>
          </ac:picMkLst>
        </pc:picChg>
        <pc:picChg chg="add mod">
          <ac:chgData name="Steve Shellhammer" userId="0e71f22d-ee3e-49c0-82ff-dbc290af8082" providerId="ADAL" clId="{5AE2CC8C-54BD-4BD0-9392-2A265393AAE9}" dt="2021-04-22T00:01:43.374" v="4666" actId="1036"/>
          <ac:picMkLst>
            <pc:docMk/>
            <pc:sldMk cId="2963953603" sldId="497"/>
            <ac:picMk id="12" creationId="{1912E62C-D68A-4C06-A304-6F8D6F059FEC}"/>
          </ac:picMkLst>
        </pc:picChg>
      </pc:sldChg>
      <pc:sldChg chg="addSp modSp new mod">
        <pc:chgData name="Steve Shellhammer" userId="0e71f22d-ee3e-49c0-82ff-dbc290af8082" providerId="ADAL" clId="{5AE2CC8C-54BD-4BD0-9392-2A265393AAE9}" dt="2021-04-22T00:02:59.966" v="4689" actId="14100"/>
        <pc:sldMkLst>
          <pc:docMk/>
          <pc:sldMk cId="700908960" sldId="498"/>
        </pc:sldMkLst>
        <pc:spChg chg="mod">
          <ac:chgData name="Steve Shellhammer" userId="0e71f22d-ee3e-49c0-82ff-dbc290af8082" providerId="ADAL" clId="{5AE2CC8C-54BD-4BD0-9392-2A265393AAE9}" dt="2021-04-22T00:02:59.966" v="4689" actId="14100"/>
          <ac:spMkLst>
            <pc:docMk/>
            <pc:sldMk cId="700908960" sldId="498"/>
            <ac:spMk id="2" creationId="{0C524286-70E5-4805-A30D-C30785D0A169}"/>
          </ac:spMkLst>
        </pc:spChg>
        <pc:spChg chg="mod">
          <ac:chgData name="Steve Shellhammer" userId="0e71f22d-ee3e-49c0-82ff-dbc290af8082" providerId="ADAL" clId="{5AE2CC8C-54BD-4BD0-9392-2A265393AAE9}" dt="2021-04-22T00:02:34.942" v="4684" actId="1036"/>
          <ac:spMkLst>
            <pc:docMk/>
            <pc:sldMk cId="700908960" sldId="498"/>
            <ac:spMk id="3" creationId="{5A2506E9-055C-47F5-B780-9EB7BE3A9BBE}"/>
          </ac:spMkLst>
        </pc:spChg>
        <pc:spChg chg="add mod">
          <ac:chgData name="Steve Shellhammer" userId="0e71f22d-ee3e-49c0-82ff-dbc290af8082" providerId="ADAL" clId="{5AE2CC8C-54BD-4BD0-9392-2A265393AAE9}" dt="2021-04-22T00:02:41.966" v="4688" actId="1036"/>
          <ac:spMkLst>
            <pc:docMk/>
            <pc:sldMk cId="700908960" sldId="498"/>
            <ac:spMk id="9" creationId="{5209FE2E-E864-4B84-9250-BDF9F1143C85}"/>
          </ac:spMkLst>
        </pc:spChg>
        <pc:spChg chg="add mod">
          <ac:chgData name="Steve Shellhammer" userId="0e71f22d-ee3e-49c0-82ff-dbc290af8082" providerId="ADAL" clId="{5AE2CC8C-54BD-4BD0-9392-2A265393AAE9}" dt="2021-04-21T23:27:43.505" v="2644" actId="1036"/>
          <ac:spMkLst>
            <pc:docMk/>
            <pc:sldMk cId="700908960" sldId="498"/>
            <ac:spMk id="10" creationId="{DE6368CD-1FA1-42A6-8BC2-F616B32B1757}"/>
          </ac:spMkLst>
        </pc:spChg>
        <pc:picChg chg="add mod">
          <ac:chgData name="Steve Shellhammer" userId="0e71f22d-ee3e-49c0-82ff-dbc290af8082" providerId="ADAL" clId="{5AE2CC8C-54BD-4BD0-9392-2A265393AAE9}" dt="2021-04-22T00:02:34.942" v="4684" actId="1036"/>
          <ac:picMkLst>
            <pc:docMk/>
            <pc:sldMk cId="700908960" sldId="498"/>
            <ac:picMk id="8" creationId="{66F4EBC2-186E-4292-8B3C-0D14A4570965}"/>
          </ac:picMkLst>
        </pc:picChg>
      </pc:sldChg>
      <pc:sldChg chg="modSp new mod">
        <pc:chgData name="Steve Shellhammer" userId="0e71f22d-ee3e-49c0-82ff-dbc290af8082" providerId="ADAL" clId="{5AE2CC8C-54BD-4BD0-9392-2A265393AAE9}" dt="2021-04-23T16:22:45.238" v="5142" actId="1076"/>
        <pc:sldMkLst>
          <pc:docMk/>
          <pc:sldMk cId="333785664" sldId="499"/>
        </pc:sldMkLst>
        <pc:spChg chg="mod">
          <ac:chgData name="Steve Shellhammer" userId="0e71f22d-ee3e-49c0-82ff-dbc290af8082" providerId="ADAL" clId="{5AE2CC8C-54BD-4BD0-9392-2A265393AAE9}" dt="2021-04-21T23:19:28.056" v="2141" actId="14100"/>
          <ac:spMkLst>
            <pc:docMk/>
            <pc:sldMk cId="333785664" sldId="499"/>
            <ac:spMk id="2" creationId="{57FDA659-E8DD-48E1-9BB8-71E8602F0131}"/>
          </ac:spMkLst>
        </pc:spChg>
        <pc:spChg chg="mod">
          <ac:chgData name="Steve Shellhammer" userId="0e71f22d-ee3e-49c0-82ff-dbc290af8082" providerId="ADAL" clId="{5AE2CC8C-54BD-4BD0-9392-2A265393AAE9}" dt="2021-04-23T16:22:45.238" v="5142" actId="1076"/>
          <ac:spMkLst>
            <pc:docMk/>
            <pc:sldMk cId="333785664" sldId="499"/>
            <ac:spMk id="3" creationId="{25816A25-D745-4898-9F55-B6E15A282E09}"/>
          </ac:spMkLst>
        </pc:spChg>
      </pc:sldChg>
      <pc:sldChg chg="modSp new mod">
        <pc:chgData name="Steve Shellhammer" userId="0e71f22d-ee3e-49c0-82ff-dbc290af8082" providerId="ADAL" clId="{5AE2CC8C-54BD-4BD0-9392-2A265393AAE9}" dt="2021-04-23T16:24:02.849" v="5170" actId="20577"/>
        <pc:sldMkLst>
          <pc:docMk/>
          <pc:sldMk cId="4037900903" sldId="500"/>
        </pc:sldMkLst>
        <pc:spChg chg="mod">
          <ac:chgData name="Steve Shellhammer" userId="0e71f22d-ee3e-49c0-82ff-dbc290af8082" providerId="ADAL" clId="{5AE2CC8C-54BD-4BD0-9392-2A265393AAE9}" dt="2021-04-21T23:30:06.492" v="2654" actId="20577"/>
          <ac:spMkLst>
            <pc:docMk/>
            <pc:sldMk cId="4037900903" sldId="500"/>
            <ac:spMk id="2" creationId="{DD303749-4E48-49BA-B517-34967E6EC8A0}"/>
          </ac:spMkLst>
        </pc:spChg>
        <pc:spChg chg="mod">
          <ac:chgData name="Steve Shellhammer" userId="0e71f22d-ee3e-49c0-82ff-dbc290af8082" providerId="ADAL" clId="{5AE2CC8C-54BD-4BD0-9392-2A265393AAE9}" dt="2021-04-23T16:24:02.849" v="5170" actId="20577"/>
          <ac:spMkLst>
            <pc:docMk/>
            <pc:sldMk cId="4037900903" sldId="500"/>
            <ac:spMk id="3" creationId="{5A8E1A93-57F9-4A16-A00E-4DAFC991DBE7}"/>
          </ac:spMkLst>
        </pc:spChg>
      </pc:sldChg>
      <pc:sldChg chg="modSp new mod">
        <pc:chgData name="Steve Shellhammer" userId="0e71f22d-ee3e-49c0-82ff-dbc290af8082" providerId="ADAL" clId="{5AE2CC8C-54BD-4BD0-9392-2A265393AAE9}" dt="2021-04-23T16:24:26.875" v="5175" actId="14100"/>
        <pc:sldMkLst>
          <pc:docMk/>
          <pc:sldMk cId="514910755" sldId="501"/>
        </pc:sldMkLst>
        <pc:spChg chg="mod">
          <ac:chgData name="Steve Shellhammer" userId="0e71f22d-ee3e-49c0-82ff-dbc290af8082" providerId="ADAL" clId="{5AE2CC8C-54BD-4BD0-9392-2A265393AAE9}" dt="2021-04-21T23:36:56.678" v="3574" actId="20577"/>
          <ac:spMkLst>
            <pc:docMk/>
            <pc:sldMk cId="514910755" sldId="501"/>
            <ac:spMk id="2" creationId="{2E5F2D5C-CD52-4140-9D25-98553406A1AD}"/>
          </ac:spMkLst>
        </pc:spChg>
        <pc:spChg chg="mod">
          <ac:chgData name="Steve Shellhammer" userId="0e71f22d-ee3e-49c0-82ff-dbc290af8082" providerId="ADAL" clId="{5AE2CC8C-54BD-4BD0-9392-2A265393AAE9}" dt="2021-04-23T16:24:26.875" v="5175" actId="14100"/>
          <ac:spMkLst>
            <pc:docMk/>
            <pc:sldMk cId="514910755" sldId="501"/>
            <ac:spMk id="3" creationId="{FD0C5417-72D1-41FF-AAAF-A463CE1A52B3}"/>
          </ac:spMkLst>
        </pc:spChg>
      </pc:sldChg>
      <pc:sldChg chg="modSp new del mod">
        <pc:chgData name="Steve Shellhammer" userId="0e71f22d-ee3e-49c0-82ff-dbc290af8082" providerId="ADAL" clId="{5AE2CC8C-54BD-4BD0-9392-2A265393AAE9}" dt="2021-04-21T23:44:44.150" v="4547" actId="47"/>
        <pc:sldMkLst>
          <pc:docMk/>
          <pc:sldMk cId="1677217986" sldId="502"/>
        </pc:sldMkLst>
        <pc:spChg chg="mod">
          <ac:chgData name="Steve Shellhammer" userId="0e71f22d-ee3e-49c0-82ff-dbc290af8082" providerId="ADAL" clId="{5AE2CC8C-54BD-4BD0-9392-2A265393AAE9}" dt="2021-04-21T23:38:28.640" v="3755" actId="404"/>
          <ac:spMkLst>
            <pc:docMk/>
            <pc:sldMk cId="1677217986" sldId="502"/>
            <ac:spMk id="2" creationId="{283EE06D-443A-415C-B0A8-C4BF254D3ABF}"/>
          </ac:spMkLst>
        </pc:spChg>
        <pc:spChg chg="mod">
          <ac:chgData name="Steve Shellhammer" userId="0e71f22d-ee3e-49c0-82ff-dbc290af8082" providerId="ADAL" clId="{5AE2CC8C-54BD-4BD0-9392-2A265393AAE9}" dt="2021-04-21T23:44:33.111" v="4546" actId="1076"/>
          <ac:spMkLst>
            <pc:docMk/>
            <pc:sldMk cId="1677217986" sldId="502"/>
            <ac:spMk id="3" creationId="{02C19FC9-5226-4726-86D4-E7697EC9E905}"/>
          </ac:spMkLst>
        </pc:spChg>
      </pc:sldChg>
      <pc:sldChg chg="delSp modSp new mod">
        <pc:chgData name="Steve Shellhammer" userId="0e71f22d-ee3e-49c0-82ff-dbc290af8082" providerId="ADAL" clId="{5AE2CC8C-54BD-4BD0-9392-2A265393AAE9}" dt="2021-04-21T23:45:18.572" v="4579" actId="403"/>
        <pc:sldMkLst>
          <pc:docMk/>
          <pc:sldMk cId="3594223674" sldId="502"/>
        </pc:sldMkLst>
        <pc:spChg chg="mod">
          <ac:chgData name="Steve Shellhammer" userId="0e71f22d-ee3e-49c0-82ff-dbc290af8082" providerId="ADAL" clId="{5AE2CC8C-54BD-4BD0-9392-2A265393AAE9}" dt="2021-04-21T23:45:18.572" v="4579" actId="403"/>
          <ac:spMkLst>
            <pc:docMk/>
            <pc:sldMk cId="3594223674" sldId="502"/>
            <ac:spMk id="2" creationId="{FBE98FF8-1EC0-4E68-8129-F461E79EE84F}"/>
          </ac:spMkLst>
        </pc:spChg>
        <pc:spChg chg="del">
          <ac:chgData name="Steve Shellhammer" userId="0e71f22d-ee3e-49c0-82ff-dbc290af8082" providerId="ADAL" clId="{5AE2CC8C-54BD-4BD0-9392-2A265393AAE9}" dt="2021-04-21T23:45:09.585" v="4576" actId="478"/>
          <ac:spMkLst>
            <pc:docMk/>
            <pc:sldMk cId="3594223674" sldId="502"/>
            <ac:spMk id="3" creationId="{532DF462-13F9-4CC9-AAF7-8CCD3558E6FA}"/>
          </ac:spMkLst>
        </pc:spChg>
      </pc:sldChg>
      <pc:sldChg chg="addSp delSp modSp new mod">
        <pc:chgData name="Steve Shellhammer" userId="0e71f22d-ee3e-49c0-82ff-dbc290af8082" providerId="ADAL" clId="{5AE2CC8C-54BD-4BD0-9392-2A265393AAE9}" dt="2021-04-22T00:08:13.112" v="4810" actId="478"/>
        <pc:sldMkLst>
          <pc:docMk/>
          <pc:sldMk cId="3104585391" sldId="503"/>
        </pc:sldMkLst>
        <pc:spChg chg="mod">
          <ac:chgData name="Steve Shellhammer" userId="0e71f22d-ee3e-49c0-82ff-dbc290af8082" providerId="ADAL" clId="{5AE2CC8C-54BD-4BD0-9392-2A265393AAE9}" dt="2021-04-21T23:50:17.976" v="4600" actId="14100"/>
          <ac:spMkLst>
            <pc:docMk/>
            <pc:sldMk cId="3104585391" sldId="503"/>
            <ac:spMk id="2" creationId="{8F54DBDA-043B-4381-87F0-6E90E8C6BE86}"/>
          </ac:spMkLst>
        </pc:spChg>
        <pc:spChg chg="del mod">
          <ac:chgData name="Steve Shellhammer" userId="0e71f22d-ee3e-49c0-82ff-dbc290af8082" providerId="ADAL" clId="{5AE2CC8C-54BD-4BD0-9392-2A265393AAE9}" dt="2021-04-22T00:08:09.186" v="4809" actId="478"/>
          <ac:spMkLst>
            <pc:docMk/>
            <pc:sldMk cId="3104585391" sldId="503"/>
            <ac:spMk id="3" creationId="{2C40415E-9D07-4AF3-9DE7-559537B3FFD1}"/>
          </ac:spMkLst>
        </pc:spChg>
        <pc:spChg chg="add del mod">
          <ac:chgData name="Steve Shellhammer" userId="0e71f22d-ee3e-49c0-82ff-dbc290af8082" providerId="ADAL" clId="{5AE2CC8C-54BD-4BD0-9392-2A265393AAE9}" dt="2021-04-22T00:08:13.112" v="4810" actId="478"/>
          <ac:spMkLst>
            <pc:docMk/>
            <pc:sldMk cId="3104585391" sldId="503"/>
            <ac:spMk id="10" creationId="{57A14326-F08F-4E48-A205-6736914D4EC2}"/>
          </ac:spMkLst>
        </pc:spChg>
        <pc:picChg chg="add mod">
          <ac:chgData name="Steve Shellhammer" userId="0e71f22d-ee3e-49c0-82ff-dbc290af8082" providerId="ADAL" clId="{5AE2CC8C-54BD-4BD0-9392-2A265393AAE9}" dt="2021-04-21T23:50:13.347" v="4599" actId="1076"/>
          <ac:picMkLst>
            <pc:docMk/>
            <pc:sldMk cId="3104585391" sldId="503"/>
            <ac:picMk id="8" creationId="{97A4F42C-2FE3-413C-BA2D-92CB091B9F9B}"/>
          </ac:picMkLst>
        </pc:picChg>
      </pc:sldChg>
      <pc:sldChg chg="addSp delSp modSp new mod">
        <pc:chgData name="Steve Shellhammer" userId="0e71f22d-ee3e-49c0-82ff-dbc290af8082" providerId="ADAL" clId="{5AE2CC8C-54BD-4BD0-9392-2A265393AAE9}" dt="2021-04-22T00:00:37.375" v="4656" actId="1035"/>
        <pc:sldMkLst>
          <pc:docMk/>
          <pc:sldMk cId="668802648" sldId="504"/>
        </pc:sldMkLst>
        <pc:spChg chg="mod">
          <ac:chgData name="Steve Shellhammer" userId="0e71f22d-ee3e-49c0-82ff-dbc290af8082" providerId="ADAL" clId="{5AE2CC8C-54BD-4BD0-9392-2A265393AAE9}" dt="2021-04-22T00:00:33.646" v="4655" actId="14100"/>
          <ac:spMkLst>
            <pc:docMk/>
            <pc:sldMk cId="668802648" sldId="504"/>
            <ac:spMk id="2" creationId="{25E7DE1C-152D-4B01-9064-FE57A0465216}"/>
          </ac:spMkLst>
        </pc:spChg>
        <pc:spChg chg="del mod">
          <ac:chgData name="Steve Shellhammer" userId="0e71f22d-ee3e-49c0-82ff-dbc290af8082" providerId="ADAL" clId="{5AE2CC8C-54BD-4BD0-9392-2A265393AAE9}" dt="2021-04-21T23:55:24.744" v="4619" actId="478"/>
          <ac:spMkLst>
            <pc:docMk/>
            <pc:sldMk cId="668802648" sldId="504"/>
            <ac:spMk id="3" creationId="{D200EC5C-BC31-4B98-BD32-C2AA7CD20DFE}"/>
          </ac:spMkLst>
        </pc:spChg>
        <pc:spChg chg="add del mod">
          <ac:chgData name="Steve Shellhammer" userId="0e71f22d-ee3e-49c0-82ff-dbc290af8082" providerId="ADAL" clId="{5AE2CC8C-54BD-4BD0-9392-2A265393AAE9}" dt="2021-04-21T23:55:27.924" v="4620" actId="478"/>
          <ac:spMkLst>
            <pc:docMk/>
            <pc:sldMk cId="668802648" sldId="504"/>
            <ac:spMk id="10" creationId="{369F3F4C-B88A-4E98-AFF7-F9732F8E1218}"/>
          </ac:spMkLst>
        </pc:spChg>
        <pc:picChg chg="add mod">
          <ac:chgData name="Steve Shellhammer" userId="0e71f22d-ee3e-49c0-82ff-dbc290af8082" providerId="ADAL" clId="{5AE2CC8C-54BD-4BD0-9392-2A265393AAE9}" dt="2021-04-22T00:00:37.375" v="4656" actId="1035"/>
          <ac:picMkLst>
            <pc:docMk/>
            <pc:sldMk cId="668802648" sldId="504"/>
            <ac:picMk id="8" creationId="{0596CB9B-9C88-44A6-8CA8-54F8163B3466}"/>
          </ac:picMkLst>
        </pc:picChg>
      </pc:sldChg>
      <pc:sldChg chg="addSp delSp modSp new mod">
        <pc:chgData name="Steve Shellhammer" userId="0e71f22d-ee3e-49c0-82ff-dbc290af8082" providerId="ADAL" clId="{5AE2CC8C-54BD-4BD0-9392-2A265393AAE9}" dt="2021-04-22T00:00:18.576" v="4648" actId="14100"/>
        <pc:sldMkLst>
          <pc:docMk/>
          <pc:sldMk cId="1824480865" sldId="505"/>
        </pc:sldMkLst>
        <pc:spChg chg="mod">
          <ac:chgData name="Steve Shellhammer" userId="0e71f22d-ee3e-49c0-82ff-dbc290af8082" providerId="ADAL" clId="{5AE2CC8C-54BD-4BD0-9392-2A265393AAE9}" dt="2021-04-22T00:00:18.576" v="4648" actId="14100"/>
          <ac:spMkLst>
            <pc:docMk/>
            <pc:sldMk cId="1824480865" sldId="505"/>
            <ac:spMk id="2" creationId="{CDA8E8D4-8E9B-406B-BAF2-884FCADCAF59}"/>
          </ac:spMkLst>
        </pc:spChg>
        <pc:spChg chg="del">
          <ac:chgData name="Steve Shellhammer" userId="0e71f22d-ee3e-49c0-82ff-dbc290af8082" providerId="ADAL" clId="{5AE2CC8C-54BD-4BD0-9392-2A265393AAE9}" dt="2021-04-21T23:56:10.420" v="4637" actId="478"/>
          <ac:spMkLst>
            <pc:docMk/>
            <pc:sldMk cId="1824480865" sldId="505"/>
            <ac:spMk id="3" creationId="{4830D021-166E-4DFE-825A-4E9555FE5D3B}"/>
          </ac:spMkLst>
        </pc:spChg>
        <pc:picChg chg="add mod">
          <ac:chgData name="Steve Shellhammer" userId="0e71f22d-ee3e-49c0-82ff-dbc290af8082" providerId="ADAL" clId="{5AE2CC8C-54BD-4BD0-9392-2A265393AAE9}" dt="2021-04-22T00:00:15.543" v="4647" actId="1076"/>
          <ac:picMkLst>
            <pc:docMk/>
            <pc:sldMk cId="1824480865" sldId="505"/>
            <ac:picMk id="8" creationId="{AAB318AE-D66A-4078-B568-4BE61CF218DC}"/>
          </ac:picMkLst>
        </pc:picChg>
      </pc:sldChg>
      <pc:sldChg chg="addSp delSp modSp new mod">
        <pc:chgData name="Steve Shellhammer" userId="0e71f22d-ee3e-49c0-82ff-dbc290af8082" providerId="ADAL" clId="{5AE2CC8C-54BD-4BD0-9392-2A265393AAE9}" dt="2021-04-26T23:57:39.962" v="5190" actId="1076"/>
        <pc:sldMkLst>
          <pc:docMk/>
          <pc:sldMk cId="3929891046" sldId="506"/>
        </pc:sldMkLst>
        <pc:spChg chg="mod">
          <ac:chgData name="Steve Shellhammer" userId="0e71f22d-ee3e-49c0-82ff-dbc290af8082" providerId="ADAL" clId="{5AE2CC8C-54BD-4BD0-9392-2A265393AAE9}" dt="2021-04-26T23:57:33.515" v="5187" actId="20577"/>
          <ac:spMkLst>
            <pc:docMk/>
            <pc:sldMk cId="3929891046" sldId="506"/>
            <ac:spMk id="2" creationId="{E9AC5550-D991-455D-B49F-5020D9261CF4}"/>
          </ac:spMkLst>
        </pc:spChg>
        <pc:spChg chg="del">
          <ac:chgData name="Steve Shellhammer" userId="0e71f22d-ee3e-49c0-82ff-dbc290af8082" providerId="ADAL" clId="{5AE2CC8C-54BD-4BD0-9392-2A265393AAE9}" dt="2021-04-26T23:57:36.566" v="5188" actId="478"/>
          <ac:spMkLst>
            <pc:docMk/>
            <pc:sldMk cId="3929891046" sldId="506"/>
            <ac:spMk id="3" creationId="{95B5799D-4929-4E73-ADD2-756FB80D1512}"/>
          </ac:spMkLst>
        </pc:spChg>
        <pc:graphicFrameChg chg="add mod">
          <ac:chgData name="Steve Shellhammer" userId="0e71f22d-ee3e-49c0-82ff-dbc290af8082" providerId="ADAL" clId="{5AE2CC8C-54BD-4BD0-9392-2A265393AAE9}" dt="2021-04-26T23:57:39.962" v="5190" actId="1076"/>
          <ac:graphicFrameMkLst>
            <pc:docMk/>
            <pc:sldMk cId="3929891046" sldId="506"/>
            <ac:graphicFrameMk id="7" creationId="{0A894D0C-AFC5-4F8F-9C44-D60DEE33340F}"/>
          </ac:graphicFrameMkLst>
        </pc:graphicFrameChg>
      </pc:sldChg>
    </pc:docChg>
  </pc:docChgLst>
  <pc:docChgLst>
    <pc:chgData name="Steve Shellhammer" userId="0e71f22d-ee3e-49c0-82ff-dbc290af8082" providerId="ADAL" clId="{00C9895E-1A4F-4142-9EDB-EB546B2E7B5E}"/>
    <pc:docChg chg="custSel addSld delSld modSld">
      <pc:chgData name="Steve Shellhammer" userId="0e71f22d-ee3e-49c0-82ff-dbc290af8082" providerId="ADAL" clId="{00C9895E-1A4F-4142-9EDB-EB546B2E7B5E}" dt="2021-10-25T23:42:39.748" v="2265" actId="20577"/>
      <pc:docMkLst>
        <pc:docMk/>
      </pc:docMkLst>
      <pc:sldChg chg="modSp mod">
        <pc:chgData name="Steve Shellhammer" userId="0e71f22d-ee3e-49c0-82ff-dbc290af8082" providerId="ADAL" clId="{00C9895E-1A4F-4142-9EDB-EB546B2E7B5E}" dt="2021-10-25T21:50:13.195" v="1305" actId="14734"/>
        <pc:sldMkLst>
          <pc:docMk/>
          <pc:sldMk cId="0" sldId="256"/>
        </pc:sldMkLst>
        <pc:spChg chg="mod">
          <ac:chgData name="Steve Shellhammer" userId="0e71f22d-ee3e-49c0-82ff-dbc290af8082" providerId="ADAL" clId="{00C9895E-1A4F-4142-9EDB-EB546B2E7B5E}" dt="2021-10-25T18:56:57.835" v="25" actId="20577"/>
          <ac:spMkLst>
            <pc:docMk/>
            <pc:sldMk cId="0" sldId="256"/>
            <ac:spMk id="3073" creationId="{00000000-0000-0000-0000-000000000000}"/>
          </ac:spMkLst>
        </pc:spChg>
        <pc:spChg chg="mod">
          <ac:chgData name="Steve Shellhammer" userId="0e71f22d-ee3e-49c0-82ff-dbc290af8082" providerId="ADAL" clId="{00C9895E-1A4F-4142-9EDB-EB546B2E7B5E}" dt="2021-10-25T18:57:01.388" v="29" actId="20577"/>
          <ac:spMkLst>
            <pc:docMk/>
            <pc:sldMk cId="0" sldId="256"/>
            <ac:spMk id="3074" creationId="{00000000-0000-0000-0000-000000000000}"/>
          </ac:spMkLst>
        </pc:spChg>
        <pc:graphicFrameChg chg="modGraphic">
          <ac:chgData name="Steve Shellhammer" userId="0e71f22d-ee3e-49c0-82ff-dbc290af8082" providerId="ADAL" clId="{00C9895E-1A4F-4142-9EDB-EB546B2E7B5E}" dt="2021-10-25T21:50:13.195" v="1305" actId="14734"/>
          <ac:graphicFrameMkLst>
            <pc:docMk/>
            <pc:sldMk cId="0" sldId="256"/>
            <ac:graphicFrameMk id="10" creationId="{56BFF8FC-15E6-4208-9DB8-296FB6B5AC3E}"/>
          </ac:graphicFrameMkLst>
        </pc:graphicFrameChg>
      </pc:sldChg>
      <pc:sldChg chg="del">
        <pc:chgData name="Steve Shellhammer" userId="0e71f22d-ee3e-49c0-82ff-dbc290af8082" providerId="ADAL" clId="{00C9895E-1A4F-4142-9EDB-EB546B2E7B5E}" dt="2021-10-25T23:36:57.734" v="1829" actId="47"/>
        <pc:sldMkLst>
          <pc:docMk/>
          <pc:sldMk cId="3498791066" sldId="545"/>
        </pc:sldMkLst>
      </pc:sldChg>
      <pc:sldChg chg="modSp new mod">
        <pc:chgData name="Steve Shellhammer" userId="0e71f22d-ee3e-49c0-82ff-dbc290af8082" providerId="ADAL" clId="{00C9895E-1A4F-4142-9EDB-EB546B2E7B5E}" dt="2021-10-25T23:42:39.748" v="2265" actId="20577"/>
        <pc:sldMkLst>
          <pc:docMk/>
          <pc:sldMk cId="2930705681" sldId="548"/>
        </pc:sldMkLst>
        <pc:spChg chg="mod">
          <ac:chgData name="Steve Shellhammer" userId="0e71f22d-ee3e-49c0-82ff-dbc290af8082" providerId="ADAL" clId="{00C9895E-1A4F-4142-9EDB-EB546B2E7B5E}" dt="2021-10-25T18:58:29.618" v="170" actId="313"/>
          <ac:spMkLst>
            <pc:docMk/>
            <pc:sldMk cId="2930705681" sldId="548"/>
            <ac:spMk id="2" creationId="{D6842561-D714-4C94-934C-EB9546F14E9E}"/>
          </ac:spMkLst>
        </pc:spChg>
        <pc:spChg chg="mod">
          <ac:chgData name="Steve Shellhammer" userId="0e71f22d-ee3e-49c0-82ff-dbc290af8082" providerId="ADAL" clId="{00C9895E-1A4F-4142-9EDB-EB546B2E7B5E}" dt="2021-10-25T23:42:39.748" v="2265" actId="20577"/>
          <ac:spMkLst>
            <pc:docMk/>
            <pc:sldMk cId="2930705681" sldId="548"/>
            <ac:spMk id="3" creationId="{82D63D66-E0E9-422D-8EFD-99CAC0548C61}"/>
          </ac:spMkLst>
        </pc:spChg>
      </pc:sldChg>
      <pc:sldChg chg="modSp new mod">
        <pc:chgData name="Steve Shellhammer" userId="0e71f22d-ee3e-49c0-82ff-dbc290af8082" providerId="ADAL" clId="{00C9895E-1A4F-4142-9EDB-EB546B2E7B5E}" dt="2021-10-25T19:03:49.085" v="314" actId="313"/>
        <pc:sldMkLst>
          <pc:docMk/>
          <pc:sldMk cId="1684751992" sldId="549"/>
        </pc:sldMkLst>
        <pc:spChg chg="mod">
          <ac:chgData name="Steve Shellhammer" userId="0e71f22d-ee3e-49c0-82ff-dbc290af8082" providerId="ADAL" clId="{00C9895E-1A4F-4142-9EDB-EB546B2E7B5E}" dt="2021-10-25T18:58:49.180" v="193" actId="20577"/>
          <ac:spMkLst>
            <pc:docMk/>
            <pc:sldMk cId="1684751992" sldId="549"/>
            <ac:spMk id="2" creationId="{D4D734A5-A41C-4A23-AA5D-D06F2050EA60}"/>
          </ac:spMkLst>
        </pc:spChg>
        <pc:spChg chg="mod">
          <ac:chgData name="Steve Shellhammer" userId="0e71f22d-ee3e-49c0-82ff-dbc290af8082" providerId="ADAL" clId="{00C9895E-1A4F-4142-9EDB-EB546B2E7B5E}" dt="2021-10-25T19:03:49.085" v="314" actId="313"/>
          <ac:spMkLst>
            <pc:docMk/>
            <pc:sldMk cId="1684751992" sldId="549"/>
            <ac:spMk id="3" creationId="{A2621A20-BBC8-4FF7-B64A-9A63E1A263A1}"/>
          </ac:spMkLst>
        </pc:spChg>
      </pc:sldChg>
      <pc:sldChg chg="addSp modSp new mod">
        <pc:chgData name="Steve Shellhammer" userId="0e71f22d-ee3e-49c0-82ff-dbc290af8082" providerId="ADAL" clId="{00C9895E-1A4F-4142-9EDB-EB546B2E7B5E}" dt="2021-10-25T20:48:55.859" v="1091" actId="14100"/>
        <pc:sldMkLst>
          <pc:docMk/>
          <pc:sldMk cId="3371991456" sldId="550"/>
        </pc:sldMkLst>
        <pc:spChg chg="mod">
          <ac:chgData name="Steve Shellhammer" userId="0e71f22d-ee3e-49c0-82ff-dbc290af8082" providerId="ADAL" clId="{00C9895E-1A4F-4142-9EDB-EB546B2E7B5E}" dt="2021-10-25T20:46:47.694" v="926" actId="14100"/>
          <ac:spMkLst>
            <pc:docMk/>
            <pc:sldMk cId="3371991456" sldId="550"/>
            <ac:spMk id="2" creationId="{5945155D-4148-4CA0-8F09-6493DEF9852C}"/>
          </ac:spMkLst>
        </pc:spChg>
        <pc:spChg chg="mod">
          <ac:chgData name="Steve Shellhammer" userId="0e71f22d-ee3e-49c0-82ff-dbc290af8082" providerId="ADAL" clId="{00C9895E-1A4F-4142-9EDB-EB546B2E7B5E}" dt="2021-10-25T20:47:26.345" v="935" actId="1076"/>
          <ac:spMkLst>
            <pc:docMk/>
            <pc:sldMk cId="3371991456" sldId="550"/>
            <ac:spMk id="3" creationId="{126EDEB5-FEED-4625-AB24-960870EFEF5F}"/>
          </ac:spMkLst>
        </pc:spChg>
        <pc:spChg chg="add mod">
          <ac:chgData name="Steve Shellhammer" userId="0e71f22d-ee3e-49c0-82ff-dbc290af8082" providerId="ADAL" clId="{00C9895E-1A4F-4142-9EDB-EB546B2E7B5E}" dt="2021-10-25T20:48:55.859" v="1091" actId="14100"/>
          <ac:spMkLst>
            <pc:docMk/>
            <pc:sldMk cId="3371991456" sldId="550"/>
            <ac:spMk id="9" creationId="{D8AEDE15-304A-48F9-B0E1-834A681148D7}"/>
          </ac:spMkLst>
        </pc:spChg>
        <pc:picChg chg="add mod">
          <ac:chgData name="Steve Shellhammer" userId="0e71f22d-ee3e-49c0-82ff-dbc290af8082" providerId="ADAL" clId="{00C9895E-1A4F-4142-9EDB-EB546B2E7B5E}" dt="2021-10-25T20:48:49.064" v="1089" actId="1076"/>
          <ac:picMkLst>
            <pc:docMk/>
            <pc:sldMk cId="3371991456" sldId="550"/>
            <ac:picMk id="8" creationId="{C7C0B986-1CE0-489B-9B0E-77F4D57603D3}"/>
          </ac:picMkLst>
        </pc:picChg>
      </pc:sldChg>
      <pc:sldChg chg="addSp modSp new mod">
        <pc:chgData name="Steve Shellhammer" userId="0e71f22d-ee3e-49c0-82ff-dbc290af8082" providerId="ADAL" clId="{00C9895E-1A4F-4142-9EDB-EB546B2E7B5E}" dt="2021-10-25T20:53:58.938" v="1302" actId="1076"/>
        <pc:sldMkLst>
          <pc:docMk/>
          <pc:sldMk cId="1883888431" sldId="551"/>
        </pc:sldMkLst>
        <pc:spChg chg="mod">
          <ac:chgData name="Steve Shellhammer" userId="0e71f22d-ee3e-49c0-82ff-dbc290af8082" providerId="ADAL" clId="{00C9895E-1A4F-4142-9EDB-EB546B2E7B5E}" dt="2021-10-25T20:49:42.955" v="1115" actId="1076"/>
          <ac:spMkLst>
            <pc:docMk/>
            <pc:sldMk cId="1883888431" sldId="551"/>
            <ac:spMk id="2" creationId="{53ECD331-1363-423C-A78E-1064EDF1D78D}"/>
          </ac:spMkLst>
        </pc:spChg>
        <pc:spChg chg="mod">
          <ac:chgData name="Steve Shellhammer" userId="0e71f22d-ee3e-49c0-82ff-dbc290af8082" providerId="ADAL" clId="{00C9895E-1A4F-4142-9EDB-EB546B2E7B5E}" dt="2021-10-25T20:53:13.689" v="1300" actId="14100"/>
          <ac:spMkLst>
            <pc:docMk/>
            <pc:sldMk cId="1883888431" sldId="551"/>
            <ac:spMk id="3" creationId="{92546C50-A27B-47EF-8E7E-BA4873773A24}"/>
          </ac:spMkLst>
        </pc:spChg>
        <pc:picChg chg="add mod">
          <ac:chgData name="Steve Shellhammer" userId="0e71f22d-ee3e-49c0-82ff-dbc290af8082" providerId="ADAL" clId="{00C9895E-1A4F-4142-9EDB-EB546B2E7B5E}" dt="2021-10-25T20:53:58.938" v="1302" actId="1076"/>
          <ac:picMkLst>
            <pc:docMk/>
            <pc:sldMk cId="1883888431" sldId="551"/>
            <ac:picMk id="8" creationId="{B0740F2C-BEA1-410A-BE38-838EB19D163A}"/>
          </ac:picMkLst>
        </pc:picChg>
      </pc:sldChg>
      <pc:sldChg chg="addSp modSp new mod">
        <pc:chgData name="Steve Shellhammer" userId="0e71f22d-ee3e-49c0-82ff-dbc290af8082" providerId="ADAL" clId="{00C9895E-1A4F-4142-9EDB-EB546B2E7B5E}" dt="2021-10-25T23:40:29.465" v="2039" actId="403"/>
        <pc:sldMkLst>
          <pc:docMk/>
          <pc:sldMk cId="2033410224" sldId="552"/>
        </pc:sldMkLst>
        <pc:spChg chg="mod">
          <ac:chgData name="Steve Shellhammer" userId="0e71f22d-ee3e-49c0-82ff-dbc290af8082" providerId="ADAL" clId="{00C9895E-1A4F-4142-9EDB-EB546B2E7B5E}" dt="2021-10-25T23:35:26.292" v="1777" actId="1076"/>
          <ac:spMkLst>
            <pc:docMk/>
            <pc:sldMk cId="2033410224" sldId="552"/>
            <ac:spMk id="2" creationId="{CA7BD517-901D-4B05-8D19-6415689838B3}"/>
          </ac:spMkLst>
        </pc:spChg>
        <pc:spChg chg="mod">
          <ac:chgData name="Steve Shellhammer" userId="0e71f22d-ee3e-49c0-82ff-dbc290af8082" providerId="ADAL" clId="{00C9895E-1A4F-4142-9EDB-EB546B2E7B5E}" dt="2021-10-25T23:35:30.800" v="1778" actId="255"/>
          <ac:spMkLst>
            <pc:docMk/>
            <pc:sldMk cId="2033410224" sldId="552"/>
            <ac:spMk id="3" creationId="{5753F8A4-7099-4FBB-A0F1-373FB5B17DC5}"/>
          </ac:spMkLst>
        </pc:spChg>
        <pc:graphicFrameChg chg="add mod modGraphic">
          <ac:chgData name="Steve Shellhammer" userId="0e71f22d-ee3e-49c0-82ff-dbc290af8082" providerId="ADAL" clId="{00C9895E-1A4F-4142-9EDB-EB546B2E7B5E}" dt="2021-10-25T23:40:29.465" v="2039" actId="403"/>
          <ac:graphicFrameMkLst>
            <pc:docMk/>
            <pc:sldMk cId="2033410224" sldId="552"/>
            <ac:graphicFrameMk id="7" creationId="{3670FE3A-B938-451C-89B9-19DA1D44C3D0}"/>
          </ac:graphicFrameMkLst>
        </pc:graphicFrameChg>
      </pc:sldChg>
      <pc:sldChg chg="delSp modSp new mod">
        <pc:chgData name="Steve Shellhammer" userId="0e71f22d-ee3e-49c0-82ff-dbc290af8082" providerId="ADAL" clId="{00C9895E-1A4F-4142-9EDB-EB546B2E7B5E}" dt="2021-10-25T23:36:24.612" v="1828" actId="403"/>
        <pc:sldMkLst>
          <pc:docMk/>
          <pc:sldMk cId="1908705316" sldId="553"/>
        </pc:sldMkLst>
        <pc:spChg chg="mod">
          <ac:chgData name="Steve Shellhammer" userId="0e71f22d-ee3e-49c0-82ff-dbc290af8082" providerId="ADAL" clId="{00C9895E-1A4F-4142-9EDB-EB546B2E7B5E}" dt="2021-10-25T23:36:24.612" v="1828" actId="403"/>
          <ac:spMkLst>
            <pc:docMk/>
            <pc:sldMk cId="1908705316" sldId="553"/>
            <ac:spMk id="2" creationId="{0613BB0B-1E92-471B-934C-35547A8671FB}"/>
          </ac:spMkLst>
        </pc:spChg>
        <pc:spChg chg="del">
          <ac:chgData name="Steve Shellhammer" userId="0e71f22d-ee3e-49c0-82ff-dbc290af8082" providerId="ADAL" clId="{00C9895E-1A4F-4142-9EDB-EB546B2E7B5E}" dt="2021-10-25T23:36:11.203" v="1824" actId="478"/>
          <ac:spMkLst>
            <pc:docMk/>
            <pc:sldMk cId="1908705316" sldId="553"/>
            <ac:spMk id="3" creationId="{EB2911F4-8BC7-4120-A993-8E1348FB07E8}"/>
          </ac:spMkLst>
        </pc:spChg>
      </pc:sldChg>
      <pc:sldChg chg="addSp delSp modSp new del mod">
        <pc:chgData name="Steve Shellhammer" userId="0e71f22d-ee3e-49c0-82ff-dbc290af8082" providerId="ADAL" clId="{00C9895E-1A4F-4142-9EDB-EB546B2E7B5E}" dt="2021-10-25T23:35:44.832" v="1780" actId="47"/>
        <pc:sldMkLst>
          <pc:docMk/>
          <pc:sldMk cId="2673124950" sldId="553"/>
        </pc:sldMkLst>
        <pc:spChg chg="del">
          <ac:chgData name="Steve Shellhammer" userId="0e71f22d-ee3e-49c0-82ff-dbc290af8082" providerId="ADAL" clId="{00C9895E-1A4F-4142-9EDB-EB546B2E7B5E}" dt="2021-10-25T23:31:52.983" v="1624" actId="3680"/>
          <ac:spMkLst>
            <pc:docMk/>
            <pc:sldMk cId="2673124950" sldId="553"/>
            <ac:spMk id="3" creationId="{118F2417-98A8-47BB-8DED-B036C7D437EC}"/>
          </ac:spMkLst>
        </pc:spChg>
        <pc:graphicFrameChg chg="add mod ord modGraphic">
          <ac:chgData name="Steve Shellhammer" userId="0e71f22d-ee3e-49c0-82ff-dbc290af8082" providerId="ADAL" clId="{00C9895E-1A4F-4142-9EDB-EB546B2E7B5E}" dt="2021-10-25T23:35:08.627" v="1774" actId="20577"/>
          <ac:graphicFrameMkLst>
            <pc:docMk/>
            <pc:sldMk cId="2673124950" sldId="553"/>
            <ac:graphicFrameMk id="7" creationId="{8F7722A7-84C2-4B1F-92E4-896B7EF7A0FE}"/>
          </ac:graphicFrameMkLst>
        </pc:graphicFrameChg>
      </pc:sldChg>
      <pc:sldChg chg="modSp new mod">
        <pc:chgData name="Steve Shellhammer" userId="0e71f22d-ee3e-49c0-82ff-dbc290af8082" providerId="ADAL" clId="{00C9895E-1A4F-4142-9EDB-EB546B2E7B5E}" dt="2021-10-25T23:39:07.560" v="1932" actId="20577"/>
        <pc:sldMkLst>
          <pc:docMk/>
          <pc:sldMk cId="2916031353" sldId="554"/>
        </pc:sldMkLst>
        <pc:spChg chg="mod">
          <ac:chgData name="Steve Shellhammer" userId="0e71f22d-ee3e-49c0-82ff-dbc290af8082" providerId="ADAL" clId="{00C9895E-1A4F-4142-9EDB-EB546B2E7B5E}" dt="2021-10-25T23:37:25.843" v="1845" actId="20577"/>
          <ac:spMkLst>
            <pc:docMk/>
            <pc:sldMk cId="2916031353" sldId="554"/>
            <ac:spMk id="2" creationId="{7C31E95B-EE66-4035-94E3-BD53949F53D5}"/>
          </ac:spMkLst>
        </pc:spChg>
        <pc:spChg chg="mod">
          <ac:chgData name="Steve Shellhammer" userId="0e71f22d-ee3e-49c0-82ff-dbc290af8082" providerId="ADAL" clId="{00C9895E-1A4F-4142-9EDB-EB546B2E7B5E}" dt="2021-10-25T23:39:07.560" v="1932" actId="20577"/>
          <ac:spMkLst>
            <pc:docMk/>
            <pc:sldMk cId="2916031353" sldId="554"/>
            <ac:spMk id="3" creationId="{2B732B91-4643-4F71-AFE3-E7F862E1C21F}"/>
          </ac:spMkLst>
        </pc:spChg>
      </pc:sldChg>
      <pc:sldChg chg="addSp modSp add mod">
        <pc:chgData name="Steve Shellhammer" userId="0e71f22d-ee3e-49c0-82ff-dbc290af8082" providerId="ADAL" clId="{00C9895E-1A4F-4142-9EDB-EB546B2E7B5E}" dt="2021-10-25T23:40:46.019" v="2041" actId="1076"/>
        <pc:sldMkLst>
          <pc:docMk/>
          <pc:sldMk cId="2555676226" sldId="555"/>
        </pc:sldMkLst>
        <pc:spChg chg="mod">
          <ac:chgData name="Steve Shellhammer" userId="0e71f22d-ee3e-49c0-82ff-dbc290af8082" providerId="ADAL" clId="{00C9895E-1A4F-4142-9EDB-EB546B2E7B5E}" dt="2021-10-25T23:40:20.825" v="2038" actId="14100"/>
          <ac:spMkLst>
            <pc:docMk/>
            <pc:sldMk cId="2555676226" sldId="555"/>
            <ac:spMk id="2" creationId="{7C31E95B-EE66-4035-94E3-BD53949F53D5}"/>
          </ac:spMkLst>
        </pc:spChg>
        <pc:spChg chg="mod">
          <ac:chgData name="Steve Shellhammer" userId="0e71f22d-ee3e-49c0-82ff-dbc290af8082" providerId="ADAL" clId="{00C9895E-1A4F-4142-9EDB-EB546B2E7B5E}" dt="2021-10-25T23:40:18.193" v="2037" actId="1076"/>
          <ac:spMkLst>
            <pc:docMk/>
            <pc:sldMk cId="2555676226" sldId="555"/>
            <ac:spMk id="3" creationId="{2B732B91-4643-4F71-AFE3-E7F862E1C21F}"/>
          </ac:spMkLst>
        </pc:spChg>
        <pc:graphicFrameChg chg="add mod">
          <ac:chgData name="Steve Shellhammer" userId="0e71f22d-ee3e-49c0-82ff-dbc290af8082" providerId="ADAL" clId="{00C9895E-1A4F-4142-9EDB-EB546B2E7B5E}" dt="2021-10-25T23:40:46.019" v="2041" actId="1076"/>
          <ac:graphicFrameMkLst>
            <pc:docMk/>
            <pc:sldMk cId="2555676226" sldId="555"/>
            <ac:graphicFrameMk id="7" creationId="{F87FAF33-1A01-4FDD-B5E8-D6542D0B9EAA}"/>
          </ac:graphicFrameMkLst>
        </pc:graphicFrameChg>
      </pc:sldChg>
    </pc:docChg>
  </pc:docChgLst>
  <pc:docChgLst>
    <pc:chgData name="Steve Shellhammer" userId="0e71f22d-ee3e-49c0-82ff-dbc290af8082" providerId="ADAL" clId="{4BEF9BDC-F032-4DC8-AE08-8E871FDFC973}"/>
    <pc:docChg chg="custSel addSld delSld modSld">
      <pc:chgData name="Steve Shellhammer" userId="0e71f22d-ee3e-49c0-82ff-dbc290af8082" providerId="ADAL" clId="{4BEF9BDC-F032-4DC8-AE08-8E871FDFC973}" dt="2021-12-15T19:19:26.696" v="931" actId="14100"/>
      <pc:docMkLst>
        <pc:docMk/>
      </pc:docMkLst>
      <pc:sldChg chg="modSp mod">
        <pc:chgData name="Steve Shellhammer" userId="0e71f22d-ee3e-49c0-82ff-dbc290af8082" providerId="ADAL" clId="{4BEF9BDC-F032-4DC8-AE08-8E871FDFC973}" dt="2021-12-15T19:05:34.236" v="55" actId="20577"/>
        <pc:sldMkLst>
          <pc:docMk/>
          <pc:sldMk cId="0" sldId="256"/>
        </pc:sldMkLst>
        <pc:spChg chg="mod">
          <ac:chgData name="Steve Shellhammer" userId="0e71f22d-ee3e-49c0-82ff-dbc290af8082" providerId="ADAL" clId="{4BEF9BDC-F032-4DC8-AE08-8E871FDFC973}" dt="2021-12-15T19:05:34.236" v="55" actId="20577"/>
          <ac:spMkLst>
            <pc:docMk/>
            <pc:sldMk cId="0" sldId="256"/>
            <ac:spMk id="3073" creationId="{00000000-0000-0000-0000-000000000000}"/>
          </ac:spMkLst>
        </pc:spChg>
      </pc:sldChg>
      <pc:sldChg chg="addSp delSp modSp new mod">
        <pc:chgData name="Steve Shellhammer" userId="0e71f22d-ee3e-49c0-82ff-dbc290af8082" providerId="ADAL" clId="{4BEF9BDC-F032-4DC8-AE08-8E871FDFC973}" dt="2021-12-15T19:19:26.696" v="931" actId="14100"/>
        <pc:sldMkLst>
          <pc:docMk/>
          <pc:sldMk cId="1818284453" sldId="257"/>
        </pc:sldMkLst>
        <pc:spChg chg="mod">
          <ac:chgData name="Steve Shellhammer" userId="0e71f22d-ee3e-49c0-82ff-dbc290af8082" providerId="ADAL" clId="{4BEF9BDC-F032-4DC8-AE08-8E871FDFC973}" dt="2021-12-15T19:19:26.696" v="931" actId="14100"/>
          <ac:spMkLst>
            <pc:docMk/>
            <pc:sldMk cId="1818284453" sldId="257"/>
            <ac:spMk id="2" creationId="{64533BB7-FAFB-4FC3-981D-0A6567FBDDEE}"/>
          </ac:spMkLst>
        </pc:spChg>
        <pc:spChg chg="del">
          <ac:chgData name="Steve Shellhammer" userId="0e71f22d-ee3e-49c0-82ff-dbc290af8082" providerId="ADAL" clId="{4BEF9BDC-F032-4DC8-AE08-8E871FDFC973}" dt="2021-12-15T19:06:29.025" v="61" actId="3680"/>
          <ac:spMkLst>
            <pc:docMk/>
            <pc:sldMk cId="1818284453" sldId="257"/>
            <ac:spMk id="3" creationId="{84F7E4C1-CD31-446F-9902-0E9A593706E9}"/>
          </ac:spMkLst>
        </pc:spChg>
        <pc:graphicFrameChg chg="add mod ord modGraphic">
          <ac:chgData name="Steve Shellhammer" userId="0e71f22d-ee3e-49c0-82ff-dbc290af8082" providerId="ADAL" clId="{4BEF9BDC-F032-4DC8-AE08-8E871FDFC973}" dt="2021-12-15T19:19:15.702" v="930" actId="20577"/>
          <ac:graphicFrameMkLst>
            <pc:docMk/>
            <pc:sldMk cId="1818284453" sldId="257"/>
            <ac:graphicFrameMk id="7" creationId="{A42A355E-236F-460F-83F1-4F072CA8B84A}"/>
          </ac:graphicFrameMkLst>
        </pc:graphicFrameChg>
      </pc:sldChg>
      <pc:sldChg chg="del">
        <pc:chgData name="Steve Shellhammer" userId="0e71f22d-ee3e-49c0-82ff-dbc290af8082" providerId="ADAL" clId="{4BEF9BDC-F032-4DC8-AE08-8E871FDFC973}" dt="2021-12-15T19:05:45.421" v="56" actId="47"/>
        <pc:sldMkLst>
          <pc:docMk/>
          <pc:sldMk cId="892837641" sldId="261"/>
        </pc:sldMkLst>
      </pc:sldChg>
      <pc:sldChg chg="del">
        <pc:chgData name="Steve Shellhammer" userId="0e71f22d-ee3e-49c0-82ff-dbc290af8082" providerId="ADAL" clId="{4BEF9BDC-F032-4DC8-AE08-8E871FDFC973}" dt="2021-12-15T19:05:45.421" v="56" actId="47"/>
        <pc:sldMkLst>
          <pc:docMk/>
          <pc:sldMk cId="1059277879" sldId="262"/>
        </pc:sldMkLst>
      </pc:sldChg>
      <pc:sldChg chg="del">
        <pc:chgData name="Steve Shellhammer" userId="0e71f22d-ee3e-49c0-82ff-dbc290af8082" providerId="ADAL" clId="{4BEF9BDC-F032-4DC8-AE08-8E871FDFC973}" dt="2021-12-15T19:05:45.421" v="56" actId="47"/>
        <pc:sldMkLst>
          <pc:docMk/>
          <pc:sldMk cId="1245981238" sldId="263"/>
        </pc:sldMkLst>
      </pc:sldChg>
      <pc:sldChg chg="del">
        <pc:chgData name="Steve Shellhammer" userId="0e71f22d-ee3e-49c0-82ff-dbc290af8082" providerId="ADAL" clId="{4BEF9BDC-F032-4DC8-AE08-8E871FDFC973}" dt="2021-12-15T19:05:45.421" v="56" actId="47"/>
        <pc:sldMkLst>
          <pc:docMk/>
          <pc:sldMk cId="3397110943" sldId="264"/>
        </pc:sldMkLst>
      </pc:sldChg>
      <pc:sldChg chg="del">
        <pc:chgData name="Steve Shellhammer" userId="0e71f22d-ee3e-49c0-82ff-dbc290af8082" providerId="ADAL" clId="{4BEF9BDC-F032-4DC8-AE08-8E871FDFC973}" dt="2021-12-15T19:05:45.421" v="56" actId="47"/>
        <pc:sldMkLst>
          <pc:docMk/>
          <pc:sldMk cId="1637956651" sldId="265"/>
        </pc:sldMkLst>
      </pc:sldChg>
      <pc:sldChg chg="del">
        <pc:chgData name="Steve Shellhammer" userId="0e71f22d-ee3e-49c0-82ff-dbc290af8082" providerId="ADAL" clId="{4BEF9BDC-F032-4DC8-AE08-8E871FDFC973}" dt="2021-12-15T19:05:45.421" v="56" actId="47"/>
        <pc:sldMkLst>
          <pc:docMk/>
          <pc:sldMk cId="32380300" sldId="266"/>
        </pc:sldMkLst>
      </pc:sldChg>
      <pc:sldChg chg="del">
        <pc:chgData name="Steve Shellhammer" userId="0e71f22d-ee3e-49c0-82ff-dbc290af8082" providerId="ADAL" clId="{4BEF9BDC-F032-4DC8-AE08-8E871FDFC973}" dt="2021-12-15T19:05:45.421" v="56" actId="47"/>
        <pc:sldMkLst>
          <pc:docMk/>
          <pc:sldMk cId="3040133334" sldId="267"/>
        </pc:sldMkLst>
      </pc:sldChg>
    </pc:docChg>
  </pc:docChgLst>
  <pc:docChgLst>
    <pc:chgData name="Steve Shellhammer" userId="0e71f22d-ee3e-49c0-82ff-dbc290af8082" providerId="ADAL" clId="{FED57FB5-8C7C-49AB-AB3C-29110B5CDCC3}"/>
    <pc:docChg chg="custSel addSld delSld modSld">
      <pc:chgData name="Steve Shellhammer" userId="0e71f22d-ee3e-49c0-82ff-dbc290af8082" providerId="ADAL" clId="{FED57FB5-8C7C-49AB-AB3C-29110B5CDCC3}" dt="2020-12-14T21:11:40.671" v="438" actId="20577"/>
      <pc:docMkLst>
        <pc:docMk/>
      </pc:docMkLst>
      <pc:sldChg chg="modSp mod">
        <pc:chgData name="Steve Shellhammer" userId="0e71f22d-ee3e-49c0-82ff-dbc290af8082" providerId="ADAL" clId="{FED57FB5-8C7C-49AB-AB3C-29110B5CDCC3}" dt="2020-12-14T21:04:40.939" v="18" actId="403"/>
        <pc:sldMkLst>
          <pc:docMk/>
          <pc:sldMk cId="0" sldId="256"/>
        </pc:sldMkLst>
        <pc:spChg chg="mod">
          <ac:chgData name="Steve Shellhammer" userId="0e71f22d-ee3e-49c0-82ff-dbc290af8082" providerId="ADAL" clId="{FED57FB5-8C7C-49AB-AB3C-29110B5CDCC3}" dt="2020-12-14T21:04:40.939" v="18" actId="403"/>
          <ac:spMkLst>
            <pc:docMk/>
            <pc:sldMk cId="0" sldId="256"/>
            <ac:spMk id="3073" creationId="{00000000-0000-0000-0000-000000000000}"/>
          </ac:spMkLst>
        </pc:spChg>
        <pc:spChg chg="mod">
          <ac:chgData name="Steve Shellhammer" userId="0e71f22d-ee3e-49c0-82ff-dbc290af8082" providerId="ADAL" clId="{FED57FB5-8C7C-49AB-AB3C-29110B5CDCC3}" dt="2020-12-14T21:04:16.602" v="5" actId="20577"/>
          <ac:spMkLst>
            <pc:docMk/>
            <pc:sldMk cId="0" sldId="256"/>
            <ac:spMk id="3074" creationId="{00000000-0000-0000-0000-000000000000}"/>
          </ac:spMkLst>
        </pc:spChg>
        <pc:graphicFrameChg chg="modGraphic">
          <ac:chgData name="Steve Shellhammer" userId="0e71f22d-ee3e-49c0-82ff-dbc290af8082" providerId="ADAL" clId="{FED57FB5-8C7C-49AB-AB3C-29110B5CDCC3}" dt="2020-12-14T21:04:13.203" v="1" actId="6549"/>
          <ac:graphicFrameMkLst>
            <pc:docMk/>
            <pc:sldMk cId="0" sldId="256"/>
            <ac:graphicFrameMk id="10" creationId="{56BFF8FC-15E6-4208-9DB8-296FB6B5AC3E}"/>
          </ac:graphicFrameMkLst>
        </pc:graphicFrameChg>
      </pc:sldChg>
      <pc:sldChg chg="del">
        <pc:chgData name="Steve Shellhammer" userId="0e71f22d-ee3e-49c0-82ff-dbc290af8082" providerId="ADAL" clId="{FED57FB5-8C7C-49AB-AB3C-29110B5CDCC3}" dt="2020-12-14T21:06:00.386" v="92" actId="47"/>
        <pc:sldMkLst>
          <pc:docMk/>
          <pc:sldMk cId="1632125" sldId="479"/>
        </pc:sldMkLst>
      </pc:sldChg>
      <pc:sldChg chg="modSp mod">
        <pc:chgData name="Steve Shellhammer" userId="0e71f22d-ee3e-49c0-82ff-dbc290af8082" providerId="ADAL" clId="{FED57FB5-8C7C-49AB-AB3C-29110B5CDCC3}" dt="2020-12-14T21:05:42.521" v="91" actId="313"/>
        <pc:sldMkLst>
          <pc:docMk/>
          <pc:sldMk cId="3653012693" sldId="480"/>
        </pc:sldMkLst>
        <pc:spChg chg="mod">
          <ac:chgData name="Steve Shellhammer" userId="0e71f22d-ee3e-49c0-82ff-dbc290af8082" providerId="ADAL" clId="{FED57FB5-8C7C-49AB-AB3C-29110B5CDCC3}" dt="2020-12-14T21:05:42.521" v="91" actId="313"/>
          <ac:spMkLst>
            <pc:docMk/>
            <pc:sldMk cId="3653012693" sldId="480"/>
            <ac:spMk id="3" creationId="{A7C6948E-3D02-428A-822A-3CA13F46104E}"/>
          </ac:spMkLst>
        </pc:spChg>
      </pc:sldChg>
      <pc:sldChg chg="modSp new mod">
        <pc:chgData name="Steve Shellhammer" userId="0e71f22d-ee3e-49c0-82ff-dbc290af8082" providerId="ADAL" clId="{FED57FB5-8C7C-49AB-AB3C-29110B5CDCC3}" dt="2020-12-14T21:11:40.671" v="438" actId="20577"/>
        <pc:sldMkLst>
          <pc:docMk/>
          <pc:sldMk cId="1836874408" sldId="481"/>
        </pc:sldMkLst>
        <pc:spChg chg="mod">
          <ac:chgData name="Steve Shellhammer" userId="0e71f22d-ee3e-49c0-82ff-dbc290af8082" providerId="ADAL" clId="{FED57FB5-8C7C-49AB-AB3C-29110B5CDCC3}" dt="2020-12-14T21:08:17.265" v="121" actId="20577"/>
          <ac:spMkLst>
            <pc:docMk/>
            <pc:sldMk cId="1836874408" sldId="481"/>
            <ac:spMk id="2" creationId="{F5D339DC-FDB4-4A9D-A761-16C6BB5B2248}"/>
          </ac:spMkLst>
        </pc:spChg>
        <pc:spChg chg="mod">
          <ac:chgData name="Steve Shellhammer" userId="0e71f22d-ee3e-49c0-82ff-dbc290af8082" providerId="ADAL" clId="{FED57FB5-8C7C-49AB-AB3C-29110B5CDCC3}" dt="2020-12-14T21:11:40.671" v="438" actId="20577"/>
          <ac:spMkLst>
            <pc:docMk/>
            <pc:sldMk cId="1836874408" sldId="481"/>
            <ac:spMk id="3" creationId="{4D5B6398-F668-40E1-9832-A75F64CDCE65}"/>
          </ac:spMkLst>
        </pc:spChg>
      </pc:sldChg>
      <pc:sldChg chg="del">
        <pc:chgData name="Steve Shellhammer" userId="0e71f22d-ee3e-49c0-82ff-dbc290af8082" providerId="ADAL" clId="{FED57FB5-8C7C-49AB-AB3C-29110B5CDCC3}" dt="2020-12-14T21:06:00.386" v="92" actId="47"/>
        <pc:sldMkLst>
          <pc:docMk/>
          <pc:sldMk cId="2881346024" sldId="481"/>
        </pc:sldMkLst>
      </pc:sldChg>
      <pc:sldChg chg="del">
        <pc:chgData name="Steve Shellhammer" userId="0e71f22d-ee3e-49c0-82ff-dbc290af8082" providerId="ADAL" clId="{FED57FB5-8C7C-49AB-AB3C-29110B5CDCC3}" dt="2020-12-14T21:06:00.386" v="92" actId="47"/>
        <pc:sldMkLst>
          <pc:docMk/>
          <pc:sldMk cId="2975279318" sldId="482"/>
        </pc:sldMkLst>
      </pc:sldChg>
      <pc:sldChg chg="del">
        <pc:chgData name="Steve Shellhammer" userId="0e71f22d-ee3e-49c0-82ff-dbc290af8082" providerId="ADAL" clId="{FED57FB5-8C7C-49AB-AB3C-29110B5CDCC3}" dt="2020-12-14T21:06:00.386" v="92" actId="47"/>
        <pc:sldMkLst>
          <pc:docMk/>
          <pc:sldMk cId="2288411570" sldId="483"/>
        </pc:sldMkLst>
      </pc:sldChg>
      <pc:sldChg chg="del">
        <pc:chgData name="Steve Shellhammer" userId="0e71f22d-ee3e-49c0-82ff-dbc290af8082" providerId="ADAL" clId="{FED57FB5-8C7C-49AB-AB3C-29110B5CDCC3}" dt="2020-12-14T21:06:00.386" v="92" actId="47"/>
        <pc:sldMkLst>
          <pc:docMk/>
          <pc:sldMk cId="1790051191" sldId="484"/>
        </pc:sldMkLst>
      </pc:sldChg>
      <pc:sldChg chg="del">
        <pc:chgData name="Steve Shellhammer" userId="0e71f22d-ee3e-49c0-82ff-dbc290af8082" providerId="ADAL" clId="{FED57FB5-8C7C-49AB-AB3C-29110B5CDCC3}" dt="2020-12-14T21:06:00.386" v="92" actId="47"/>
        <pc:sldMkLst>
          <pc:docMk/>
          <pc:sldMk cId="239854975" sldId="485"/>
        </pc:sldMkLst>
      </pc:sldChg>
      <pc:sldChg chg="del">
        <pc:chgData name="Steve Shellhammer" userId="0e71f22d-ee3e-49c0-82ff-dbc290af8082" providerId="ADAL" clId="{FED57FB5-8C7C-49AB-AB3C-29110B5CDCC3}" dt="2020-12-14T21:06:00.386" v="92" actId="47"/>
        <pc:sldMkLst>
          <pc:docMk/>
          <pc:sldMk cId="3446185811" sldId="486"/>
        </pc:sldMkLst>
      </pc:sldChg>
      <pc:sldChg chg="del">
        <pc:chgData name="Steve Shellhammer" userId="0e71f22d-ee3e-49c0-82ff-dbc290af8082" providerId="ADAL" clId="{FED57FB5-8C7C-49AB-AB3C-29110B5CDCC3}" dt="2020-12-14T21:06:00.386" v="92" actId="47"/>
        <pc:sldMkLst>
          <pc:docMk/>
          <pc:sldMk cId="3764238631" sldId="487"/>
        </pc:sldMkLst>
      </pc:sldChg>
      <pc:sldChg chg="del">
        <pc:chgData name="Steve Shellhammer" userId="0e71f22d-ee3e-49c0-82ff-dbc290af8082" providerId="ADAL" clId="{FED57FB5-8C7C-49AB-AB3C-29110B5CDCC3}" dt="2020-12-14T21:06:00.386" v="92" actId="47"/>
        <pc:sldMkLst>
          <pc:docMk/>
          <pc:sldMk cId="3454468360" sldId="488"/>
        </pc:sldMkLst>
      </pc:sldChg>
      <pc:sldChg chg="del">
        <pc:chgData name="Steve Shellhammer" userId="0e71f22d-ee3e-49c0-82ff-dbc290af8082" providerId="ADAL" clId="{FED57FB5-8C7C-49AB-AB3C-29110B5CDCC3}" dt="2020-12-14T21:06:00.386" v="92" actId="47"/>
        <pc:sldMkLst>
          <pc:docMk/>
          <pc:sldMk cId="4254195244" sldId="489"/>
        </pc:sldMkLst>
      </pc:sldChg>
      <pc:sldChg chg="del">
        <pc:chgData name="Steve Shellhammer" userId="0e71f22d-ee3e-49c0-82ff-dbc290af8082" providerId="ADAL" clId="{FED57FB5-8C7C-49AB-AB3C-29110B5CDCC3}" dt="2020-12-14T21:06:00.386" v="92" actId="47"/>
        <pc:sldMkLst>
          <pc:docMk/>
          <pc:sldMk cId="3514583303" sldId="490"/>
        </pc:sldMkLst>
      </pc:sldChg>
      <pc:sldChg chg="del">
        <pc:chgData name="Steve Shellhammer" userId="0e71f22d-ee3e-49c0-82ff-dbc290af8082" providerId="ADAL" clId="{FED57FB5-8C7C-49AB-AB3C-29110B5CDCC3}" dt="2020-12-14T21:06:00.386" v="92" actId="47"/>
        <pc:sldMkLst>
          <pc:docMk/>
          <pc:sldMk cId="2033409932" sldId="491"/>
        </pc:sldMkLst>
      </pc:sldChg>
      <pc:sldChg chg="del">
        <pc:chgData name="Steve Shellhammer" userId="0e71f22d-ee3e-49c0-82ff-dbc290af8082" providerId="ADAL" clId="{FED57FB5-8C7C-49AB-AB3C-29110B5CDCC3}" dt="2020-12-14T21:06:00.386" v="92" actId="47"/>
        <pc:sldMkLst>
          <pc:docMk/>
          <pc:sldMk cId="3912687455" sldId="492"/>
        </pc:sldMkLst>
      </pc:sldChg>
      <pc:sldChg chg="del">
        <pc:chgData name="Steve Shellhammer" userId="0e71f22d-ee3e-49c0-82ff-dbc290af8082" providerId="ADAL" clId="{FED57FB5-8C7C-49AB-AB3C-29110B5CDCC3}" dt="2020-12-14T21:06:00.386" v="92" actId="47"/>
        <pc:sldMkLst>
          <pc:docMk/>
          <pc:sldMk cId="3267503242" sldId="493"/>
        </pc:sldMkLst>
      </pc:sldChg>
      <pc:sldChg chg="del">
        <pc:chgData name="Steve Shellhammer" userId="0e71f22d-ee3e-49c0-82ff-dbc290af8082" providerId="ADAL" clId="{FED57FB5-8C7C-49AB-AB3C-29110B5CDCC3}" dt="2020-12-14T21:06:00.386" v="92" actId="47"/>
        <pc:sldMkLst>
          <pc:docMk/>
          <pc:sldMk cId="1545545651" sldId="494"/>
        </pc:sldMkLst>
      </pc:sldChg>
      <pc:sldChg chg="del">
        <pc:chgData name="Steve Shellhammer" userId="0e71f22d-ee3e-49c0-82ff-dbc290af8082" providerId="ADAL" clId="{FED57FB5-8C7C-49AB-AB3C-29110B5CDCC3}" dt="2020-12-14T21:06:00.386" v="92" actId="47"/>
        <pc:sldMkLst>
          <pc:docMk/>
          <pc:sldMk cId="1836799658" sldId="495"/>
        </pc:sldMkLst>
      </pc:sldChg>
      <pc:sldChg chg="del">
        <pc:chgData name="Steve Shellhammer" userId="0e71f22d-ee3e-49c0-82ff-dbc290af8082" providerId="ADAL" clId="{FED57FB5-8C7C-49AB-AB3C-29110B5CDCC3}" dt="2020-12-14T21:06:00.386" v="92" actId="47"/>
        <pc:sldMkLst>
          <pc:docMk/>
          <pc:sldMk cId="54922741" sldId="496"/>
        </pc:sldMkLst>
      </pc:sldChg>
      <pc:sldChg chg="del">
        <pc:chgData name="Steve Shellhammer" userId="0e71f22d-ee3e-49c0-82ff-dbc290af8082" providerId="ADAL" clId="{FED57FB5-8C7C-49AB-AB3C-29110B5CDCC3}" dt="2020-12-14T21:06:00.386" v="92" actId="47"/>
        <pc:sldMkLst>
          <pc:docMk/>
          <pc:sldMk cId="1626241637" sldId="497"/>
        </pc:sldMkLst>
      </pc:sldChg>
    </pc:docChg>
  </pc:docChgLst>
  <pc:docChgLst>
    <pc:chgData name="Steve Shellhammer" userId="0e71f22d-ee3e-49c0-82ff-dbc290af8082" providerId="ADAL" clId="{38895232-9FFC-4CAD-808A-D673C864C1A5}"/>
    <pc:docChg chg="modSld">
      <pc:chgData name="Steve Shellhammer" userId="0e71f22d-ee3e-49c0-82ff-dbc290af8082" providerId="ADAL" clId="{38895232-9FFC-4CAD-808A-D673C864C1A5}" dt="2020-08-24T18:32:41.541" v="1" actId="20577"/>
      <pc:docMkLst>
        <pc:docMk/>
      </pc:docMkLst>
      <pc:sldChg chg="modSp mod">
        <pc:chgData name="Steve Shellhammer" userId="0e71f22d-ee3e-49c0-82ff-dbc290af8082" providerId="ADAL" clId="{38895232-9FFC-4CAD-808A-D673C864C1A5}" dt="2020-08-24T18:32:41.541" v="1" actId="20577"/>
        <pc:sldMkLst>
          <pc:docMk/>
          <pc:sldMk cId="847141214" sldId="489"/>
        </pc:sldMkLst>
        <pc:spChg chg="mod">
          <ac:chgData name="Steve Shellhammer" userId="0e71f22d-ee3e-49c0-82ff-dbc290af8082" providerId="ADAL" clId="{38895232-9FFC-4CAD-808A-D673C864C1A5}" dt="2020-08-24T18:32:41.541" v="1" actId="20577"/>
          <ac:spMkLst>
            <pc:docMk/>
            <pc:sldMk cId="847141214" sldId="489"/>
            <ac:spMk id="3" creationId="{2FECA816-EEB6-4F6E-AF54-D0FEA8EB7482}"/>
          </ac:spMkLst>
        </pc:spChg>
      </pc:sldChg>
    </pc:docChg>
  </pc:docChgLst>
  <pc:docChgLst>
    <pc:chgData name="Steve Shellhammer" userId="0e71f22d-ee3e-49c0-82ff-dbc290af8082" providerId="ADAL" clId="{FC49B6D1-531D-4D23-BAE4-B35DFCA18F42}"/>
    <pc:docChg chg="custSel addSld modSld sldOrd">
      <pc:chgData name="Steve Shellhammer" userId="0e71f22d-ee3e-49c0-82ff-dbc290af8082" providerId="ADAL" clId="{FC49B6D1-531D-4D23-BAE4-B35DFCA18F42}" dt="2020-09-09T19:04:48.053" v="1796" actId="20577"/>
      <pc:docMkLst>
        <pc:docMk/>
      </pc:docMkLst>
      <pc:sldChg chg="modSp mod">
        <pc:chgData name="Steve Shellhammer" userId="0e71f22d-ee3e-49c0-82ff-dbc290af8082" providerId="ADAL" clId="{FC49B6D1-531D-4D23-BAE4-B35DFCA18F42}" dt="2020-09-08T19:47:31.833" v="1" actId="20577"/>
        <pc:sldMkLst>
          <pc:docMk/>
          <pc:sldMk cId="0" sldId="256"/>
        </pc:sldMkLst>
        <pc:spChg chg="mod">
          <ac:chgData name="Steve Shellhammer" userId="0e71f22d-ee3e-49c0-82ff-dbc290af8082" providerId="ADAL" clId="{FC49B6D1-531D-4D23-BAE4-B35DFCA18F42}" dt="2020-09-08T19:47:31.833" v="1" actId="20577"/>
          <ac:spMkLst>
            <pc:docMk/>
            <pc:sldMk cId="0" sldId="256"/>
            <ac:spMk id="3074" creationId="{00000000-0000-0000-0000-000000000000}"/>
          </ac:spMkLst>
        </pc:spChg>
      </pc:sldChg>
      <pc:sldChg chg="modSp mod">
        <pc:chgData name="Steve Shellhammer" userId="0e71f22d-ee3e-49c0-82ff-dbc290af8082" providerId="ADAL" clId="{FC49B6D1-531D-4D23-BAE4-B35DFCA18F42}" dt="2020-09-08T19:56:58.713" v="914" actId="20577"/>
        <pc:sldMkLst>
          <pc:docMk/>
          <pc:sldMk cId="1014374459" sldId="480"/>
        </pc:sldMkLst>
        <pc:spChg chg="mod">
          <ac:chgData name="Steve Shellhammer" userId="0e71f22d-ee3e-49c0-82ff-dbc290af8082" providerId="ADAL" clId="{FC49B6D1-531D-4D23-BAE4-B35DFCA18F42}" dt="2020-09-08T19:56:58.713" v="914" actId="20577"/>
          <ac:spMkLst>
            <pc:docMk/>
            <pc:sldMk cId="1014374459" sldId="480"/>
            <ac:spMk id="3" creationId="{06AD7F19-BBE7-42D5-81E1-D0A5F4F8AB06}"/>
          </ac:spMkLst>
        </pc:spChg>
      </pc:sldChg>
      <pc:sldChg chg="modSp mod">
        <pc:chgData name="Steve Shellhammer" userId="0e71f22d-ee3e-49c0-82ff-dbc290af8082" providerId="ADAL" clId="{FC49B6D1-531D-4D23-BAE4-B35DFCA18F42}" dt="2020-09-09T18:57:13.266" v="1697" actId="20577"/>
        <pc:sldMkLst>
          <pc:docMk/>
          <pc:sldMk cId="323650932" sldId="483"/>
        </pc:sldMkLst>
        <pc:spChg chg="mod">
          <ac:chgData name="Steve Shellhammer" userId="0e71f22d-ee3e-49c0-82ff-dbc290af8082" providerId="ADAL" clId="{FC49B6D1-531D-4D23-BAE4-B35DFCA18F42}" dt="2020-09-09T18:55:23.411" v="1696" actId="20577"/>
          <ac:spMkLst>
            <pc:docMk/>
            <pc:sldMk cId="323650932" sldId="483"/>
            <ac:spMk id="2" creationId="{F2038184-57B0-496C-90EE-3FC0489E37DD}"/>
          </ac:spMkLst>
        </pc:spChg>
        <pc:spChg chg="mod">
          <ac:chgData name="Steve Shellhammer" userId="0e71f22d-ee3e-49c0-82ff-dbc290af8082" providerId="ADAL" clId="{FC49B6D1-531D-4D23-BAE4-B35DFCA18F42}" dt="2020-09-09T18:57:13.266" v="1697" actId="20577"/>
          <ac:spMkLst>
            <pc:docMk/>
            <pc:sldMk cId="323650932" sldId="483"/>
            <ac:spMk id="3" creationId="{2568EDD7-0DD7-4C69-9997-C9202D2F8482}"/>
          </ac:spMkLst>
        </pc:spChg>
      </pc:sldChg>
      <pc:sldChg chg="ord">
        <pc:chgData name="Steve Shellhammer" userId="0e71f22d-ee3e-49c0-82ff-dbc290af8082" providerId="ADAL" clId="{FC49B6D1-531D-4D23-BAE4-B35DFCA18F42}" dt="2020-09-08T19:56:28.959" v="892"/>
        <pc:sldMkLst>
          <pc:docMk/>
          <pc:sldMk cId="1334691016" sldId="485"/>
        </pc:sldMkLst>
      </pc:sldChg>
      <pc:sldChg chg="modSp mod">
        <pc:chgData name="Steve Shellhammer" userId="0e71f22d-ee3e-49c0-82ff-dbc290af8082" providerId="ADAL" clId="{FC49B6D1-531D-4D23-BAE4-B35DFCA18F42}" dt="2020-09-08T22:28:26.660" v="1044" actId="20577"/>
        <pc:sldMkLst>
          <pc:docMk/>
          <pc:sldMk cId="3208908905" sldId="488"/>
        </pc:sldMkLst>
        <pc:graphicFrameChg chg="modGraphic">
          <ac:chgData name="Steve Shellhammer" userId="0e71f22d-ee3e-49c0-82ff-dbc290af8082" providerId="ADAL" clId="{FC49B6D1-531D-4D23-BAE4-B35DFCA18F42}" dt="2020-09-08T22:28:26.660" v="1044" actId="20577"/>
          <ac:graphicFrameMkLst>
            <pc:docMk/>
            <pc:sldMk cId="3208908905" sldId="488"/>
            <ac:graphicFrameMk id="7" creationId="{000B318F-0BF1-442D-95EA-0B75D102DB6D}"/>
          </ac:graphicFrameMkLst>
        </pc:graphicFrameChg>
      </pc:sldChg>
      <pc:sldChg chg="ord">
        <pc:chgData name="Steve Shellhammer" userId="0e71f22d-ee3e-49c0-82ff-dbc290af8082" providerId="ADAL" clId="{FC49B6D1-531D-4D23-BAE4-B35DFCA18F42}" dt="2020-09-08T19:56:28.959" v="892"/>
        <pc:sldMkLst>
          <pc:docMk/>
          <pc:sldMk cId="506027600" sldId="490"/>
        </pc:sldMkLst>
      </pc:sldChg>
      <pc:sldChg chg="delSp modSp new mod">
        <pc:chgData name="Steve Shellhammer" userId="0e71f22d-ee3e-49c0-82ff-dbc290af8082" providerId="ADAL" clId="{FC49B6D1-531D-4D23-BAE4-B35DFCA18F42}" dt="2020-09-08T19:49:24.169" v="113" actId="404"/>
        <pc:sldMkLst>
          <pc:docMk/>
          <pc:sldMk cId="313986917" sldId="491"/>
        </pc:sldMkLst>
        <pc:spChg chg="mod">
          <ac:chgData name="Steve Shellhammer" userId="0e71f22d-ee3e-49c0-82ff-dbc290af8082" providerId="ADAL" clId="{FC49B6D1-531D-4D23-BAE4-B35DFCA18F42}" dt="2020-09-08T19:49:24.169" v="113" actId="404"/>
          <ac:spMkLst>
            <pc:docMk/>
            <pc:sldMk cId="313986917" sldId="491"/>
            <ac:spMk id="2" creationId="{D7AD36B4-5E6E-4204-A200-FF4A3582E29F}"/>
          </ac:spMkLst>
        </pc:spChg>
        <pc:spChg chg="del">
          <ac:chgData name="Steve Shellhammer" userId="0e71f22d-ee3e-49c0-82ff-dbc290af8082" providerId="ADAL" clId="{FC49B6D1-531D-4D23-BAE4-B35DFCA18F42}" dt="2020-09-08T19:49:15.861" v="107" actId="478"/>
          <ac:spMkLst>
            <pc:docMk/>
            <pc:sldMk cId="313986917" sldId="491"/>
            <ac:spMk id="3" creationId="{BD090F05-3347-40A0-8CEA-8DDE6C187A43}"/>
          </ac:spMkLst>
        </pc:spChg>
      </pc:sldChg>
      <pc:sldChg chg="modSp new mod">
        <pc:chgData name="Steve Shellhammer" userId="0e71f22d-ee3e-49c0-82ff-dbc290af8082" providerId="ADAL" clId="{FC49B6D1-531D-4D23-BAE4-B35DFCA18F42}" dt="2020-09-08T20:01:57.300" v="989" actId="1076"/>
        <pc:sldMkLst>
          <pc:docMk/>
          <pc:sldMk cId="2263938305" sldId="492"/>
        </pc:sldMkLst>
        <pc:spChg chg="mod">
          <ac:chgData name="Steve Shellhammer" userId="0e71f22d-ee3e-49c0-82ff-dbc290af8082" providerId="ADAL" clId="{FC49B6D1-531D-4D23-BAE4-B35DFCA18F42}" dt="2020-09-08T19:56:16.509" v="890" actId="14100"/>
          <ac:spMkLst>
            <pc:docMk/>
            <pc:sldMk cId="2263938305" sldId="492"/>
            <ac:spMk id="2" creationId="{D040DFCF-B353-4D39-B28B-DD328507CEBA}"/>
          </ac:spMkLst>
        </pc:spChg>
        <pc:spChg chg="mod">
          <ac:chgData name="Steve Shellhammer" userId="0e71f22d-ee3e-49c0-82ff-dbc290af8082" providerId="ADAL" clId="{FC49B6D1-531D-4D23-BAE4-B35DFCA18F42}" dt="2020-09-08T20:01:57.300" v="989" actId="1076"/>
          <ac:spMkLst>
            <pc:docMk/>
            <pc:sldMk cId="2263938305" sldId="492"/>
            <ac:spMk id="3" creationId="{24DF8E25-6F62-4349-86E8-454BB5237C1F}"/>
          </ac:spMkLst>
        </pc:spChg>
      </pc:sldChg>
      <pc:sldChg chg="modSp new mod">
        <pc:chgData name="Steve Shellhammer" userId="0e71f22d-ee3e-49c0-82ff-dbc290af8082" providerId="ADAL" clId="{FC49B6D1-531D-4D23-BAE4-B35DFCA18F42}" dt="2020-09-09T19:04:48.053" v="1796" actId="20577"/>
        <pc:sldMkLst>
          <pc:docMk/>
          <pc:sldMk cId="3297841625" sldId="493"/>
        </pc:sldMkLst>
        <pc:spChg chg="mod">
          <ac:chgData name="Steve Shellhammer" userId="0e71f22d-ee3e-49c0-82ff-dbc290af8082" providerId="ADAL" clId="{FC49B6D1-531D-4D23-BAE4-B35DFCA18F42}" dt="2020-09-09T19:04:48.053" v="1796" actId="20577"/>
          <ac:spMkLst>
            <pc:docMk/>
            <pc:sldMk cId="3297841625" sldId="493"/>
            <ac:spMk id="2" creationId="{45018BB3-22A3-4490-AF3E-A9525A46F6C5}"/>
          </ac:spMkLst>
        </pc:spChg>
        <pc:spChg chg="mod">
          <ac:chgData name="Steve Shellhammer" userId="0e71f22d-ee3e-49c0-82ff-dbc290af8082" providerId="ADAL" clId="{FC49B6D1-531D-4D23-BAE4-B35DFCA18F42}" dt="2020-09-09T18:55:09.888" v="1693" actId="20577"/>
          <ac:spMkLst>
            <pc:docMk/>
            <pc:sldMk cId="3297841625" sldId="493"/>
            <ac:spMk id="3" creationId="{9672F7A1-1651-4BBA-AB39-D03EBE5E37A2}"/>
          </ac:spMkLst>
        </pc:spChg>
      </pc:sldChg>
      <pc:sldChg chg="modSp new mod">
        <pc:chgData name="Steve Shellhammer" userId="0e71f22d-ee3e-49c0-82ff-dbc290af8082" providerId="ADAL" clId="{FC49B6D1-531D-4D23-BAE4-B35DFCA18F42}" dt="2020-09-09T19:00:12.756" v="1794" actId="20577"/>
        <pc:sldMkLst>
          <pc:docMk/>
          <pc:sldMk cId="346948756" sldId="494"/>
        </pc:sldMkLst>
        <pc:spChg chg="mod">
          <ac:chgData name="Steve Shellhammer" userId="0e71f22d-ee3e-49c0-82ff-dbc290af8082" providerId="ADAL" clId="{FC49B6D1-531D-4D23-BAE4-B35DFCA18F42}" dt="2020-09-09T18:59:41.563" v="1779" actId="20577"/>
          <ac:spMkLst>
            <pc:docMk/>
            <pc:sldMk cId="346948756" sldId="494"/>
            <ac:spMk id="2" creationId="{EF1B32FA-F53F-472D-AF4D-29D7874EB198}"/>
          </ac:spMkLst>
        </pc:spChg>
        <pc:spChg chg="mod">
          <ac:chgData name="Steve Shellhammer" userId="0e71f22d-ee3e-49c0-82ff-dbc290af8082" providerId="ADAL" clId="{FC49B6D1-531D-4D23-BAE4-B35DFCA18F42}" dt="2020-09-09T19:00:12.756" v="1794" actId="20577"/>
          <ac:spMkLst>
            <pc:docMk/>
            <pc:sldMk cId="346948756" sldId="494"/>
            <ac:spMk id="3" creationId="{FFE4DCA8-2C23-4120-8CB0-D2B39B05032C}"/>
          </ac:spMkLst>
        </pc:spChg>
      </pc:sldChg>
    </pc:docChg>
  </pc:docChgLst>
  <pc:docChgLst>
    <pc:chgData name="Steve Shellhammer" userId="0e71f22d-ee3e-49c0-82ff-dbc290af8082" providerId="ADAL" clId="{CA656BCD-9632-4D46-9ADA-CAB38A6ADBAB}"/>
    <pc:docChg chg="undo custSel addSld delSld modSld sldOrd">
      <pc:chgData name="Steve Shellhammer" userId="0e71f22d-ee3e-49c0-82ff-dbc290af8082" providerId="ADAL" clId="{CA656BCD-9632-4D46-9ADA-CAB38A6ADBAB}" dt="2020-08-24T17:36:27.181" v="3309" actId="14100"/>
      <pc:docMkLst>
        <pc:docMk/>
      </pc:docMkLst>
      <pc:sldChg chg="modSp mod">
        <pc:chgData name="Steve Shellhammer" userId="0e71f22d-ee3e-49c0-82ff-dbc290af8082" providerId="ADAL" clId="{CA656BCD-9632-4D46-9ADA-CAB38A6ADBAB}" dt="2020-08-23T00:18:19.212" v="1026" actId="14100"/>
        <pc:sldMkLst>
          <pc:docMk/>
          <pc:sldMk cId="0" sldId="256"/>
        </pc:sldMkLst>
        <pc:spChg chg="mod">
          <ac:chgData name="Steve Shellhammer" userId="0e71f22d-ee3e-49c0-82ff-dbc290af8082" providerId="ADAL" clId="{CA656BCD-9632-4D46-9ADA-CAB38A6ADBAB}" dt="2020-08-23T00:18:19.212" v="1026" actId="14100"/>
          <ac:spMkLst>
            <pc:docMk/>
            <pc:sldMk cId="0" sldId="256"/>
            <ac:spMk id="3073" creationId="{00000000-0000-0000-0000-000000000000}"/>
          </ac:spMkLst>
        </pc:spChg>
        <pc:graphicFrameChg chg="modGraphic">
          <ac:chgData name="Steve Shellhammer" userId="0e71f22d-ee3e-49c0-82ff-dbc290af8082" providerId="ADAL" clId="{CA656BCD-9632-4D46-9ADA-CAB38A6ADBAB}" dt="2020-08-23T00:15:42.286" v="887" actId="14734"/>
          <ac:graphicFrameMkLst>
            <pc:docMk/>
            <pc:sldMk cId="0" sldId="256"/>
            <ac:graphicFrameMk id="10" creationId="{56BFF8FC-15E6-4208-9DB8-296FB6B5AC3E}"/>
          </ac:graphicFrameMkLst>
        </pc:graphicFrameChg>
      </pc:sldChg>
      <pc:sldChg chg="del">
        <pc:chgData name="Steve Shellhammer" userId="0e71f22d-ee3e-49c0-82ff-dbc290af8082" providerId="ADAL" clId="{CA656BCD-9632-4D46-9ADA-CAB38A6ADBAB}" dt="2020-08-22T21:19:07.840" v="886" actId="47"/>
        <pc:sldMkLst>
          <pc:docMk/>
          <pc:sldMk cId="2903092331" sldId="478"/>
        </pc:sldMkLst>
      </pc:sldChg>
      <pc:sldChg chg="modSp mod">
        <pc:chgData name="Steve Shellhammer" userId="0e71f22d-ee3e-49c0-82ff-dbc290af8082" providerId="ADAL" clId="{CA656BCD-9632-4D46-9ADA-CAB38A6ADBAB}" dt="2020-08-23T17:21:27.401" v="2842" actId="14100"/>
        <pc:sldMkLst>
          <pc:docMk/>
          <pc:sldMk cId="1632125" sldId="479"/>
        </pc:sldMkLst>
        <pc:spChg chg="mod">
          <ac:chgData name="Steve Shellhammer" userId="0e71f22d-ee3e-49c0-82ff-dbc290af8082" providerId="ADAL" clId="{CA656BCD-9632-4D46-9ADA-CAB38A6ADBAB}" dt="2020-08-23T17:21:27.401" v="2842" actId="14100"/>
          <ac:spMkLst>
            <pc:docMk/>
            <pc:sldMk cId="1632125" sldId="479"/>
            <ac:spMk id="2" creationId="{2C020233-FE15-4BD2-9B7F-7589D99A575D}"/>
          </ac:spMkLst>
        </pc:spChg>
        <pc:spChg chg="mod">
          <ac:chgData name="Steve Shellhammer" userId="0e71f22d-ee3e-49c0-82ff-dbc290af8082" providerId="ADAL" clId="{CA656BCD-9632-4D46-9ADA-CAB38A6ADBAB}" dt="2020-08-23T17:21:16.526" v="2841" actId="255"/>
          <ac:spMkLst>
            <pc:docMk/>
            <pc:sldMk cId="1632125" sldId="479"/>
            <ac:spMk id="3" creationId="{95F00F21-C9D4-41E9-8AE4-5CB8F3844943}"/>
          </ac:spMkLst>
        </pc:spChg>
      </pc:sldChg>
      <pc:sldChg chg="modSp mod">
        <pc:chgData name="Steve Shellhammer" userId="0e71f22d-ee3e-49c0-82ff-dbc290af8082" providerId="ADAL" clId="{CA656BCD-9632-4D46-9ADA-CAB38A6ADBAB}" dt="2020-08-24T17:33:47.219" v="3094" actId="20577"/>
        <pc:sldMkLst>
          <pc:docMk/>
          <pc:sldMk cId="1014374459" sldId="480"/>
        </pc:sldMkLst>
        <pc:spChg chg="mod">
          <ac:chgData name="Steve Shellhammer" userId="0e71f22d-ee3e-49c0-82ff-dbc290af8082" providerId="ADAL" clId="{CA656BCD-9632-4D46-9ADA-CAB38A6ADBAB}" dt="2020-08-24T17:33:47.219" v="3094" actId="20577"/>
          <ac:spMkLst>
            <pc:docMk/>
            <pc:sldMk cId="1014374459" sldId="480"/>
            <ac:spMk id="3" creationId="{06AD7F19-BBE7-42D5-81E1-D0A5F4F8AB06}"/>
          </ac:spMkLst>
        </pc:spChg>
      </pc:sldChg>
      <pc:sldChg chg="modSp mod">
        <pc:chgData name="Steve Shellhammer" userId="0e71f22d-ee3e-49c0-82ff-dbc290af8082" providerId="ADAL" clId="{CA656BCD-9632-4D46-9ADA-CAB38A6ADBAB}" dt="2020-08-23T17:14:03.379" v="2649" actId="20577"/>
        <pc:sldMkLst>
          <pc:docMk/>
          <pc:sldMk cId="4238986428" sldId="481"/>
        </pc:sldMkLst>
        <pc:spChg chg="mod">
          <ac:chgData name="Steve Shellhammer" userId="0e71f22d-ee3e-49c0-82ff-dbc290af8082" providerId="ADAL" clId="{CA656BCD-9632-4D46-9ADA-CAB38A6ADBAB}" dt="2020-08-23T17:14:03.379" v="2649" actId="20577"/>
          <ac:spMkLst>
            <pc:docMk/>
            <pc:sldMk cId="4238986428" sldId="481"/>
            <ac:spMk id="3" creationId="{85E764BB-08F0-4F5B-87CC-541A3CA35AB1}"/>
          </ac:spMkLst>
        </pc:spChg>
      </pc:sldChg>
      <pc:sldChg chg="modSp mod">
        <pc:chgData name="Steve Shellhammer" userId="0e71f22d-ee3e-49c0-82ff-dbc290af8082" providerId="ADAL" clId="{CA656BCD-9632-4D46-9ADA-CAB38A6ADBAB}" dt="2020-08-23T17:18:52.123" v="2764" actId="1076"/>
        <pc:sldMkLst>
          <pc:docMk/>
          <pc:sldMk cId="3145523729" sldId="482"/>
        </pc:sldMkLst>
        <pc:spChg chg="mod">
          <ac:chgData name="Steve Shellhammer" userId="0e71f22d-ee3e-49c0-82ff-dbc290af8082" providerId="ADAL" clId="{CA656BCD-9632-4D46-9ADA-CAB38A6ADBAB}" dt="2020-08-23T00:30:24.442" v="1669" actId="14100"/>
          <ac:spMkLst>
            <pc:docMk/>
            <pc:sldMk cId="3145523729" sldId="482"/>
            <ac:spMk id="2" creationId="{005DAA92-A641-45E9-9B1B-72663ACAA312}"/>
          </ac:spMkLst>
        </pc:spChg>
        <pc:spChg chg="mod">
          <ac:chgData name="Steve Shellhammer" userId="0e71f22d-ee3e-49c0-82ff-dbc290af8082" providerId="ADAL" clId="{CA656BCD-9632-4D46-9ADA-CAB38A6ADBAB}" dt="2020-08-23T17:18:52.123" v="2764" actId="1076"/>
          <ac:spMkLst>
            <pc:docMk/>
            <pc:sldMk cId="3145523729" sldId="482"/>
            <ac:spMk id="3" creationId="{85E764BB-08F0-4F5B-87CC-541A3CA35AB1}"/>
          </ac:spMkLst>
        </pc:spChg>
      </pc:sldChg>
      <pc:sldChg chg="modSp mod ord">
        <pc:chgData name="Steve Shellhammer" userId="0e71f22d-ee3e-49c0-82ff-dbc290af8082" providerId="ADAL" clId="{CA656BCD-9632-4D46-9ADA-CAB38A6ADBAB}" dt="2020-08-24T17:33:58.603" v="3099" actId="20577"/>
        <pc:sldMkLst>
          <pc:docMk/>
          <pc:sldMk cId="323650932" sldId="483"/>
        </pc:sldMkLst>
        <pc:spChg chg="mod">
          <ac:chgData name="Steve Shellhammer" userId="0e71f22d-ee3e-49c0-82ff-dbc290af8082" providerId="ADAL" clId="{CA656BCD-9632-4D46-9ADA-CAB38A6ADBAB}" dt="2020-08-24T17:33:58.603" v="3099" actId="20577"/>
          <ac:spMkLst>
            <pc:docMk/>
            <pc:sldMk cId="323650932" sldId="483"/>
            <ac:spMk id="3" creationId="{2568EDD7-0DD7-4C69-9997-C9202D2F8482}"/>
          </ac:spMkLst>
        </pc:spChg>
      </pc:sldChg>
      <pc:sldChg chg="modSp mod">
        <pc:chgData name="Steve Shellhammer" userId="0e71f22d-ee3e-49c0-82ff-dbc290af8082" providerId="ADAL" clId="{CA656BCD-9632-4D46-9ADA-CAB38A6ADBAB}" dt="2020-08-23T17:14:46.724" v="2650" actId="20577"/>
        <pc:sldMkLst>
          <pc:docMk/>
          <pc:sldMk cId="1165083760" sldId="484"/>
        </pc:sldMkLst>
        <pc:spChg chg="mod">
          <ac:chgData name="Steve Shellhammer" userId="0e71f22d-ee3e-49c0-82ff-dbc290af8082" providerId="ADAL" clId="{CA656BCD-9632-4D46-9ADA-CAB38A6ADBAB}" dt="2020-08-23T17:14:46.724" v="2650" actId="20577"/>
          <ac:spMkLst>
            <pc:docMk/>
            <pc:sldMk cId="1165083760" sldId="484"/>
            <ac:spMk id="3" creationId="{85E764BB-08F0-4F5B-87CC-541A3CA35AB1}"/>
          </ac:spMkLst>
        </pc:spChg>
      </pc:sldChg>
      <pc:sldChg chg="delSp modSp mod">
        <pc:chgData name="Steve Shellhammer" userId="0e71f22d-ee3e-49c0-82ff-dbc290af8082" providerId="ADAL" clId="{CA656BCD-9632-4D46-9ADA-CAB38A6ADBAB}" dt="2020-08-24T17:36:27.181" v="3309" actId="14100"/>
        <pc:sldMkLst>
          <pc:docMk/>
          <pc:sldMk cId="1334691016" sldId="485"/>
        </pc:sldMkLst>
        <pc:spChg chg="mod">
          <ac:chgData name="Steve Shellhammer" userId="0e71f22d-ee3e-49c0-82ff-dbc290af8082" providerId="ADAL" clId="{CA656BCD-9632-4D46-9ADA-CAB38A6ADBAB}" dt="2020-08-24T17:36:19.403" v="3308" actId="20577"/>
          <ac:spMkLst>
            <pc:docMk/>
            <pc:sldMk cId="1334691016" sldId="485"/>
            <ac:spMk id="2" creationId="{005DAA92-A641-45E9-9B1B-72663ACAA312}"/>
          </ac:spMkLst>
        </pc:spChg>
        <pc:spChg chg="mod">
          <ac:chgData name="Steve Shellhammer" userId="0e71f22d-ee3e-49c0-82ff-dbc290af8082" providerId="ADAL" clId="{CA656BCD-9632-4D46-9ADA-CAB38A6ADBAB}" dt="2020-08-24T17:36:27.181" v="3309" actId="14100"/>
          <ac:spMkLst>
            <pc:docMk/>
            <pc:sldMk cId="1334691016" sldId="485"/>
            <ac:spMk id="3" creationId="{85E764BB-08F0-4F5B-87CC-541A3CA35AB1}"/>
          </ac:spMkLst>
        </pc:spChg>
        <pc:picChg chg="del mod">
          <ac:chgData name="Steve Shellhammer" userId="0e71f22d-ee3e-49c0-82ff-dbc290af8082" providerId="ADAL" clId="{CA656BCD-9632-4D46-9ADA-CAB38A6ADBAB}" dt="2020-08-24T17:35:10.560" v="3131" actId="478"/>
          <ac:picMkLst>
            <pc:docMk/>
            <pc:sldMk cId="1334691016" sldId="485"/>
            <ac:picMk id="9" creationId="{9DD57DE5-AF6C-40B1-A155-AB448FE707D0}"/>
          </ac:picMkLst>
        </pc:picChg>
      </pc:sldChg>
      <pc:sldChg chg="modSp mod">
        <pc:chgData name="Steve Shellhammer" userId="0e71f22d-ee3e-49c0-82ff-dbc290af8082" providerId="ADAL" clId="{CA656BCD-9632-4D46-9ADA-CAB38A6ADBAB}" dt="2020-08-23T17:15:29.758" v="2653" actId="5793"/>
        <pc:sldMkLst>
          <pc:docMk/>
          <pc:sldMk cId="2415202813" sldId="486"/>
        </pc:sldMkLst>
        <pc:spChg chg="mod">
          <ac:chgData name="Steve Shellhammer" userId="0e71f22d-ee3e-49c0-82ff-dbc290af8082" providerId="ADAL" clId="{CA656BCD-9632-4D46-9ADA-CAB38A6ADBAB}" dt="2020-08-23T00:22:13.925" v="1140" actId="14100"/>
          <ac:spMkLst>
            <pc:docMk/>
            <pc:sldMk cId="2415202813" sldId="486"/>
            <ac:spMk id="2" creationId="{005DAA92-A641-45E9-9B1B-72663ACAA312}"/>
          </ac:spMkLst>
        </pc:spChg>
        <pc:spChg chg="mod">
          <ac:chgData name="Steve Shellhammer" userId="0e71f22d-ee3e-49c0-82ff-dbc290af8082" providerId="ADAL" clId="{CA656BCD-9632-4D46-9ADA-CAB38A6ADBAB}" dt="2020-08-23T17:15:29.758" v="2653" actId="5793"/>
          <ac:spMkLst>
            <pc:docMk/>
            <pc:sldMk cId="2415202813" sldId="486"/>
            <ac:spMk id="3" creationId="{85E764BB-08F0-4F5B-87CC-541A3CA35AB1}"/>
          </ac:spMkLst>
        </pc:spChg>
      </pc:sldChg>
      <pc:sldChg chg="modSp new mod">
        <pc:chgData name="Steve Shellhammer" userId="0e71f22d-ee3e-49c0-82ff-dbc290af8082" providerId="ADAL" clId="{CA656BCD-9632-4D46-9ADA-CAB38A6ADBAB}" dt="2020-08-23T17:16:34.767" v="2669" actId="404"/>
        <pc:sldMkLst>
          <pc:docMk/>
          <pc:sldMk cId="675243109" sldId="487"/>
        </pc:sldMkLst>
        <pc:spChg chg="mod">
          <ac:chgData name="Steve Shellhammer" userId="0e71f22d-ee3e-49c0-82ff-dbc290af8082" providerId="ADAL" clId="{CA656BCD-9632-4D46-9ADA-CAB38A6ADBAB}" dt="2020-08-23T00:23:30.580" v="1173" actId="14100"/>
          <ac:spMkLst>
            <pc:docMk/>
            <pc:sldMk cId="675243109" sldId="487"/>
            <ac:spMk id="2" creationId="{2F86EDF1-4E29-437A-AD3C-2E8D8E7985BE}"/>
          </ac:spMkLst>
        </pc:spChg>
        <pc:spChg chg="mod">
          <ac:chgData name="Steve Shellhammer" userId="0e71f22d-ee3e-49c0-82ff-dbc290af8082" providerId="ADAL" clId="{CA656BCD-9632-4D46-9ADA-CAB38A6ADBAB}" dt="2020-08-23T17:16:34.767" v="2669" actId="404"/>
          <ac:spMkLst>
            <pc:docMk/>
            <pc:sldMk cId="675243109" sldId="487"/>
            <ac:spMk id="3" creationId="{F7F3A0E5-FAAC-4B6F-9E0C-21E97D74B750}"/>
          </ac:spMkLst>
        </pc:spChg>
      </pc:sldChg>
      <pc:sldChg chg="addSp delSp modSp new mod">
        <pc:chgData name="Steve Shellhammer" userId="0e71f22d-ee3e-49c0-82ff-dbc290af8082" providerId="ADAL" clId="{CA656BCD-9632-4D46-9ADA-CAB38A6ADBAB}" dt="2020-08-23T17:20:16.556" v="2804" actId="20577"/>
        <pc:sldMkLst>
          <pc:docMk/>
          <pc:sldMk cId="3208908905" sldId="488"/>
        </pc:sldMkLst>
        <pc:spChg chg="mod">
          <ac:chgData name="Steve Shellhammer" userId="0e71f22d-ee3e-49c0-82ff-dbc290af8082" providerId="ADAL" clId="{CA656BCD-9632-4D46-9ADA-CAB38A6ADBAB}" dt="2020-08-23T00:33:38.002" v="1900" actId="313"/>
          <ac:spMkLst>
            <pc:docMk/>
            <pc:sldMk cId="3208908905" sldId="488"/>
            <ac:spMk id="2" creationId="{1745118A-C841-436F-9D07-60380C878B95}"/>
          </ac:spMkLst>
        </pc:spChg>
        <pc:spChg chg="del">
          <ac:chgData name="Steve Shellhammer" userId="0e71f22d-ee3e-49c0-82ff-dbc290af8082" providerId="ADAL" clId="{CA656BCD-9632-4D46-9ADA-CAB38A6ADBAB}" dt="2020-08-23T00:33:18.211" v="1897" actId="3680"/>
          <ac:spMkLst>
            <pc:docMk/>
            <pc:sldMk cId="3208908905" sldId="488"/>
            <ac:spMk id="3" creationId="{260D66F0-47B9-4151-8646-0999C7EC2E4C}"/>
          </ac:spMkLst>
        </pc:spChg>
        <pc:graphicFrameChg chg="add mod ord modGraphic">
          <ac:chgData name="Steve Shellhammer" userId="0e71f22d-ee3e-49c0-82ff-dbc290af8082" providerId="ADAL" clId="{CA656BCD-9632-4D46-9ADA-CAB38A6ADBAB}" dt="2020-08-23T17:20:16.556" v="2804" actId="20577"/>
          <ac:graphicFrameMkLst>
            <pc:docMk/>
            <pc:sldMk cId="3208908905" sldId="488"/>
            <ac:graphicFrameMk id="7" creationId="{000B318F-0BF1-442D-95EA-0B75D102DB6D}"/>
          </ac:graphicFrameMkLst>
        </pc:graphicFrameChg>
      </pc:sldChg>
      <pc:sldChg chg="modSp new mod">
        <pc:chgData name="Steve Shellhammer" userId="0e71f22d-ee3e-49c0-82ff-dbc290af8082" providerId="ADAL" clId="{CA656BCD-9632-4D46-9ADA-CAB38A6ADBAB}" dt="2020-08-23T00:36:06.962" v="2335" actId="20577"/>
        <pc:sldMkLst>
          <pc:docMk/>
          <pc:sldMk cId="847141214" sldId="489"/>
        </pc:sldMkLst>
        <pc:spChg chg="mod">
          <ac:chgData name="Steve Shellhammer" userId="0e71f22d-ee3e-49c0-82ff-dbc290af8082" providerId="ADAL" clId="{CA656BCD-9632-4D46-9ADA-CAB38A6ADBAB}" dt="2020-08-23T00:34:08.266" v="1957" actId="20577"/>
          <ac:spMkLst>
            <pc:docMk/>
            <pc:sldMk cId="847141214" sldId="489"/>
            <ac:spMk id="2" creationId="{D475D428-45AF-41CA-9480-9EDF278A57BE}"/>
          </ac:spMkLst>
        </pc:spChg>
        <pc:spChg chg="mod">
          <ac:chgData name="Steve Shellhammer" userId="0e71f22d-ee3e-49c0-82ff-dbc290af8082" providerId="ADAL" clId="{CA656BCD-9632-4D46-9ADA-CAB38A6ADBAB}" dt="2020-08-23T00:36:06.962" v="2335" actId="20577"/>
          <ac:spMkLst>
            <pc:docMk/>
            <pc:sldMk cId="847141214" sldId="489"/>
            <ac:spMk id="3" creationId="{2FECA816-EEB6-4F6E-AF54-D0FEA8EB7482}"/>
          </ac:spMkLst>
        </pc:spChg>
      </pc:sldChg>
      <pc:sldChg chg="add">
        <pc:chgData name="Steve Shellhammer" userId="0e71f22d-ee3e-49c0-82ff-dbc290af8082" providerId="ADAL" clId="{CA656BCD-9632-4D46-9ADA-CAB38A6ADBAB}" dt="2020-08-24T17:35:02.126" v="3130"/>
        <pc:sldMkLst>
          <pc:docMk/>
          <pc:sldMk cId="506027600" sldId="490"/>
        </pc:sldMkLst>
      </pc:sldChg>
    </pc:docChg>
  </pc:docChgLst>
  <pc:docChgLst>
    <pc:chgData name="Steve Shellhammer" userId="0e71f22d-ee3e-49c0-82ff-dbc290af8082" providerId="ADAL" clId="{CD2FB8E5-63D1-4017-875D-88F741239604}"/>
    <pc:docChg chg="undo custSel addSld modSld sldOrd modMainMaster">
      <pc:chgData name="Steve Shellhammer" userId="0e71f22d-ee3e-49c0-82ff-dbc290af8082" providerId="ADAL" clId="{CD2FB8E5-63D1-4017-875D-88F741239604}" dt="2022-03-17T22:30:41.192" v="377" actId="6549"/>
      <pc:docMkLst>
        <pc:docMk/>
      </pc:docMkLst>
      <pc:sldChg chg="modSp mod">
        <pc:chgData name="Steve Shellhammer" userId="0e71f22d-ee3e-49c0-82ff-dbc290af8082" providerId="ADAL" clId="{CD2FB8E5-63D1-4017-875D-88F741239604}" dt="2022-03-17T22:18:18.767" v="5" actId="20577"/>
        <pc:sldMkLst>
          <pc:docMk/>
          <pc:sldMk cId="0" sldId="256"/>
        </pc:sldMkLst>
        <pc:spChg chg="mod">
          <ac:chgData name="Steve Shellhammer" userId="0e71f22d-ee3e-49c0-82ff-dbc290af8082" providerId="ADAL" clId="{CD2FB8E5-63D1-4017-875D-88F741239604}" dt="2022-03-17T22:18:18.767" v="5" actId="20577"/>
          <ac:spMkLst>
            <pc:docMk/>
            <pc:sldMk cId="0" sldId="256"/>
            <ac:spMk id="3074" creationId="{00000000-0000-0000-0000-000000000000}"/>
          </ac:spMkLst>
        </pc:spChg>
      </pc:sldChg>
      <pc:sldChg chg="modSp mod">
        <pc:chgData name="Steve Shellhammer" userId="0e71f22d-ee3e-49c0-82ff-dbc290af8082" providerId="ADAL" clId="{CD2FB8E5-63D1-4017-875D-88F741239604}" dt="2022-03-17T22:30:41.192" v="377" actId="6549"/>
        <pc:sldMkLst>
          <pc:docMk/>
          <pc:sldMk cId="753744538" sldId="266"/>
        </pc:sldMkLst>
        <pc:graphicFrameChg chg="modGraphic">
          <ac:chgData name="Steve Shellhammer" userId="0e71f22d-ee3e-49c0-82ff-dbc290af8082" providerId="ADAL" clId="{CD2FB8E5-63D1-4017-875D-88F741239604}" dt="2022-03-17T22:30:41.192" v="377" actId="6549"/>
          <ac:graphicFrameMkLst>
            <pc:docMk/>
            <pc:sldMk cId="753744538" sldId="266"/>
            <ac:graphicFrameMk id="7" creationId="{A6AC749E-3067-4FC2-8188-27677AB98CC0}"/>
          </ac:graphicFrameMkLst>
        </pc:graphicFrameChg>
      </pc:sldChg>
      <pc:sldChg chg="modSp mod">
        <pc:chgData name="Steve Shellhammer" userId="0e71f22d-ee3e-49c0-82ff-dbc290af8082" providerId="ADAL" clId="{CD2FB8E5-63D1-4017-875D-88F741239604}" dt="2022-03-17T22:30:12.264" v="376" actId="14100"/>
        <pc:sldMkLst>
          <pc:docMk/>
          <pc:sldMk cId="1981016421" sldId="272"/>
        </pc:sldMkLst>
        <pc:spChg chg="mod">
          <ac:chgData name="Steve Shellhammer" userId="0e71f22d-ee3e-49c0-82ff-dbc290af8082" providerId="ADAL" clId="{CD2FB8E5-63D1-4017-875D-88F741239604}" dt="2022-03-17T22:30:12.264" v="376" actId="14100"/>
          <ac:spMkLst>
            <pc:docMk/>
            <pc:sldMk cId="1981016421" sldId="272"/>
            <ac:spMk id="3" creationId="{350892E6-9014-4AEA-A1BC-63955B70A421}"/>
          </ac:spMkLst>
        </pc:spChg>
      </pc:sldChg>
      <pc:sldChg chg="addSp modSp new mod ord">
        <pc:chgData name="Steve Shellhammer" userId="0e71f22d-ee3e-49c0-82ff-dbc290af8082" providerId="ADAL" clId="{CD2FB8E5-63D1-4017-875D-88F741239604}" dt="2022-03-17T22:29:21.713" v="369" actId="14100"/>
        <pc:sldMkLst>
          <pc:docMk/>
          <pc:sldMk cId="3732574080" sldId="276"/>
        </pc:sldMkLst>
        <pc:spChg chg="mod">
          <ac:chgData name="Steve Shellhammer" userId="0e71f22d-ee3e-49c0-82ff-dbc290af8082" providerId="ADAL" clId="{CD2FB8E5-63D1-4017-875D-88F741239604}" dt="2022-03-17T22:28:33.955" v="362" actId="14100"/>
          <ac:spMkLst>
            <pc:docMk/>
            <pc:sldMk cId="3732574080" sldId="276"/>
            <ac:spMk id="2" creationId="{7B88BE27-B90C-4666-9EBB-D7D0EB05ADDD}"/>
          </ac:spMkLst>
        </pc:spChg>
        <pc:spChg chg="mod">
          <ac:chgData name="Steve Shellhammer" userId="0e71f22d-ee3e-49c0-82ff-dbc290af8082" providerId="ADAL" clId="{CD2FB8E5-63D1-4017-875D-88F741239604}" dt="2022-03-17T22:26:15.941" v="339" actId="1076"/>
          <ac:spMkLst>
            <pc:docMk/>
            <pc:sldMk cId="3732574080" sldId="276"/>
            <ac:spMk id="3" creationId="{D5BB7718-591A-4A13-90DF-AC06815E8D57}"/>
          </ac:spMkLst>
        </pc:spChg>
        <pc:spChg chg="add mod">
          <ac:chgData name="Steve Shellhammer" userId="0e71f22d-ee3e-49c0-82ff-dbc290af8082" providerId="ADAL" clId="{CD2FB8E5-63D1-4017-875D-88F741239604}" dt="2022-03-17T22:29:21.713" v="369" actId="14100"/>
          <ac:spMkLst>
            <pc:docMk/>
            <pc:sldMk cId="3732574080" sldId="276"/>
            <ac:spMk id="9" creationId="{272F5277-768B-4011-A57A-A3539D1859A2}"/>
          </ac:spMkLst>
        </pc:spChg>
        <pc:picChg chg="add mod">
          <ac:chgData name="Steve Shellhammer" userId="0e71f22d-ee3e-49c0-82ff-dbc290af8082" providerId="ADAL" clId="{CD2FB8E5-63D1-4017-875D-88F741239604}" dt="2022-03-17T22:28:27.485" v="361" actId="1076"/>
          <ac:picMkLst>
            <pc:docMk/>
            <pc:sldMk cId="3732574080" sldId="276"/>
            <ac:picMk id="8" creationId="{15BCB54A-DA91-43DB-AABB-D8BD73447B32}"/>
          </ac:picMkLst>
        </pc:picChg>
      </pc:sldChg>
      <pc:sldMasterChg chg="modSldLayout">
        <pc:chgData name="Steve Shellhammer" userId="0e71f22d-ee3e-49c0-82ff-dbc290af8082" providerId="ADAL" clId="{CD2FB8E5-63D1-4017-875D-88F741239604}" dt="2022-03-17T22:18:14.009" v="1" actId="20577"/>
        <pc:sldMasterMkLst>
          <pc:docMk/>
          <pc:sldMasterMk cId="0" sldId="2147483648"/>
        </pc:sldMasterMkLst>
        <pc:sldLayoutChg chg="modSp mod">
          <pc:chgData name="Steve Shellhammer" userId="0e71f22d-ee3e-49c0-82ff-dbc290af8082" providerId="ADAL" clId="{CD2FB8E5-63D1-4017-875D-88F741239604}" dt="2022-03-17T22:18:14.009" v="1" actId="20577"/>
          <pc:sldLayoutMkLst>
            <pc:docMk/>
            <pc:sldMasterMk cId="0" sldId="2147483648"/>
            <pc:sldLayoutMk cId="0" sldId="2147483650"/>
          </pc:sldLayoutMkLst>
          <pc:spChg chg="mod">
            <ac:chgData name="Steve Shellhammer" userId="0e71f22d-ee3e-49c0-82ff-dbc290af8082" providerId="ADAL" clId="{CD2FB8E5-63D1-4017-875D-88F741239604}" dt="2022-03-17T22:18:14.009" v="1"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AAEDEB64-F97E-42B0-9F9D-BC1747B99782}"/>
    <pc:docChg chg="custSel addSld delSld modSld">
      <pc:chgData name="Steve Shellhammer" userId="0e71f22d-ee3e-49c0-82ff-dbc290af8082" providerId="ADAL" clId="{AAEDEB64-F97E-42B0-9F9D-BC1747B99782}" dt="2021-10-20T16:10:29.538" v="2544" actId="1076"/>
      <pc:docMkLst>
        <pc:docMk/>
      </pc:docMkLst>
      <pc:sldChg chg="modSp mod">
        <pc:chgData name="Steve Shellhammer" userId="0e71f22d-ee3e-49c0-82ff-dbc290af8082" providerId="ADAL" clId="{AAEDEB64-F97E-42B0-9F9D-BC1747B99782}" dt="2021-09-13T18:59:04.128" v="2380" actId="403"/>
        <pc:sldMkLst>
          <pc:docMk/>
          <pc:sldMk cId="0" sldId="256"/>
        </pc:sldMkLst>
        <pc:spChg chg="mod">
          <ac:chgData name="Steve Shellhammer" userId="0e71f22d-ee3e-49c0-82ff-dbc290af8082" providerId="ADAL" clId="{AAEDEB64-F97E-42B0-9F9D-BC1747B99782}" dt="2021-09-13T18:59:04.128" v="2380" actId="403"/>
          <ac:spMkLst>
            <pc:docMk/>
            <pc:sldMk cId="0" sldId="256"/>
            <ac:spMk id="3073" creationId="{00000000-0000-0000-0000-000000000000}"/>
          </ac:spMkLst>
        </pc:spChg>
      </pc:sldChg>
      <pc:sldChg chg="del">
        <pc:chgData name="Steve Shellhammer" userId="0e71f22d-ee3e-49c0-82ff-dbc290af8082" providerId="ADAL" clId="{AAEDEB64-F97E-42B0-9F9D-BC1747B99782}" dt="2021-09-13T18:02:59.734" v="51" actId="47"/>
        <pc:sldMkLst>
          <pc:docMk/>
          <pc:sldMk cId="491374436" sldId="529"/>
        </pc:sldMkLst>
      </pc:sldChg>
      <pc:sldChg chg="del">
        <pc:chgData name="Steve Shellhammer" userId="0e71f22d-ee3e-49c0-82ff-dbc290af8082" providerId="ADAL" clId="{AAEDEB64-F97E-42B0-9F9D-BC1747B99782}" dt="2021-09-13T18:02:59.734" v="51" actId="47"/>
        <pc:sldMkLst>
          <pc:docMk/>
          <pc:sldMk cId="1033386959" sldId="530"/>
        </pc:sldMkLst>
      </pc:sldChg>
      <pc:sldChg chg="del">
        <pc:chgData name="Steve Shellhammer" userId="0e71f22d-ee3e-49c0-82ff-dbc290af8082" providerId="ADAL" clId="{AAEDEB64-F97E-42B0-9F9D-BC1747B99782}" dt="2021-09-13T18:02:59.734" v="51" actId="47"/>
        <pc:sldMkLst>
          <pc:docMk/>
          <pc:sldMk cId="3940175403" sldId="531"/>
        </pc:sldMkLst>
      </pc:sldChg>
      <pc:sldChg chg="del">
        <pc:chgData name="Steve Shellhammer" userId="0e71f22d-ee3e-49c0-82ff-dbc290af8082" providerId="ADAL" clId="{AAEDEB64-F97E-42B0-9F9D-BC1747B99782}" dt="2021-09-13T18:02:59.734" v="51" actId="47"/>
        <pc:sldMkLst>
          <pc:docMk/>
          <pc:sldMk cId="3646594998" sldId="532"/>
        </pc:sldMkLst>
      </pc:sldChg>
      <pc:sldChg chg="del">
        <pc:chgData name="Steve Shellhammer" userId="0e71f22d-ee3e-49c0-82ff-dbc290af8082" providerId="ADAL" clId="{AAEDEB64-F97E-42B0-9F9D-BC1747B99782}" dt="2021-09-13T18:02:59.734" v="51" actId="47"/>
        <pc:sldMkLst>
          <pc:docMk/>
          <pc:sldMk cId="1470928392" sldId="533"/>
        </pc:sldMkLst>
      </pc:sldChg>
      <pc:sldChg chg="del">
        <pc:chgData name="Steve Shellhammer" userId="0e71f22d-ee3e-49c0-82ff-dbc290af8082" providerId="ADAL" clId="{AAEDEB64-F97E-42B0-9F9D-BC1747B99782}" dt="2021-09-13T18:02:59.734" v="51" actId="47"/>
        <pc:sldMkLst>
          <pc:docMk/>
          <pc:sldMk cId="3533804203" sldId="534"/>
        </pc:sldMkLst>
      </pc:sldChg>
      <pc:sldChg chg="del">
        <pc:chgData name="Steve Shellhammer" userId="0e71f22d-ee3e-49c0-82ff-dbc290af8082" providerId="ADAL" clId="{AAEDEB64-F97E-42B0-9F9D-BC1747B99782}" dt="2021-09-13T18:02:59.734" v="51" actId="47"/>
        <pc:sldMkLst>
          <pc:docMk/>
          <pc:sldMk cId="767981311" sldId="535"/>
        </pc:sldMkLst>
      </pc:sldChg>
      <pc:sldChg chg="del">
        <pc:chgData name="Steve Shellhammer" userId="0e71f22d-ee3e-49c0-82ff-dbc290af8082" providerId="ADAL" clId="{AAEDEB64-F97E-42B0-9F9D-BC1747B99782}" dt="2021-09-13T18:02:59.734" v="51" actId="47"/>
        <pc:sldMkLst>
          <pc:docMk/>
          <pc:sldMk cId="913928595" sldId="536"/>
        </pc:sldMkLst>
      </pc:sldChg>
      <pc:sldChg chg="del">
        <pc:chgData name="Steve Shellhammer" userId="0e71f22d-ee3e-49c0-82ff-dbc290af8082" providerId="ADAL" clId="{AAEDEB64-F97E-42B0-9F9D-BC1747B99782}" dt="2021-09-13T18:02:59.734" v="51" actId="47"/>
        <pc:sldMkLst>
          <pc:docMk/>
          <pc:sldMk cId="2716857888" sldId="537"/>
        </pc:sldMkLst>
      </pc:sldChg>
      <pc:sldChg chg="del">
        <pc:chgData name="Steve Shellhammer" userId="0e71f22d-ee3e-49c0-82ff-dbc290af8082" providerId="ADAL" clId="{AAEDEB64-F97E-42B0-9F9D-BC1747B99782}" dt="2021-09-13T18:02:59.734" v="51" actId="47"/>
        <pc:sldMkLst>
          <pc:docMk/>
          <pc:sldMk cId="2538287792" sldId="538"/>
        </pc:sldMkLst>
      </pc:sldChg>
      <pc:sldChg chg="del">
        <pc:chgData name="Steve Shellhammer" userId="0e71f22d-ee3e-49c0-82ff-dbc290af8082" providerId="ADAL" clId="{AAEDEB64-F97E-42B0-9F9D-BC1747B99782}" dt="2021-09-13T18:02:59.734" v="51" actId="47"/>
        <pc:sldMkLst>
          <pc:docMk/>
          <pc:sldMk cId="340634408" sldId="539"/>
        </pc:sldMkLst>
      </pc:sldChg>
      <pc:sldChg chg="del">
        <pc:chgData name="Steve Shellhammer" userId="0e71f22d-ee3e-49c0-82ff-dbc290af8082" providerId="ADAL" clId="{AAEDEB64-F97E-42B0-9F9D-BC1747B99782}" dt="2021-09-13T18:02:59.734" v="51" actId="47"/>
        <pc:sldMkLst>
          <pc:docMk/>
          <pc:sldMk cId="3090575766" sldId="540"/>
        </pc:sldMkLst>
      </pc:sldChg>
      <pc:sldChg chg="del">
        <pc:chgData name="Steve Shellhammer" userId="0e71f22d-ee3e-49c0-82ff-dbc290af8082" providerId="ADAL" clId="{AAEDEB64-F97E-42B0-9F9D-BC1747B99782}" dt="2021-09-13T18:02:59.734" v="51" actId="47"/>
        <pc:sldMkLst>
          <pc:docMk/>
          <pc:sldMk cId="3549475240" sldId="541"/>
        </pc:sldMkLst>
      </pc:sldChg>
      <pc:sldChg chg="del">
        <pc:chgData name="Steve Shellhammer" userId="0e71f22d-ee3e-49c0-82ff-dbc290af8082" providerId="ADAL" clId="{AAEDEB64-F97E-42B0-9F9D-BC1747B99782}" dt="2021-09-13T18:02:59.734" v="51" actId="47"/>
        <pc:sldMkLst>
          <pc:docMk/>
          <pc:sldMk cId="3476637942" sldId="542"/>
        </pc:sldMkLst>
      </pc:sldChg>
      <pc:sldChg chg="del">
        <pc:chgData name="Steve Shellhammer" userId="0e71f22d-ee3e-49c0-82ff-dbc290af8082" providerId="ADAL" clId="{AAEDEB64-F97E-42B0-9F9D-BC1747B99782}" dt="2021-09-13T18:02:59.734" v="51" actId="47"/>
        <pc:sldMkLst>
          <pc:docMk/>
          <pc:sldMk cId="1889909565" sldId="543"/>
        </pc:sldMkLst>
      </pc:sldChg>
      <pc:sldChg chg="del">
        <pc:chgData name="Steve Shellhammer" userId="0e71f22d-ee3e-49c0-82ff-dbc290af8082" providerId="ADAL" clId="{AAEDEB64-F97E-42B0-9F9D-BC1747B99782}" dt="2021-09-13T18:02:59.734" v="51" actId="47"/>
        <pc:sldMkLst>
          <pc:docMk/>
          <pc:sldMk cId="2976029669" sldId="544"/>
        </pc:sldMkLst>
      </pc:sldChg>
      <pc:sldChg chg="modSp new mod">
        <pc:chgData name="Steve Shellhammer" userId="0e71f22d-ee3e-49c0-82ff-dbc290af8082" providerId="ADAL" clId="{AAEDEB64-F97E-42B0-9F9D-BC1747B99782}" dt="2021-09-13T18:07:20.477" v="529" actId="20577"/>
        <pc:sldMkLst>
          <pc:docMk/>
          <pc:sldMk cId="3498791066" sldId="545"/>
        </pc:sldMkLst>
        <pc:spChg chg="mod">
          <ac:chgData name="Steve Shellhammer" userId="0e71f22d-ee3e-49c0-82ff-dbc290af8082" providerId="ADAL" clId="{AAEDEB64-F97E-42B0-9F9D-BC1747B99782}" dt="2021-09-13T18:02:51.484" v="50" actId="20577"/>
          <ac:spMkLst>
            <pc:docMk/>
            <pc:sldMk cId="3498791066" sldId="545"/>
            <ac:spMk id="2" creationId="{DBB865E1-66BB-4E99-AFB8-B9FC8335739F}"/>
          </ac:spMkLst>
        </pc:spChg>
        <pc:spChg chg="mod">
          <ac:chgData name="Steve Shellhammer" userId="0e71f22d-ee3e-49c0-82ff-dbc290af8082" providerId="ADAL" clId="{AAEDEB64-F97E-42B0-9F9D-BC1747B99782}" dt="2021-09-13T18:07:20.477" v="529" actId="20577"/>
          <ac:spMkLst>
            <pc:docMk/>
            <pc:sldMk cId="3498791066" sldId="545"/>
            <ac:spMk id="3" creationId="{7BDE425A-7E50-40DC-A01C-11D3B10172BB}"/>
          </ac:spMkLst>
        </pc:spChg>
      </pc:sldChg>
      <pc:sldChg chg="modSp new mod">
        <pc:chgData name="Steve Shellhammer" userId="0e71f22d-ee3e-49c0-82ff-dbc290af8082" providerId="ADAL" clId="{AAEDEB64-F97E-42B0-9F9D-BC1747B99782}" dt="2021-10-20T16:10:29.538" v="2544" actId="1076"/>
        <pc:sldMkLst>
          <pc:docMk/>
          <pc:sldMk cId="1901122027" sldId="546"/>
        </pc:sldMkLst>
        <pc:spChg chg="mod">
          <ac:chgData name="Steve Shellhammer" userId="0e71f22d-ee3e-49c0-82ff-dbc290af8082" providerId="ADAL" clId="{AAEDEB64-F97E-42B0-9F9D-BC1747B99782}" dt="2021-10-20T16:10:25.035" v="2543" actId="14100"/>
          <ac:spMkLst>
            <pc:docMk/>
            <pc:sldMk cId="1901122027" sldId="546"/>
            <ac:spMk id="2" creationId="{4F42D96D-5D4B-499B-B007-17ED728D7A0A}"/>
          </ac:spMkLst>
        </pc:spChg>
        <pc:spChg chg="mod">
          <ac:chgData name="Steve Shellhammer" userId="0e71f22d-ee3e-49c0-82ff-dbc290af8082" providerId="ADAL" clId="{AAEDEB64-F97E-42B0-9F9D-BC1747B99782}" dt="2021-10-20T16:10:29.538" v="2544" actId="1076"/>
          <ac:spMkLst>
            <pc:docMk/>
            <pc:sldMk cId="1901122027" sldId="546"/>
            <ac:spMk id="3" creationId="{4E135912-6393-43A9-A457-771465DA055A}"/>
          </ac:spMkLst>
        </pc:spChg>
      </pc:sldChg>
      <pc:sldChg chg="addSp modSp new mod">
        <pc:chgData name="Steve Shellhammer" userId="0e71f22d-ee3e-49c0-82ff-dbc290af8082" providerId="ADAL" clId="{AAEDEB64-F97E-42B0-9F9D-BC1747B99782}" dt="2021-09-13T18:58:33.859" v="2374" actId="1076"/>
        <pc:sldMkLst>
          <pc:docMk/>
          <pc:sldMk cId="3418168406" sldId="547"/>
        </pc:sldMkLst>
        <pc:spChg chg="mod">
          <ac:chgData name="Steve Shellhammer" userId="0e71f22d-ee3e-49c0-82ff-dbc290af8082" providerId="ADAL" clId="{AAEDEB64-F97E-42B0-9F9D-BC1747B99782}" dt="2021-09-13T18:53:22.193" v="1909" actId="14100"/>
          <ac:spMkLst>
            <pc:docMk/>
            <pc:sldMk cId="3418168406" sldId="547"/>
            <ac:spMk id="2" creationId="{12226F6C-21E3-4716-8528-A0C521F7D5EE}"/>
          </ac:spMkLst>
        </pc:spChg>
        <pc:spChg chg="mod">
          <ac:chgData name="Steve Shellhammer" userId="0e71f22d-ee3e-49c0-82ff-dbc290af8082" providerId="ADAL" clId="{AAEDEB64-F97E-42B0-9F9D-BC1747B99782}" dt="2021-09-13T18:58:33.859" v="2374" actId="1076"/>
          <ac:spMkLst>
            <pc:docMk/>
            <pc:sldMk cId="3418168406" sldId="547"/>
            <ac:spMk id="3" creationId="{A0B6F6BF-BB41-4C53-8EE0-61F28885CE16}"/>
          </ac:spMkLst>
        </pc:spChg>
        <pc:spChg chg="add mod">
          <ac:chgData name="Steve Shellhammer" userId="0e71f22d-ee3e-49c0-82ff-dbc290af8082" providerId="ADAL" clId="{AAEDEB64-F97E-42B0-9F9D-BC1747B99782}" dt="2021-09-13T18:58:04.236" v="2294" actId="20577"/>
          <ac:spMkLst>
            <pc:docMk/>
            <pc:sldMk cId="3418168406" sldId="547"/>
            <ac:spMk id="7" creationId="{FB6E9F5D-13A7-41EC-BF46-4854766A00A5}"/>
          </ac:spMkLst>
        </pc:spChg>
        <pc:spChg chg="add mod">
          <ac:chgData name="Steve Shellhammer" userId="0e71f22d-ee3e-49c0-82ff-dbc290af8082" providerId="ADAL" clId="{AAEDEB64-F97E-42B0-9F9D-BC1747B99782}" dt="2021-09-13T18:58:29.526" v="2373" actId="1076"/>
          <ac:spMkLst>
            <pc:docMk/>
            <pc:sldMk cId="3418168406" sldId="547"/>
            <ac:spMk id="8" creationId="{AFE74DAA-5AB5-431B-8ED4-4310BD6FA4BE}"/>
          </ac:spMkLst>
        </pc:spChg>
      </pc:sldChg>
    </pc:docChg>
  </pc:docChgLst>
  <pc:docChgLst>
    <pc:chgData name="Steve Shellhammer" userId="0e71f22d-ee3e-49c0-82ff-dbc290af8082" providerId="ADAL" clId="{B332D6AD-E8CB-4E27-97C9-7983ED3C121C}"/>
    <pc:docChg chg="undo custSel addSld delSld modSld">
      <pc:chgData name="Steve Shellhammer" userId="0e71f22d-ee3e-49c0-82ff-dbc290af8082" providerId="ADAL" clId="{B332D6AD-E8CB-4E27-97C9-7983ED3C121C}" dt="2021-11-04T23:55:43.917" v="2428" actId="114"/>
      <pc:docMkLst>
        <pc:docMk/>
      </pc:docMkLst>
      <pc:sldChg chg="addSp delSp modSp mod">
        <pc:chgData name="Steve Shellhammer" userId="0e71f22d-ee3e-49c0-82ff-dbc290af8082" providerId="ADAL" clId="{B332D6AD-E8CB-4E27-97C9-7983ED3C121C}" dt="2021-11-04T23:49:52.837" v="2315" actId="20577"/>
        <pc:sldMkLst>
          <pc:docMk/>
          <pc:sldMk cId="0" sldId="256"/>
        </pc:sldMkLst>
        <pc:spChg chg="add del mod">
          <ac:chgData name="Steve Shellhammer" userId="0e71f22d-ee3e-49c0-82ff-dbc290af8082" providerId="ADAL" clId="{B332D6AD-E8CB-4E27-97C9-7983ED3C121C}" dt="2021-10-29T17:14:30.751" v="14" actId="478"/>
          <ac:spMkLst>
            <pc:docMk/>
            <pc:sldMk cId="0" sldId="256"/>
            <ac:spMk id="3" creationId="{D4906F00-46AA-40F5-87F9-9C7E93EBB1F6}"/>
          </ac:spMkLst>
        </pc:spChg>
        <pc:spChg chg="mod">
          <ac:chgData name="Steve Shellhammer" userId="0e71f22d-ee3e-49c0-82ff-dbc290af8082" providerId="ADAL" clId="{B332D6AD-E8CB-4E27-97C9-7983ED3C121C}" dt="2021-11-04T23:49:52.837" v="2315" actId="20577"/>
          <ac:spMkLst>
            <pc:docMk/>
            <pc:sldMk cId="0" sldId="256"/>
            <ac:spMk id="3073" creationId="{00000000-0000-0000-0000-000000000000}"/>
          </ac:spMkLst>
        </pc:spChg>
        <pc:spChg chg="mod">
          <ac:chgData name="Steve Shellhammer" userId="0e71f22d-ee3e-49c0-82ff-dbc290af8082" providerId="ADAL" clId="{B332D6AD-E8CB-4E27-97C9-7983ED3C121C}" dt="2021-10-29T17:14:18.898" v="11" actId="20577"/>
          <ac:spMkLst>
            <pc:docMk/>
            <pc:sldMk cId="0" sldId="256"/>
            <ac:spMk id="3074" creationId="{00000000-0000-0000-0000-000000000000}"/>
          </ac:spMkLst>
        </pc:spChg>
      </pc:sldChg>
      <pc:sldChg chg="addSp delSp modSp new mod">
        <pc:chgData name="Steve Shellhammer" userId="0e71f22d-ee3e-49c0-82ff-dbc290af8082" providerId="ADAL" clId="{B332D6AD-E8CB-4E27-97C9-7983ED3C121C}" dt="2021-11-04T23:54:39.759" v="2404" actId="1076"/>
        <pc:sldMkLst>
          <pc:docMk/>
          <pc:sldMk cId="694538047" sldId="257"/>
        </pc:sldMkLst>
        <pc:spChg chg="mod">
          <ac:chgData name="Steve Shellhammer" userId="0e71f22d-ee3e-49c0-82ff-dbc290af8082" providerId="ADAL" clId="{B332D6AD-E8CB-4E27-97C9-7983ED3C121C}" dt="2021-10-29T17:32:00.910" v="432" actId="14100"/>
          <ac:spMkLst>
            <pc:docMk/>
            <pc:sldMk cId="694538047" sldId="257"/>
            <ac:spMk id="2" creationId="{F0B98180-2EE7-4C1B-AC19-06F2DC308BF8}"/>
          </ac:spMkLst>
        </pc:spChg>
        <pc:spChg chg="mod">
          <ac:chgData name="Steve Shellhammer" userId="0e71f22d-ee3e-49c0-82ff-dbc290af8082" providerId="ADAL" clId="{B332D6AD-E8CB-4E27-97C9-7983ED3C121C}" dt="2021-11-04T23:50:34.778" v="2355" actId="114"/>
          <ac:spMkLst>
            <pc:docMk/>
            <pc:sldMk cId="694538047" sldId="257"/>
            <ac:spMk id="3" creationId="{C557D0F9-8D3F-4C94-8094-3F4FB991EECF}"/>
          </ac:spMkLst>
        </pc:spChg>
        <pc:picChg chg="add del mod">
          <ac:chgData name="Steve Shellhammer" userId="0e71f22d-ee3e-49c0-82ff-dbc290af8082" providerId="ADAL" clId="{B332D6AD-E8CB-4E27-97C9-7983ED3C121C}" dt="2021-11-04T23:54:20.535" v="2400" actId="478"/>
          <ac:picMkLst>
            <pc:docMk/>
            <pc:sldMk cId="694538047" sldId="257"/>
            <ac:picMk id="8" creationId="{6A1B1EE5-E320-45E2-9CC8-FEBCD3094179}"/>
          </ac:picMkLst>
        </pc:picChg>
        <pc:picChg chg="add mod">
          <ac:chgData name="Steve Shellhammer" userId="0e71f22d-ee3e-49c0-82ff-dbc290af8082" providerId="ADAL" clId="{B332D6AD-E8CB-4E27-97C9-7983ED3C121C}" dt="2021-11-04T23:54:39.759" v="2404" actId="1076"/>
          <ac:picMkLst>
            <pc:docMk/>
            <pc:sldMk cId="694538047" sldId="257"/>
            <ac:picMk id="9" creationId="{B29836FD-EF9D-43E9-8BA2-DF2BA177F58D}"/>
          </ac:picMkLst>
        </pc:picChg>
      </pc:sldChg>
      <pc:sldChg chg="addSp delSp modSp new mod">
        <pc:chgData name="Steve Shellhammer" userId="0e71f22d-ee3e-49c0-82ff-dbc290af8082" providerId="ADAL" clId="{B332D6AD-E8CB-4E27-97C9-7983ED3C121C}" dt="2021-11-02T22:06:08.625" v="2302" actId="20577"/>
        <pc:sldMkLst>
          <pc:docMk/>
          <pc:sldMk cId="3977437081" sldId="258"/>
        </pc:sldMkLst>
        <pc:spChg chg="mod">
          <ac:chgData name="Steve Shellhammer" userId="0e71f22d-ee3e-49c0-82ff-dbc290af8082" providerId="ADAL" clId="{B332D6AD-E8CB-4E27-97C9-7983ED3C121C}" dt="2021-11-02T22:04:47.580" v="2248" actId="403"/>
          <ac:spMkLst>
            <pc:docMk/>
            <pc:sldMk cId="3977437081" sldId="258"/>
            <ac:spMk id="2" creationId="{E14466C5-0853-4C92-A27D-05BFD3CD97A5}"/>
          </ac:spMkLst>
        </pc:spChg>
        <pc:spChg chg="mod">
          <ac:chgData name="Steve Shellhammer" userId="0e71f22d-ee3e-49c0-82ff-dbc290af8082" providerId="ADAL" clId="{B332D6AD-E8CB-4E27-97C9-7983ED3C121C}" dt="2021-11-02T22:06:08.625" v="2302" actId="20577"/>
          <ac:spMkLst>
            <pc:docMk/>
            <pc:sldMk cId="3977437081" sldId="258"/>
            <ac:spMk id="3" creationId="{1140FAD9-40B9-4AC2-9FFC-73CB4BA98110}"/>
          </ac:spMkLst>
        </pc:spChg>
        <pc:spChg chg="add del mod">
          <ac:chgData name="Steve Shellhammer" userId="0e71f22d-ee3e-49c0-82ff-dbc290af8082" providerId="ADAL" clId="{B332D6AD-E8CB-4E27-97C9-7983ED3C121C}" dt="2021-11-02T20:25:57.760" v="1693" actId="478"/>
          <ac:spMkLst>
            <pc:docMk/>
            <pc:sldMk cId="3977437081" sldId="258"/>
            <ac:spMk id="7" creationId="{59946C2B-F4C6-4012-AEEC-5D7910F18371}"/>
          </ac:spMkLst>
        </pc:spChg>
        <pc:spChg chg="add del mod">
          <ac:chgData name="Steve Shellhammer" userId="0e71f22d-ee3e-49c0-82ff-dbc290af8082" providerId="ADAL" clId="{B332D6AD-E8CB-4E27-97C9-7983ED3C121C}" dt="2021-11-02T20:26:14.699" v="1700" actId="478"/>
          <ac:spMkLst>
            <pc:docMk/>
            <pc:sldMk cId="3977437081" sldId="258"/>
            <ac:spMk id="8" creationId="{27848366-BE9A-4762-A6C2-F068413050FA}"/>
          </ac:spMkLst>
        </pc:spChg>
        <pc:spChg chg="add del mod">
          <ac:chgData name="Steve Shellhammer" userId="0e71f22d-ee3e-49c0-82ff-dbc290af8082" providerId="ADAL" clId="{B332D6AD-E8CB-4E27-97C9-7983ED3C121C}" dt="2021-11-02T22:04:58.306" v="2249" actId="478"/>
          <ac:spMkLst>
            <pc:docMk/>
            <pc:sldMk cId="3977437081" sldId="258"/>
            <ac:spMk id="10" creationId="{BEFAFD1F-7FBD-4ACA-8ED1-7C277C5768C8}"/>
          </ac:spMkLst>
        </pc:spChg>
        <pc:graphicFrameChg chg="add mod modGraphic">
          <ac:chgData name="Steve Shellhammer" userId="0e71f22d-ee3e-49c0-82ff-dbc290af8082" providerId="ADAL" clId="{B332D6AD-E8CB-4E27-97C9-7983ED3C121C}" dt="2021-11-02T22:05:22.592" v="2258" actId="1036"/>
          <ac:graphicFrameMkLst>
            <pc:docMk/>
            <pc:sldMk cId="3977437081" sldId="258"/>
            <ac:graphicFrameMk id="9" creationId="{E418F96E-75A7-4F29-9C17-C5AEFAED9C69}"/>
          </ac:graphicFrameMkLst>
        </pc:graphicFrameChg>
      </pc:sldChg>
      <pc:sldChg chg="modSp new mod">
        <pc:chgData name="Steve Shellhammer" userId="0e71f22d-ee3e-49c0-82ff-dbc290af8082" providerId="ADAL" clId="{B332D6AD-E8CB-4E27-97C9-7983ED3C121C}" dt="2021-11-04T23:55:43.917" v="2428" actId="114"/>
        <pc:sldMkLst>
          <pc:docMk/>
          <pc:sldMk cId="3351242388" sldId="259"/>
        </pc:sldMkLst>
        <pc:spChg chg="mod">
          <ac:chgData name="Steve Shellhammer" userId="0e71f22d-ee3e-49c0-82ff-dbc290af8082" providerId="ADAL" clId="{B332D6AD-E8CB-4E27-97C9-7983ED3C121C}" dt="2021-10-29T17:53:02.078" v="1277" actId="20577"/>
          <ac:spMkLst>
            <pc:docMk/>
            <pc:sldMk cId="3351242388" sldId="259"/>
            <ac:spMk id="2" creationId="{42D6A1B0-D102-438E-9965-5D29098D2A78}"/>
          </ac:spMkLst>
        </pc:spChg>
        <pc:spChg chg="mod">
          <ac:chgData name="Steve Shellhammer" userId="0e71f22d-ee3e-49c0-82ff-dbc290af8082" providerId="ADAL" clId="{B332D6AD-E8CB-4E27-97C9-7983ED3C121C}" dt="2021-11-04T23:55:43.917" v="2428" actId="114"/>
          <ac:spMkLst>
            <pc:docMk/>
            <pc:sldMk cId="3351242388" sldId="259"/>
            <ac:spMk id="3" creationId="{F7270D60-B618-4EAE-9866-55EBB96162D3}"/>
          </ac:spMkLst>
        </pc:spChg>
      </pc:sldChg>
      <pc:sldChg chg="addSp delSp modSp new del mod">
        <pc:chgData name="Steve Shellhammer" userId="0e71f22d-ee3e-49c0-82ff-dbc290af8082" providerId="ADAL" clId="{B332D6AD-E8CB-4E27-97C9-7983ED3C121C}" dt="2021-10-29T17:52:52.035" v="1269" actId="47"/>
        <pc:sldMkLst>
          <pc:docMk/>
          <pc:sldMk cId="4030174104" sldId="259"/>
        </pc:sldMkLst>
        <pc:spChg chg="del">
          <ac:chgData name="Steve Shellhammer" userId="0e71f22d-ee3e-49c0-82ff-dbc290af8082" providerId="ADAL" clId="{B332D6AD-E8CB-4E27-97C9-7983ED3C121C}" dt="2021-10-29T17:38:35.373" v="808" actId="3680"/>
          <ac:spMkLst>
            <pc:docMk/>
            <pc:sldMk cId="4030174104" sldId="259"/>
            <ac:spMk id="3" creationId="{B3B03F3B-2332-46D2-A236-75B55C0DE66B}"/>
          </ac:spMkLst>
        </pc:spChg>
        <pc:graphicFrameChg chg="add mod ord modGraphic">
          <ac:chgData name="Steve Shellhammer" userId="0e71f22d-ee3e-49c0-82ff-dbc290af8082" providerId="ADAL" clId="{B332D6AD-E8CB-4E27-97C9-7983ED3C121C}" dt="2021-10-29T17:47:55.562" v="1148" actId="20577"/>
          <ac:graphicFrameMkLst>
            <pc:docMk/>
            <pc:sldMk cId="4030174104" sldId="259"/>
            <ac:graphicFrameMk id="7" creationId="{A389076E-89AE-486D-B52B-56621E46E50B}"/>
          </ac:graphicFrameMkLst>
        </pc:graphicFrameChg>
      </pc:sldChg>
      <pc:sldChg chg="modSp new mod">
        <pc:chgData name="Steve Shellhammer" userId="0e71f22d-ee3e-49c0-82ff-dbc290af8082" providerId="ADAL" clId="{B332D6AD-E8CB-4E27-97C9-7983ED3C121C}" dt="2021-11-04T23:51:13.814" v="2399" actId="20577"/>
        <pc:sldMkLst>
          <pc:docMk/>
          <pc:sldMk cId="2942999925" sldId="260"/>
        </pc:sldMkLst>
        <pc:spChg chg="mod">
          <ac:chgData name="Steve Shellhammer" userId="0e71f22d-ee3e-49c0-82ff-dbc290af8082" providerId="ADAL" clId="{B332D6AD-E8CB-4E27-97C9-7983ED3C121C}" dt="2021-11-04T23:51:03.991" v="2382" actId="404"/>
          <ac:spMkLst>
            <pc:docMk/>
            <pc:sldMk cId="2942999925" sldId="260"/>
            <ac:spMk id="2" creationId="{3D7EDE74-F9BE-41C7-8801-502049ED3C27}"/>
          </ac:spMkLst>
        </pc:spChg>
        <pc:spChg chg="mod">
          <ac:chgData name="Steve Shellhammer" userId="0e71f22d-ee3e-49c0-82ff-dbc290af8082" providerId="ADAL" clId="{B332D6AD-E8CB-4E27-97C9-7983ED3C121C}" dt="2021-11-04T23:51:13.814" v="2399" actId="20577"/>
          <ac:spMkLst>
            <pc:docMk/>
            <pc:sldMk cId="2942999925" sldId="260"/>
            <ac:spMk id="3" creationId="{F9896B93-605B-4CB8-AB32-211E7AFCFFAE}"/>
          </ac:spMkLst>
        </pc:spChg>
      </pc:sldChg>
      <pc:sldChg chg="del">
        <pc:chgData name="Steve Shellhammer" userId="0e71f22d-ee3e-49c0-82ff-dbc290af8082" providerId="ADAL" clId="{B332D6AD-E8CB-4E27-97C9-7983ED3C121C}" dt="2021-10-29T17:14:57.918" v="15" actId="47"/>
        <pc:sldMkLst>
          <pc:docMk/>
          <pc:sldMk cId="1901122027" sldId="546"/>
        </pc:sldMkLst>
      </pc:sldChg>
      <pc:sldChg chg="del">
        <pc:chgData name="Steve Shellhammer" userId="0e71f22d-ee3e-49c0-82ff-dbc290af8082" providerId="ADAL" clId="{B332D6AD-E8CB-4E27-97C9-7983ED3C121C}" dt="2021-10-29T17:14:57.918" v="15" actId="47"/>
        <pc:sldMkLst>
          <pc:docMk/>
          <pc:sldMk cId="3418168406" sldId="547"/>
        </pc:sldMkLst>
      </pc:sldChg>
      <pc:sldChg chg="del">
        <pc:chgData name="Steve Shellhammer" userId="0e71f22d-ee3e-49c0-82ff-dbc290af8082" providerId="ADAL" clId="{B332D6AD-E8CB-4E27-97C9-7983ED3C121C}" dt="2021-10-29T17:14:57.918" v="15" actId="47"/>
        <pc:sldMkLst>
          <pc:docMk/>
          <pc:sldMk cId="2930705681" sldId="548"/>
        </pc:sldMkLst>
      </pc:sldChg>
      <pc:sldChg chg="del">
        <pc:chgData name="Steve Shellhammer" userId="0e71f22d-ee3e-49c0-82ff-dbc290af8082" providerId="ADAL" clId="{B332D6AD-E8CB-4E27-97C9-7983ED3C121C}" dt="2021-10-29T17:14:57.918" v="15" actId="47"/>
        <pc:sldMkLst>
          <pc:docMk/>
          <pc:sldMk cId="1684751992" sldId="549"/>
        </pc:sldMkLst>
      </pc:sldChg>
      <pc:sldChg chg="del">
        <pc:chgData name="Steve Shellhammer" userId="0e71f22d-ee3e-49c0-82ff-dbc290af8082" providerId="ADAL" clId="{B332D6AD-E8CB-4E27-97C9-7983ED3C121C}" dt="2021-10-29T17:14:57.918" v="15" actId="47"/>
        <pc:sldMkLst>
          <pc:docMk/>
          <pc:sldMk cId="3371991456" sldId="550"/>
        </pc:sldMkLst>
      </pc:sldChg>
      <pc:sldChg chg="del">
        <pc:chgData name="Steve Shellhammer" userId="0e71f22d-ee3e-49c0-82ff-dbc290af8082" providerId="ADAL" clId="{B332D6AD-E8CB-4E27-97C9-7983ED3C121C}" dt="2021-10-29T17:14:57.918" v="15" actId="47"/>
        <pc:sldMkLst>
          <pc:docMk/>
          <pc:sldMk cId="1883888431" sldId="551"/>
        </pc:sldMkLst>
      </pc:sldChg>
      <pc:sldChg chg="del">
        <pc:chgData name="Steve Shellhammer" userId="0e71f22d-ee3e-49c0-82ff-dbc290af8082" providerId="ADAL" clId="{B332D6AD-E8CB-4E27-97C9-7983ED3C121C}" dt="2021-10-29T17:14:57.918" v="15" actId="47"/>
        <pc:sldMkLst>
          <pc:docMk/>
          <pc:sldMk cId="2033410224" sldId="552"/>
        </pc:sldMkLst>
      </pc:sldChg>
      <pc:sldChg chg="del">
        <pc:chgData name="Steve Shellhammer" userId="0e71f22d-ee3e-49c0-82ff-dbc290af8082" providerId="ADAL" clId="{B332D6AD-E8CB-4E27-97C9-7983ED3C121C}" dt="2021-10-29T17:14:57.918" v="15" actId="47"/>
        <pc:sldMkLst>
          <pc:docMk/>
          <pc:sldMk cId="1908705316" sldId="553"/>
        </pc:sldMkLst>
      </pc:sldChg>
      <pc:sldChg chg="del">
        <pc:chgData name="Steve Shellhammer" userId="0e71f22d-ee3e-49c0-82ff-dbc290af8082" providerId="ADAL" clId="{B332D6AD-E8CB-4E27-97C9-7983ED3C121C}" dt="2021-10-29T17:14:57.918" v="15" actId="47"/>
        <pc:sldMkLst>
          <pc:docMk/>
          <pc:sldMk cId="2916031353" sldId="554"/>
        </pc:sldMkLst>
      </pc:sldChg>
      <pc:sldChg chg="del">
        <pc:chgData name="Steve Shellhammer" userId="0e71f22d-ee3e-49c0-82ff-dbc290af8082" providerId="ADAL" clId="{B332D6AD-E8CB-4E27-97C9-7983ED3C121C}" dt="2021-10-29T17:14:57.918" v="15" actId="47"/>
        <pc:sldMkLst>
          <pc:docMk/>
          <pc:sldMk cId="2555676226" sldId="555"/>
        </pc:sldMkLst>
      </pc:sldChg>
    </pc:docChg>
  </pc:docChgLst>
  <pc:docChgLst>
    <pc:chgData name="Steve Shellhammer" userId="0e71f22d-ee3e-49c0-82ff-dbc290af8082" providerId="ADAL" clId="{E82DD847-EB25-44E6-9E16-F88BA5D31FB6}"/>
    <pc:docChg chg="undo redo custSel addSld delSld modSld">
      <pc:chgData name="Steve Shellhammer" userId="0e71f22d-ee3e-49c0-82ff-dbc290af8082" providerId="ADAL" clId="{E82DD847-EB25-44E6-9E16-F88BA5D31FB6}" dt="2022-02-02T19:39:10.146" v="790" actId="20577"/>
      <pc:docMkLst>
        <pc:docMk/>
      </pc:docMkLst>
      <pc:sldChg chg="modSp mod">
        <pc:chgData name="Steve Shellhammer" userId="0e71f22d-ee3e-49c0-82ff-dbc290af8082" providerId="ADAL" clId="{E82DD847-EB25-44E6-9E16-F88BA5D31FB6}" dt="2022-02-02T19:10:39.385" v="430" actId="20577"/>
        <pc:sldMkLst>
          <pc:docMk/>
          <pc:sldMk cId="4069668031" sldId="257"/>
        </pc:sldMkLst>
        <pc:spChg chg="mod">
          <ac:chgData name="Steve Shellhammer" userId="0e71f22d-ee3e-49c0-82ff-dbc290af8082" providerId="ADAL" clId="{E82DD847-EB25-44E6-9E16-F88BA5D31FB6}" dt="2022-02-02T19:10:39.385" v="430" actId="20577"/>
          <ac:spMkLst>
            <pc:docMk/>
            <pc:sldMk cId="4069668031" sldId="257"/>
            <ac:spMk id="3" creationId="{BADAA4CC-3C74-43CC-B281-1107AAF576E7}"/>
          </ac:spMkLst>
        </pc:spChg>
      </pc:sldChg>
      <pc:sldChg chg="modSp mod">
        <pc:chgData name="Steve Shellhammer" userId="0e71f22d-ee3e-49c0-82ff-dbc290af8082" providerId="ADAL" clId="{E82DD847-EB25-44E6-9E16-F88BA5D31FB6}" dt="2022-02-02T19:39:10.146" v="790" actId="20577"/>
        <pc:sldMkLst>
          <pc:docMk/>
          <pc:sldMk cId="2229100604" sldId="260"/>
        </pc:sldMkLst>
        <pc:spChg chg="mod">
          <ac:chgData name="Steve Shellhammer" userId="0e71f22d-ee3e-49c0-82ff-dbc290af8082" providerId="ADAL" clId="{E82DD847-EB25-44E6-9E16-F88BA5D31FB6}" dt="2022-02-02T19:39:10.146" v="790" actId="20577"/>
          <ac:spMkLst>
            <pc:docMk/>
            <pc:sldMk cId="2229100604" sldId="260"/>
            <ac:spMk id="3" creationId="{DE896106-F56C-484F-8808-3D72CC7C43E7}"/>
          </ac:spMkLst>
        </pc:spChg>
      </pc:sldChg>
      <pc:sldChg chg="modSp mod">
        <pc:chgData name="Steve Shellhammer" userId="0e71f22d-ee3e-49c0-82ff-dbc290af8082" providerId="ADAL" clId="{E82DD847-EB25-44E6-9E16-F88BA5D31FB6}" dt="2022-02-02T19:38:52.161" v="782" actId="14100"/>
        <pc:sldMkLst>
          <pc:docMk/>
          <pc:sldMk cId="2051032734" sldId="267"/>
        </pc:sldMkLst>
        <pc:spChg chg="mod">
          <ac:chgData name="Steve Shellhammer" userId="0e71f22d-ee3e-49c0-82ff-dbc290af8082" providerId="ADAL" clId="{E82DD847-EB25-44E6-9E16-F88BA5D31FB6}" dt="2022-02-02T19:38:37.762" v="780" actId="1035"/>
          <ac:spMkLst>
            <pc:docMk/>
            <pc:sldMk cId="2051032734" sldId="267"/>
            <ac:spMk id="2" creationId="{363AA7AE-805D-475E-9E97-853EA35DBEBD}"/>
          </ac:spMkLst>
        </pc:spChg>
        <pc:spChg chg="mod">
          <ac:chgData name="Steve Shellhammer" userId="0e71f22d-ee3e-49c0-82ff-dbc290af8082" providerId="ADAL" clId="{E82DD847-EB25-44E6-9E16-F88BA5D31FB6}" dt="2022-02-02T19:38:52.161" v="782" actId="14100"/>
          <ac:spMkLst>
            <pc:docMk/>
            <pc:sldMk cId="2051032734" sldId="267"/>
            <ac:spMk id="3" creationId="{99148B7E-11DC-47C0-8D30-65CFDE6E42BB}"/>
          </ac:spMkLst>
        </pc:spChg>
      </pc:sldChg>
      <pc:sldChg chg="delSp modSp new mod">
        <pc:chgData name="Steve Shellhammer" userId="0e71f22d-ee3e-49c0-82ff-dbc290af8082" providerId="ADAL" clId="{E82DD847-EB25-44E6-9E16-F88BA5D31FB6}" dt="2022-02-02T19:10:18.927" v="423" actId="403"/>
        <pc:sldMkLst>
          <pc:docMk/>
          <pc:sldMk cId="2811638502" sldId="268"/>
        </pc:sldMkLst>
        <pc:spChg chg="mod">
          <ac:chgData name="Steve Shellhammer" userId="0e71f22d-ee3e-49c0-82ff-dbc290af8082" providerId="ADAL" clId="{E82DD847-EB25-44E6-9E16-F88BA5D31FB6}" dt="2022-02-02T19:10:18.927" v="423" actId="403"/>
          <ac:spMkLst>
            <pc:docMk/>
            <pc:sldMk cId="2811638502" sldId="268"/>
            <ac:spMk id="2" creationId="{9DD7560D-B9D4-44E4-B96C-63293233337A}"/>
          </ac:spMkLst>
        </pc:spChg>
        <pc:spChg chg="del">
          <ac:chgData name="Steve Shellhammer" userId="0e71f22d-ee3e-49c0-82ff-dbc290af8082" providerId="ADAL" clId="{E82DD847-EB25-44E6-9E16-F88BA5D31FB6}" dt="2022-02-02T18:22:10.180" v="175" actId="478"/>
          <ac:spMkLst>
            <pc:docMk/>
            <pc:sldMk cId="2811638502" sldId="268"/>
            <ac:spMk id="3" creationId="{8B099E0A-D03A-4660-B50E-9EB2D19EA843}"/>
          </ac:spMkLst>
        </pc:spChg>
      </pc:sldChg>
      <pc:sldChg chg="addSp delSp modSp new mod">
        <pc:chgData name="Steve Shellhammer" userId="0e71f22d-ee3e-49c0-82ff-dbc290af8082" providerId="ADAL" clId="{E82DD847-EB25-44E6-9E16-F88BA5D31FB6}" dt="2022-02-02T19:10:11.301" v="422" actId="403"/>
        <pc:sldMkLst>
          <pc:docMk/>
          <pc:sldMk cId="2029108800" sldId="269"/>
        </pc:sldMkLst>
        <pc:spChg chg="mod">
          <ac:chgData name="Steve Shellhammer" userId="0e71f22d-ee3e-49c0-82ff-dbc290af8082" providerId="ADAL" clId="{E82DD847-EB25-44E6-9E16-F88BA5D31FB6}" dt="2022-02-02T19:10:11.301" v="422" actId="403"/>
          <ac:spMkLst>
            <pc:docMk/>
            <pc:sldMk cId="2029108800" sldId="269"/>
            <ac:spMk id="2" creationId="{F0962D0A-21E8-4432-9C00-D30B6741FF60}"/>
          </ac:spMkLst>
        </pc:spChg>
        <pc:spChg chg="del">
          <ac:chgData name="Steve Shellhammer" userId="0e71f22d-ee3e-49c0-82ff-dbc290af8082" providerId="ADAL" clId="{E82DD847-EB25-44E6-9E16-F88BA5D31FB6}" dt="2022-02-02T18:23:43.398" v="187" actId="478"/>
          <ac:spMkLst>
            <pc:docMk/>
            <pc:sldMk cId="2029108800" sldId="269"/>
            <ac:spMk id="3" creationId="{27EBAF93-1D63-40F6-84D8-D5A544ED5CFC}"/>
          </ac:spMkLst>
        </pc:spChg>
        <pc:grpChg chg="add mod">
          <ac:chgData name="Steve Shellhammer" userId="0e71f22d-ee3e-49c0-82ff-dbc290af8082" providerId="ADAL" clId="{E82DD847-EB25-44E6-9E16-F88BA5D31FB6}" dt="2022-02-02T18:28:28.629" v="205" actId="1076"/>
          <ac:grpSpMkLst>
            <pc:docMk/>
            <pc:sldMk cId="2029108800" sldId="269"/>
            <ac:grpSpMk id="12" creationId="{AD5A7A14-C6BE-4A1D-BC21-B4B95F986A5D}"/>
          </ac:grpSpMkLst>
        </pc:grpChg>
        <pc:grpChg chg="add mod">
          <ac:chgData name="Steve Shellhammer" userId="0e71f22d-ee3e-49c0-82ff-dbc290af8082" providerId="ADAL" clId="{E82DD847-EB25-44E6-9E16-F88BA5D31FB6}" dt="2022-02-02T18:30:01.814" v="219" actId="164"/>
          <ac:grpSpMkLst>
            <pc:docMk/>
            <pc:sldMk cId="2029108800" sldId="269"/>
            <ac:grpSpMk id="17" creationId="{5EBC24D3-F5B8-4DAA-AB45-0C1D82E443A5}"/>
          </ac:grpSpMkLst>
        </pc:grpChg>
        <pc:picChg chg="add mod">
          <ac:chgData name="Steve Shellhammer" userId="0e71f22d-ee3e-49c0-82ff-dbc290af8082" providerId="ADAL" clId="{E82DD847-EB25-44E6-9E16-F88BA5D31FB6}" dt="2022-02-02T18:28:16.692" v="203" actId="1038"/>
          <ac:picMkLst>
            <pc:docMk/>
            <pc:sldMk cId="2029108800" sldId="269"/>
            <ac:picMk id="7" creationId="{52A0CCA1-43F8-4EA1-8B4F-C4572A0D772F}"/>
          </ac:picMkLst>
        </pc:picChg>
        <pc:picChg chg="add mod">
          <ac:chgData name="Steve Shellhammer" userId="0e71f22d-ee3e-49c0-82ff-dbc290af8082" providerId="ADAL" clId="{E82DD847-EB25-44E6-9E16-F88BA5D31FB6}" dt="2022-02-02T18:28:27.129" v="204" actId="164"/>
          <ac:picMkLst>
            <pc:docMk/>
            <pc:sldMk cId="2029108800" sldId="269"/>
            <ac:picMk id="8" creationId="{90F7CD87-5F80-4503-A688-1D8721A765C6}"/>
          </ac:picMkLst>
        </pc:picChg>
        <pc:picChg chg="add del mod">
          <ac:chgData name="Steve Shellhammer" userId="0e71f22d-ee3e-49c0-82ff-dbc290af8082" providerId="ADAL" clId="{E82DD847-EB25-44E6-9E16-F88BA5D31FB6}" dt="2022-02-02T18:30:05.493" v="220" actId="478"/>
          <ac:picMkLst>
            <pc:docMk/>
            <pc:sldMk cId="2029108800" sldId="269"/>
            <ac:picMk id="9" creationId="{69523FAE-020C-48A8-BD6C-0440F708949E}"/>
          </ac:picMkLst>
        </pc:picChg>
        <pc:picChg chg="add mod">
          <ac:chgData name="Steve Shellhammer" userId="0e71f22d-ee3e-49c0-82ff-dbc290af8082" providerId="ADAL" clId="{E82DD847-EB25-44E6-9E16-F88BA5D31FB6}" dt="2022-02-02T18:28:27.129" v="204" actId="164"/>
          <ac:picMkLst>
            <pc:docMk/>
            <pc:sldMk cId="2029108800" sldId="269"/>
            <ac:picMk id="11" creationId="{5C9F1C66-C988-4635-8B79-55B2D12CA745}"/>
          </ac:picMkLst>
        </pc:picChg>
        <pc:picChg chg="add mod">
          <ac:chgData name="Steve Shellhammer" userId="0e71f22d-ee3e-49c0-82ff-dbc290af8082" providerId="ADAL" clId="{E82DD847-EB25-44E6-9E16-F88BA5D31FB6}" dt="2022-02-02T18:30:01.814" v="219" actId="164"/>
          <ac:picMkLst>
            <pc:docMk/>
            <pc:sldMk cId="2029108800" sldId="269"/>
            <ac:picMk id="14" creationId="{6F7573AB-09B6-47B7-BA4E-81599B37EF95}"/>
          </ac:picMkLst>
        </pc:picChg>
        <pc:picChg chg="add mod">
          <ac:chgData name="Steve Shellhammer" userId="0e71f22d-ee3e-49c0-82ff-dbc290af8082" providerId="ADAL" clId="{E82DD847-EB25-44E6-9E16-F88BA5D31FB6}" dt="2022-02-02T18:30:01.814" v="219" actId="164"/>
          <ac:picMkLst>
            <pc:docMk/>
            <pc:sldMk cId="2029108800" sldId="269"/>
            <ac:picMk id="16" creationId="{4F8441B9-01A7-4738-9135-CB4AFE461AB8}"/>
          </ac:picMkLst>
        </pc:picChg>
        <pc:cxnChg chg="add mod">
          <ac:chgData name="Steve Shellhammer" userId="0e71f22d-ee3e-49c0-82ff-dbc290af8082" providerId="ADAL" clId="{E82DD847-EB25-44E6-9E16-F88BA5D31FB6}" dt="2022-02-02T18:30:48.270" v="223" actId="693"/>
          <ac:cxnSpMkLst>
            <pc:docMk/>
            <pc:sldMk cId="2029108800" sldId="269"/>
            <ac:cxnSpMk id="19" creationId="{1BBE3938-3F7B-4945-B612-49FFA322D65C}"/>
          </ac:cxnSpMkLst>
        </pc:cxnChg>
        <pc:cxnChg chg="add mod">
          <ac:chgData name="Steve Shellhammer" userId="0e71f22d-ee3e-49c0-82ff-dbc290af8082" providerId="ADAL" clId="{E82DD847-EB25-44E6-9E16-F88BA5D31FB6}" dt="2022-02-02T18:31:00.892" v="225" actId="1076"/>
          <ac:cxnSpMkLst>
            <pc:docMk/>
            <pc:sldMk cId="2029108800" sldId="269"/>
            <ac:cxnSpMk id="20" creationId="{8325E7F0-2A99-44C7-97EA-63D43F6A23DD}"/>
          </ac:cxnSpMkLst>
        </pc:cxnChg>
      </pc:sldChg>
      <pc:sldChg chg="addSp delSp modSp new mod">
        <pc:chgData name="Steve Shellhammer" userId="0e71f22d-ee3e-49c0-82ff-dbc290af8082" providerId="ADAL" clId="{E82DD847-EB25-44E6-9E16-F88BA5D31FB6}" dt="2022-02-02T19:10:04.164" v="421" actId="403"/>
        <pc:sldMkLst>
          <pc:docMk/>
          <pc:sldMk cId="4132591136" sldId="270"/>
        </pc:sldMkLst>
        <pc:spChg chg="mod">
          <ac:chgData name="Steve Shellhammer" userId="0e71f22d-ee3e-49c0-82ff-dbc290af8082" providerId="ADAL" clId="{E82DD847-EB25-44E6-9E16-F88BA5D31FB6}" dt="2022-02-02T19:10:04.164" v="421" actId="403"/>
          <ac:spMkLst>
            <pc:docMk/>
            <pc:sldMk cId="4132591136" sldId="270"/>
            <ac:spMk id="2" creationId="{B4878AB0-FB6C-4406-8DE5-BDEB260DC494}"/>
          </ac:spMkLst>
        </pc:spChg>
        <pc:spChg chg="del">
          <ac:chgData name="Steve Shellhammer" userId="0e71f22d-ee3e-49c0-82ff-dbc290af8082" providerId="ADAL" clId="{E82DD847-EB25-44E6-9E16-F88BA5D31FB6}" dt="2022-02-02T18:32:24.735" v="234" actId="478"/>
          <ac:spMkLst>
            <pc:docMk/>
            <pc:sldMk cId="4132591136" sldId="270"/>
            <ac:spMk id="3" creationId="{AE81CACC-4B13-446C-B721-3393B1EFF7CB}"/>
          </ac:spMkLst>
        </pc:spChg>
        <pc:picChg chg="add mod">
          <ac:chgData name="Steve Shellhammer" userId="0e71f22d-ee3e-49c0-82ff-dbc290af8082" providerId="ADAL" clId="{E82DD847-EB25-44E6-9E16-F88BA5D31FB6}" dt="2022-02-02T18:32:59.931" v="240" actId="1076"/>
          <ac:picMkLst>
            <pc:docMk/>
            <pc:sldMk cId="4132591136" sldId="270"/>
            <ac:picMk id="7" creationId="{33BB1C48-BFDA-4904-9A09-FB284A19804B}"/>
          </ac:picMkLst>
        </pc:picChg>
        <pc:picChg chg="add mod">
          <ac:chgData name="Steve Shellhammer" userId="0e71f22d-ee3e-49c0-82ff-dbc290af8082" providerId="ADAL" clId="{E82DD847-EB25-44E6-9E16-F88BA5D31FB6}" dt="2022-02-02T18:33:11.468" v="243" actId="1076"/>
          <ac:picMkLst>
            <pc:docMk/>
            <pc:sldMk cId="4132591136" sldId="270"/>
            <ac:picMk id="8" creationId="{53338FD1-9A93-4CC9-B843-55DF9FCAD6D4}"/>
          </ac:picMkLst>
        </pc:picChg>
      </pc:sldChg>
      <pc:sldChg chg="addSp delSp modSp new mod">
        <pc:chgData name="Steve Shellhammer" userId="0e71f22d-ee3e-49c0-82ff-dbc290af8082" providerId="ADAL" clId="{E82DD847-EB25-44E6-9E16-F88BA5D31FB6}" dt="2022-02-02T19:06:01.658" v="391" actId="403"/>
        <pc:sldMkLst>
          <pc:docMk/>
          <pc:sldMk cId="88095273" sldId="271"/>
        </pc:sldMkLst>
        <pc:spChg chg="mod">
          <ac:chgData name="Steve Shellhammer" userId="0e71f22d-ee3e-49c0-82ff-dbc290af8082" providerId="ADAL" clId="{E82DD847-EB25-44E6-9E16-F88BA5D31FB6}" dt="2022-02-02T19:06:01.658" v="391" actId="403"/>
          <ac:spMkLst>
            <pc:docMk/>
            <pc:sldMk cId="88095273" sldId="271"/>
            <ac:spMk id="2" creationId="{7E591FBF-3B2E-4E30-8CDB-E1167493783F}"/>
          </ac:spMkLst>
        </pc:spChg>
        <pc:spChg chg="del">
          <ac:chgData name="Steve Shellhammer" userId="0e71f22d-ee3e-49c0-82ff-dbc290af8082" providerId="ADAL" clId="{E82DD847-EB25-44E6-9E16-F88BA5D31FB6}" dt="2022-02-02T18:43:25.726" v="260" actId="478"/>
          <ac:spMkLst>
            <pc:docMk/>
            <pc:sldMk cId="88095273" sldId="271"/>
            <ac:spMk id="3" creationId="{A3B378F3-05DC-4830-846A-CAB115BF0966}"/>
          </ac:spMkLst>
        </pc:spChg>
        <pc:picChg chg="add mod">
          <ac:chgData name="Steve Shellhammer" userId="0e71f22d-ee3e-49c0-82ff-dbc290af8082" providerId="ADAL" clId="{E82DD847-EB25-44E6-9E16-F88BA5D31FB6}" dt="2022-02-02T18:48:26.573" v="308" actId="1076"/>
          <ac:picMkLst>
            <pc:docMk/>
            <pc:sldMk cId="88095273" sldId="271"/>
            <ac:picMk id="8" creationId="{D993C0A0-DDA6-4D8D-BC31-38EDDBA49333}"/>
          </ac:picMkLst>
        </pc:picChg>
      </pc:sldChg>
      <pc:sldChg chg="modSp new mod">
        <pc:chgData name="Steve Shellhammer" userId="0e71f22d-ee3e-49c0-82ff-dbc290af8082" providerId="ADAL" clId="{E82DD847-EB25-44E6-9E16-F88BA5D31FB6}" dt="2022-02-02T18:53:31.435" v="390" actId="14100"/>
        <pc:sldMkLst>
          <pc:docMk/>
          <pc:sldMk cId="1981016421" sldId="272"/>
        </pc:sldMkLst>
        <pc:spChg chg="mod">
          <ac:chgData name="Steve Shellhammer" userId="0e71f22d-ee3e-49c0-82ff-dbc290af8082" providerId="ADAL" clId="{E82DD847-EB25-44E6-9E16-F88BA5D31FB6}" dt="2022-02-02T18:52:51.751" v="380" actId="14100"/>
          <ac:spMkLst>
            <pc:docMk/>
            <pc:sldMk cId="1981016421" sldId="272"/>
            <ac:spMk id="2" creationId="{8D72C2E0-143F-4617-A350-CC7AD97513AC}"/>
          </ac:spMkLst>
        </pc:spChg>
        <pc:spChg chg="mod">
          <ac:chgData name="Steve Shellhammer" userId="0e71f22d-ee3e-49c0-82ff-dbc290af8082" providerId="ADAL" clId="{E82DD847-EB25-44E6-9E16-F88BA5D31FB6}" dt="2022-02-02T18:53:31.435" v="390" actId="14100"/>
          <ac:spMkLst>
            <pc:docMk/>
            <pc:sldMk cId="1981016421" sldId="272"/>
            <ac:spMk id="3" creationId="{350892E6-9014-4AEA-A1BC-63955B70A421}"/>
          </ac:spMkLst>
        </pc:spChg>
      </pc:sldChg>
      <pc:sldChg chg="modSp new mod">
        <pc:chgData name="Steve Shellhammer" userId="0e71f22d-ee3e-49c0-82ff-dbc290af8082" providerId="ADAL" clId="{E82DD847-EB25-44E6-9E16-F88BA5D31FB6}" dt="2022-02-02T19:09:41.973" v="419" actId="14100"/>
        <pc:sldMkLst>
          <pc:docMk/>
          <pc:sldMk cId="970039837" sldId="273"/>
        </pc:sldMkLst>
        <pc:spChg chg="mod">
          <ac:chgData name="Steve Shellhammer" userId="0e71f22d-ee3e-49c0-82ff-dbc290af8082" providerId="ADAL" clId="{E82DD847-EB25-44E6-9E16-F88BA5D31FB6}" dt="2022-02-02T19:08:11.554" v="397" actId="14100"/>
          <ac:spMkLst>
            <pc:docMk/>
            <pc:sldMk cId="970039837" sldId="273"/>
            <ac:spMk id="2" creationId="{DA262387-F431-43C5-8670-696FE6F1480A}"/>
          </ac:spMkLst>
        </pc:spChg>
        <pc:spChg chg="mod">
          <ac:chgData name="Steve Shellhammer" userId="0e71f22d-ee3e-49c0-82ff-dbc290af8082" providerId="ADAL" clId="{E82DD847-EB25-44E6-9E16-F88BA5D31FB6}" dt="2022-02-02T19:09:41.973" v="419" actId="14100"/>
          <ac:spMkLst>
            <pc:docMk/>
            <pc:sldMk cId="970039837" sldId="273"/>
            <ac:spMk id="3" creationId="{7B7CDA41-D9A1-4C89-867E-ED8CEDE365C2}"/>
          </ac:spMkLst>
        </pc:spChg>
      </pc:sldChg>
      <pc:sldChg chg="modSp add del mod">
        <pc:chgData name="Steve Shellhammer" userId="0e71f22d-ee3e-49c0-82ff-dbc290af8082" providerId="ADAL" clId="{E82DD847-EB25-44E6-9E16-F88BA5D31FB6}" dt="2022-02-02T19:15:29.900" v="618" actId="47"/>
        <pc:sldMkLst>
          <pc:docMk/>
          <pc:sldMk cId="3218680785" sldId="274"/>
        </pc:sldMkLst>
        <pc:spChg chg="mod">
          <ac:chgData name="Steve Shellhammer" userId="0e71f22d-ee3e-49c0-82ff-dbc290af8082" providerId="ADAL" clId="{E82DD847-EB25-44E6-9E16-F88BA5D31FB6}" dt="2022-02-02T19:11:38.087" v="447" actId="20577"/>
          <ac:spMkLst>
            <pc:docMk/>
            <pc:sldMk cId="3218680785" sldId="274"/>
            <ac:spMk id="2" creationId="{363AA7AE-805D-475E-9E97-853EA35DBEBD}"/>
          </ac:spMkLst>
        </pc:spChg>
        <pc:spChg chg="mod">
          <ac:chgData name="Steve Shellhammer" userId="0e71f22d-ee3e-49c0-82ff-dbc290af8082" providerId="ADAL" clId="{E82DD847-EB25-44E6-9E16-F88BA5D31FB6}" dt="2022-02-02T19:12:12.825" v="477" actId="20577"/>
          <ac:spMkLst>
            <pc:docMk/>
            <pc:sldMk cId="3218680785" sldId="274"/>
            <ac:spMk id="3" creationId="{99148B7E-11DC-47C0-8D30-65CFDE6E42BB}"/>
          </ac:spMkLst>
        </pc:spChg>
      </pc:sldChg>
    </pc:docChg>
  </pc:docChgLst>
  <pc:docChgLst>
    <pc:chgData name="Steve Shellhammer" userId="0e71f22d-ee3e-49c0-82ff-dbc290af8082" providerId="ADAL" clId="{F0B04507-45DF-450B-BC5B-B6D1A2B551F4}"/>
    <pc:docChg chg="undo custSel modSld">
      <pc:chgData name="Steve Shellhammer" userId="0e71f22d-ee3e-49c0-82ff-dbc290af8082" providerId="ADAL" clId="{F0B04507-45DF-450B-BC5B-B6D1A2B551F4}" dt="2022-10-17T14:57:19.996" v="613" actId="1076"/>
      <pc:docMkLst>
        <pc:docMk/>
      </pc:docMkLst>
      <pc:sldChg chg="modSp mod">
        <pc:chgData name="Steve Shellhammer" userId="0e71f22d-ee3e-49c0-82ff-dbc290af8082" providerId="ADAL" clId="{F0B04507-45DF-450B-BC5B-B6D1A2B551F4}" dt="2022-10-17T14:46:31.162" v="0" actId="20577"/>
        <pc:sldMkLst>
          <pc:docMk/>
          <pc:sldMk cId="0" sldId="256"/>
        </pc:sldMkLst>
        <pc:spChg chg="mod">
          <ac:chgData name="Steve Shellhammer" userId="0e71f22d-ee3e-49c0-82ff-dbc290af8082" providerId="ADAL" clId="{F0B04507-45DF-450B-BC5B-B6D1A2B551F4}" dt="2022-10-17T14:46:31.162" v="0" actId="20577"/>
          <ac:spMkLst>
            <pc:docMk/>
            <pc:sldMk cId="0" sldId="256"/>
            <ac:spMk id="9" creationId="{0E31A46A-2C9E-3C6E-1BCA-1D63DB6F5F0E}"/>
          </ac:spMkLst>
        </pc:spChg>
      </pc:sldChg>
      <pc:sldChg chg="delSp modSp mod">
        <pc:chgData name="Steve Shellhammer" userId="0e71f22d-ee3e-49c0-82ff-dbc290af8082" providerId="ADAL" clId="{F0B04507-45DF-450B-BC5B-B6D1A2B551F4}" dt="2022-10-17T14:56:38.423" v="609" actId="1036"/>
        <pc:sldMkLst>
          <pc:docMk/>
          <pc:sldMk cId="3515518401" sldId="262"/>
        </pc:sldMkLst>
        <pc:spChg chg="mod">
          <ac:chgData name="Steve Shellhammer" userId="0e71f22d-ee3e-49c0-82ff-dbc290af8082" providerId="ADAL" clId="{F0B04507-45DF-450B-BC5B-B6D1A2B551F4}" dt="2022-10-17T14:56:38.423" v="609" actId="1036"/>
          <ac:spMkLst>
            <pc:docMk/>
            <pc:sldMk cId="3515518401" sldId="262"/>
            <ac:spMk id="3" creationId="{1DEAAFFA-12EE-02BD-91A0-8B49101FA2B0}"/>
          </ac:spMkLst>
        </pc:spChg>
        <pc:spChg chg="del">
          <ac:chgData name="Steve Shellhammer" userId="0e71f22d-ee3e-49c0-82ff-dbc290af8082" providerId="ADAL" clId="{F0B04507-45DF-450B-BC5B-B6D1A2B551F4}" dt="2022-10-17T14:52:29.797" v="451" actId="478"/>
          <ac:spMkLst>
            <pc:docMk/>
            <pc:sldMk cId="3515518401" sldId="262"/>
            <ac:spMk id="27" creationId="{19802ABF-30B4-AE9B-4B71-38A0CFA3ED02}"/>
          </ac:spMkLst>
        </pc:spChg>
        <pc:grpChg chg="mod">
          <ac:chgData name="Steve Shellhammer" userId="0e71f22d-ee3e-49c0-82ff-dbc290af8082" providerId="ADAL" clId="{F0B04507-45DF-450B-BC5B-B6D1A2B551F4}" dt="2022-10-17T14:56:38.423" v="609" actId="1036"/>
          <ac:grpSpMkLst>
            <pc:docMk/>
            <pc:sldMk cId="3515518401" sldId="262"/>
            <ac:grpSpMk id="26" creationId="{C212C2CB-C40B-8459-33BD-2F27B8D30892}"/>
          </ac:grpSpMkLst>
        </pc:grpChg>
      </pc:sldChg>
      <pc:sldChg chg="modSp mod">
        <pc:chgData name="Steve Shellhammer" userId="0e71f22d-ee3e-49c0-82ff-dbc290af8082" providerId="ADAL" clId="{F0B04507-45DF-450B-BC5B-B6D1A2B551F4}" dt="2022-10-17T14:55:54.906" v="603" actId="6549"/>
        <pc:sldMkLst>
          <pc:docMk/>
          <pc:sldMk cId="1621048108" sldId="263"/>
        </pc:sldMkLst>
        <pc:spChg chg="mod">
          <ac:chgData name="Steve Shellhammer" userId="0e71f22d-ee3e-49c0-82ff-dbc290af8082" providerId="ADAL" clId="{F0B04507-45DF-450B-BC5B-B6D1A2B551F4}" dt="2022-10-17T14:55:54.906" v="603" actId="6549"/>
          <ac:spMkLst>
            <pc:docMk/>
            <pc:sldMk cId="1621048108" sldId="263"/>
            <ac:spMk id="3" creationId="{54067F69-9EC9-399C-58DC-F76A3DAAC08A}"/>
          </ac:spMkLst>
        </pc:spChg>
      </pc:sldChg>
      <pc:sldChg chg="modSp mod">
        <pc:chgData name="Steve Shellhammer" userId="0e71f22d-ee3e-49c0-82ff-dbc290af8082" providerId="ADAL" clId="{F0B04507-45DF-450B-BC5B-B6D1A2B551F4}" dt="2022-10-17T14:56:10.600" v="604" actId="403"/>
        <pc:sldMkLst>
          <pc:docMk/>
          <pc:sldMk cId="3307144013" sldId="264"/>
        </pc:sldMkLst>
        <pc:spChg chg="mod">
          <ac:chgData name="Steve Shellhammer" userId="0e71f22d-ee3e-49c0-82ff-dbc290af8082" providerId="ADAL" clId="{F0B04507-45DF-450B-BC5B-B6D1A2B551F4}" dt="2022-10-17T14:49:18.492" v="155" actId="14100"/>
          <ac:spMkLst>
            <pc:docMk/>
            <pc:sldMk cId="3307144013" sldId="264"/>
            <ac:spMk id="2" creationId="{690470AF-0858-DA40-CC69-0FCCA51C677D}"/>
          </ac:spMkLst>
        </pc:spChg>
        <pc:spChg chg="mod">
          <ac:chgData name="Steve Shellhammer" userId="0e71f22d-ee3e-49c0-82ff-dbc290af8082" providerId="ADAL" clId="{F0B04507-45DF-450B-BC5B-B6D1A2B551F4}" dt="2022-10-17T14:51:26.900" v="447" actId="20577"/>
          <ac:spMkLst>
            <pc:docMk/>
            <pc:sldMk cId="3307144013" sldId="264"/>
            <ac:spMk id="3" creationId="{AABF5EC9-0999-4195-9D45-455CC80681C7}"/>
          </ac:spMkLst>
        </pc:spChg>
        <pc:graphicFrameChg chg="mod modGraphic">
          <ac:chgData name="Steve Shellhammer" userId="0e71f22d-ee3e-49c0-82ff-dbc290af8082" providerId="ADAL" clId="{F0B04507-45DF-450B-BC5B-B6D1A2B551F4}" dt="2022-10-17T14:56:10.600" v="604" actId="403"/>
          <ac:graphicFrameMkLst>
            <pc:docMk/>
            <pc:sldMk cId="3307144013" sldId="264"/>
            <ac:graphicFrameMk id="7" creationId="{852F2CCA-BFB3-325B-EEEF-CA50865384EF}"/>
          </ac:graphicFrameMkLst>
        </pc:graphicFrameChg>
      </pc:sldChg>
      <pc:sldChg chg="modSp mod">
        <pc:chgData name="Steve Shellhammer" userId="0e71f22d-ee3e-49c0-82ff-dbc290af8082" providerId="ADAL" clId="{F0B04507-45DF-450B-BC5B-B6D1A2B551F4}" dt="2022-10-17T14:57:19.996" v="613" actId="1076"/>
        <pc:sldMkLst>
          <pc:docMk/>
          <pc:sldMk cId="3677123371" sldId="267"/>
        </pc:sldMkLst>
        <pc:spChg chg="mod">
          <ac:chgData name="Steve Shellhammer" userId="0e71f22d-ee3e-49c0-82ff-dbc290af8082" providerId="ADAL" clId="{F0B04507-45DF-450B-BC5B-B6D1A2B551F4}" dt="2022-10-17T14:53:32.313" v="468" actId="20577"/>
          <ac:spMkLst>
            <pc:docMk/>
            <pc:sldMk cId="3677123371" sldId="267"/>
            <ac:spMk id="2" creationId="{744DB3D1-A455-FA6D-51F6-A7EB0BD8A165}"/>
          </ac:spMkLst>
        </pc:spChg>
        <pc:spChg chg="mod">
          <ac:chgData name="Steve Shellhammer" userId="0e71f22d-ee3e-49c0-82ff-dbc290af8082" providerId="ADAL" clId="{F0B04507-45DF-450B-BC5B-B6D1A2B551F4}" dt="2022-10-17T14:57:19.996" v="613" actId="1076"/>
          <ac:spMkLst>
            <pc:docMk/>
            <pc:sldMk cId="3677123371" sldId="267"/>
            <ac:spMk id="3" creationId="{C15FF80C-BF23-949D-495A-0DBFA95E3CB2}"/>
          </ac:spMkLst>
        </pc:spChg>
      </pc:sldChg>
    </pc:docChg>
  </pc:docChgLst>
  <pc:docChgLst>
    <pc:chgData name="Steve Shellhammer" userId="0e71f22d-ee3e-49c0-82ff-dbc290af8082" providerId="ADAL" clId="{BC1A68F2-2C94-409D-B15B-E70CE4D3DE2B}"/>
    <pc:docChg chg="undo redo custSel modSld">
      <pc:chgData name="Steve Shellhammer" userId="0e71f22d-ee3e-49c0-82ff-dbc290af8082" providerId="ADAL" clId="{BC1A68F2-2C94-409D-B15B-E70CE4D3DE2B}" dt="2021-07-13T21:13:39.358" v="241" actId="20577"/>
      <pc:docMkLst>
        <pc:docMk/>
      </pc:docMkLst>
      <pc:sldChg chg="modSp mod">
        <pc:chgData name="Steve Shellhammer" userId="0e71f22d-ee3e-49c0-82ff-dbc290af8082" providerId="ADAL" clId="{BC1A68F2-2C94-409D-B15B-E70CE4D3DE2B}" dt="2021-07-13T19:14:36.136" v="1" actId="20577"/>
        <pc:sldMkLst>
          <pc:docMk/>
          <pc:sldMk cId="0" sldId="256"/>
        </pc:sldMkLst>
        <pc:spChg chg="mod">
          <ac:chgData name="Steve Shellhammer" userId="0e71f22d-ee3e-49c0-82ff-dbc290af8082" providerId="ADAL" clId="{BC1A68F2-2C94-409D-B15B-E70CE4D3DE2B}" dt="2021-07-13T19:14:36.136" v="1" actId="20577"/>
          <ac:spMkLst>
            <pc:docMk/>
            <pc:sldMk cId="0" sldId="256"/>
            <ac:spMk id="3074" creationId="{00000000-0000-0000-0000-000000000000}"/>
          </ac:spMkLst>
        </pc:spChg>
      </pc:sldChg>
      <pc:sldChg chg="addSp delSp modSp mod">
        <pc:chgData name="Steve Shellhammer" userId="0e71f22d-ee3e-49c0-82ff-dbc290af8082" providerId="ADAL" clId="{BC1A68F2-2C94-409D-B15B-E70CE4D3DE2B}" dt="2021-07-13T21:13:09.740" v="225" actId="1036"/>
        <pc:sldMkLst>
          <pc:docMk/>
          <pc:sldMk cId="4109633702" sldId="511"/>
        </pc:sldMkLst>
        <pc:spChg chg="mod">
          <ac:chgData name="Steve Shellhammer" userId="0e71f22d-ee3e-49c0-82ff-dbc290af8082" providerId="ADAL" clId="{BC1A68F2-2C94-409D-B15B-E70CE4D3DE2B}" dt="2021-07-13T21:12:54.194" v="219" actId="14100"/>
          <ac:spMkLst>
            <pc:docMk/>
            <pc:sldMk cId="4109633702" sldId="511"/>
            <ac:spMk id="3" creationId="{FCD6B3E8-82F6-4CC8-9E4A-FCB4FCD3282E}"/>
          </ac:spMkLst>
        </pc:spChg>
        <pc:spChg chg="mod">
          <ac:chgData name="Steve Shellhammer" userId="0e71f22d-ee3e-49c0-82ff-dbc290af8082" providerId="ADAL" clId="{BC1A68F2-2C94-409D-B15B-E70CE4D3DE2B}" dt="2021-07-13T21:13:03.174" v="221" actId="1076"/>
          <ac:spMkLst>
            <pc:docMk/>
            <pc:sldMk cId="4109633702" sldId="511"/>
            <ac:spMk id="8" creationId="{DAF29CEC-9302-4ED9-9A6B-1BE1B559061C}"/>
          </ac:spMkLst>
        </pc:spChg>
        <pc:spChg chg="add del mod">
          <ac:chgData name="Steve Shellhammer" userId="0e71f22d-ee3e-49c0-82ff-dbc290af8082" providerId="ADAL" clId="{BC1A68F2-2C94-409D-B15B-E70CE4D3DE2B}" dt="2021-07-13T21:12:07.584" v="214" actId="164"/>
          <ac:spMkLst>
            <pc:docMk/>
            <pc:sldMk cId="4109633702" sldId="511"/>
            <ac:spMk id="9" creationId="{82EAA1B7-39D9-458F-B0EF-886584A85F03}"/>
          </ac:spMkLst>
        </pc:spChg>
        <pc:spChg chg="mod">
          <ac:chgData name="Steve Shellhammer" userId="0e71f22d-ee3e-49c0-82ff-dbc290af8082" providerId="ADAL" clId="{BC1A68F2-2C94-409D-B15B-E70CE4D3DE2B}" dt="2021-07-13T21:12:07.584" v="214" actId="164"/>
          <ac:spMkLst>
            <pc:docMk/>
            <pc:sldMk cId="4109633702" sldId="511"/>
            <ac:spMk id="11" creationId="{C8B285BC-2FF4-48DD-ADB5-A6ED6F5AAF74}"/>
          </ac:spMkLst>
        </pc:spChg>
        <pc:grpChg chg="add mod">
          <ac:chgData name="Steve Shellhammer" userId="0e71f22d-ee3e-49c0-82ff-dbc290af8082" providerId="ADAL" clId="{BC1A68F2-2C94-409D-B15B-E70CE4D3DE2B}" dt="2021-07-13T21:13:09.740" v="225" actId="1036"/>
          <ac:grpSpMkLst>
            <pc:docMk/>
            <pc:sldMk cId="4109633702" sldId="511"/>
            <ac:grpSpMk id="10" creationId="{7B6F907E-A831-4708-A373-56CAC73E3FBD}"/>
          </ac:grpSpMkLst>
        </pc:grpChg>
        <pc:picChg chg="mod">
          <ac:chgData name="Steve Shellhammer" userId="0e71f22d-ee3e-49c0-82ff-dbc290af8082" providerId="ADAL" clId="{BC1A68F2-2C94-409D-B15B-E70CE4D3DE2B}" dt="2021-07-13T21:12:55.700" v="220" actId="1076"/>
          <ac:picMkLst>
            <pc:docMk/>
            <pc:sldMk cId="4109633702" sldId="511"/>
            <ac:picMk id="7" creationId="{C5E8D1C6-5A8F-4D6C-9E42-441D2253DD85}"/>
          </ac:picMkLst>
        </pc:picChg>
      </pc:sldChg>
      <pc:sldChg chg="modSp mod">
        <pc:chgData name="Steve Shellhammer" userId="0e71f22d-ee3e-49c0-82ff-dbc290af8082" providerId="ADAL" clId="{BC1A68F2-2C94-409D-B15B-E70CE4D3DE2B}" dt="2021-07-13T21:07:39.558" v="131" actId="115"/>
        <pc:sldMkLst>
          <pc:docMk/>
          <pc:sldMk cId="4023721527" sldId="516"/>
        </pc:sldMkLst>
        <pc:spChg chg="mod">
          <ac:chgData name="Steve Shellhammer" userId="0e71f22d-ee3e-49c0-82ff-dbc290af8082" providerId="ADAL" clId="{BC1A68F2-2C94-409D-B15B-E70CE4D3DE2B}" dt="2021-07-13T21:07:39.558" v="131" actId="115"/>
          <ac:spMkLst>
            <pc:docMk/>
            <pc:sldMk cId="4023721527" sldId="516"/>
            <ac:spMk id="3" creationId="{B1259139-D612-4788-9835-14D9DC82B062}"/>
          </ac:spMkLst>
        </pc:spChg>
      </pc:sldChg>
      <pc:sldChg chg="modSp mod">
        <pc:chgData name="Steve Shellhammer" userId="0e71f22d-ee3e-49c0-82ff-dbc290af8082" providerId="ADAL" clId="{BC1A68F2-2C94-409D-B15B-E70CE4D3DE2B}" dt="2021-07-13T21:13:39.358" v="241" actId="20577"/>
        <pc:sldMkLst>
          <pc:docMk/>
          <pc:sldMk cId="296882006" sldId="520"/>
        </pc:sldMkLst>
        <pc:spChg chg="mod">
          <ac:chgData name="Steve Shellhammer" userId="0e71f22d-ee3e-49c0-82ff-dbc290af8082" providerId="ADAL" clId="{BC1A68F2-2C94-409D-B15B-E70CE4D3DE2B}" dt="2021-07-13T21:13:39.358" v="241" actId="20577"/>
          <ac:spMkLst>
            <pc:docMk/>
            <pc:sldMk cId="296882006" sldId="520"/>
            <ac:spMk id="3" creationId="{084B1034-2D32-419B-BB54-6179631EF0DF}"/>
          </ac:spMkLst>
        </pc:spChg>
        <pc:spChg chg="mod">
          <ac:chgData name="Steve Shellhammer" userId="0e71f22d-ee3e-49c0-82ff-dbc290af8082" providerId="ADAL" clId="{BC1A68F2-2C94-409D-B15B-E70CE4D3DE2B}" dt="2021-07-13T20:28:52.685" v="128" actId="20577"/>
          <ac:spMkLst>
            <pc:docMk/>
            <pc:sldMk cId="296882006" sldId="520"/>
            <ac:spMk id="7" creationId="{2A491CB3-30C7-4827-93B0-17A1C767EE79}"/>
          </ac:spMkLst>
        </pc:spChg>
        <pc:spChg chg="mod">
          <ac:chgData name="Steve Shellhammer" userId="0e71f22d-ee3e-49c0-82ff-dbc290af8082" providerId="ADAL" clId="{BC1A68F2-2C94-409D-B15B-E70CE4D3DE2B}" dt="2021-07-13T20:28:54.679" v="130" actId="20577"/>
          <ac:spMkLst>
            <pc:docMk/>
            <pc:sldMk cId="296882006" sldId="520"/>
            <ac:spMk id="8" creationId="{97788F95-D0F5-4CF1-BA54-8C6F926ECBF4}"/>
          </ac:spMkLst>
        </pc:spChg>
        <pc:spChg chg="mod">
          <ac:chgData name="Steve Shellhammer" userId="0e71f22d-ee3e-49c0-82ff-dbc290af8082" providerId="ADAL" clId="{BC1A68F2-2C94-409D-B15B-E70CE4D3DE2B}" dt="2021-07-13T19:52:00.882" v="114" actId="20577"/>
          <ac:spMkLst>
            <pc:docMk/>
            <pc:sldMk cId="296882006" sldId="520"/>
            <ac:spMk id="9" creationId="{C62673C3-6221-4BC3-8091-4AB470312F22}"/>
          </ac:spMkLst>
        </pc:spChg>
      </pc:sldChg>
      <pc:sldChg chg="modSp mod">
        <pc:chgData name="Steve Shellhammer" userId="0e71f22d-ee3e-49c0-82ff-dbc290af8082" providerId="ADAL" clId="{BC1A68F2-2C94-409D-B15B-E70CE4D3DE2B}" dt="2021-07-13T19:50:38.116" v="89" actId="14100"/>
        <pc:sldMkLst>
          <pc:docMk/>
          <pc:sldMk cId="3832592430" sldId="522"/>
        </pc:sldMkLst>
        <pc:spChg chg="mod">
          <ac:chgData name="Steve Shellhammer" userId="0e71f22d-ee3e-49c0-82ff-dbc290af8082" providerId="ADAL" clId="{BC1A68F2-2C94-409D-B15B-E70CE4D3DE2B}" dt="2021-07-13T19:50:23.526" v="87" actId="6549"/>
          <ac:spMkLst>
            <pc:docMk/>
            <pc:sldMk cId="3832592430" sldId="522"/>
            <ac:spMk id="3" creationId="{FF1A6A67-1B16-4157-9B29-59D09BB30E35}"/>
          </ac:spMkLst>
        </pc:spChg>
        <pc:spChg chg="mod">
          <ac:chgData name="Steve Shellhammer" userId="0e71f22d-ee3e-49c0-82ff-dbc290af8082" providerId="ADAL" clId="{BC1A68F2-2C94-409D-B15B-E70CE4D3DE2B}" dt="2021-07-13T19:49:09.328" v="83" actId="1076"/>
          <ac:spMkLst>
            <pc:docMk/>
            <pc:sldMk cId="3832592430" sldId="522"/>
            <ac:spMk id="7" creationId="{0FBDF828-F787-4E1B-9518-88D2B6D36AC0}"/>
          </ac:spMkLst>
        </pc:spChg>
        <pc:spChg chg="mod">
          <ac:chgData name="Steve Shellhammer" userId="0e71f22d-ee3e-49c0-82ff-dbc290af8082" providerId="ADAL" clId="{BC1A68F2-2C94-409D-B15B-E70CE4D3DE2B}" dt="2021-07-13T19:50:38.116" v="89" actId="14100"/>
          <ac:spMkLst>
            <pc:docMk/>
            <pc:sldMk cId="3832592430" sldId="522"/>
            <ac:spMk id="8" creationId="{A501D644-0D32-460F-A3DE-9D68C9933154}"/>
          </ac:spMkLst>
        </pc:spChg>
      </pc:sldChg>
    </pc:docChg>
  </pc:docChgLst>
  <pc:docChgLst>
    <pc:chgData name="Steve Shellhammer" userId="0e71f22d-ee3e-49c0-82ff-dbc290af8082" providerId="ADAL" clId="{5D8DA55E-6680-4944-9F37-73F9855C1955}"/>
    <pc:docChg chg="undo custSel addSld delSld modSld sldOrd modMainMaster">
      <pc:chgData name="Steve Shellhammer" userId="0e71f22d-ee3e-49c0-82ff-dbc290af8082" providerId="ADAL" clId="{5D8DA55E-6680-4944-9F37-73F9855C1955}" dt="2022-02-02T16:43:30.164" v="4195" actId="20577"/>
      <pc:docMkLst>
        <pc:docMk/>
      </pc:docMkLst>
      <pc:sldChg chg="modSp mod">
        <pc:chgData name="Steve Shellhammer" userId="0e71f22d-ee3e-49c0-82ff-dbc290af8082" providerId="ADAL" clId="{5D8DA55E-6680-4944-9F37-73F9855C1955}" dt="2022-01-31T21:08:42.459" v="2231" actId="20577"/>
        <pc:sldMkLst>
          <pc:docMk/>
          <pc:sldMk cId="0" sldId="256"/>
        </pc:sldMkLst>
        <pc:spChg chg="mod">
          <ac:chgData name="Steve Shellhammer" userId="0e71f22d-ee3e-49c0-82ff-dbc290af8082" providerId="ADAL" clId="{5D8DA55E-6680-4944-9F37-73F9855C1955}" dt="2022-01-26T18:40:27.416" v="25" actId="20577"/>
          <ac:spMkLst>
            <pc:docMk/>
            <pc:sldMk cId="0" sldId="256"/>
            <ac:spMk id="3073" creationId="{00000000-0000-0000-0000-000000000000}"/>
          </ac:spMkLst>
        </pc:spChg>
        <pc:spChg chg="mod">
          <ac:chgData name="Steve Shellhammer" userId="0e71f22d-ee3e-49c0-82ff-dbc290af8082" providerId="ADAL" clId="{5D8DA55E-6680-4944-9F37-73F9855C1955}" dt="2022-01-31T21:08:42.459" v="2231" actId="20577"/>
          <ac:spMkLst>
            <pc:docMk/>
            <pc:sldMk cId="0" sldId="256"/>
            <ac:spMk id="3074" creationId="{00000000-0000-0000-0000-000000000000}"/>
          </ac:spMkLst>
        </pc:spChg>
        <pc:graphicFrameChg chg="mod modGraphic">
          <ac:chgData name="Steve Shellhammer" userId="0e71f22d-ee3e-49c0-82ff-dbc290af8082" providerId="ADAL" clId="{5D8DA55E-6680-4944-9F37-73F9855C1955}" dt="2022-01-26T18:42:07.104" v="39" actId="798"/>
          <ac:graphicFrameMkLst>
            <pc:docMk/>
            <pc:sldMk cId="0" sldId="256"/>
            <ac:graphicFrameMk id="10" creationId="{56BFF8FC-15E6-4208-9DB8-296FB6B5AC3E}"/>
          </ac:graphicFrameMkLst>
        </pc:graphicFrameChg>
      </pc:sldChg>
      <pc:sldChg chg="del">
        <pc:chgData name="Steve Shellhammer" userId="0e71f22d-ee3e-49c0-82ff-dbc290af8082" providerId="ADAL" clId="{5D8DA55E-6680-4944-9F37-73F9855C1955}" dt="2022-01-26T18:42:41.653" v="42" actId="47"/>
        <pc:sldMkLst>
          <pc:docMk/>
          <pc:sldMk cId="1268093760" sldId="257"/>
        </pc:sldMkLst>
      </pc:sldChg>
      <pc:sldChg chg="modSp new mod">
        <pc:chgData name="Steve Shellhammer" userId="0e71f22d-ee3e-49c0-82ff-dbc290af8082" providerId="ADAL" clId="{5D8DA55E-6680-4944-9F37-73F9855C1955}" dt="2022-01-31T21:27:52.412" v="4048" actId="20577"/>
        <pc:sldMkLst>
          <pc:docMk/>
          <pc:sldMk cId="4069668031" sldId="257"/>
        </pc:sldMkLst>
        <pc:spChg chg="mod">
          <ac:chgData name="Steve Shellhammer" userId="0e71f22d-ee3e-49c0-82ff-dbc290af8082" providerId="ADAL" clId="{5D8DA55E-6680-4944-9F37-73F9855C1955}" dt="2022-01-26T18:46:18.874" v="143" actId="20577"/>
          <ac:spMkLst>
            <pc:docMk/>
            <pc:sldMk cId="4069668031" sldId="257"/>
            <ac:spMk id="2" creationId="{B463F98D-9F83-4356-A22A-8E65C2D1D4C3}"/>
          </ac:spMkLst>
        </pc:spChg>
        <pc:spChg chg="mod">
          <ac:chgData name="Steve Shellhammer" userId="0e71f22d-ee3e-49c0-82ff-dbc290af8082" providerId="ADAL" clId="{5D8DA55E-6680-4944-9F37-73F9855C1955}" dt="2022-01-31T21:27:52.412" v="4048" actId="20577"/>
          <ac:spMkLst>
            <pc:docMk/>
            <pc:sldMk cId="4069668031" sldId="257"/>
            <ac:spMk id="3" creationId="{BADAA4CC-3C74-43CC-B281-1107AAF576E7}"/>
          </ac:spMkLst>
        </pc:spChg>
      </pc:sldChg>
      <pc:sldChg chg="del">
        <pc:chgData name="Steve Shellhammer" userId="0e71f22d-ee3e-49c0-82ff-dbc290af8082" providerId="ADAL" clId="{5D8DA55E-6680-4944-9F37-73F9855C1955}" dt="2022-01-26T18:42:41.653" v="42" actId="47"/>
        <pc:sldMkLst>
          <pc:docMk/>
          <pc:sldMk cId="1652988365" sldId="258"/>
        </pc:sldMkLst>
      </pc:sldChg>
      <pc:sldChg chg="modSp new del mod">
        <pc:chgData name="Steve Shellhammer" userId="0e71f22d-ee3e-49c0-82ff-dbc290af8082" providerId="ADAL" clId="{5D8DA55E-6680-4944-9F37-73F9855C1955}" dt="2022-01-31T21:27:22.146" v="4033" actId="47"/>
        <pc:sldMkLst>
          <pc:docMk/>
          <pc:sldMk cId="2602163977" sldId="258"/>
        </pc:sldMkLst>
        <pc:spChg chg="mod">
          <ac:chgData name="Steve Shellhammer" userId="0e71f22d-ee3e-49c0-82ff-dbc290af8082" providerId="ADAL" clId="{5D8DA55E-6680-4944-9F37-73F9855C1955}" dt="2022-01-26T19:02:38.899" v="871" actId="14100"/>
          <ac:spMkLst>
            <pc:docMk/>
            <pc:sldMk cId="2602163977" sldId="258"/>
            <ac:spMk id="2" creationId="{6373015D-0386-4EC9-8780-F099444295A8}"/>
          </ac:spMkLst>
        </pc:spChg>
        <pc:spChg chg="mod">
          <ac:chgData name="Steve Shellhammer" userId="0e71f22d-ee3e-49c0-82ff-dbc290af8082" providerId="ADAL" clId="{5D8DA55E-6680-4944-9F37-73F9855C1955}" dt="2022-01-26T19:12:28.294" v="932" actId="14100"/>
          <ac:spMkLst>
            <pc:docMk/>
            <pc:sldMk cId="2602163977" sldId="258"/>
            <ac:spMk id="3" creationId="{2AC0F6DB-3C27-4E6C-8F77-C46FC2A2886F}"/>
          </ac:spMkLst>
        </pc:spChg>
      </pc:sldChg>
      <pc:sldChg chg="addSp modSp add del mod">
        <pc:chgData name="Steve Shellhammer" userId="0e71f22d-ee3e-49c0-82ff-dbc290af8082" providerId="ADAL" clId="{5D8DA55E-6680-4944-9F37-73F9855C1955}" dt="2022-01-31T21:27:22.146" v="4033" actId="47"/>
        <pc:sldMkLst>
          <pc:docMk/>
          <pc:sldMk cId="1073727242" sldId="259"/>
        </pc:sldMkLst>
        <pc:spChg chg="mod">
          <ac:chgData name="Steve Shellhammer" userId="0e71f22d-ee3e-49c0-82ff-dbc290af8082" providerId="ADAL" clId="{5D8DA55E-6680-4944-9F37-73F9855C1955}" dt="2022-01-26T19:23:07.953" v="1334" actId="1036"/>
          <ac:spMkLst>
            <pc:docMk/>
            <pc:sldMk cId="1073727242" sldId="259"/>
            <ac:spMk id="2" creationId="{6373015D-0386-4EC9-8780-F099444295A8}"/>
          </ac:spMkLst>
        </pc:spChg>
        <pc:spChg chg="mod">
          <ac:chgData name="Steve Shellhammer" userId="0e71f22d-ee3e-49c0-82ff-dbc290af8082" providerId="ADAL" clId="{5D8DA55E-6680-4944-9F37-73F9855C1955}" dt="2022-01-26T19:13:43.980" v="934" actId="14100"/>
          <ac:spMkLst>
            <pc:docMk/>
            <pc:sldMk cId="1073727242" sldId="259"/>
            <ac:spMk id="3" creationId="{2AC0F6DB-3C27-4E6C-8F77-C46FC2A2886F}"/>
          </ac:spMkLst>
        </pc:spChg>
        <pc:picChg chg="add mod">
          <ac:chgData name="Steve Shellhammer" userId="0e71f22d-ee3e-49c0-82ff-dbc290af8082" providerId="ADAL" clId="{5D8DA55E-6680-4944-9F37-73F9855C1955}" dt="2022-01-26T19:07:36.295" v="892" actId="1076"/>
          <ac:picMkLst>
            <pc:docMk/>
            <pc:sldMk cId="1073727242" sldId="259"/>
            <ac:picMk id="8" creationId="{B2AAEF53-7F20-4765-A945-DA7E604E3011}"/>
          </ac:picMkLst>
        </pc:picChg>
        <pc:picChg chg="add mod">
          <ac:chgData name="Steve Shellhammer" userId="0e71f22d-ee3e-49c0-82ff-dbc290af8082" providerId="ADAL" clId="{5D8DA55E-6680-4944-9F37-73F9855C1955}" dt="2022-01-26T19:13:45.443" v="935" actId="1076"/>
          <ac:picMkLst>
            <pc:docMk/>
            <pc:sldMk cId="1073727242" sldId="259"/>
            <ac:picMk id="10" creationId="{BF548ADB-4B10-4472-8127-EA1F37965330}"/>
          </ac:picMkLst>
        </pc:picChg>
      </pc:sldChg>
      <pc:sldChg chg="del">
        <pc:chgData name="Steve Shellhammer" userId="0e71f22d-ee3e-49c0-82ff-dbc290af8082" providerId="ADAL" clId="{5D8DA55E-6680-4944-9F37-73F9855C1955}" dt="2022-01-26T18:42:41.653" v="42" actId="47"/>
        <pc:sldMkLst>
          <pc:docMk/>
          <pc:sldMk cId="2056408364" sldId="260"/>
        </pc:sldMkLst>
      </pc:sldChg>
      <pc:sldChg chg="modSp new mod ord">
        <pc:chgData name="Steve Shellhammer" userId="0e71f22d-ee3e-49c0-82ff-dbc290af8082" providerId="ADAL" clId="{5D8DA55E-6680-4944-9F37-73F9855C1955}" dt="2022-01-31T21:27:05.327" v="4032" actId="6549"/>
        <pc:sldMkLst>
          <pc:docMk/>
          <pc:sldMk cId="2229100604" sldId="260"/>
        </pc:sldMkLst>
        <pc:spChg chg="mod">
          <ac:chgData name="Steve Shellhammer" userId="0e71f22d-ee3e-49c0-82ff-dbc290af8082" providerId="ADAL" clId="{5D8DA55E-6680-4944-9F37-73F9855C1955}" dt="2022-01-26T19:13:55.678" v="949" actId="20577"/>
          <ac:spMkLst>
            <pc:docMk/>
            <pc:sldMk cId="2229100604" sldId="260"/>
            <ac:spMk id="2" creationId="{4040FD2F-58BC-4659-B240-C0DDF57BE353}"/>
          </ac:spMkLst>
        </pc:spChg>
        <pc:spChg chg="mod">
          <ac:chgData name="Steve Shellhammer" userId="0e71f22d-ee3e-49c0-82ff-dbc290af8082" providerId="ADAL" clId="{5D8DA55E-6680-4944-9F37-73F9855C1955}" dt="2022-01-31T21:27:05.327" v="4032" actId="6549"/>
          <ac:spMkLst>
            <pc:docMk/>
            <pc:sldMk cId="2229100604" sldId="260"/>
            <ac:spMk id="3" creationId="{DE896106-F56C-484F-8808-3D72CC7C43E7}"/>
          </ac:spMkLst>
        </pc:spChg>
      </pc:sldChg>
      <pc:sldChg chg="addSp delSp modSp add del mod">
        <pc:chgData name="Steve Shellhammer" userId="0e71f22d-ee3e-49c0-82ff-dbc290af8082" providerId="ADAL" clId="{5D8DA55E-6680-4944-9F37-73F9855C1955}" dt="2022-01-31T21:27:22.146" v="4033" actId="47"/>
        <pc:sldMkLst>
          <pc:docMk/>
          <pc:sldMk cId="2599154440" sldId="261"/>
        </pc:sldMkLst>
        <pc:spChg chg="mod">
          <ac:chgData name="Steve Shellhammer" userId="0e71f22d-ee3e-49c0-82ff-dbc290af8082" providerId="ADAL" clId="{5D8DA55E-6680-4944-9F37-73F9855C1955}" dt="2022-01-26T19:22:52.288" v="1330" actId="403"/>
          <ac:spMkLst>
            <pc:docMk/>
            <pc:sldMk cId="2599154440" sldId="261"/>
            <ac:spMk id="2" creationId="{6373015D-0386-4EC9-8780-F099444295A8}"/>
          </ac:spMkLst>
        </pc:spChg>
        <pc:picChg chg="del">
          <ac:chgData name="Steve Shellhammer" userId="0e71f22d-ee3e-49c0-82ff-dbc290af8082" providerId="ADAL" clId="{5D8DA55E-6680-4944-9F37-73F9855C1955}" dt="2022-01-26T19:19:25.059" v="1318" actId="478"/>
          <ac:picMkLst>
            <pc:docMk/>
            <pc:sldMk cId="2599154440" sldId="261"/>
            <ac:picMk id="8" creationId="{B2AAEF53-7F20-4765-A945-DA7E604E3011}"/>
          </ac:picMkLst>
        </pc:picChg>
        <pc:picChg chg="add mod">
          <ac:chgData name="Steve Shellhammer" userId="0e71f22d-ee3e-49c0-82ff-dbc290af8082" providerId="ADAL" clId="{5D8DA55E-6680-4944-9F37-73F9855C1955}" dt="2022-01-26T19:22:48.452" v="1328" actId="1076"/>
          <ac:picMkLst>
            <pc:docMk/>
            <pc:sldMk cId="2599154440" sldId="261"/>
            <ac:picMk id="9" creationId="{988B3F90-FB92-43CC-8B56-4D2B79E5F6A5}"/>
          </ac:picMkLst>
        </pc:picChg>
        <pc:picChg chg="del">
          <ac:chgData name="Steve Shellhammer" userId="0e71f22d-ee3e-49c0-82ff-dbc290af8082" providerId="ADAL" clId="{5D8DA55E-6680-4944-9F37-73F9855C1955}" dt="2022-01-26T19:19:26.385" v="1319" actId="478"/>
          <ac:picMkLst>
            <pc:docMk/>
            <pc:sldMk cId="2599154440" sldId="261"/>
            <ac:picMk id="10" creationId="{BF548ADB-4B10-4472-8127-EA1F37965330}"/>
          </ac:picMkLst>
        </pc:picChg>
      </pc:sldChg>
      <pc:sldChg chg="del">
        <pc:chgData name="Steve Shellhammer" userId="0e71f22d-ee3e-49c0-82ff-dbc290af8082" providerId="ADAL" clId="{5D8DA55E-6680-4944-9F37-73F9855C1955}" dt="2022-01-26T18:42:41.653" v="42" actId="47"/>
        <pc:sldMkLst>
          <pc:docMk/>
          <pc:sldMk cId="4278205582" sldId="261"/>
        </pc:sldMkLst>
      </pc:sldChg>
      <pc:sldChg chg="addSp modSp new del mod">
        <pc:chgData name="Steve Shellhammer" userId="0e71f22d-ee3e-49c0-82ff-dbc290af8082" providerId="ADAL" clId="{5D8DA55E-6680-4944-9F37-73F9855C1955}" dt="2022-01-31T21:27:22.146" v="4033" actId="47"/>
        <pc:sldMkLst>
          <pc:docMk/>
          <pc:sldMk cId="1549057316" sldId="262"/>
        </pc:sldMkLst>
        <pc:spChg chg="mod">
          <ac:chgData name="Steve Shellhammer" userId="0e71f22d-ee3e-49c0-82ff-dbc290af8082" providerId="ADAL" clId="{5D8DA55E-6680-4944-9F37-73F9855C1955}" dt="2022-01-26T22:53:55.826" v="2076" actId="14100"/>
          <ac:spMkLst>
            <pc:docMk/>
            <pc:sldMk cId="1549057316" sldId="262"/>
            <ac:spMk id="2" creationId="{9514C5B2-2829-4FB0-ADD6-F7B36C1F797A}"/>
          </ac:spMkLst>
        </pc:spChg>
        <pc:spChg chg="mod">
          <ac:chgData name="Steve Shellhammer" userId="0e71f22d-ee3e-49c0-82ff-dbc290af8082" providerId="ADAL" clId="{5D8DA55E-6680-4944-9F37-73F9855C1955}" dt="2022-01-26T22:53:43.494" v="2073" actId="14100"/>
          <ac:spMkLst>
            <pc:docMk/>
            <pc:sldMk cId="1549057316" sldId="262"/>
            <ac:spMk id="3" creationId="{6B86461D-509A-45EE-9E05-E0DE27B829E2}"/>
          </ac:spMkLst>
        </pc:spChg>
        <pc:picChg chg="add mod">
          <ac:chgData name="Steve Shellhammer" userId="0e71f22d-ee3e-49c0-82ff-dbc290af8082" providerId="ADAL" clId="{5D8DA55E-6680-4944-9F37-73F9855C1955}" dt="2022-01-26T22:53:50.036" v="2075" actId="1076"/>
          <ac:picMkLst>
            <pc:docMk/>
            <pc:sldMk cId="1549057316" sldId="262"/>
            <ac:picMk id="8" creationId="{0D00B7CA-3515-4F13-BEE2-6C01CBE3B559}"/>
          </ac:picMkLst>
        </pc:picChg>
      </pc:sldChg>
      <pc:sldChg chg="modSp new del mod">
        <pc:chgData name="Steve Shellhammer" userId="0e71f22d-ee3e-49c0-82ff-dbc290af8082" providerId="ADAL" clId="{5D8DA55E-6680-4944-9F37-73F9855C1955}" dt="2022-01-31T21:27:22.146" v="4033" actId="47"/>
        <pc:sldMkLst>
          <pc:docMk/>
          <pc:sldMk cId="887191601" sldId="263"/>
        </pc:sldMkLst>
        <pc:spChg chg="mod">
          <ac:chgData name="Steve Shellhammer" userId="0e71f22d-ee3e-49c0-82ff-dbc290af8082" providerId="ADAL" clId="{5D8DA55E-6680-4944-9F37-73F9855C1955}" dt="2022-01-26T22:36:46.148" v="2064" actId="14100"/>
          <ac:spMkLst>
            <pc:docMk/>
            <pc:sldMk cId="887191601" sldId="263"/>
            <ac:spMk id="2" creationId="{42C1BFE0-2456-431F-9F57-054FA8C2F434}"/>
          </ac:spMkLst>
        </pc:spChg>
        <pc:spChg chg="mod">
          <ac:chgData name="Steve Shellhammer" userId="0e71f22d-ee3e-49c0-82ff-dbc290af8082" providerId="ADAL" clId="{5D8DA55E-6680-4944-9F37-73F9855C1955}" dt="2022-01-26T22:35:57.149" v="2042" actId="255"/>
          <ac:spMkLst>
            <pc:docMk/>
            <pc:sldMk cId="887191601" sldId="263"/>
            <ac:spMk id="3" creationId="{2C4ECF9E-DCC6-4900-8A48-DA1C6ED543A8}"/>
          </ac:spMkLst>
        </pc:spChg>
      </pc:sldChg>
      <pc:sldChg chg="modSp new del mod">
        <pc:chgData name="Steve Shellhammer" userId="0e71f22d-ee3e-49c0-82ff-dbc290af8082" providerId="ADAL" clId="{5D8DA55E-6680-4944-9F37-73F9855C1955}" dt="2022-01-31T21:27:22.146" v="4033" actId="47"/>
        <pc:sldMkLst>
          <pc:docMk/>
          <pc:sldMk cId="922460241" sldId="264"/>
        </pc:sldMkLst>
        <pc:spChg chg="mod">
          <ac:chgData name="Steve Shellhammer" userId="0e71f22d-ee3e-49c0-82ff-dbc290af8082" providerId="ADAL" clId="{5D8DA55E-6680-4944-9F37-73F9855C1955}" dt="2022-01-26T23:00:04.462" v="2144" actId="1076"/>
          <ac:spMkLst>
            <pc:docMk/>
            <pc:sldMk cId="922460241" sldId="264"/>
            <ac:spMk id="2" creationId="{6AD8FE0D-E976-4578-A1A7-95105327048C}"/>
          </ac:spMkLst>
        </pc:spChg>
        <pc:spChg chg="mod">
          <ac:chgData name="Steve Shellhammer" userId="0e71f22d-ee3e-49c0-82ff-dbc290af8082" providerId="ADAL" clId="{5D8DA55E-6680-4944-9F37-73F9855C1955}" dt="2022-01-26T23:00:25.431" v="2147" actId="20577"/>
          <ac:spMkLst>
            <pc:docMk/>
            <pc:sldMk cId="922460241" sldId="264"/>
            <ac:spMk id="3" creationId="{CAED19BA-CDD7-41FC-B890-2A78F4F1EDF4}"/>
          </ac:spMkLst>
        </pc:spChg>
      </pc:sldChg>
      <pc:sldChg chg="modSp add del mod">
        <pc:chgData name="Steve Shellhammer" userId="0e71f22d-ee3e-49c0-82ff-dbc290af8082" providerId="ADAL" clId="{5D8DA55E-6680-4944-9F37-73F9855C1955}" dt="2022-01-31T21:27:22.146" v="4033" actId="47"/>
        <pc:sldMkLst>
          <pc:docMk/>
          <pc:sldMk cId="3294797052" sldId="265"/>
        </pc:sldMkLst>
        <pc:spChg chg="mod">
          <ac:chgData name="Steve Shellhammer" userId="0e71f22d-ee3e-49c0-82ff-dbc290af8082" providerId="ADAL" clId="{5D8DA55E-6680-4944-9F37-73F9855C1955}" dt="2022-01-27T00:37:38.131" v="2150" actId="20577"/>
          <ac:spMkLst>
            <pc:docMk/>
            <pc:sldMk cId="3294797052" sldId="265"/>
            <ac:spMk id="2" creationId="{4040FD2F-58BC-4659-B240-C0DDF57BE353}"/>
          </ac:spMkLst>
        </pc:spChg>
        <pc:spChg chg="mod">
          <ac:chgData name="Steve Shellhammer" userId="0e71f22d-ee3e-49c0-82ff-dbc290af8082" providerId="ADAL" clId="{5D8DA55E-6680-4944-9F37-73F9855C1955}" dt="2022-01-27T00:38:04.415" v="2229" actId="20577"/>
          <ac:spMkLst>
            <pc:docMk/>
            <pc:sldMk cId="3294797052" sldId="265"/>
            <ac:spMk id="3" creationId="{DE896106-F56C-484F-8808-3D72CC7C43E7}"/>
          </ac:spMkLst>
        </pc:spChg>
      </pc:sldChg>
      <pc:sldChg chg="addSp delSp modSp new mod">
        <pc:chgData name="Steve Shellhammer" userId="0e71f22d-ee3e-49c0-82ff-dbc290af8082" providerId="ADAL" clId="{5D8DA55E-6680-4944-9F37-73F9855C1955}" dt="2022-02-02T16:41:51.832" v="4099" actId="6549"/>
        <pc:sldMkLst>
          <pc:docMk/>
          <pc:sldMk cId="753744538" sldId="266"/>
        </pc:sldMkLst>
        <pc:spChg chg="mod">
          <ac:chgData name="Steve Shellhammer" userId="0e71f22d-ee3e-49c0-82ff-dbc290af8082" providerId="ADAL" clId="{5D8DA55E-6680-4944-9F37-73F9855C1955}" dt="2022-01-31T21:19:37.632" v="3320" actId="403"/>
          <ac:spMkLst>
            <pc:docMk/>
            <pc:sldMk cId="753744538" sldId="266"/>
            <ac:spMk id="2" creationId="{2DBC8A5E-136B-403F-8C3C-7A77117821B6}"/>
          </ac:spMkLst>
        </pc:spChg>
        <pc:spChg chg="del">
          <ac:chgData name="Steve Shellhammer" userId="0e71f22d-ee3e-49c0-82ff-dbc290af8082" providerId="ADAL" clId="{5D8DA55E-6680-4944-9F37-73F9855C1955}" dt="2022-01-31T21:11:36.135" v="2371" actId="3680"/>
          <ac:spMkLst>
            <pc:docMk/>
            <pc:sldMk cId="753744538" sldId="266"/>
            <ac:spMk id="3" creationId="{9306D05E-044C-4588-938D-ECD128CF30B6}"/>
          </ac:spMkLst>
        </pc:spChg>
        <pc:graphicFrameChg chg="add mod ord modGraphic">
          <ac:chgData name="Steve Shellhammer" userId="0e71f22d-ee3e-49c0-82ff-dbc290af8082" providerId="ADAL" clId="{5D8DA55E-6680-4944-9F37-73F9855C1955}" dt="2022-02-02T16:41:51.832" v="4099" actId="6549"/>
          <ac:graphicFrameMkLst>
            <pc:docMk/>
            <pc:sldMk cId="753744538" sldId="266"/>
            <ac:graphicFrameMk id="7" creationId="{A6AC749E-3067-4FC2-8188-27677AB98CC0}"/>
          </ac:graphicFrameMkLst>
        </pc:graphicFrameChg>
      </pc:sldChg>
      <pc:sldChg chg="modSp new mod">
        <pc:chgData name="Steve Shellhammer" userId="0e71f22d-ee3e-49c0-82ff-dbc290af8082" providerId="ADAL" clId="{5D8DA55E-6680-4944-9F37-73F9855C1955}" dt="2022-02-02T16:43:30.164" v="4195" actId="20577"/>
        <pc:sldMkLst>
          <pc:docMk/>
          <pc:sldMk cId="2051032734" sldId="267"/>
        </pc:sldMkLst>
        <pc:spChg chg="mod">
          <ac:chgData name="Steve Shellhammer" userId="0e71f22d-ee3e-49c0-82ff-dbc290af8082" providerId="ADAL" clId="{5D8DA55E-6680-4944-9F37-73F9855C1955}" dt="2022-01-31T21:24:24.438" v="3707" actId="20577"/>
          <ac:spMkLst>
            <pc:docMk/>
            <pc:sldMk cId="2051032734" sldId="267"/>
            <ac:spMk id="2" creationId="{363AA7AE-805D-475E-9E97-853EA35DBEBD}"/>
          </ac:spMkLst>
        </pc:spChg>
        <pc:spChg chg="mod">
          <ac:chgData name="Steve Shellhammer" userId="0e71f22d-ee3e-49c0-82ff-dbc290af8082" providerId="ADAL" clId="{5D8DA55E-6680-4944-9F37-73F9855C1955}" dt="2022-02-02T16:43:30.164" v="4195" actId="20577"/>
          <ac:spMkLst>
            <pc:docMk/>
            <pc:sldMk cId="2051032734" sldId="267"/>
            <ac:spMk id="3" creationId="{99148B7E-11DC-47C0-8D30-65CFDE6E42BB}"/>
          </ac:spMkLst>
        </pc:spChg>
      </pc:sldChg>
      <pc:sldMasterChg chg="modSldLayout">
        <pc:chgData name="Steve Shellhammer" userId="0e71f22d-ee3e-49c0-82ff-dbc290af8082" providerId="ADAL" clId="{5D8DA55E-6680-4944-9F37-73F9855C1955}" dt="2022-01-26T18:42:30.058" v="41" actId="20577"/>
        <pc:sldMasterMkLst>
          <pc:docMk/>
          <pc:sldMasterMk cId="0" sldId="2147483648"/>
        </pc:sldMasterMkLst>
        <pc:sldLayoutChg chg="modSp mod">
          <pc:chgData name="Steve Shellhammer" userId="0e71f22d-ee3e-49c0-82ff-dbc290af8082" providerId="ADAL" clId="{5D8DA55E-6680-4944-9F37-73F9855C1955}" dt="2022-01-26T18:42:30.058" v="41" actId="20577"/>
          <pc:sldLayoutMkLst>
            <pc:docMk/>
            <pc:sldMasterMk cId="0" sldId="2147483648"/>
            <pc:sldLayoutMk cId="0" sldId="2147483650"/>
          </pc:sldLayoutMkLst>
          <pc:spChg chg="mod">
            <ac:chgData name="Steve Shellhammer" userId="0e71f22d-ee3e-49c0-82ff-dbc290af8082" providerId="ADAL" clId="{5D8DA55E-6680-4944-9F37-73F9855C1955}" dt="2022-01-26T18:42:30.058" v="41"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5BB3EC01-B7D7-44A0-BD3F-4260C0ED37CE}"/>
    <pc:docChg chg="custSel addSld delSld modSld modMainMaster">
      <pc:chgData name="Steve Shellhammer" userId="0e71f22d-ee3e-49c0-82ff-dbc290af8082" providerId="ADAL" clId="{5BB3EC01-B7D7-44A0-BD3F-4260C0ED37CE}" dt="2022-09-29T20:22:33.349" v="37" actId="255"/>
      <pc:docMkLst>
        <pc:docMk/>
      </pc:docMkLst>
      <pc:sldChg chg="addSp delSp modSp mod">
        <pc:chgData name="Steve Shellhammer" userId="0e71f22d-ee3e-49c0-82ff-dbc290af8082" providerId="ADAL" clId="{5BB3EC01-B7D7-44A0-BD3F-4260C0ED37CE}" dt="2022-09-29T20:13:44.686" v="15" actId="403"/>
        <pc:sldMkLst>
          <pc:docMk/>
          <pc:sldMk cId="0" sldId="256"/>
        </pc:sldMkLst>
        <pc:spChg chg="add del mod">
          <ac:chgData name="Steve Shellhammer" userId="0e71f22d-ee3e-49c0-82ff-dbc290af8082" providerId="ADAL" clId="{5BB3EC01-B7D7-44A0-BD3F-4260C0ED37CE}" dt="2022-09-29T20:12:18.168" v="2" actId="478"/>
          <ac:spMkLst>
            <pc:docMk/>
            <pc:sldMk cId="0" sldId="256"/>
            <ac:spMk id="4" creationId="{D140A601-8464-908C-9083-BC493A96864D}"/>
          </ac:spMkLst>
        </pc:spChg>
        <pc:spChg chg="add del mod">
          <ac:chgData name="Steve Shellhammer" userId="0e71f22d-ee3e-49c0-82ff-dbc290af8082" providerId="ADAL" clId="{5BB3EC01-B7D7-44A0-BD3F-4260C0ED37CE}" dt="2022-09-29T20:12:23.079" v="4" actId="478"/>
          <ac:spMkLst>
            <pc:docMk/>
            <pc:sldMk cId="0" sldId="256"/>
            <ac:spMk id="6" creationId="{5CEDB0F3-B1FC-EF51-B7A6-77CD93C834D5}"/>
          </ac:spMkLst>
        </pc:spChg>
        <pc:spChg chg="add mod">
          <ac:chgData name="Steve Shellhammer" userId="0e71f22d-ee3e-49c0-82ff-dbc290af8082" providerId="ADAL" clId="{5BB3EC01-B7D7-44A0-BD3F-4260C0ED37CE}" dt="2022-09-29T20:13:44.686" v="15" actId="403"/>
          <ac:spMkLst>
            <pc:docMk/>
            <pc:sldMk cId="0" sldId="256"/>
            <ac:spMk id="9" creationId="{0E31A46A-2C9E-3C6E-1BCA-1D63DB6F5F0E}"/>
          </ac:spMkLst>
        </pc:spChg>
        <pc:spChg chg="del mod">
          <ac:chgData name="Steve Shellhammer" userId="0e71f22d-ee3e-49c0-82ff-dbc290af8082" providerId="ADAL" clId="{5BB3EC01-B7D7-44A0-BD3F-4260C0ED37CE}" dt="2022-09-29T20:12:20.382" v="3" actId="478"/>
          <ac:spMkLst>
            <pc:docMk/>
            <pc:sldMk cId="0" sldId="256"/>
            <ac:spMk id="3073" creationId="{00000000-0000-0000-0000-000000000000}"/>
          </ac:spMkLst>
        </pc:spChg>
        <pc:spChg chg="del">
          <ac:chgData name="Steve Shellhammer" userId="0e71f22d-ee3e-49c0-82ff-dbc290af8082" providerId="ADAL" clId="{5BB3EC01-B7D7-44A0-BD3F-4260C0ED37CE}" dt="2022-09-29T20:12:15.628" v="1" actId="478"/>
          <ac:spMkLst>
            <pc:docMk/>
            <pc:sldMk cId="0" sldId="256"/>
            <ac:spMk id="3074" creationId="{00000000-0000-0000-0000-000000000000}"/>
          </ac:spMkLst>
        </pc:spChg>
        <pc:spChg chg="del">
          <ac:chgData name="Steve Shellhammer" userId="0e71f22d-ee3e-49c0-82ff-dbc290af8082" providerId="ADAL" clId="{5BB3EC01-B7D7-44A0-BD3F-4260C0ED37CE}" dt="2022-09-29T20:12:15.628" v="1" actId="478"/>
          <ac:spMkLst>
            <pc:docMk/>
            <pc:sldMk cId="0" sldId="256"/>
            <ac:spMk id="3076" creationId="{00000000-0000-0000-0000-000000000000}"/>
          </ac:spMkLst>
        </pc:spChg>
        <pc:graphicFrameChg chg="del">
          <ac:chgData name="Steve Shellhammer" userId="0e71f22d-ee3e-49c0-82ff-dbc290af8082" providerId="ADAL" clId="{5BB3EC01-B7D7-44A0-BD3F-4260C0ED37CE}" dt="2022-09-29T20:12:15.628" v="1" actId="478"/>
          <ac:graphicFrameMkLst>
            <pc:docMk/>
            <pc:sldMk cId="0" sldId="256"/>
            <ac:graphicFrameMk id="10" creationId="{56BFF8FC-15E6-4208-9DB8-296FB6B5AC3E}"/>
          </ac:graphicFrameMkLst>
        </pc:graphicFrameChg>
      </pc:sldChg>
      <pc:sldChg chg="modSp mod">
        <pc:chgData name="Steve Shellhammer" userId="0e71f22d-ee3e-49c0-82ff-dbc290af8082" providerId="ADAL" clId="{5BB3EC01-B7D7-44A0-BD3F-4260C0ED37CE}" dt="2022-09-29T20:14:21.304" v="20" actId="20577"/>
        <pc:sldMkLst>
          <pc:docMk/>
          <pc:sldMk cId="4069668031" sldId="257"/>
        </pc:sldMkLst>
        <pc:spChg chg="mod">
          <ac:chgData name="Steve Shellhammer" userId="0e71f22d-ee3e-49c0-82ff-dbc290af8082" providerId="ADAL" clId="{5BB3EC01-B7D7-44A0-BD3F-4260C0ED37CE}" dt="2022-09-29T20:14:21.304" v="20" actId="20577"/>
          <ac:spMkLst>
            <pc:docMk/>
            <pc:sldMk cId="4069668031" sldId="257"/>
            <ac:spMk id="3" creationId="{BADAA4CC-3C74-43CC-B281-1107AAF576E7}"/>
          </ac:spMkLst>
        </pc:spChg>
      </pc:sldChg>
      <pc:sldChg chg="addSp delSp modSp new mod">
        <pc:chgData name="Steve Shellhammer" userId="0e71f22d-ee3e-49c0-82ff-dbc290af8082" providerId="ADAL" clId="{5BB3EC01-B7D7-44A0-BD3F-4260C0ED37CE}" dt="2022-09-29T20:22:33.349" v="37" actId="255"/>
        <pc:sldMkLst>
          <pc:docMk/>
          <pc:sldMk cId="1296192571" sldId="258"/>
        </pc:sldMkLst>
        <pc:spChg chg="del">
          <ac:chgData name="Steve Shellhammer" userId="0e71f22d-ee3e-49c0-82ff-dbc290af8082" providerId="ADAL" clId="{5BB3EC01-B7D7-44A0-BD3F-4260C0ED37CE}" dt="2022-09-29T20:14:32.372" v="22" actId="478"/>
          <ac:spMkLst>
            <pc:docMk/>
            <pc:sldMk cId="1296192571" sldId="258"/>
            <ac:spMk id="2" creationId="{D139A247-A130-5BC3-11BF-D1D2F88645B8}"/>
          </ac:spMkLst>
        </pc:spChg>
        <pc:spChg chg="del">
          <ac:chgData name="Steve Shellhammer" userId="0e71f22d-ee3e-49c0-82ff-dbc290af8082" providerId="ADAL" clId="{5BB3EC01-B7D7-44A0-BD3F-4260C0ED37CE}" dt="2022-09-29T20:14:33.857" v="23" actId="478"/>
          <ac:spMkLst>
            <pc:docMk/>
            <pc:sldMk cId="1296192571" sldId="258"/>
            <ac:spMk id="3" creationId="{F84A2D07-8D23-09A0-6E8F-AC50607CEED8}"/>
          </ac:spMkLst>
        </pc:spChg>
        <pc:graphicFrameChg chg="add mod modGraphic">
          <ac:chgData name="Steve Shellhammer" userId="0e71f22d-ee3e-49c0-82ff-dbc290af8082" providerId="ADAL" clId="{5BB3EC01-B7D7-44A0-BD3F-4260C0ED37CE}" dt="2022-09-29T20:22:33.349" v="37" actId="255"/>
          <ac:graphicFrameMkLst>
            <pc:docMk/>
            <pc:sldMk cId="1296192571" sldId="258"/>
            <ac:graphicFrameMk id="7" creationId="{C7CC807D-6045-865D-9CA1-B5104B9376A6}"/>
          </ac:graphicFrameMkLst>
        </pc:graphicFrameChg>
      </pc:sldChg>
      <pc:sldChg chg="del">
        <pc:chgData name="Steve Shellhammer" userId="0e71f22d-ee3e-49c0-82ff-dbc290af8082" providerId="ADAL" clId="{5BB3EC01-B7D7-44A0-BD3F-4260C0ED37CE}" dt="2022-09-29T20:14:14.606" v="16" actId="47"/>
        <pc:sldMkLst>
          <pc:docMk/>
          <pc:sldMk cId="753744538" sldId="266"/>
        </pc:sldMkLst>
      </pc:sldChg>
      <pc:sldChg chg="del">
        <pc:chgData name="Steve Shellhammer" userId="0e71f22d-ee3e-49c0-82ff-dbc290af8082" providerId="ADAL" clId="{5BB3EC01-B7D7-44A0-BD3F-4260C0ED37CE}" dt="2022-09-29T20:14:14.606" v="16" actId="47"/>
        <pc:sldMkLst>
          <pc:docMk/>
          <pc:sldMk cId="2811638502" sldId="268"/>
        </pc:sldMkLst>
      </pc:sldChg>
      <pc:sldChg chg="del">
        <pc:chgData name="Steve Shellhammer" userId="0e71f22d-ee3e-49c0-82ff-dbc290af8082" providerId="ADAL" clId="{5BB3EC01-B7D7-44A0-BD3F-4260C0ED37CE}" dt="2022-09-29T20:14:14.606" v="16" actId="47"/>
        <pc:sldMkLst>
          <pc:docMk/>
          <pc:sldMk cId="2029108800" sldId="269"/>
        </pc:sldMkLst>
      </pc:sldChg>
      <pc:sldChg chg="del">
        <pc:chgData name="Steve Shellhammer" userId="0e71f22d-ee3e-49c0-82ff-dbc290af8082" providerId="ADAL" clId="{5BB3EC01-B7D7-44A0-BD3F-4260C0ED37CE}" dt="2022-09-29T20:14:14.606" v="16" actId="47"/>
        <pc:sldMkLst>
          <pc:docMk/>
          <pc:sldMk cId="4132591136" sldId="270"/>
        </pc:sldMkLst>
      </pc:sldChg>
      <pc:sldChg chg="del">
        <pc:chgData name="Steve Shellhammer" userId="0e71f22d-ee3e-49c0-82ff-dbc290af8082" providerId="ADAL" clId="{5BB3EC01-B7D7-44A0-BD3F-4260C0ED37CE}" dt="2022-09-29T20:14:14.606" v="16" actId="47"/>
        <pc:sldMkLst>
          <pc:docMk/>
          <pc:sldMk cId="88095273" sldId="271"/>
        </pc:sldMkLst>
      </pc:sldChg>
      <pc:sldChg chg="del">
        <pc:chgData name="Steve Shellhammer" userId="0e71f22d-ee3e-49c0-82ff-dbc290af8082" providerId="ADAL" clId="{5BB3EC01-B7D7-44A0-BD3F-4260C0ED37CE}" dt="2022-09-29T20:14:14.606" v="16" actId="47"/>
        <pc:sldMkLst>
          <pc:docMk/>
          <pc:sldMk cId="1981016421" sldId="272"/>
        </pc:sldMkLst>
      </pc:sldChg>
      <pc:sldChg chg="del">
        <pc:chgData name="Steve Shellhammer" userId="0e71f22d-ee3e-49c0-82ff-dbc290af8082" providerId="ADAL" clId="{5BB3EC01-B7D7-44A0-BD3F-4260C0ED37CE}" dt="2022-09-29T20:14:14.606" v="16" actId="47"/>
        <pc:sldMkLst>
          <pc:docMk/>
          <pc:sldMk cId="970039837" sldId="273"/>
        </pc:sldMkLst>
      </pc:sldChg>
      <pc:sldChg chg="del">
        <pc:chgData name="Steve Shellhammer" userId="0e71f22d-ee3e-49c0-82ff-dbc290af8082" providerId="ADAL" clId="{5BB3EC01-B7D7-44A0-BD3F-4260C0ED37CE}" dt="2022-09-29T20:14:14.606" v="16" actId="47"/>
        <pc:sldMkLst>
          <pc:docMk/>
          <pc:sldMk cId="4225332199" sldId="274"/>
        </pc:sldMkLst>
      </pc:sldChg>
      <pc:sldChg chg="del">
        <pc:chgData name="Steve Shellhammer" userId="0e71f22d-ee3e-49c0-82ff-dbc290af8082" providerId="ADAL" clId="{5BB3EC01-B7D7-44A0-BD3F-4260C0ED37CE}" dt="2022-09-29T20:14:14.606" v="16" actId="47"/>
        <pc:sldMkLst>
          <pc:docMk/>
          <pc:sldMk cId="1114488751" sldId="275"/>
        </pc:sldMkLst>
      </pc:sldChg>
      <pc:sldChg chg="del">
        <pc:chgData name="Steve Shellhammer" userId="0e71f22d-ee3e-49c0-82ff-dbc290af8082" providerId="ADAL" clId="{5BB3EC01-B7D7-44A0-BD3F-4260C0ED37CE}" dt="2022-09-29T20:14:14.606" v="16" actId="47"/>
        <pc:sldMkLst>
          <pc:docMk/>
          <pc:sldMk cId="3732574080" sldId="276"/>
        </pc:sldMkLst>
      </pc:sldChg>
      <pc:sldMasterChg chg="modSldLayout">
        <pc:chgData name="Steve Shellhammer" userId="0e71f22d-ee3e-49c0-82ff-dbc290af8082" providerId="ADAL" clId="{5BB3EC01-B7D7-44A0-BD3F-4260C0ED37CE}" dt="2022-09-29T20:15:01.876" v="33" actId="20577"/>
        <pc:sldMasterMkLst>
          <pc:docMk/>
          <pc:sldMasterMk cId="0" sldId="2147483648"/>
        </pc:sldMasterMkLst>
        <pc:sldLayoutChg chg="modSp mod">
          <pc:chgData name="Steve Shellhammer" userId="0e71f22d-ee3e-49c0-82ff-dbc290af8082" providerId="ADAL" clId="{5BB3EC01-B7D7-44A0-BD3F-4260C0ED37CE}" dt="2022-09-29T20:15:01.876" v="33" actId="20577"/>
          <pc:sldLayoutMkLst>
            <pc:docMk/>
            <pc:sldMasterMk cId="0" sldId="2147483648"/>
            <pc:sldLayoutMk cId="0" sldId="2147483650"/>
          </pc:sldLayoutMkLst>
          <pc:spChg chg="mod">
            <ac:chgData name="Steve Shellhammer" userId="0e71f22d-ee3e-49c0-82ff-dbc290af8082" providerId="ADAL" clId="{5BB3EC01-B7D7-44A0-BD3F-4260C0ED37CE}" dt="2022-09-29T20:15:01.876" v="33"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BCEA69D1-673C-42E1-B01D-80E3742CB97E}"/>
    <pc:docChg chg="undo custSel addSld modSld">
      <pc:chgData name="Steve Shellhammer" userId="0e71f22d-ee3e-49c0-82ff-dbc290af8082" providerId="ADAL" clId="{BCEA69D1-673C-42E1-B01D-80E3742CB97E}" dt="2022-01-14T18:48:25.068" v="1622" actId="403"/>
      <pc:docMkLst>
        <pc:docMk/>
      </pc:docMkLst>
      <pc:sldChg chg="modSp mod">
        <pc:chgData name="Steve Shellhammer" userId="0e71f22d-ee3e-49c0-82ff-dbc290af8082" providerId="ADAL" clId="{BCEA69D1-673C-42E1-B01D-80E3742CB97E}" dt="2022-01-14T18:21:23.752" v="111" actId="1035"/>
        <pc:sldMkLst>
          <pc:docMk/>
          <pc:sldMk cId="0" sldId="256"/>
        </pc:sldMkLst>
        <pc:spChg chg="mod">
          <ac:chgData name="Steve Shellhammer" userId="0e71f22d-ee3e-49c0-82ff-dbc290af8082" providerId="ADAL" clId="{BCEA69D1-673C-42E1-B01D-80E3742CB97E}" dt="2022-01-14T18:21:23.752" v="111" actId="1035"/>
          <ac:spMkLst>
            <pc:docMk/>
            <pc:sldMk cId="0" sldId="256"/>
            <ac:spMk id="3073" creationId="{00000000-0000-0000-0000-000000000000}"/>
          </ac:spMkLst>
        </pc:spChg>
        <pc:spChg chg="mod">
          <ac:chgData name="Steve Shellhammer" userId="0e71f22d-ee3e-49c0-82ff-dbc290af8082" providerId="ADAL" clId="{BCEA69D1-673C-42E1-B01D-80E3742CB97E}" dt="2022-01-14T18:15:49.897" v="25" actId="20577"/>
          <ac:spMkLst>
            <pc:docMk/>
            <pc:sldMk cId="0" sldId="256"/>
            <ac:spMk id="3074" creationId="{00000000-0000-0000-0000-000000000000}"/>
          </ac:spMkLst>
        </pc:spChg>
      </pc:sldChg>
      <pc:sldChg chg="modSp mod">
        <pc:chgData name="Steve Shellhammer" userId="0e71f22d-ee3e-49c0-82ff-dbc290af8082" providerId="ADAL" clId="{BCEA69D1-673C-42E1-B01D-80E3742CB97E}" dt="2022-01-14T18:48:25.068" v="1622" actId="403"/>
        <pc:sldMkLst>
          <pc:docMk/>
          <pc:sldMk cId="1818284453" sldId="257"/>
        </pc:sldMkLst>
        <pc:spChg chg="mod">
          <ac:chgData name="Steve Shellhammer" userId="0e71f22d-ee3e-49c0-82ff-dbc290af8082" providerId="ADAL" clId="{BCEA69D1-673C-42E1-B01D-80E3742CB97E}" dt="2022-01-14T18:17:56.220" v="101" actId="313"/>
          <ac:spMkLst>
            <pc:docMk/>
            <pc:sldMk cId="1818284453" sldId="257"/>
            <ac:spMk id="2" creationId="{64533BB7-FAFB-4FC3-981D-0A6567FBDDEE}"/>
          </ac:spMkLst>
        </pc:spChg>
        <pc:graphicFrameChg chg="mod modGraphic">
          <ac:chgData name="Steve Shellhammer" userId="0e71f22d-ee3e-49c0-82ff-dbc290af8082" providerId="ADAL" clId="{BCEA69D1-673C-42E1-B01D-80E3742CB97E}" dt="2022-01-14T18:48:25.068" v="1622" actId="403"/>
          <ac:graphicFrameMkLst>
            <pc:docMk/>
            <pc:sldMk cId="1818284453" sldId="257"/>
            <ac:graphicFrameMk id="7" creationId="{A42A355E-236F-460F-83F1-4F072CA8B84A}"/>
          </ac:graphicFrameMkLst>
        </pc:graphicFrameChg>
      </pc:sldChg>
      <pc:sldChg chg="modSp new mod">
        <pc:chgData name="Steve Shellhammer" userId="0e71f22d-ee3e-49c0-82ff-dbc290af8082" providerId="ADAL" clId="{BCEA69D1-673C-42E1-B01D-80E3742CB97E}" dt="2022-01-14T18:45:51.976" v="1459" actId="5793"/>
        <pc:sldMkLst>
          <pc:docMk/>
          <pc:sldMk cId="356621778" sldId="258"/>
        </pc:sldMkLst>
        <pc:spChg chg="mod">
          <ac:chgData name="Steve Shellhammer" userId="0e71f22d-ee3e-49c0-82ff-dbc290af8082" providerId="ADAL" clId="{BCEA69D1-673C-42E1-B01D-80E3742CB97E}" dt="2022-01-14T18:44:40.611" v="1336" actId="404"/>
          <ac:spMkLst>
            <pc:docMk/>
            <pc:sldMk cId="356621778" sldId="258"/>
            <ac:spMk id="2" creationId="{9F9984DD-D84A-4A43-911A-298DE66101E0}"/>
          </ac:spMkLst>
        </pc:spChg>
        <pc:spChg chg="mod">
          <ac:chgData name="Steve Shellhammer" userId="0e71f22d-ee3e-49c0-82ff-dbc290af8082" providerId="ADAL" clId="{BCEA69D1-673C-42E1-B01D-80E3742CB97E}" dt="2022-01-14T18:45:51.976" v="1459" actId="5793"/>
          <ac:spMkLst>
            <pc:docMk/>
            <pc:sldMk cId="356621778" sldId="258"/>
            <ac:spMk id="3" creationId="{4A383488-9007-4109-87C4-9AF9607224DA}"/>
          </ac:spMkLst>
        </pc:spChg>
      </pc:sldChg>
      <pc:sldChg chg="modSp add mod">
        <pc:chgData name="Steve Shellhammer" userId="0e71f22d-ee3e-49c0-82ff-dbc290af8082" providerId="ADAL" clId="{BCEA69D1-673C-42E1-B01D-80E3742CB97E}" dt="2022-01-14T18:47:29.498" v="1563" actId="20577"/>
        <pc:sldMkLst>
          <pc:docMk/>
          <pc:sldMk cId="1216426484" sldId="259"/>
        </pc:sldMkLst>
        <pc:spChg chg="mod">
          <ac:chgData name="Steve Shellhammer" userId="0e71f22d-ee3e-49c0-82ff-dbc290af8082" providerId="ADAL" clId="{BCEA69D1-673C-42E1-B01D-80E3742CB97E}" dt="2022-01-14T18:46:26.168" v="1462" actId="20577"/>
          <ac:spMkLst>
            <pc:docMk/>
            <pc:sldMk cId="1216426484" sldId="259"/>
            <ac:spMk id="2" creationId="{9F9984DD-D84A-4A43-911A-298DE66101E0}"/>
          </ac:spMkLst>
        </pc:spChg>
        <pc:spChg chg="mod">
          <ac:chgData name="Steve Shellhammer" userId="0e71f22d-ee3e-49c0-82ff-dbc290af8082" providerId="ADAL" clId="{BCEA69D1-673C-42E1-B01D-80E3742CB97E}" dt="2022-01-14T18:47:29.498" v="1563" actId="20577"/>
          <ac:spMkLst>
            <pc:docMk/>
            <pc:sldMk cId="1216426484" sldId="259"/>
            <ac:spMk id="3" creationId="{4A383488-9007-4109-87C4-9AF9607224DA}"/>
          </ac:spMkLst>
        </pc:spChg>
      </pc:sldChg>
      <pc:sldChg chg="modSp add mod">
        <pc:chgData name="Steve Shellhammer" userId="0e71f22d-ee3e-49c0-82ff-dbc290af8082" providerId="ADAL" clId="{BCEA69D1-673C-42E1-B01D-80E3742CB97E}" dt="2022-01-14T18:48:01.947" v="1620" actId="20577"/>
        <pc:sldMkLst>
          <pc:docMk/>
          <pc:sldMk cId="1903606974" sldId="260"/>
        </pc:sldMkLst>
        <pc:spChg chg="mod">
          <ac:chgData name="Steve Shellhammer" userId="0e71f22d-ee3e-49c0-82ff-dbc290af8082" providerId="ADAL" clId="{BCEA69D1-673C-42E1-B01D-80E3742CB97E}" dt="2022-01-14T18:47:02.300" v="1497" actId="20577"/>
          <ac:spMkLst>
            <pc:docMk/>
            <pc:sldMk cId="1903606974" sldId="260"/>
            <ac:spMk id="2" creationId="{9F9984DD-D84A-4A43-911A-298DE66101E0}"/>
          </ac:spMkLst>
        </pc:spChg>
        <pc:spChg chg="mod">
          <ac:chgData name="Steve Shellhammer" userId="0e71f22d-ee3e-49c0-82ff-dbc290af8082" providerId="ADAL" clId="{BCEA69D1-673C-42E1-B01D-80E3742CB97E}" dt="2022-01-14T18:48:01.947" v="1620" actId="20577"/>
          <ac:spMkLst>
            <pc:docMk/>
            <pc:sldMk cId="1903606974" sldId="260"/>
            <ac:spMk id="3" creationId="{4A383488-9007-4109-87C4-9AF9607224DA}"/>
          </ac:spMkLst>
        </pc:spChg>
      </pc:sldChg>
    </pc:docChg>
  </pc:docChgLst>
  <pc:docChgLst>
    <pc:chgData name="Steve Shellhammer" userId="0e71f22d-ee3e-49c0-82ff-dbc290af8082" providerId="ADAL" clId="{EF3E3B6D-9AE2-4C38-81D4-2D257C689DC2}"/>
    <pc:docChg chg="undo redo custSel addSld delSld modSld">
      <pc:chgData name="Steve Shellhammer" userId="0e71f22d-ee3e-49c0-82ff-dbc290af8082" providerId="ADAL" clId="{EF3E3B6D-9AE2-4C38-81D4-2D257C689DC2}" dt="2021-06-25T22:27:32.850" v="4661" actId="20577"/>
      <pc:docMkLst>
        <pc:docMk/>
      </pc:docMkLst>
      <pc:sldChg chg="addSp delSp modSp mod">
        <pc:chgData name="Steve Shellhammer" userId="0e71f22d-ee3e-49c0-82ff-dbc290af8082" providerId="ADAL" clId="{EF3E3B6D-9AE2-4C38-81D4-2D257C689DC2}" dt="2021-06-25T21:26:34.582" v="1140" actId="1076"/>
        <pc:sldMkLst>
          <pc:docMk/>
          <pc:sldMk cId="4109633702" sldId="511"/>
        </pc:sldMkLst>
        <pc:spChg chg="mod">
          <ac:chgData name="Steve Shellhammer" userId="0e71f22d-ee3e-49c0-82ff-dbc290af8082" providerId="ADAL" clId="{EF3E3B6D-9AE2-4C38-81D4-2D257C689DC2}" dt="2021-06-25T21:20:40.806" v="1026" actId="1076"/>
          <ac:spMkLst>
            <pc:docMk/>
            <pc:sldMk cId="4109633702" sldId="511"/>
            <ac:spMk id="3" creationId="{FCD6B3E8-82F6-4CC8-9E4A-FCB4FCD3282E}"/>
          </ac:spMkLst>
        </pc:spChg>
        <pc:spChg chg="mod">
          <ac:chgData name="Steve Shellhammer" userId="0e71f22d-ee3e-49c0-82ff-dbc290af8082" providerId="ADAL" clId="{EF3E3B6D-9AE2-4C38-81D4-2D257C689DC2}" dt="2021-06-25T21:21:55.088" v="1137" actId="1076"/>
          <ac:spMkLst>
            <pc:docMk/>
            <pc:sldMk cId="4109633702" sldId="511"/>
            <ac:spMk id="8" creationId="{DAF29CEC-9302-4ED9-9A6B-1BE1B559061C}"/>
          </ac:spMkLst>
        </pc:spChg>
        <pc:spChg chg="del">
          <ac:chgData name="Steve Shellhammer" userId="0e71f22d-ee3e-49c0-82ff-dbc290af8082" providerId="ADAL" clId="{EF3E3B6D-9AE2-4C38-81D4-2D257C689DC2}" dt="2021-06-25T21:15:02.733" v="565" actId="478"/>
          <ac:spMkLst>
            <pc:docMk/>
            <pc:sldMk cId="4109633702" sldId="511"/>
            <ac:spMk id="9" creationId="{7AA0220D-7F06-4E33-B78E-B4C0AF5E87FB}"/>
          </ac:spMkLst>
        </pc:spChg>
        <pc:spChg chg="del">
          <ac:chgData name="Steve Shellhammer" userId="0e71f22d-ee3e-49c0-82ff-dbc290af8082" providerId="ADAL" clId="{EF3E3B6D-9AE2-4C38-81D4-2D257C689DC2}" dt="2021-06-25T21:15:04.465" v="566" actId="478"/>
          <ac:spMkLst>
            <pc:docMk/>
            <pc:sldMk cId="4109633702" sldId="511"/>
            <ac:spMk id="10" creationId="{F28E3058-8DA3-41D1-8EC2-198F83470B7F}"/>
          </ac:spMkLst>
        </pc:spChg>
        <pc:spChg chg="add mod">
          <ac:chgData name="Steve Shellhammer" userId="0e71f22d-ee3e-49c0-82ff-dbc290af8082" providerId="ADAL" clId="{EF3E3B6D-9AE2-4C38-81D4-2D257C689DC2}" dt="2021-06-25T21:26:34.582" v="1140" actId="1076"/>
          <ac:spMkLst>
            <pc:docMk/>
            <pc:sldMk cId="4109633702" sldId="511"/>
            <ac:spMk id="11" creationId="{C8B285BC-2FF4-48DD-ADB5-A6ED6F5AAF74}"/>
          </ac:spMkLst>
        </pc:spChg>
        <pc:spChg chg="add mod">
          <ac:chgData name="Steve Shellhammer" userId="0e71f22d-ee3e-49c0-82ff-dbc290af8082" providerId="ADAL" clId="{EF3E3B6D-9AE2-4C38-81D4-2D257C689DC2}" dt="2021-06-25T21:22:00.479" v="1139" actId="1076"/>
          <ac:spMkLst>
            <pc:docMk/>
            <pc:sldMk cId="4109633702" sldId="511"/>
            <ac:spMk id="12" creationId="{AF51FC6F-E931-44C9-B77E-6897CC7D00E8}"/>
          </ac:spMkLst>
        </pc:spChg>
        <pc:picChg chg="mod">
          <ac:chgData name="Steve Shellhammer" userId="0e71f22d-ee3e-49c0-82ff-dbc290af8082" providerId="ADAL" clId="{EF3E3B6D-9AE2-4C38-81D4-2D257C689DC2}" dt="2021-06-25T21:20:43.647" v="1027" actId="1076"/>
          <ac:picMkLst>
            <pc:docMk/>
            <pc:sldMk cId="4109633702" sldId="511"/>
            <ac:picMk id="7" creationId="{C5E8D1C6-5A8F-4D6C-9E42-441D2253DD85}"/>
          </ac:picMkLst>
        </pc:picChg>
      </pc:sldChg>
      <pc:sldChg chg="del">
        <pc:chgData name="Steve Shellhammer" userId="0e71f22d-ee3e-49c0-82ff-dbc290af8082" providerId="ADAL" clId="{EF3E3B6D-9AE2-4C38-81D4-2D257C689DC2}" dt="2021-06-25T21:52:54.334" v="2667" actId="47"/>
        <pc:sldMkLst>
          <pc:docMk/>
          <pc:sldMk cId="892882887" sldId="512"/>
        </pc:sldMkLst>
      </pc:sldChg>
      <pc:sldChg chg="del">
        <pc:chgData name="Steve Shellhammer" userId="0e71f22d-ee3e-49c0-82ff-dbc290af8082" providerId="ADAL" clId="{EF3E3B6D-9AE2-4C38-81D4-2D257C689DC2}" dt="2021-06-25T21:52:54.334" v="2667" actId="47"/>
        <pc:sldMkLst>
          <pc:docMk/>
          <pc:sldMk cId="2398506557" sldId="513"/>
        </pc:sldMkLst>
      </pc:sldChg>
      <pc:sldChg chg="modSp mod">
        <pc:chgData name="Steve Shellhammer" userId="0e71f22d-ee3e-49c0-82ff-dbc290af8082" providerId="ADAL" clId="{EF3E3B6D-9AE2-4C38-81D4-2D257C689DC2}" dt="2021-06-25T22:22:38.587" v="4126" actId="14100"/>
        <pc:sldMkLst>
          <pc:docMk/>
          <pc:sldMk cId="1261565682" sldId="514"/>
        </pc:sldMkLst>
        <pc:spChg chg="mod">
          <ac:chgData name="Steve Shellhammer" userId="0e71f22d-ee3e-49c0-82ff-dbc290af8082" providerId="ADAL" clId="{EF3E3B6D-9AE2-4C38-81D4-2D257C689DC2}" dt="2021-06-25T22:21:23.002" v="4093" actId="14100"/>
          <ac:spMkLst>
            <pc:docMk/>
            <pc:sldMk cId="1261565682" sldId="514"/>
            <ac:spMk id="2" creationId="{F961E17E-8DBD-4FDF-B13E-0AC5A8F1A198}"/>
          </ac:spMkLst>
        </pc:spChg>
        <pc:spChg chg="mod">
          <ac:chgData name="Steve Shellhammer" userId="0e71f22d-ee3e-49c0-82ff-dbc290af8082" providerId="ADAL" clId="{EF3E3B6D-9AE2-4C38-81D4-2D257C689DC2}" dt="2021-06-25T22:22:38.587" v="4126" actId="14100"/>
          <ac:spMkLst>
            <pc:docMk/>
            <pc:sldMk cId="1261565682" sldId="514"/>
            <ac:spMk id="3" creationId="{982715ED-DD49-4FEC-B6F7-2365FBE12DA6}"/>
          </ac:spMkLst>
        </pc:spChg>
      </pc:sldChg>
      <pc:sldChg chg="modSp mod">
        <pc:chgData name="Steve Shellhammer" userId="0e71f22d-ee3e-49c0-82ff-dbc290af8082" providerId="ADAL" clId="{EF3E3B6D-9AE2-4C38-81D4-2D257C689DC2}" dt="2021-06-25T22:23:02.268" v="4127" actId="403"/>
        <pc:sldMkLst>
          <pc:docMk/>
          <pc:sldMk cId="158806586" sldId="515"/>
        </pc:sldMkLst>
        <pc:spChg chg="mod">
          <ac:chgData name="Steve Shellhammer" userId="0e71f22d-ee3e-49c0-82ff-dbc290af8082" providerId="ADAL" clId="{EF3E3B6D-9AE2-4C38-81D4-2D257C689DC2}" dt="2021-06-25T22:23:02.268" v="4127" actId="403"/>
          <ac:spMkLst>
            <pc:docMk/>
            <pc:sldMk cId="158806586" sldId="515"/>
            <ac:spMk id="3" creationId="{0B04AE32-A9F3-4E40-A8C4-9FEA2A137B1C}"/>
          </ac:spMkLst>
        </pc:spChg>
      </pc:sldChg>
      <pc:sldChg chg="modSp new mod">
        <pc:chgData name="Steve Shellhammer" userId="0e71f22d-ee3e-49c0-82ff-dbc290af8082" providerId="ADAL" clId="{EF3E3B6D-9AE2-4C38-81D4-2D257C689DC2}" dt="2021-06-25T21:38:38.234" v="2044" actId="20577"/>
        <pc:sldMkLst>
          <pc:docMk/>
          <pc:sldMk cId="4023721527" sldId="516"/>
        </pc:sldMkLst>
        <pc:spChg chg="mod">
          <ac:chgData name="Steve Shellhammer" userId="0e71f22d-ee3e-49c0-82ff-dbc290af8082" providerId="ADAL" clId="{EF3E3B6D-9AE2-4C38-81D4-2D257C689DC2}" dt="2021-06-25T21:10:14.509" v="533" actId="14100"/>
          <ac:spMkLst>
            <pc:docMk/>
            <pc:sldMk cId="4023721527" sldId="516"/>
            <ac:spMk id="2" creationId="{9D516EA6-600A-41F6-B4F0-626A947A06A4}"/>
          </ac:spMkLst>
        </pc:spChg>
        <pc:spChg chg="mod">
          <ac:chgData name="Steve Shellhammer" userId="0e71f22d-ee3e-49c0-82ff-dbc290af8082" providerId="ADAL" clId="{EF3E3B6D-9AE2-4C38-81D4-2D257C689DC2}" dt="2021-06-25T21:38:38.234" v="2044" actId="20577"/>
          <ac:spMkLst>
            <pc:docMk/>
            <pc:sldMk cId="4023721527" sldId="516"/>
            <ac:spMk id="3" creationId="{B1259139-D612-4788-9835-14D9DC82B062}"/>
          </ac:spMkLst>
        </pc:spChg>
      </pc:sldChg>
      <pc:sldChg chg="modSp new del mod">
        <pc:chgData name="Steve Shellhammer" userId="0e71f22d-ee3e-49c0-82ff-dbc290af8082" providerId="ADAL" clId="{EF3E3B6D-9AE2-4C38-81D4-2D257C689DC2}" dt="2021-06-25T22:23:09.284" v="4128" actId="47"/>
        <pc:sldMkLst>
          <pc:docMk/>
          <pc:sldMk cId="3838431061" sldId="517"/>
        </pc:sldMkLst>
        <pc:spChg chg="mod">
          <ac:chgData name="Steve Shellhammer" userId="0e71f22d-ee3e-49c0-82ff-dbc290af8082" providerId="ADAL" clId="{EF3E3B6D-9AE2-4C38-81D4-2D257C689DC2}" dt="2021-06-25T21:11:54.434" v="554" actId="20577"/>
          <ac:spMkLst>
            <pc:docMk/>
            <pc:sldMk cId="3838431061" sldId="517"/>
            <ac:spMk id="2" creationId="{5DAB653E-BBAA-4159-BAEC-62F7211B5477}"/>
          </ac:spMkLst>
        </pc:spChg>
      </pc:sldChg>
      <pc:sldChg chg="add del">
        <pc:chgData name="Steve Shellhammer" userId="0e71f22d-ee3e-49c0-82ff-dbc290af8082" providerId="ADAL" clId="{EF3E3B6D-9AE2-4C38-81D4-2D257C689DC2}" dt="2021-06-25T21:52:59.422" v="2668" actId="47"/>
        <pc:sldMkLst>
          <pc:docMk/>
          <pc:sldMk cId="1360714006" sldId="518"/>
        </pc:sldMkLst>
      </pc:sldChg>
      <pc:sldChg chg="add del">
        <pc:chgData name="Steve Shellhammer" userId="0e71f22d-ee3e-49c0-82ff-dbc290af8082" providerId="ADAL" clId="{EF3E3B6D-9AE2-4C38-81D4-2D257C689DC2}" dt="2021-06-25T21:52:54.334" v="2667" actId="47"/>
        <pc:sldMkLst>
          <pc:docMk/>
          <pc:sldMk cId="660196678" sldId="519"/>
        </pc:sldMkLst>
      </pc:sldChg>
      <pc:sldChg chg="addSp modSp new mod">
        <pc:chgData name="Steve Shellhammer" userId="0e71f22d-ee3e-49c0-82ff-dbc290af8082" providerId="ADAL" clId="{EF3E3B6D-9AE2-4C38-81D4-2D257C689DC2}" dt="2021-06-25T21:36:21.010" v="1731" actId="14100"/>
        <pc:sldMkLst>
          <pc:docMk/>
          <pc:sldMk cId="296882006" sldId="520"/>
        </pc:sldMkLst>
        <pc:spChg chg="mod">
          <ac:chgData name="Steve Shellhammer" userId="0e71f22d-ee3e-49c0-82ff-dbc290af8082" providerId="ADAL" clId="{EF3E3B6D-9AE2-4C38-81D4-2D257C689DC2}" dt="2021-06-25T21:36:21.010" v="1731" actId="14100"/>
          <ac:spMkLst>
            <pc:docMk/>
            <pc:sldMk cId="296882006" sldId="520"/>
            <ac:spMk id="2" creationId="{46B7159D-7731-49C6-83EB-2A54842D31F0}"/>
          </ac:spMkLst>
        </pc:spChg>
        <pc:spChg chg="mod">
          <ac:chgData name="Steve Shellhammer" userId="0e71f22d-ee3e-49c0-82ff-dbc290af8082" providerId="ADAL" clId="{EF3E3B6D-9AE2-4C38-81D4-2D257C689DC2}" dt="2021-06-25T21:33:14.226" v="1521" actId="1076"/>
          <ac:spMkLst>
            <pc:docMk/>
            <pc:sldMk cId="296882006" sldId="520"/>
            <ac:spMk id="3" creationId="{084B1034-2D32-419B-BB54-6179631EF0DF}"/>
          </ac:spMkLst>
        </pc:spChg>
        <pc:spChg chg="add mod">
          <ac:chgData name="Steve Shellhammer" userId="0e71f22d-ee3e-49c0-82ff-dbc290af8082" providerId="ADAL" clId="{EF3E3B6D-9AE2-4C38-81D4-2D257C689DC2}" dt="2021-06-25T21:33:33.452" v="1522" actId="1076"/>
          <ac:spMkLst>
            <pc:docMk/>
            <pc:sldMk cId="296882006" sldId="520"/>
            <ac:spMk id="7" creationId="{2A491CB3-30C7-4827-93B0-17A1C767EE79}"/>
          </ac:spMkLst>
        </pc:spChg>
        <pc:spChg chg="add mod">
          <ac:chgData name="Steve Shellhammer" userId="0e71f22d-ee3e-49c0-82ff-dbc290af8082" providerId="ADAL" clId="{EF3E3B6D-9AE2-4C38-81D4-2D257C689DC2}" dt="2021-06-25T21:34:43.280" v="1531" actId="1076"/>
          <ac:spMkLst>
            <pc:docMk/>
            <pc:sldMk cId="296882006" sldId="520"/>
            <ac:spMk id="8" creationId="{97788F95-D0F5-4CF1-BA54-8C6F926ECBF4}"/>
          </ac:spMkLst>
        </pc:spChg>
        <pc:spChg chg="add mod">
          <ac:chgData name="Steve Shellhammer" userId="0e71f22d-ee3e-49c0-82ff-dbc290af8082" providerId="ADAL" clId="{EF3E3B6D-9AE2-4C38-81D4-2D257C689DC2}" dt="2021-06-25T21:36:15.748" v="1730" actId="1076"/>
          <ac:spMkLst>
            <pc:docMk/>
            <pc:sldMk cId="296882006" sldId="520"/>
            <ac:spMk id="9" creationId="{C62673C3-6221-4BC3-8091-4AB470312F22}"/>
          </ac:spMkLst>
        </pc:spChg>
      </pc:sldChg>
      <pc:sldChg chg="modSp new del mod">
        <pc:chgData name="Steve Shellhammer" userId="0e71f22d-ee3e-49c0-82ff-dbc290af8082" providerId="ADAL" clId="{EF3E3B6D-9AE2-4C38-81D4-2D257C689DC2}" dt="2021-06-25T21:52:54.334" v="2667" actId="47"/>
        <pc:sldMkLst>
          <pc:docMk/>
          <pc:sldMk cId="3845297638" sldId="521"/>
        </pc:sldMkLst>
        <pc:spChg chg="mod">
          <ac:chgData name="Steve Shellhammer" userId="0e71f22d-ee3e-49c0-82ff-dbc290af8082" providerId="ADAL" clId="{EF3E3B6D-9AE2-4C38-81D4-2D257C689DC2}" dt="2021-06-25T21:51:58.707" v="2660" actId="14100"/>
          <ac:spMkLst>
            <pc:docMk/>
            <pc:sldMk cId="3845297638" sldId="521"/>
            <ac:spMk id="3" creationId="{3B80220F-2379-4FAD-8D6A-97376558385D}"/>
          </ac:spMkLst>
        </pc:spChg>
      </pc:sldChg>
      <pc:sldChg chg="addSp modSp new mod">
        <pc:chgData name="Steve Shellhammer" userId="0e71f22d-ee3e-49c0-82ff-dbc290af8082" providerId="ADAL" clId="{EF3E3B6D-9AE2-4C38-81D4-2D257C689DC2}" dt="2021-06-25T21:52:29.133" v="2666" actId="1076"/>
        <pc:sldMkLst>
          <pc:docMk/>
          <pc:sldMk cId="3832592430" sldId="522"/>
        </pc:sldMkLst>
        <pc:spChg chg="mod">
          <ac:chgData name="Steve Shellhammer" userId="0e71f22d-ee3e-49c0-82ff-dbc290af8082" providerId="ADAL" clId="{EF3E3B6D-9AE2-4C38-81D4-2D257C689DC2}" dt="2021-06-25T21:51:30.395" v="2653" actId="14100"/>
          <ac:spMkLst>
            <pc:docMk/>
            <pc:sldMk cId="3832592430" sldId="522"/>
            <ac:spMk id="2" creationId="{580E386F-E33B-4A9A-B618-F1114ABEFD88}"/>
          </ac:spMkLst>
        </pc:spChg>
        <pc:spChg chg="mod">
          <ac:chgData name="Steve Shellhammer" userId="0e71f22d-ee3e-49c0-82ff-dbc290af8082" providerId="ADAL" clId="{EF3E3B6D-9AE2-4C38-81D4-2D257C689DC2}" dt="2021-06-25T21:52:21.962" v="2664" actId="14100"/>
          <ac:spMkLst>
            <pc:docMk/>
            <pc:sldMk cId="3832592430" sldId="522"/>
            <ac:spMk id="3" creationId="{FF1A6A67-1B16-4157-9B29-59D09BB30E35}"/>
          </ac:spMkLst>
        </pc:spChg>
        <pc:spChg chg="add mod">
          <ac:chgData name="Steve Shellhammer" userId="0e71f22d-ee3e-49c0-82ff-dbc290af8082" providerId="ADAL" clId="{EF3E3B6D-9AE2-4C38-81D4-2D257C689DC2}" dt="2021-06-25T21:52:24.771" v="2665" actId="1076"/>
          <ac:spMkLst>
            <pc:docMk/>
            <pc:sldMk cId="3832592430" sldId="522"/>
            <ac:spMk id="7" creationId="{0FBDF828-F787-4E1B-9518-88D2B6D36AC0}"/>
          </ac:spMkLst>
        </pc:spChg>
        <pc:spChg chg="add mod">
          <ac:chgData name="Steve Shellhammer" userId="0e71f22d-ee3e-49c0-82ff-dbc290af8082" providerId="ADAL" clId="{EF3E3B6D-9AE2-4C38-81D4-2D257C689DC2}" dt="2021-06-25T21:52:29.133" v="2666" actId="1076"/>
          <ac:spMkLst>
            <pc:docMk/>
            <pc:sldMk cId="3832592430" sldId="522"/>
            <ac:spMk id="8" creationId="{A501D644-0D32-460F-A3DE-9D68C9933154}"/>
          </ac:spMkLst>
        </pc:spChg>
      </pc:sldChg>
      <pc:sldChg chg="modSp new mod">
        <pc:chgData name="Steve Shellhammer" userId="0e71f22d-ee3e-49c0-82ff-dbc290af8082" providerId="ADAL" clId="{EF3E3B6D-9AE2-4C38-81D4-2D257C689DC2}" dt="2021-06-25T22:23:30.585" v="4129" actId="14100"/>
        <pc:sldMkLst>
          <pc:docMk/>
          <pc:sldMk cId="2782276938" sldId="523"/>
        </pc:sldMkLst>
        <pc:spChg chg="mod">
          <ac:chgData name="Steve Shellhammer" userId="0e71f22d-ee3e-49c0-82ff-dbc290af8082" providerId="ADAL" clId="{EF3E3B6D-9AE2-4C38-81D4-2D257C689DC2}" dt="2021-06-25T21:53:15.432" v="2677" actId="20577"/>
          <ac:spMkLst>
            <pc:docMk/>
            <pc:sldMk cId="2782276938" sldId="523"/>
            <ac:spMk id="2" creationId="{EC999F9B-9EFC-4D8B-B0B0-57D86062C958}"/>
          </ac:spMkLst>
        </pc:spChg>
        <pc:spChg chg="mod">
          <ac:chgData name="Steve Shellhammer" userId="0e71f22d-ee3e-49c0-82ff-dbc290af8082" providerId="ADAL" clId="{EF3E3B6D-9AE2-4C38-81D4-2D257C689DC2}" dt="2021-06-25T22:23:30.585" v="4129" actId="14100"/>
          <ac:spMkLst>
            <pc:docMk/>
            <pc:sldMk cId="2782276938" sldId="523"/>
            <ac:spMk id="3" creationId="{C8971BCF-3281-4BF5-9D79-BA4A025D42DB}"/>
          </ac:spMkLst>
        </pc:spChg>
      </pc:sldChg>
      <pc:sldChg chg="addSp delSp modSp new mod">
        <pc:chgData name="Steve Shellhammer" userId="0e71f22d-ee3e-49c0-82ff-dbc290af8082" providerId="ADAL" clId="{EF3E3B6D-9AE2-4C38-81D4-2D257C689DC2}" dt="2021-06-25T22:12:29.487" v="3686" actId="1036"/>
        <pc:sldMkLst>
          <pc:docMk/>
          <pc:sldMk cId="1027477533" sldId="524"/>
        </pc:sldMkLst>
        <pc:spChg chg="mod">
          <ac:chgData name="Steve Shellhammer" userId="0e71f22d-ee3e-49c0-82ff-dbc290af8082" providerId="ADAL" clId="{EF3E3B6D-9AE2-4C38-81D4-2D257C689DC2}" dt="2021-06-25T22:06:48.180" v="3515" actId="1076"/>
          <ac:spMkLst>
            <pc:docMk/>
            <pc:sldMk cId="1027477533" sldId="524"/>
            <ac:spMk id="2" creationId="{C692BB00-9B43-4687-945B-0182B2F1E9C3}"/>
          </ac:spMkLst>
        </pc:spChg>
        <pc:spChg chg="mod">
          <ac:chgData name="Steve Shellhammer" userId="0e71f22d-ee3e-49c0-82ff-dbc290af8082" providerId="ADAL" clId="{EF3E3B6D-9AE2-4C38-81D4-2D257C689DC2}" dt="2021-06-25T22:10:33.094" v="3613" actId="14100"/>
          <ac:spMkLst>
            <pc:docMk/>
            <pc:sldMk cId="1027477533" sldId="524"/>
            <ac:spMk id="3" creationId="{A3B69DBD-C7BD-416E-BBE6-E53207EFC930}"/>
          </ac:spMkLst>
        </pc:spChg>
        <pc:spChg chg="add mod">
          <ac:chgData name="Steve Shellhammer" userId="0e71f22d-ee3e-49c0-82ff-dbc290af8082" providerId="ADAL" clId="{EF3E3B6D-9AE2-4C38-81D4-2D257C689DC2}" dt="2021-06-25T22:11:25.707" v="3667" actId="14100"/>
          <ac:spMkLst>
            <pc:docMk/>
            <pc:sldMk cId="1027477533" sldId="524"/>
            <ac:spMk id="10" creationId="{0A087898-D2F3-4C82-BA75-16E9F222AFA4}"/>
          </ac:spMkLst>
        </pc:spChg>
        <pc:spChg chg="add mod">
          <ac:chgData name="Steve Shellhammer" userId="0e71f22d-ee3e-49c0-82ff-dbc290af8082" providerId="ADAL" clId="{EF3E3B6D-9AE2-4C38-81D4-2D257C689DC2}" dt="2021-06-25T22:12:29.487" v="3686" actId="1036"/>
          <ac:spMkLst>
            <pc:docMk/>
            <pc:sldMk cId="1027477533" sldId="524"/>
            <ac:spMk id="11" creationId="{C0661003-0D25-4F2E-98CF-8CE36595B2A4}"/>
          </ac:spMkLst>
        </pc:spChg>
        <pc:spChg chg="add mod">
          <ac:chgData name="Steve Shellhammer" userId="0e71f22d-ee3e-49c0-82ff-dbc290af8082" providerId="ADAL" clId="{EF3E3B6D-9AE2-4C38-81D4-2D257C689DC2}" dt="2021-06-25T22:12:29.487" v="3686" actId="1036"/>
          <ac:spMkLst>
            <pc:docMk/>
            <pc:sldMk cId="1027477533" sldId="524"/>
            <ac:spMk id="12" creationId="{1C8E24BD-95B8-4A4F-95A1-95A730AF3D74}"/>
          </ac:spMkLst>
        </pc:spChg>
        <pc:spChg chg="add mod">
          <ac:chgData name="Steve Shellhammer" userId="0e71f22d-ee3e-49c0-82ff-dbc290af8082" providerId="ADAL" clId="{EF3E3B6D-9AE2-4C38-81D4-2D257C689DC2}" dt="2021-06-25T22:11:31.222" v="3668" actId="255"/>
          <ac:spMkLst>
            <pc:docMk/>
            <pc:sldMk cId="1027477533" sldId="524"/>
            <ac:spMk id="13" creationId="{BF451652-1A06-464E-80E1-D25B4823ADD3}"/>
          </ac:spMkLst>
        </pc:spChg>
        <pc:spChg chg="add mod">
          <ac:chgData name="Steve Shellhammer" userId="0e71f22d-ee3e-49c0-82ff-dbc290af8082" providerId="ADAL" clId="{EF3E3B6D-9AE2-4C38-81D4-2D257C689DC2}" dt="2021-06-25T22:11:40.056" v="3670" actId="1076"/>
          <ac:spMkLst>
            <pc:docMk/>
            <pc:sldMk cId="1027477533" sldId="524"/>
            <ac:spMk id="14" creationId="{8D6E9A56-A8A7-4046-B462-ADBC488976A8}"/>
          </ac:spMkLst>
        </pc:spChg>
        <pc:spChg chg="add mod">
          <ac:chgData name="Steve Shellhammer" userId="0e71f22d-ee3e-49c0-82ff-dbc290af8082" providerId="ADAL" clId="{EF3E3B6D-9AE2-4C38-81D4-2D257C689DC2}" dt="2021-06-25T22:11:46.705" v="3672" actId="255"/>
          <ac:spMkLst>
            <pc:docMk/>
            <pc:sldMk cId="1027477533" sldId="524"/>
            <ac:spMk id="15" creationId="{63596346-66EC-4108-9586-652CFD168F22}"/>
          </ac:spMkLst>
        </pc:spChg>
        <pc:spChg chg="add mod">
          <ac:chgData name="Steve Shellhammer" userId="0e71f22d-ee3e-49c0-82ff-dbc290af8082" providerId="ADAL" clId="{EF3E3B6D-9AE2-4C38-81D4-2D257C689DC2}" dt="2021-06-25T22:12:22.943" v="3681" actId="1076"/>
          <ac:spMkLst>
            <pc:docMk/>
            <pc:sldMk cId="1027477533" sldId="524"/>
            <ac:spMk id="16" creationId="{ABD3E1C4-CF73-4341-B694-B01BDB9E1C2F}"/>
          </ac:spMkLst>
        </pc:spChg>
        <pc:graphicFrameChg chg="add del">
          <ac:chgData name="Steve Shellhammer" userId="0e71f22d-ee3e-49c0-82ff-dbc290af8082" providerId="ADAL" clId="{EF3E3B6D-9AE2-4C38-81D4-2D257C689DC2}" dt="2021-06-25T21:57:36.684" v="3331" actId="3680"/>
          <ac:graphicFrameMkLst>
            <pc:docMk/>
            <pc:sldMk cId="1027477533" sldId="524"/>
            <ac:graphicFrameMk id="7" creationId="{B364A925-8F57-4834-A750-2928A0C6E184}"/>
          </ac:graphicFrameMkLst>
        </pc:graphicFrameChg>
        <pc:graphicFrameChg chg="add mod modGraphic">
          <ac:chgData name="Steve Shellhammer" userId="0e71f22d-ee3e-49c0-82ff-dbc290af8082" providerId="ADAL" clId="{EF3E3B6D-9AE2-4C38-81D4-2D257C689DC2}" dt="2021-06-25T22:06:55.246" v="3527" actId="1038"/>
          <ac:graphicFrameMkLst>
            <pc:docMk/>
            <pc:sldMk cId="1027477533" sldId="524"/>
            <ac:graphicFrameMk id="8" creationId="{B2CFB235-CED5-4A6A-A39C-37E00181625D}"/>
          </ac:graphicFrameMkLst>
        </pc:graphicFrameChg>
        <pc:graphicFrameChg chg="add mod modGraphic">
          <ac:chgData name="Steve Shellhammer" userId="0e71f22d-ee3e-49c0-82ff-dbc290af8082" providerId="ADAL" clId="{EF3E3B6D-9AE2-4C38-81D4-2D257C689DC2}" dt="2021-06-25T22:06:55.246" v="3527" actId="1038"/>
          <ac:graphicFrameMkLst>
            <pc:docMk/>
            <pc:sldMk cId="1027477533" sldId="524"/>
            <ac:graphicFrameMk id="9" creationId="{43953350-3291-43D6-B892-9A341DF1FDFD}"/>
          </ac:graphicFrameMkLst>
        </pc:graphicFrameChg>
      </pc:sldChg>
      <pc:sldChg chg="modSp add mod">
        <pc:chgData name="Steve Shellhammer" userId="0e71f22d-ee3e-49c0-82ff-dbc290af8082" providerId="ADAL" clId="{EF3E3B6D-9AE2-4C38-81D4-2D257C689DC2}" dt="2021-06-25T22:18:02.479" v="3716" actId="20577"/>
        <pc:sldMkLst>
          <pc:docMk/>
          <pc:sldMk cId="2938999793" sldId="525"/>
        </pc:sldMkLst>
        <pc:spChg chg="mod">
          <ac:chgData name="Steve Shellhammer" userId="0e71f22d-ee3e-49c0-82ff-dbc290af8082" providerId="ADAL" clId="{EF3E3B6D-9AE2-4C38-81D4-2D257C689DC2}" dt="2021-06-25T22:12:57.648" v="3689" actId="20577"/>
          <ac:spMkLst>
            <pc:docMk/>
            <pc:sldMk cId="2938999793" sldId="525"/>
            <ac:spMk id="2" creationId="{C692BB00-9B43-4687-945B-0182B2F1E9C3}"/>
          </ac:spMkLst>
        </pc:spChg>
        <pc:spChg chg="mod">
          <ac:chgData name="Steve Shellhammer" userId="0e71f22d-ee3e-49c0-82ff-dbc290af8082" providerId="ADAL" clId="{EF3E3B6D-9AE2-4C38-81D4-2D257C689DC2}" dt="2021-06-25T22:17:37.585" v="3704" actId="20577"/>
          <ac:spMkLst>
            <pc:docMk/>
            <pc:sldMk cId="2938999793" sldId="525"/>
            <ac:spMk id="11" creationId="{C0661003-0D25-4F2E-98CF-8CE36595B2A4}"/>
          </ac:spMkLst>
        </pc:spChg>
        <pc:spChg chg="mod">
          <ac:chgData name="Steve Shellhammer" userId="0e71f22d-ee3e-49c0-82ff-dbc290af8082" providerId="ADAL" clId="{EF3E3B6D-9AE2-4C38-81D4-2D257C689DC2}" dt="2021-06-25T22:17:45.031" v="3708" actId="20577"/>
          <ac:spMkLst>
            <pc:docMk/>
            <pc:sldMk cId="2938999793" sldId="525"/>
            <ac:spMk id="12" creationId="{1C8E24BD-95B8-4A4F-95A1-95A730AF3D74}"/>
          </ac:spMkLst>
        </pc:spChg>
        <pc:spChg chg="mod">
          <ac:chgData name="Steve Shellhammer" userId="0e71f22d-ee3e-49c0-82ff-dbc290af8082" providerId="ADAL" clId="{EF3E3B6D-9AE2-4C38-81D4-2D257C689DC2}" dt="2021-06-25T22:17:57.273" v="3712" actId="20577"/>
          <ac:spMkLst>
            <pc:docMk/>
            <pc:sldMk cId="2938999793" sldId="525"/>
            <ac:spMk id="14" creationId="{8D6E9A56-A8A7-4046-B462-ADBC488976A8}"/>
          </ac:spMkLst>
        </pc:spChg>
        <pc:spChg chg="mod">
          <ac:chgData name="Steve Shellhammer" userId="0e71f22d-ee3e-49c0-82ff-dbc290af8082" providerId="ADAL" clId="{EF3E3B6D-9AE2-4C38-81D4-2D257C689DC2}" dt="2021-06-25T22:17:59.858" v="3714" actId="20577"/>
          <ac:spMkLst>
            <pc:docMk/>
            <pc:sldMk cId="2938999793" sldId="525"/>
            <ac:spMk id="15" creationId="{63596346-66EC-4108-9586-652CFD168F22}"/>
          </ac:spMkLst>
        </pc:spChg>
        <pc:spChg chg="mod">
          <ac:chgData name="Steve Shellhammer" userId="0e71f22d-ee3e-49c0-82ff-dbc290af8082" providerId="ADAL" clId="{EF3E3B6D-9AE2-4C38-81D4-2D257C689DC2}" dt="2021-06-25T22:18:02.479" v="3716" actId="20577"/>
          <ac:spMkLst>
            <pc:docMk/>
            <pc:sldMk cId="2938999793" sldId="525"/>
            <ac:spMk id="16" creationId="{ABD3E1C4-CF73-4341-B694-B01BDB9E1C2F}"/>
          </ac:spMkLst>
        </pc:spChg>
        <pc:graphicFrameChg chg="mod modGraphic">
          <ac:chgData name="Steve Shellhammer" userId="0e71f22d-ee3e-49c0-82ff-dbc290af8082" providerId="ADAL" clId="{EF3E3B6D-9AE2-4C38-81D4-2D257C689DC2}" dt="2021-06-25T22:17:07.176" v="3697" actId="122"/>
          <ac:graphicFrameMkLst>
            <pc:docMk/>
            <pc:sldMk cId="2938999793" sldId="525"/>
            <ac:graphicFrameMk id="8" creationId="{B2CFB235-CED5-4A6A-A39C-37E00181625D}"/>
          </ac:graphicFrameMkLst>
        </pc:graphicFrameChg>
        <pc:graphicFrameChg chg="mod modGraphic">
          <ac:chgData name="Steve Shellhammer" userId="0e71f22d-ee3e-49c0-82ff-dbc290af8082" providerId="ADAL" clId="{EF3E3B6D-9AE2-4C38-81D4-2D257C689DC2}" dt="2021-06-25T22:17:33.755" v="3702" actId="113"/>
          <ac:graphicFrameMkLst>
            <pc:docMk/>
            <pc:sldMk cId="2938999793" sldId="525"/>
            <ac:graphicFrameMk id="9" creationId="{43953350-3291-43D6-B892-9A341DF1FDFD}"/>
          </ac:graphicFrameMkLst>
        </pc:graphicFrameChg>
      </pc:sldChg>
      <pc:sldChg chg="modSp new mod">
        <pc:chgData name="Steve Shellhammer" userId="0e71f22d-ee3e-49c0-82ff-dbc290af8082" providerId="ADAL" clId="{EF3E3B6D-9AE2-4C38-81D4-2D257C689DC2}" dt="2021-06-25T22:26:04.734" v="4460" actId="20577"/>
        <pc:sldMkLst>
          <pc:docMk/>
          <pc:sldMk cId="2483964135" sldId="526"/>
        </pc:sldMkLst>
        <pc:spChg chg="mod">
          <ac:chgData name="Steve Shellhammer" userId="0e71f22d-ee3e-49c0-82ff-dbc290af8082" providerId="ADAL" clId="{EF3E3B6D-9AE2-4C38-81D4-2D257C689DC2}" dt="2021-06-25T22:26:04.734" v="4460" actId="20577"/>
          <ac:spMkLst>
            <pc:docMk/>
            <pc:sldMk cId="2483964135" sldId="526"/>
            <ac:spMk id="2" creationId="{F0D39CBE-0117-4140-9668-61AA289C802D}"/>
          </ac:spMkLst>
        </pc:spChg>
        <pc:spChg chg="mod">
          <ac:chgData name="Steve Shellhammer" userId="0e71f22d-ee3e-49c0-82ff-dbc290af8082" providerId="ADAL" clId="{EF3E3B6D-9AE2-4C38-81D4-2D257C689DC2}" dt="2021-06-25T22:26:01.248" v="4457" actId="20577"/>
          <ac:spMkLst>
            <pc:docMk/>
            <pc:sldMk cId="2483964135" sldId="526"/>
            <ac:spMk id="3" creationId="{36F757B2-FA8C-4CAE-9E74-BB36C94EB2ED}"/>
          </ac:spMkLst>
        </pc:spChg>
      </pc:sldChg>
      <pc:sldChg chg="modSp add mod">
        <pc:chgData name="Steve Shellhammer" userId="0e71f22d-ee3e-49c0-82ff-dbc290af8082" providerId="ADAL" clId="{EF3E3B6D-9AE2-4C38-81D4-2D257C689DC2}" dt="2021-06-25T22:27:32.850" v="4661" actId="20577"/>
        <pc:sldMkLst>
          <pc:docMk/>
          <pc:sldMk cId="3931575800" sldId="527"/>
        </pc:sldMkLst>
        <pc:spChg chg="mod">
          <ac:chgData name="Steve Shellhammer" userId="0e71f22d-ee3e-49c0-82ff-dbc290af8082" providerId="ADAL" clId="{EF3E3B6D-9AE2-4C38-81D4-2D257C689DC2}" dt="2021-06-25T22:26:21.841" v="4463" actId="20577"/>
          <ac:spMkLst>
            <pc:docMk/>
            <pc:sldMk cId="3931575800" sldId="527"/>
            <ac:spMk id="2" creationId="{F0D39CBE-0117-4140-9668-61AA289C802D}"/>
          </ac:spMkLst>
        </pc:spChg>
        <pc:spChg chg="mod">
          <ac:chgData name="Steve Shellhammer" userId="0e71f22d-ee3e-49c0-82ff-dbc290af8082" providerId="ADAL" clId="{EF3E3B6D-9AE2-4C38-81D4-2D257C689DC2}" dt="2021-06-25T22:27:32.850" v="4661" actId="20577"/>
          <ac:spMkLst>
            <pc:docMk/>
            <pc:sldMk cId="3931575800" sldId="527"/>
            <ac:spMk id="3" creationId="{36F757B2-FA8C-4CAE-9E74-BB36C94EB2ED}"/>
          </ac:spMkLst>
        </pc:spChg>
      </pc:sldChg>
    </pc:docChg>
  </pc:docChgLst>
  <pc:docChgLst>
    <pc:chgData name="Steve Shellhammer" userId="0e71f22d-ee3e-49c0-82ff-dbc290af8082" providerId="ADAL" clId="{E1157D11-2E0C-4DB3-B07C-A1DC3C224DF0}"/>
    <pc:docChg chg="undo custSel addSld modSld sldOrd">
      <pc:chgData name="Steve Shellhammer" userId="0e71f22d-ee3e-49c0-82ff-dbc290af8082" providerId="ADAL" clId="{E1157D11-2E0C-4DB3-B07C-A1DC3C224DF0}" dt="2022-10-04T22:51:24.944" v="369" actId="20577"/>
      <pc:docMkLst>
        <pc:docMk/>
      </pc:docMkLst>
      <pc:sldChg chg="modSp mod">
        <pc:chgData name="Steve Shellhammer" userId="0e71f22d-ee3e-49c0-82ff-dbc290af8082" providerId="ADAL" clId="{E1157D11-2E0C-4DB3-B07C-A1DC3C224DF0}" dt="2022-10-04T22:51:24.944" v="369" actId="20577"/>
        <pc:sldMkLst>
          <pc:docMk/>
          <pc:sldMk cId="3307144013" sldId="264"/>
        </pc:sldMkLst>
        <pc:graphicFrameChg chg="modGraphic">
          <ac:chgData name="Steve Shellhammer" userId="0e71f22d-ee3e-49c0-82ff-dbc290af8082" providerId="ADAL" clId="{E1157D11-2E0C-4DB3-B07C-A1DC3C224DF0}" dt="2022-10-04T22:51:24.944" v="369" actId="20577"/>
          <ac:graphicFrameMkLst>
            <pc:docMk/>
            <pc:sldMk cId="3307144013" sldId="264"/>
            <ac:graphicFrameMk id="7" creationId="{852F2CCA-BFB3-325B-EEEF-CA50865384EF}"/>
          </ac:graphicFrameMkLst>
        </pc:graphicFrameChg>
      </pc:sldChg>
      <pc:sldChg chg="addSp delSp modSp new mod ord">
        <pc:chgData name="Steve Shellhammer" userId="0e71f22d-ee3e-49c0-82ff-dbc290af8082" providerId="ADAL" clId="{E1157D11-2E0C-4DB3-B07C-A1DC3C224DF0}" dt="2022-10-04T21:04:39.605" v="36" actId="20578"/>
        <pc:sldMkLst>
          <pc:docMk/>
          <pc:sldMk cId="3315497644" sldId="265"/>
        </pc:sldMkLst>
        <pc:spChg chg="mod">
          <ac:chgData name="Steve Shellhammer" userId="0e71f22d-ee3e-49c0-82ff-dbc290af8082" providerId="ADAL" clId="{E1157D11-2E0C-4DB3-B07C-A1DC3C224DF0}" dt="2022-10-04T19:00:46.338" v="17" actId="20577"/>
          <ac:spMkLst>
            <pc:docMk/>
            <pc:sldMk cId="3315497644" sldId="265"/>
            <ac:spMk id="2" creationId="{8465E1FD-7896-D103-AFAC-53326B1F5A8E}"/>
          </ac:spMkLst>
        </pc:spChg>
        <pc:spChg chg="del">
          <ac:chgData name="Steve Shellhammer" userId="0e71f22d-ee3e-49c0-82ff-dbc290af8082" providerId="ADAL" clId="{E1157D11-2E0C-4DB3-B07C-A1DC3C224DF0}" dt="2022-10-04T19:00:52.027" v="18" actId="478"/>
          <ac:spMkLst>
            <pc:docMk/>
            <pc:sldMk cId="3315497644" sldId="265"/>
            <ac:spMk id="3" creationId="{18B5BE92-6973-FCF5-962A-EF64C04F0F3A}"/>
          </ac:spMkLst>
        </pc:spChg>
        <pc:picChg chg="add mod">
          <ac:chgData name="Steve Shellhammer" userId="0e71f22d-ee3e-49c0-82ff-dbc290af8082" providerId="ADAL" clId="{E1157D11-2E0C-4DB3-B07C-A1DC3C224DF0}" dt="2022-10-04T19:01:18.083" v="24" actId="1076"/>
          <ac:picMkLst>
            <pc:docMk/>
            <pc:sldMk cId="3315497644" sldId="265"/>
            <ac:picMk id="8" creationId="{90488E97-CD92-384E-B309-FA354D8B21AC}"/>
          </ac:picMkLst>
        </pc:picChg>
      </pc:sldChg>
      <pc:sldChg chg="addSp delSp modSp add mod ord">
        <pc:chgData name="Steve Shellhammer" userId="0e71f22d-ee3e-49c0-82ff-dbc290af8082" providerId="ADAL" clId="{E1157D11-2E0C-4DB3-B07C-A1DC3C224DF0}" dt="2022-10-04T21:04:39.605" v="36" actId="20578"/>
        <pc:sldMkLst>
          <pc:docMk/>
          <pc:sldMk cId="1739053249" sldId="266"/>
        </pc:sldMkLst>
        <pc:spChg chg="mod">
          <ac:chgData name="Steve Shellhammer" userId="0e71f22d-ee3e-49c0-82ff-dbc290af8082" providerId="ADAL" clId="{E1157D11-2E0C-4DB3-B07C-A1DC3C224DF0}" dt="2022-10-04T19:01:26.732" v="29" actId="20577"/>
          <ac:spMkLst>
            <pc:docMk/>
            <pc:sldMk cId="1739053249" sldId="266"/>
            <ac:spMk id="2" creationId="{8465E1FD-7896-D103-AFAC-53326B1F5A8E}"/>
          </ac:spMkLst>
        </pc:spChg>
        <pc:picChg chg="add mod">
          <ac:chgData name="Steve Shellhammer" userId="0e71f22d-ee3e-49c0-82ff-dbc290af8082" providerId="ADAL" clId="{E1157D11-2E0C-4DB3-B07C-A1DC3C224DF0}" dt="2022-10-04T19:01:47.503" v="33" actId="1076"/>
          <ac:picMkLst>
            <pc:docMk/>
            <pc:sldMk cId="1739053249" sldId="266"/>
            <ac:picMk id="7" creationId="{4D9EF872-4D50-3F16-6941-1485CE9F0034}"/>
          </ac:picMkLst>
        </pc:picChg>
        <pc:picChg chg="del">
          <ac:chgData name="Steve Shellhammer" userId="0e71f22d-ee3e-49c0-82ff-dbc290af8082" providerId="ADAL" clId="{E1157D11-2E0C-4DB3-B07C-A1DC3C224DF0}" dt="2022-10-04T19:01:29.292" v="30" actId="478"/>
          <ac:picMkLst>
            <pc:docMk/>
            <pc:sldMk cId="1739053249" sldId="266"/>
            <ac:picMk id="8" creationId="{90488E97-CD92-384E-B309-FA354D8B21AC}"/>
          </ac:picMkLst>
        </pc:picChg>
      </pc:sldChg>
      <pc:sldChg chg="modSp new mod">
        <pc:chgData name="Steve Shellhammer" userId="0e71f22d-ee3e-49c0-82ff-dbc290af8082" providerId="ADAL" clId="{E1157D11-2E0C-4DB3-B07C-A1DC3C224DF0}" dt="2022-10-04T21:10:13.190" v="368" actId="20577"/>
        <pc:sldMkLst>
          <pc:docMk/>
          <pc:sldMk cId="3677123371" sldId="267"/>
        </pc:sldMkLst>
        <pc:spChg chg="mod">
          <ac:chgData name="Steve Shellhammer" userId="0e71f22d-ee3e-49c0-82ff-dbc290af8082" providerId="ADAL" clId="{E1157D11-2E0C-4DB3-B07C-A1DC3C224DF0}" dt="2022-10-04T21:06:53.775" v="201" actId="14100"/>
          <ac:spMkLst>
            <pc:docMk/>
            <pc:sldMk cId="3677123371" sldId="267"/>
            <ac:spMk id="2" creationId="{744DB3D1-A455-FA6D-51F6-A7EB0BD8A165}"/>
          </ac:spMkLst>
        </pc:spChg>
        <pc:spChg chg="mod">
          <ac:chgData name="Steve Shellhammer" userId="0e71f22d-ee3e-49c0-82ff-dbc290af8082" providerId="ADAL" clId="{E1157D11-2E0C-4DB3-B07C-A1DC3C224DF0}" dt="2022-10-04T21:10:13.190" v="368" actId="20577"/>
          <ac:spMkLst>
            <pc:docMk/>
            <pc:sldMk cId="3677123371" sldId="267"/>
            <ac:spMk id="3" creationId="{C15FF80C-BF23-949D-495A-0DBFA95E3CB2}"/>
          </ac:spMkLst>
        </pc:spChg>
      </pc:sldChg>
    </pc:docChg>
  </pc:docChgLst>
  <pc:docChgLst>
    <pc:chgData name="Steve Shellhammer" userId="0e71f22d-ee3e-49c0-82ff-dbc290af8082" providerId="ADAL" clId="{DF41E3CF-BC06-4119-80BC-6488C9AEF35D}"/>
    <pc:docChg chg="undo redo custSel modSld">
      <pc:chgData name="Steve Shellhammer" userId="0e71f22d-ee3e-49c0-82ff-dbc290af8082" providerId="ADAL" clId="{DF41E3CF-BC06-4119-80BC-6488C9AEF35D}" dt="2020-09-08T19:41:13.341" v="4" actId="20577"/>
      <pc:docMkLst>
        <pc:docMk/>
      </pc:docMkLst>
      <pc:sldChg chg="modSp mod">
        <pc:chgData name="Steve Shellhammer" userId="0e71f22d-ee3e-49c0-82ff-dbc290af8082" providerId="ADAL" clId="{DF41E3CF-BC06-4119-80BC-6488C9AEF35D}" dt="2020-08-26T17:07:37.534" v="2" actId="2165"/>
        <pc:sldMkLst>
          <pc:docMk/>
          <pc:sldMk cId="0" sldId="256"/>
        </pc:sldMkLst>
        <pc:graphicFrameChg chg="modGraphic">
          <ac:chgData name="Steve Shellhammer" userId="0e71f22d-ee3e-49c0-82ff-dbc290af8082" providerId="ADAL" clId="{DF41E3CF-BC06-4119-80BC-6488C9AEF35D}" dt="2020-08-26T17:07:37.534" v="2" actId="2165"/>
          <ac:graphicFrameMkLst>
            <pc:docMk/>
            <pc:sldMk cId="0" sldId="256"/>
            <ac:graphicFrameMk id="10" creationId="{56BFF8FC-15E6-4208-9DB8-296FB6B5AC3E}"/>
          </ac:graphicFrameMkLst>
        </pc:graphicFrameChg>
      </pc:sldChg>
      <pc:sldChg chg="modSp mod">
        <pc:chgData name="Steve Shellhammer" userId="0e71f22d-ee3e-49c0-82ff-dbc290af8082" providerId="ADAL" clId="{DF41E3CF-BC06-4119-80BC-6488C9AEF35D}" dt="2020-08-26T17:07:50.174" v="3" actId="6549"/>
        <pc:sldMkLst>
          <pc:docMk/>
          <pc:sldMk cId="1632125" sldId="479"/>
        </pc:sldMkLst>
        <pc:spChg chg="mod">
          <ac:chgData name="Steve Shellhammer" userId="0e71f22d-ee3e-49c0-82ff-dbc290af8082" providerId="ADAL" clId="{DF41E3CF-BC06-4119-80BC-6488C9AEF35D}" dt="2020-08-26T17:07:50.174" v="3" actId="6549"/>
          <ac:spMkLst>
            <pc:docMk/>
            <pc:sldMk cId="1632125" sldId="479"/>
            <ac:spMk id="3" creationId="{95F00F21-C9D4-41E9-8AE4-5CB8F3844943}"/>
          </ac:spMkLst>
        </pc:spChg>
      </pc:sldChg>
      <pc:sldChg chg="modSp mod">
        <pc:chgData name="Steve Shellhammer" userId="0e71f22d-ee3e-49c0-82ff-dbc290af8082" providerId="ADAL" clId="{DF41E3CF-BC06-4119-80BC-6488C9AEF35D}" dt="2020-09-08T19:41:13.341" v="4" actId="20577"/>
        <pc:sldMkLst>
          <pc:docMk/>
          <pc:sldMk cId="1014374459" sldId="480"/>
        </pc:sldMkLst>
        <pc:spChg chg="mod">
          <ac:chgData name="Steve Shellhammer" userId="0e71f22d-ee3e-49c0-82ff-dbc290af8082" providerId="ADAL" clId="{DF41E3CF-BC06-4119-80BC-6488C9AEF35D}" dt="2020-09-08T19:41:13.341" v="4" actId="20577"/>
          <ac:spMkLst>
            <pc:docMk/>
            <pc:sldMk cId="1014374459" sldId="480"/>
            <ac:spMk id="3" creationId="{06AD7F19-BBE7-42D5-81E1-D0A5F4F8AB06}"/>
          </ac:spMkLst>
        </pc:spChg>
      </pc:sldChg>
    </pc:docChg>
  </pc:docChgLst>
  <pc:docChgLst>
    <pc:chgData name="Steve Shellhammer" userId="0e71f22d-ee3e-49c0-82ff-dbc290af8082" providerId="ADAL" clId="{76FE10CB-41BE-43D4-AC25-0AAE889FFF8A}"/>
    <pc:docChg chg="custSel addSld delSld modSld modMainMaster">
      <pc:chgData name="Steve Shellhammer" userId="0e71f22d-ee3e-49c0-82ff-dbc290af8082" providerId="ADAL" clId="{76FE10CB-41BE-43D4-AC25-0AAE889FFF8A}" dt="2022-03-03T17:16:02.751" v="1674" actId="20577"/>
      <pc:docMkLst>
        <pc:docMk/>
      </pc:docMkLst>
      <pc:sldChg chg="modSp mod">
        <pc:chgData name="Steve Shellhammer" userId="0e71f22d-ee3e-49c0-82ff-dbc290af8082" providerId="ADAL" clId="{76FE10CB-41BE-43D4-AC25-0AAE889FFF8A}" dt="2022-03-03T17:14:57.790" v="1666" actId="20577"/>
        <pc:sldMkLst>
          <pc:docMk/>
          <pc:sldMk cId="0" sldId="256"/>
        </pc:sldMkLst>
        <pc:spChg chg="mod">
          <ac:chgData name="Steve Shellhammer" userId="0e71f22d-ee3e-49c0-82ff-dbc290af8082" providerId="ADAL" clId="{76FE10CB-41BE-43D4-AC25-0AAE889FFF8A}" dt="2022-03-03T17:14:57.790" v="1666" actId="20577"/>
          <ac:spMkLst>
            <pc:docMk/>
            <pc:sldMk cId="0" sldId="256"/>
            <ac:spMk id="3074" creationId="{00000000-0000-0000-0000-000000000000}"/>
          </ac:spMkLst>
        </pc:spChg>
      </pc:sldChg>
      <pc:sldChg chg="modSp mod">
        <pc:chgData name="Steve Shellhammer" userId="0e71f22d-ee3e-49c0-82ff-dbc290af8082" providerId="ADAL" clId="{76FE10CB-41BE-43D4-AC25-0AAE889FFF8A}" dt="2022-02-28T20:58:32.710" v="1650" actId="6549"/>
        <pc:sldMkLst>
          <pc:docMk/>
          <pc:sldMk cId="4069668031" sldId="257"/>
        </pc:sldMkLst>
        <pc:spChg chg="mod">
          <ac:chgData name="Steve Shellhammer" userId="0e71f22d-ee3e-49c0-82ff-dbc290af8082" providerId="ADAL" clId="{76FE10CB-41BE-43D4-AC25-0AAE889FFF8A}" dt="2022-02-28T20:58:32.710" v="1650" actId="6549"/>
          <ac:spMkLst>
            <pc:docMk/>
            <pc:sldMk cId="4069668031" sldId="257"/>
            <ac:spMk id="3" creationId="{BADAA4CC-3C74-43CC-B281-1107AAF576E7}"/>
          </ac:spMkLst>
        </pc:spChg>
      </pc:sldChg>
      <pc:sldChg chg="modSp del mod">
        <pc:chgData name="Steve Shellhammer" userId="0e71f22d-ee3e-49c0-82ff-dbc290af8082" providerId="ADAL" clId="{76FE10CB-41BE-43D4-AC25-0AAE889FFF8A}" dt="2022-02-26T18:26:58.417" v="1649" actId="47"/>
        <pc:sldMkLst>
          <pc:docMk/>
          <pc:sldMk cId="2229100604" sldId="260"/>
        </pc:sldMkLst>
        <pc:spChg chg="mod">
          <ac:chgData name="Steve Shellhammer" userId="0e71f22d-ee3e-49c0-82ff-dbc290af8082" providerId="ADAL" clId="{76FE10CB-41BE-43D4-AC25-0AAE889FFF8A}" dt="2022-02-25T22:00:29.448" v="597" actId="14100"/>
          <ac:spMkLst>
            <pc:docMk/>
            <pc:sldMk cId="2229100604" sldId="260"/>
            <ac:spMk id="2" creationId="{4040FD2F-58BC-4659-B240-C0DDF57BE353}"/>
          </ac:spMkLst>
        </pc:spChg>
        <pc:spChg chg="mod">
          <ac:chgData name="Steve Shellhammer" userId="0e71f22d-ee3e-49c0-82ff-dbc290af8082" providerId="ADAL" clId="{76FE10CB-41BE-43D4-AC25-0AAE889FFF8A}" dt="2022-02-25T23:01:45.536" v="618" actId="20577"/>
          <ac:spMkLst>
            <pc:docMk/>
            <pc:sldMk cId="2229100604" sldId="260"/>
            <ac:spMk id="3" creationId="{DE896106-F56C-484F-8808-3D72CC7C43E7}"/>
          </ac:spMkLst>
        </pc:spChg>
      </pc:sldChg>
      <pc:sldChg chg="modSp mod">
        <pc:chgData name="Steve Shellhammer" userId="0e71f22d-ee3e-49c0-82ff-dbc290af8082" providerId="ADAL" clId="{76FE10CB-41BE-43D4-AC25-0AAE889FFF8A}" dt="2022-02-03T21:18:36.058" v="433" actId="1036"/>
        <pc:sldMkLst>
          <pc:docMk/>
          <pc:sldMk cId="753744538" sldId="266"/>
        </pc:sldMkLst>
        <pc:spChg chg="mod">
          <ac:chgData name="Steve Shellhammer" userId="0e71f22d-ee3e-49c0-82ff-dbc290af8082" providerId="ADAL" clId="{76FE10CB-41BE-43D4-AC25-0AAE889FFF8A}" dt="2022-02-03T21:17:20.952" v="409" actId="14100"/>
          <ac:spMkLst>
            <pc:docMk/>
            <pc:sldMk cId="753744538" sldId="266"/>
            <ac:spMk id="2" creationId="{2DBC8A5E-136B-403F-8C3C-7A77117821B6}"/>
          </ac:spMkLst>
        </pc:spChg>
        <pc:graphicFrameChg chg="mod modGraphic">
          <ac:chgData name="Steve Shellhammer" userId="0e71f22d-ee3e-49c0-82ff-dbc290af8082" providerId="ADAL" clId="{76FE10CB-41BE-43D4-AC25-0AAE889FFF8A}" dt="2022-02-03T21:18:36.058" v="433" actId="1036"/>
          <ac:graphicFrameMkLst>
            <pc:docMk/>
            <pc:sldMk cId="753744538" sldId="266"/>
            <ac:graphicFrameMk id="7" creationId="{A6AC749E-3067-4FC2-8188-27677AB98CC0}"/>
          </ac:graphicFrameMkLst>
        </pc:graphicFrameChg>
      </pc:sldChg>
      <pc:sldChg chg="del">
        <pc:chgData name="Steve Shellhammer" userId="0e71f22d-ee3e-49c0-82ff-dbc290af8082" providerId="ADAL" clId="{76FE10CB-41BE-43D4-AC25-0AAE889FFF8A}" dt="2022-02-26T18:26:58.417" v="1649" actId="47"/>
        <pc:sldMkLst>
          <pc:docMk/>
          <pc:sldMk cId="2051032734" sldId="267"/>
        </pc:sldMkLst>
      </pc:sldChg>
      <pc:sldChg chg="modSp new mod">
        <pc:chgData name="Steve Shellhammer" userId="0e71f22d-ee3e-49c0-82ff-dbc290af8082" providerId="ADAL" clId="{76FE10CB-41BE-43D4-AC25-0AAE889FFF8A}" dt="2022-02-28T20:59:04.865" v="1662" actId="20577"/>
        <pc:sldMkLst>
          <pc:docMk/>
          <pc:sldMk cId="4225332199" sldId="274"/>
        </pc:sldMkLst>
        <pc:spChg chg="mod">
          <ac:chgData name="Steve Shellhammer" userId="0e71f22d-ee3e-49c0-82ff-dbc290af8082" providerId="ADAL" clId="{76FE10CB-41BE-43D4-AC25-0AAE889FFF8A}" dt="2022-02-26T18:25:42.821" v="1493" actId="14100"/>
          <ac:spMkLst>
            <pc:docMk/>
            <pc:sldMk cId="4225332199" sldId="274"/>
            <ac:spMk id="2" creationId="{FD1EA140-68F6-4CF7-81EB-A22B866E9DB3}"/>
          </ac:spMkLst>
        </pc:spChg>
        <pc:spChg chg="mod">
          <ac:chgData name="Steve Shellhammer" userId="0e71f22d-ee3e-49c0-82ff-dbc290af8082" providerId="ADAL" clId="{76FE10CB-41BE-43D4-AC25-0AAE889FFF8A}" dt="2022-02-28T20:59:04.865" v="1662" actId="20577"/>
          <ac:spMkLst>
            <pc:docMk/>
            <pc:sldMk cId="4225332199" sldId="274"/>
            <ac:spMk id="3" creationId="{C62793B5-F6A5-479B-B8AE-739BA90DE7DD}"/>
          </ac:spMkLst>
        </pc:spChg>
      </pc:sldChg>
      <pc:sldChg chg="modSp new mod">
        <pc:chgData name="Steve Shellhammer" userId="0e71f22d-ee3e-49c0-82ff-dbc290af8082" providerId="ADAL" clId="{76FE10CB-41BE-43D4-AC25-0AAE889FFF8A}" dt="2022-02-26T18:26:51.533" v="1648" actId="20577"/>
        <pc:sldMkLst>
          <pc:docMk/>
          <pc:sldMk cId="1114488751" sldId="275"/>
        </pc:sldMkLst>
        <pc:spChg chg="mod">
          <ac:chgData name="Steve Shellhammer" userId="0e71f22d-ee3e-49c0-82ff-dbc290af8082" providerId="ADAL" clId="{76FE10CB-41BE-43D4-AC25-0AAE889FFF8A}" dt="2022-02-26T18:26:13.785" v="1508" actId="20577"/>
          <ac:spMkLst>
            <pc:docMk/>
            <pc:sldMk cId="1114488751" sldId="275"/>
            <ac:spMk id="2" creationId="{121ACE0D-6D2A-4A69-AFAD-CB8FC8D9BE66}"/>
          </ac:spMkLst>
        </pc:spChg>
        <pc:spChg chg="mod">
          <ac:chgData name="Steve Shellhammer" userId="0e71f22d-ee3e-49c0-82ff-dbc290af8082" providerId="ADAL" clId="{76FE10CB-41BE-43D4-AC25-0AAE889FFF8A}" dt="2022-02-26T18:26:51.533" v="1648" actId="20577"/>
          <ac:spMkLst>
            <pc:docMk/>
            <pc:sldMk cId="1114488751" sldId="275"/>
            <ac:spMk id="3" creationId="{775076E0-3462-40CC-BA1E-68787EE358EB}"/>
          </ac:spMkLst>
        </pc:spChg>
      </pc:sldChg>
      <pc:sldMasterChg chg="modSldLayout">
        <pc:chgData name="Steve Shellhammer" userId="0e71f22d-ee3e-49c0-82ff-dbc290af8082" providerId="ADAL" clId="{76FE10CB-41BE-43D4-AC25-0AAE889FFF8A}" dt="2022-03-03T17:16:02.751" v="1674" actId="20577"/>
        <pc:sldMasterMkLst>
          <pc:docMk/>
          <pc:sldMasterMk cId="0" sldId="2147483648"/>
        </pc:sldMasterMkLst>
        <pc:sldLayoutChg chg="modSp mod">
          <pc:chgData name="Steve Shellhammer" userId="0e71f22d-ee3e-49c0-82ff-dbc290af8082" providerId="ADAL" clId="{76FE10CB-41BE-43D4-AC25-0AAE889FFF8A}" dt="2022-03-03T17:16:02.751" v="1674" actId="20577"/>
          <pc:sldLayoutMkLst>
            <pc:docMk/>
            <pc:sldMasterMk cId="0" sldId="2147483648"/>
            <pc:sldLayoutMk cId="0" sldId="2147483650"/>
          </pc:sldLayoutMkLst>
          <pc:spChg chg="mod">
            <ac:chgData name="Steve Shellhammer" userId="0e71f22d-ee3e-49c0-82ff-dbc290af8082" providerId="ADAL" clId="{76FE10CB-41BE-43D4-AC25-0AAE889FFF8A}" dt="2022-03-03T17:16:02.751" v="1674"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1209C8A9-9192-43C9-8B39-98BF0F5C28D9}"/>
    <pc:docChg chg="undo custSel addSld modSld">
      <pc:chgData name="Steve Shellhammer" userId="0e71f22d-ee3e-49c0-82ff-dbc290af8082" providerId="ADAL" clId="{1209C8A9-9192-43C9-8B39-98BF0F5C28D9}" dt="2021-09-03T22:00:33.564" v="3890" actId="20577"/>
      <pc:docMkLst>
        <pc:docMk/>
      </pc:docMkLst>
      <pc:sldChg chg="modSp mod">
        <pc:chgData name="Steve Shellhammer" userId="0e71f22d-ee3e-49c0-82ff-dbc290af8082" providerId="ADAL" clId="{1209C8A9-9192-43C9-8B39-98BF0F5C28D9}" dt="2021-09-03T22:00:33.564" v="3890" actId="20577"/>
        <pc:sldMkLst>
          <pc:docMk/>
          <pc:sldMk cId="0" sldId="256"/>
        </pc:sldMkLst>
        <pc:spChg chg="mod">
          <ac:chgData name="Steve Shellhammer" userId="0e71f22d-ee3e-49c0-82ff-dbc290af8082" providerId="ADAL" clId="{1209C8A9-9192-43C9-8B39-98BF0F5C28D9}" dt="2021-09-03T22:00:33.564" v="3890" actId="20577"/>
          <ac:spMkLst>
            <pc:docMk/>
            <pc:sldMk cId="0" sldId="256"/>
            <ac:spMk id="3073" creationId="{00000000-0000-0000-0000-000000000000}"/>
          </ac:spMkLst>
        </pc:spChg>
        <pc:spChg chg="mod">
          <ac:chgData name="Steve Shellhammer" userId="0e71f22d-ee3e-49c0-82ff-dbc290af8082" providerId="ADAL" clId="{1209C8A9-9192-43C9-8B39-98BF0F5C28D9}" dt="2021-09-01T17:33:30.131" v="3638" actId="20577"/>
          <ac:spMkLst>
            <pc:docMk/>
            <pc:sldMk cId="0" sldId="256"/>
            <ac:spMk id="3074" creationId="{00000000-0000-0000-0000-000000000000}"/>
          </ac:spMkLst>
        </pc:spChg>
      </pc:sldChg>
      <pc:sldChg chg="modSp mod">
        <pc:chgData name="Steve Shellhammer" userId="0e71f22d-ee3e-49c0-82ff-dbc290af8082" providerId="ADAL" clId="{1209C8A9-9192-43C9-8B39-98BF0F5C28D9}" dt="2021-09-01T17:33:40.403" v="3649" actId="20577"/>
        <pc:sldMkLst>
          <pc:docMk/>
          <pc:sldMk cId="491374436" sldId="529"/>
        </pc:sldMkLst>
        <pc:spChg chg="mod">
          <ac:chgData name="Steve Shellhammer" userId="0e71f22d-ee3e-49c0-82ff-dbc290af8082" providerId="ADAL" clId="{1209C8A9-9192-43C9-8B39-98BF0F5C28D9}" dt="2021-09-01T17:33:40.403" v="3649" actId="20577"/>
          <ac:spMkLst>
            <pc:docMk/>
            <pc:sldMk cId="491374436" sldId="529"/>
            <ac:spMk id="3" creationId="{89716238-1985-463C-A34E-E1EECFBE862E}"/>
          </ac:spMkLst>
        </pc:spChg>
      </pc:sldChg>
      <pc:sldChg chg="modSp mod">
        <pc:chgData name="Steve Shellhammer" userId="0e71f22d-ee3e-49c0-82ff-dbc290af8082" providerId="ADAL" clId="{1209C8A9-9192-43C9-8B39-98BF0F5C28D9}" dt="2021-09-01T17:34:22.051" v="3684" actId="20577"/>
        <pc:sldMkLst>
          <pc:docMk/>
          <pc:sldMk cId="1033386959" sldId="530"/>
        </pc:sldMkLst>
        <pc:spChg chg="mod">
          <ac:chgData name="Steve Shellhammer" userId="0e71f22d-ee3e-49c0-82ff-dbc290af8082" providerId="ADAL" clId="{1209C8A9-9192-43C9-8B39-98BF0F5C28D9}" dt="2021-09-01T17:34:22.051" v="3684" actId="20577"/>
          <ac:spMkLst>
            <pc:docMk/>
            <pc:sldMk cId="1033386959" sldId="530"/>
            <ac:spMk id="3" creationId="{FB91CA03-C543-4A7C-9AE8-6F0711F6E077}"/>
          </ac:spMkLst>
        </pc:spChg>
      </pc:sldChg>
      <pc:sldChg chg="modSp mod">
        <pc:chgData name="Steve Shellhammer" userId="0e71f22d-ee3e-49c0-82ff-dbc290af8082" providerId="ADAL" clId="{1209C8A9-9192-43C9-8B39-98BF0F5C28D9}" dt="2021-08-31T20:06:21.360" v="1708" actId="1076"/>
        <pc:sldMkLst>
          <pc:docMk/>
          <pc:sldMk cId="3940175403" sldId="531"/>
        </pc:sldMkLst>
        <pc:spChg chg="mod">
          <ac:chgData name="Steve Shellhammer" userId="0e71f22d-ee3e-49c0-82ff-dbc290af8082" providerId="ADAL" clId="{1209C8A9-9192-43C9-8B39-98BF0F5C28D9}" dt="2021-08-31T20:05:48.084" v="1654" actId="1076"/>
          <ac:spMkLst>
            <pc:docMk/>
            <pc:sldMk cId="3940175403" sldId="531"/>
            <ac:spMk id="2" creationId="{9D16DF8D-ACC9-469C-8019-662F960DB802}"/>
          </ac:spMkLst>
        </pc:spChg>
        <pc:spChg chg="mod">
          <ac:chgData name="Steve Shellhammer" userId="0e71f22d-ee3e-49c0-82ff-dbc290af8082" providerId="ADAL" clId="{1209C8A9-9192-43C9-8B39-98BF0F5C28D9}" dt="2021-08-31T20:05:51.033" v="1655" actId="1076"/>
          <ac:spMkLst>
            <pc:docMk/>
            <pc:sldMk cId="3940175403" sldId="531"/>
            <ac:spMk id="3" creationId="{AECBD9F4-0DB3-4E1A-82CE-253323D5A4FB}"/>
          </ac:spMkLst>
        </pc:spChg>
        <pc:spChg chg="mod">
          <ac:chgData name="Steve Shellhammer" userId="0e71f22d-ee3e-49c0-82ff-dbc290af8082" providerId="ADAL" clId="{1209C8A9-9192-43C9-8B39-98BF0F5C28D9}" dt="2021-08-31T20:06:21.360" v="1708" actId="1076"/>
          <ac:spMkLst>
            <pc:docMk/>
            <pc:sldMk cId="3940175403" sldId="531"/>
            <ac:spMk id="7" creationId="{BB6A860E-7F78-409E-9233-E04FDEE94050}"/>
          </ac:spMkLst>
        </pc:spChg>
        <pc:spChg chg="mod">
          <ac:chgData name="Steve Shellhammer" userId="0e71f22d-ee3e-49c0-82ff-dbc290af8082" providerId="ADAL" clId="{1209C8A9-9192-43C9-8B39-98BF0F5C28D9}" dt="2021-08-31T20:05:54.036" v="1656" actId="1076"/>
          <ac:spMkLst>
            <pc:docMk/>
            <pc:sldMk cId="3940175403" sldId="531"/>
            <ac:spMk id="8" creationId="{273A1780-1574-4624-8BCE-ACC420C9E3FF}"/>
          </ac:spMkLst>
        </pc:spChg>
      </pc:sldChg>
      <pc:sldChg chg="addSp delSp modSp mod">
        <pc:chgData name="Steve Shellhammer" userId="0e71f22d-ee3e-49c0-82ff-dbc290af8082" providerId="ADAL" clId="{1209C8A9-9192-43C9-8B39-98BF0F5C28D9}" dt="2021-08-31T20:18:28.224" v="1716" actId="1036"/>
        <pc:sldMkLst>
          <pc:docMk/>
          <pc:sldMk cId="3646594998" sldId="532"/>
        </pc:sldMkLst>
        <pc:spChg chg="mod">
          <ac:chgData name="Steve Shellhammer" userId="0e71f22d-ee3e-49c0-82ff-dbc290af8082" providerId="ADAL" clId="{1209C8A9-9192-43C9-8B39-98BF0F5C28D9}" dt="2021-08-31T20:04:49.629" v="1642" actId="20577"/>
          <ac:spMkLst>
            <pc:docMk/>
            <pc:sldMk cId="3646594998" sldId="532"/>
            <ac:spMk id="2" creationId="{31CAF199-15C9-4031-9702-BB339A032675}"/>
          </ac:spMkLst>
        </pc:spChg>
        <pc:picChg chg="del">
          <ac:chgData name="Steve Shellhammer" userId="0e71f22d-ee3e-49c0-82ff-dbc290af8082" providerId="ADAL" clId="{1209C8A9-9192-43C9-8B39-98BF0F5C28D9}" dt="2021-08-31T20:04:56.490" v="1643" actId="478"/>
          <ac:picMkLst>
            <pc:docMk/>
            <pc:sldMk cId="3646594998" sldId="532"/>
            <ac:picMk id="8" creationId="{4E69EFE8-25AF-4AC2-B341-5B6C64DD508B}"/>
          </ac:picMkLst>
        </pc:picChg>
        <pc:picChg chg="add mod">
          <ac:chgData name="Steve Shellhammer" userId="0e71f22d-ee3e-49c0-82ff-dbc290af8082" providerId="ADAL" clId="{1209C8A9-9192-43C9-8B39-98BF0F5C28D9}" dt="2021-08-31T20:18:28.224" v="1716" actId="1036"/>
          <ac:picMkLst>
            <pc:docMk/>
            <pc:sldMk cId="3646594998" sldId="532"/>
            <ac:picMk id="9" creationId="{647DB076-2993-40C3-8D81-A31C21E7064B}"/>
          </ac:picMkLst>
        </pc:picChg>
      </pc:sldChg>
      <pc:sldChg chg="addSp delSp modSp mod">
        <pc:chgData name="Steve Shellhammer" userId="0e71f22d-ee3e-49c0-82ff-dbc290af8082" providerId="ADAL" clId="{1209C8A9-9192-43C9-8B39-98BF0F5C28D9}" dt="2021-08-31T20:19:57.531" v="1821" actId="20577"/>
        <pc:sldMkLst>
          <pc:docMk/>
          <pc:sldMk cId="1470928392" sldId="533"/>
        </pc:sldMkLst>
        <pc:spChg chg="mod">
          <ac:chgData name="Steve Shellhammer" userId="0e71f22d-ee3e-49c0-82ff-dbc290af8082" providerId="ADAL" clId="{1209C8A9-9192-43C9-8B39-98BF0F5C28D9}" dt="2021-08-31T20:18:41.938" v="1731" actId="20577"/>
          <ac:spMkLst>
            <pc:docMk/>
            <pc:sldMk cId="1470928392" sldId="533"/>
            <ac:spMk id="2" creationId="{31CAF199-15C9-4031-9702-BB339A032675}"/>
          </ac:spMkLst>
        </pc:spChg>
        <pc:spChg chg="mod">
          <ac:chgData name="Steve Shellhammer" userId="0e71f22d-ee3e-49c0-82ff-dbc290af8082" providerId="ADAL" clId="{1209C8A9-9192-43C9-8B39-98BF0F5C28D9}" dt="2021-08-31T20:19:57.531" v="1821" actId="20577"/>
          <ac:spMkLst>
            <pc:docMk/>
            <pc:sldMk cId="1470928392" sldId="533"/>
            <ac:spMk id="11" creationId="{C55376E0-B2FE-4B8E-9E7A-6B4F76A7266E}"/>
          </ac:spMkLst>
        </pc:spChg>
        <pc:picChg chg="add mod">
          <ac:chgData name="Steve Shellhammer" userId="0e71f22d-ee3e-49c0-82ff-dbc290af8082" providerId="ADAL" clId="{1209C8A9-9192-43C9-8B39-98BF0F5C28D9}" dt="2021-08-31T20:19:11.137" v="1735" actId="1076"/>
          <ac:picMkLst>
            <pc:docMk/>
            <pc:sldMk cId="1470928392" sldId="533"/>
            <ac:picMk id="7" creationId="{52FB47EA-9882-48CB-990D-139FBF7B9ADF}"/>
          </ac:picMkLst>
        </pc:picChg>
        <pc:picChg chg="del">
          <ac:chgData name="Steve Shellhammer" userId="0e71f22d-ee3e-49c0-82ff-dbc290af8082" providerId="ADAL" clId="{1209C8A9-9192-43C9-8B39-98BF0F5C28D9}" dt="2021-08-31T20:18:44.875" v="1732" actId="478"/>
          <ac:picMkLst>
            <pc:docMk/>
            <pc:sldMk cId="1470928392" sldId="533"/>
            <ac:picMk id="8" creationId="{665AEDEE-906F-46FB-82C2-D9C92A008788}"/>
          </ac:picMkLst>
        </pc:picChg>
      </pc:sldChg>
      <pc:sldChg chg="addSp delSp modSp mod">
        <pc:chgData name="Steve Shellhammer" userId="0e71f22d-ee3e-49c0-82ff-dbc290af8082" providerId="ADAL" clId="{1209C8A9-9192-43C9-8B39-98BF0F5C28D9}" dt="2021-08-31T20:21:01.608" v="1917" actId="1076"/>
        <pc:sldMkLst>
          <pc:docMk/>
          <pc:sldMk cId="3533804203" sldId="534"/>
        </pc:sldMkLst>
        <pc:spChg chg="mod">
          <ac:chgData name="Steve Shellhammer" userId="0e71f22d-ee3e-49c0-82ff-dbc290af8082" providerId="ADAL" clId="{1209C8A9-9192-43C9-8B39-98BF0F5C28D9}" dt="2021-08-31T20:20:10.940" v="1836" actId="20577"/>
          <ac:spMkLst>
            <pc:docMk/>
            <pc:sldMk cId="3533804203" sldId="534"/>
            <ac:spMk id="2" creationId="{31CAF199-15C9-4031-9702-BB339A032675}"/>
          </ac:spMkLst>
        </pc:spChg>
        <pc:spChg chg="mod">
          <ac:chgData name="Steve Shellhammer" userId="0e71f22d-ee3e-49c0-82ff-dbc290af8082" providerId="ADAL" clId="{1209C8A9-9192-43C9-8B39-98BF0F5C28D9}" dt="2021-08-31T20:21:01.608" v="1917" actId="1076"/>
          <ac:spMkLst>
            <pc:docMk/>
            <pc:sldMk cId="3533804203" sldId="534"/>
            <ac:spMk id="11" creationId="{D7DF42BD-5CAD-43AE-9548-1ADD60AD397A}"/>
          </ac:spMkLst>
        </pc:spChg>
        <pc:picChg chg="add mod">
          <ac:chgData name="Steve Shellhammer" userId="0e71f22d-ee3e-49c0-82ff-dbc290af8082" providerId="ADAL" clId="{1209C8A9-9192-43C9-8B39-98BF0F5C28D9}" dt="2021-08-31T20:20:31.601" v="1840" actId="1076"/>
          <ac:picMkLst>
            <pc:docMk/>
            <pc:sldMk cId="3533804203" sldId="534"/>
            <ac:picMk id="7" creationId="{9A42B9CE-6527-48BF-8BA5-DA4A5F9C5FD6}"/>
          </ac:picMkLst>
        </pc:picChg>
        <pc:picChg chg="del">
          <ac:chgData name="Steve Shellhammer" userId="0e71f22d-ee3e-49c0-82ff-dbc290af8082" providerId="ADAL" clId="{1209C8A9-9192-43C9-8B39-98BF0F5C28D9}" dt="2021-08-31T20:20:13.857" v="1837" actId="478"/>
          <ac:picMkLst>
            <pc:docMk/>
            <pc:sldMk cId="3533804203" sldId="534"/>
            <ac:picMk id="8" creationId="{2C93B98A-35FA-4933-9A9B-D68CCACB4224}"/>
          </ac:picMkLst>
        </pc:picChg>
      </pc:sldChg>
      <pc:sldChg chg="addSp modSp mod">
        <pc:chgData name="Steve Shellhammer" userId="0e71f22d-ee3e-49c0-82ff-dbc290af8082" providerId="ADAL" clId="{1209C8A9-9192-43C9-8B39-98BF0F5C28D9}" dt="2021-08-31T20:37:19.901" v="2577" actId="20577"/>
        <pc:sldMkLst>
          <pc:docMk/>
          <pc:sldMk cId="767981311" sldId="535"/>
        </pc:sldMkLst>
        <pc:spChg chg="mod">
          <ac:chgData name="Steve Shellhammer" userId="0e71f22d-ee3e-49c0-82ff-dbc290af8082" providerId="ADAL" clId="{1209C8A9-9192-43C9-8B39-98BF0F5C28D9}" dt="2021-08-31T20:35:28.320" v="2542" actId="403"/>
          <ac:spMkLst>
            <pc:docMk/>
            <pc:sldMk cId="767981311" sldId="535"/>
            <ac:spMk id="2" creationId="{FC699608-73A5-43E7-A209-403AAB704EE6}"/>
          </ac:spMkLst>
        </pc:spChg>
        <pc:graphicFrameChg chg="mod modGraphic">
          <ac:chgData name="Steve Shellhammer" userId="0e71f22d-ee3e-49c0-82ff-dbc290af8082" providerId="ADAL" clId="{1209C8A9-9192-43C9-8B39-98BF0F5C28D9}" dt="2021-08-31T20:34:57.134" v="2521" actId="1035"/>
          <ac:graphicFrameMkLst>
            <pc:docMk/>
            <pc:sldMk cId="767981311" sldId="535"/>
            <ac:graphicFrameMk id="7" creationId="{E24FE839-38A3-4C47-B2D9-DBF4057B71AF}"/>
          </ac:graphicFrameMkLst>
        </pc:graphicFrameChg>
        <pc:graphicFrameChg chg="add mod modGraphic">
          <ac:chgData name="Steve Shellhammer" userId="0e71f22d-ee3e-49c0-82ff-dbc290af8082" providerId="ADAL" clId="{1209C8A9-9192-43C9-8B39-98BF0F5C28D9}" dt="2021-08-31T20:35:02.494" v="2527" actId="1035"/>
          <ac:graphicFrameMkLst>
            <pc:docMk/>
            <pc:sldMk cId="767981311" sldId="535"/>
            <ac:graphicFrameMk id="8" creationId="{E0775CCC-B8B3-45EA-BF72-15F58CE472B4}"/>
          </ac:graphicFrameMkLst>
        </pc:graphicFrameChg>
        <pc:graphicFrameChg chg="add mod modGraphic">
          <ac:chgData name="Steve Shellhammer" userId="0e71f22d-ee3e-49c0-82ff-dbc290af8082" providerId="ADAL" clId="{1209C8A9-9192-43C9-8B39-98BF0F5C28D9}" dt="2021-08-31T20:37:19.901" v="2577" actId="20577"/>
          <ac:graphicFrameMkLst>
            <pc:docMk/>
            <pc:sldMk cId="767981311" sldId="535"/>
            <ac:graphicFrameMk id="9" creationId="{7BF35FCA-7C9F-46A4-9E37-985419BA76EC}"/>
          </ac:graphicFrameMkLst>
        </pc:graphicFrameChg>
      </pc:sldChg>
      <pc:sldChg chg="modSp mod">
        <pc:chgData name="Steve Shellhammer" userId="0e71f22d-ee3e-49c0-82ff-dbc290af8082" providerId="ADAL" clId="{1209C8A9-9192-43C9-8B39-98BF0F5C28D9}" dt="2021-09-01T17:39:20.365" v="3877" actId="20577"/>
        <pc:sldMkLst>
          <pc:docMk/>
          <pc:sldMk cId="913928595" sldId="536"/>
        </pc:sldMkLst>
        <pc:spChg chg="mod">
          <ac:chgData name="Steve Shellhammer" userId="0e71f22d-ee3e-49c0-82ff-dbc290af8082" providerId="ADAL" clId="{1209C8A9-9192-43C9-8B39-98BF0F5C28D9}" dt="2021-08-31T20:48:03.426" v="3621" actId="14100"/>
          <ac:spMkLst>
            <pc:docMk/>
            <pc:sldMk cId="913928595" sldId="536"/>
            <ac:spMk id="2" creationId="{1731B989-6599-4877-B37D-55AA4B2E7805}"/>
          </ac:spMkLst>
        </pc:spChg>
        <pc:spChg chg="mod">
          <ac:chgData name="Steve Shellhammer" userId="0e71f22d-ee3e-49c0-82ff-dbc290af8082" providerId="ADAL" clId="{1209C8A9-9192-43C9-8B39-98BF0F5C28D9}" dt="2021-09-01T17:39:20.365" v="3877" actId="20577"/>
          <ac:spMkLst>
            <pc:docMk/>
            <pc:sldMk cId="913928595" sldId="536"/>
            <ac:spMk id="3" creationId="{27473B3F-F94D-4728-A0F8-88BFA6907F94}"/>
          </ac:spMkLst>
        </pc:spChg>
      </pc:sldChg>
      <pc:sldChg chg="modSp new mod">
        <pc:chgData name="Steve Shellhammer" userId="0e71f22d-ee3e-49c0-82ff-dbc290af8082" providerId="ADAL" clId="{1209C8A9-9192-43C9-8B39-98BF0F5C28D9}" dt="2021-09-01T17:35:42.264" v="3710" actId="1076"/>
        <pc:sldMkLst>
          <pc:docMk/>
          <pc:sldMk cId="2716857888" sldId="537"/>
        </pc:sldMkLst>
        <pc:spChg chg="mod">
          <ac:chgData name="Steve Shellhammer" userId="0e71f22d-ee3e-49c0-82ff-dbc290af8082" providerId="ADAL" clId="{1209C8A9-9192-43C9-8B39-98BF0F5C28D9}" dt="2021-08-31T20:45:47.504" v="3604" actId="20577"/>
          <ac:spMkLst>
            <pc:docMk/>
            <pc:sldMk cId="2716857888" sldId="537"/>
            <ac:spMk id="2" creationId="{CD84D45E-28A5-469D-B401-C64378FCCE57}"/>
          </ac:spMkLst>
        </pc:spChg>
        <pc:spChg chg="mod">
          <ac:chgData name="Steve Shellhammer" userId="0e71f22d-ee3e-49c0-82ff-dbc290af8082" providerId="ADAL" clId="{1209C8A9-9192-43C9-8B39-98BF0F5C28D9}" dt="2021-09-01T17:35:42.264" v="3710" actId="1076"/>
          <ac:spMkLst>
            <pc:docMk/>
            <pc:sldMk cId="2716857888" sldId="537"/>
            <ac:spMk id="3" creationId="{FF2DE659-4786-4C44-B6D7-E9E05E77C420}"/>
          </ac:spMkLst>
        </pc:spChg>
      </pc:sldChg>
      <pc:sldChg chg="addSp modSp new mod">
        <pc:chgData name="Steve Shellhammer" userId="0e71f22d-ee3e-49c0-82ff-dbc290af8082" providerId="ADAL" clId="{1209C8A9-9192-43C9-8B39-98BF0F5C28D9}" dt="2021-09-01T17:37:48.667" v="3777" actId="14734"/>
        <pc:sldMkLst>
          <pc:docMk/>
          <pc:sldMk cId="2538287792" sldId="538"/>
        </pc:sldMkLst>
        <pc:spChg chg="mod">
          <ac:chgData name="Steve Shellhammer" userId="0e71f22d-ee3e-49c0-82ff-dbc290af8082" providerId="ADAL" clId="{1209C8A9-9192-43C9-8B39-98BF0F5C28D9}" dt="2021-08-31T19:58:22.500" v="1011" actId="404"/>
          <ac:spMkLst>
            <pc:docMk/>
            <pc:sldMk cId="2538287792" sldId="538"/>
            <ac:spMk id="2" creationId="{56161B0A-D743-4495-B8AF-AC7FDC50FDF3}"/>
          </ac:spMkLst>
        </pc:spChg>
        <pc:spChg chg="mod">
          <ac:chgData name="Steve Shellhammer" userId="0e71f22d-ee3e-49c0-82ff-dbc290af8082" providerId="ADAL" clId="{1209C8A9-9192-43C9-8B39-98BF0F5C28D9}" dt="2021-08-31T19:59:05.482" v="1151" actId="14100"/>
          <ac:spMkLst>
            <pc:docMk/>
            <pc:sldMk cId="2538287792" sldId="538"/>
            <ac:spMk id="3" creationId="{A63EAF5C-C5E9-4D89-BAC9-1EF79FEB547C}"/>
          </ac:spMkLst>
        </pc:spChg>
        <pc:graphicFrameChg chg="add mod modGraphic">
          <ac:chgData name="Steve Shellhammer" userId="0e71f22d-ee3e-49c0-82ff-dbc290af8082" providerId="ADAL" clId="{1209C8A9-9192-43C9-8B39-98BF0F5C28D9}" dt="2021-09-01T17:37:48.667" v="3777" actId="14734"/>
          <ac:graphicFrameMkLst>
            <pc:docMk/>
            <pc:sldMk cId="2538287792" sldId="538"/>
            <ac:graphicFrameMk id="7" creationId="{E54EDD74-709A-4443-8907-3952F027D198}"/>
          </ac:graphicFrameMkLst>
        </pc:graphicFrameChg>
      </pc:sldChg>
      <pc:sldChg chg="addSp delSp modSp add mod">
        <pc:chgData name="Steve Shellhammer" userId="0e71f22d-ee3e-49c0-82ff-dbc290af8082" providerId="ADAL" clId="{1209C8A9-9192-43C9-8B39-98BF0F5C28D9}" dt="2021-08-31T20:55:04.072" v="3622" actId="33524"/>
        <pc:sldMkLst>
          <pc:docMk/>
          <pc:sldMk cId="340634408" sldId="539"/>
        </pc:sldMkLst>
        <pc:spChg chg="mod">
          <ac:chgData name="Steve Shellhammer" userId="0e71f22d-ee3e-49c0-82ff-dbc290af8082" providerId="ADAL" clId="{1209C8A9-9192-43C9-8B39-98BF0F5C28D9}" dt="2021-08-31T20:21:26.380" v="1921" actId="20577"/>
          <ac:spMkLst>
            <pc:docMk/>
            <pc:sldMk cId="340634408" sldId="539"/>
            <ac:spMk id="2" creationId="{31CAF199-15C9-4031-9702-BB339A032675}"/>
          </ac:spMkLst>
        </pc:spChg>
        <pc:spChg chg="mod">
          <ac:chgData name="Steve Shellhammer" userId="0e71f22d-ee3e-49c0-82ff-dbc290af8082" providerId="ADAL" clId="{1209C8A9-9192-43C9-8B39-98BF0F5C28D9}" dt="2021-08-31T20:55:04.072" v="3622" actId="33524"/>
          <ac:spMkLst>
            <pc:docMk/>
            <pc:sldMk cId="340634408" sldId="539"/>
            <ac:spMk id="3" creationId="{E3764038-8339-481B-9020-985FC6E12F4D}"/>
          </ac:spMkLst>
        </pc:spChg>
        <pc:picChg chg="add mod">
          <ac:chgData name="Steve Shellhammer" userId="0e71f22d-ee3e-49c0-82ff-dbc290af8082" providerId="ADAL" clId="{1209C8A9-9192-43C9-8B39-98BF0F5C28D9}" dt="2021-08-31T20:23:14.612" v="2131" actId="1076"/>
          <ac:picMkLst>
            <pc:docMk/>
            <pc:sldMk cId="340634408" sldId="539"/>
            <ac:picMk id="8" creationId="{C89709B5-4B42-4FEB-8E75-4B844E94F447}"/>
          </ac:picMkLst>
        </pc:picChg>
        <pc:picChg chg="del">
          <ac:chgData name="Steve Shellhammer" userId="0e71f22d-ee3e-49c0-82ff-dbc290af8082" providerId="ADAL" clId="{1209C8A9-9192-43C9-8B39-98BF0F5C28D9}" dt="2021-08-31T20:21:23.788" v="1919" actId="478"/>
          <ac:picMkLst>
            <pc:docMk/>
            <pc:sldMk cId="340634408" sldId="539"/>
            <ac:picMk id="9" creationId="{647DB076-2993-40C3-8D81-A31C21E7064B}"/>
          </ac:picMkLst>
        </pc:picChg>
      </pc:sldChg>
      <pc:sldChg chg="addSp delSp modSp add mod">
        <pc:chgData name="Steve Shellhammer" userId="0e71f22d-ee3e-49c0-82ff-dbc290af8082" providerId="ADAL" clId="{1209C8A9-9192-43C9-8B39-98BF0F5C28D9}" dt="2021-08-31T20:24:46.246" v="2227" actId="14100"/>
        <pc:sldMkLst>
          <pc:docMk/>
          <pc:sldMk cId="3090575766" sldId="540"/>
        </pc:sldMkLst>
        <pc:spChg chg="mod">
          <ac:chgData name="Steve Shellhammer" userId="0e71f22d-ee3e-49c0-82ff-dbc290af8082" providerId="ADAL" clId="{1209C8A9-9192-43C9-8B39-98BF0F5C28D9}" dt="2021-08-31T20:21:34.876" v="1926" actId="20577"/>
          <ac:spMkLst>
            <pc:docMk/>
            <pc:sldMk cId="3090575766" sldId="540"/>
            <ac:spMk id="2" creationId="{31CAF199-15C9-4031-9702-BB339A032675}"/>
          </ac:spMkLst>
        </pc:spChg>
        <pc:spChg chg="mod">
          <ac:chgData name="Steve Shellhammer" userId="0e71f22d-ee3e-49c0-82ff-dbc290af8082" providerId="ADAL" clId="{1209C8A9-9192-43C9-8B39-98BF0F5C28D9}" dt="2021-08-31T20:24:46.246" v="2227" actId="14100"/>
          <ac:spMkLst>
            <pc:docMk/>
            <pc:sldMk cId="3090575766" sldId="540"/>
            <ac:spMk id="11" creationId="{C55376E0-B2FE-4B8E-9E7A-6B4F76A7266E}"/>
          </ac:spMkLst>
        </pc:spChg>
        <pc:picChg chg="del">
          <ac:chgData name="Steve Shellhammer" userId="0e71f22d-ee3e-49c0-82ff-dbc290af8082" providerId="ADAL" clId="{1209C8A9-9192-43C9-8B39-98BF0F5C28D9}" dt="2021-08-31T20:21:36.142" v="1927" actId="478"/>
          <ac:picMkLst>
            <pc:docMk/>
            <pc:sldMk cId="3090575766" sldId="540"/>
            <ac:picMk id="7" creationId="{52FB47EA-9882-48CB-990D-139FBF7B9ADF}"/>
          </ac:picMkLst>
        </pc:picChg>
        <pc:picChg chg="add mod">
          <ac:chgData name="Steve Shellhammer" userId="0e71f22d-ee3e-49c0-82ff-dbc290af8082" providerId="ADAL" clId="{1209C8A9-9192-43C9-8B39-98BF0F5C28D9}" dt="2021-08-31T20:23:49.887" v="2136" actId="1076"/>
          <ac:picMkLst>
            <pc:docMk/>
            <pc:sldMk cId="3090575766" sldId="540"/>
            <ac:picMk id="8" creationId="{D0F05E58-9FB4-48A8-B4B0-1582C0AD92C0}"/>
          </ac:picMkLst>
        </pc:picChg>
      </pc:sldChg>
      <pc:sldChg chg="addSp delSp modSp add mod">
        <pc:chgData name="Steve Shellhammer" userId="0e71f22d-ee3e-49c0-82ff-dbc290af8082" providerId="ADAL" clId="{1209C8A9-9192-43C9-8B39-98BF0F5C28D9}" dt="2021-08-31T20:25:23.455" v="2238" actId="1076"/>
        <pc:sldMkLst>
          <pc:docMk/>
          <pc:sldMk cId="3549475240" sldId="541"/>
        </pc:sldMkLst>
        <pc:spChg chg="mod">
          <ac:chgData name="Steve Shellhammer" userId="0e71f22d-ee3e-49c0-82ff-dbc290af8082" providerId="ADAL" clId="{1209C8A9-9192-43C9-8B39-98BF0F5C28D9}" dt="2021-08-31T20:21:43.628" v="1932" actId="20577"/>
          <ac:spMkLst>
            <pc:docMk/>
            <pc:sldMk cId="3549475240" sldId="541"/>
            <ac:spMk id="2" creationId="{31CAF199-15C9-4031-9702-BB339A032675}"/>
          </ac:spMkLst>
        </pc:spChg>
        <pc:spChg chg="mod">
          <ac:chgData name="Steve Shellhammer" userId="0e71f22d-ee3e-49c0-82ff-dbc290af8082" providerId="ADAL" clId="{1209C8A9-9192-43C9-8B39-98BF0F5C28D9}" dt="2021-08-31T20:25:12.783" v="2236" actId="20577"/>
          <ac:spMkLst>
            <pc:docMk/>
            <pc:sldMk cId="3549475240" sldId="541"/>
            <ac:spMk id="11" creationId="{D7DF42BD-5CAD-43AE-9548-1ADD60AD397A}"/>
          </ac:spMkLst>
        </pc:spChg>
        <pc:picChg chg="del">
          <ac:chgData name="Steve Shellhammer" userId="0e71f22d-ee3e-49c0-82ff-dbc290af8082" providerId="ADAL" clId="{1209C8A9-9192-43C9-8B39-98BF0F5C28D9}" dt="2021-08-31T20:21:51.227" v="1937" actId="478"/>
          <ac:picMkLst>
            <pc:docMk/>
            <pc:sldMk cId="3549475240" sldId="541"/>
            <ac:picMk id="7" creationId="{9A42B9CE-6527-48BF-8BA5-DA4A5F9C5FD6}"/>
          </ac:picMkLst>
        </pc:picChg>
        <pc:picChg chg="add mod">
          <ac:chgData name="Steve Shellhammer" userId="0e71f22d-ee3e-49c0-82ff-dbc290af8082" providerId="ADAL" clId="{1209C8A9-9192-43C9-8B39-98BF0F5C28D9}" dt="2021-08-31T20:25:23.455" v="2238" actId="1076"/>
          <ac:picMkLst>
            <pc:docMk/>
            <pc:sldMk cId="3549475240" sldId="541"/>
            <ac:picMk id="8" creationId="{343AF9F1-6AE8-4FD6-BFD9-4670C9CB0FE5}"/>
          </ac:picMkLst>
        </pc:picChg>
      </pc:sldChg>
      <pc:sldChg chg="addSp delSp modSp add mod">
        <pc:chgData name="Steve Shellhammer" userId="0e71f22d-ee3e-49c0-82ff-dbc290af8082" providerId="ADAL" clId="{1209C8A9-9192-43C9-8B39-98BF0F5C28D9}" dt="2021-08-31T20:55:16.594" v="3626" actId="20577"/>
        <pc:sldMkLst>
          <pc:docMk/>
          <pc:sldMk cId="3476637942" sldId="542"/>
        </pc:sldMkLst>
        <pc:spChg chg="mod">
          <ac:chgData name="Steve Shellhammer" userId="0e71f22d-ee3e-49c0-82ff-dbc290af8082" providerId="ADAL" clId="{1209C8A9-9192-43C9-8B39-98BF0F5C28D9}" dt="2021-08-31T20:25:40.077" v="2243" actId="20577"/>
          <ac:spMkLst>
            <pc:docMk/>
            <pc:sldMk cId="3476637942" sldId="542"/>
            <ac:spMk id="2" creationId="{31CAF199-15C9-4031-9702-BB339A032675}"/>
          </ac:spMkLst>
        </pc:spChg>
        <pc:spChg chg="mod">
          <ac:chgData name="Steve Shellhammer" userId="0e71f22d-ee3e-49c0-82ff-dbc290af8082" providerId="ADAL" clId="{1209C8A9-9192-43C9-8B39-98BF0F5C28D9}" dt="2021-08-31T20:55:16.594" v="3626" actId="20577"/>
          <ac:spMkLst>
            <pc:docMk/>
            <pc:sldMk cId="3476637942" sldId="542"/>
            <ac:spMk id="3" creationId="{E3764038-8339-481B-9020-985FC6E12F4D}"/>
          </ac:spMkLst>
        </pc:spChg>
        <pc:picChg chg="del">
          <ac:chgData name="Steve Shellhammer" userId="0e71f22d-ee3e-49c0-82ff-dbc290af8082" providerId="ADAL" clId="{1209C8A9-9192-43C9-8B39-98BF0F5C28D9}" dt="2021-08-31T20:25:37.252" v="2240" actId="478"/>
          <ac:picMkLst>
            <pc:docMk/>
            <pc:sldMk cId="3476637942" sldId="542"/>
            <ac:picMk id="8" creationId="{C89709B5-4B42-4FEB-8E75-4B844E94F447}"/>
          </ac:picMkLst>
        </pc:picChg>
        <pc:picChg chg="add mod">
          <ac:chgData name="Steve Shellhammer" userId="0e71f22d-ee3e-49c0-82ff-dbc290af8082" providerId="ADAL" clId="{1209C8A9-9192-43C9-8B39-98BF0F5C28D9}" dt="2021-08-31T20:26:23.080" v="2259" actId="1076"/>
          <ac:picMkLst>
            <pc:docMk/>
            <pc:sldMk cId="3476637942" sldId="542"/>
            <ac:picMk id="9" creationId="{4B45FDC5-A49C-486F-A1A1-3D301CEDF617}"/>
          </ac:picMkLst>
        </pc:picChg>
      </pc:sldChg>
      <pc:sldChg chg="addSp delSp modSp add mod">
        <pc:chgData name="Steve Shellhammer" userId="0e71f22d-ee3e-49c0-82ff-dbc290af8082" providerId="ADAL" clId="{1209C8A9-9192-43C9-8B39-98BF0F5C28D9}" dt="2021-08-31T20:55:22.562" v="3630" actId="20577"/>
        <pc:sldMkLst>
          <pc:docMk/>
          <pc:sldMk cId="1889909565" sldId="543"/>
        </pc:sldMkLst>
        <pc:spChg chg="mod">
          <ac:chgData name="Steve Shellhammer" userId="0e71f22d-ee3e-49c0-82ff-dbc290af8082" providerId="ADAL" clId="{1209C8A9-9192-43C9-8B39-98BF0F5C28D9}" dt="2021-08-31T20:25:50.941" v="2251" actId="20577"/>
          <ac:spMkLst>
            <pc:docMk/>
            <pc:sldMk cId="1889909565" sldId="543"/>
            <ac:spMk id="2" creationId="{31CAF199-15C9-4031-9702-BB339A032675}"/>
          </ac:spMkLst>
        </pc:spChg>
        <pc:spChg chg="mod">
          <ac:chgData name="Steve Shellhammer" userId="0e71f22d-ee3e-49c0-82ff-dbc290af8082" providerId="ADAL" clId="{1209C8A9-9192-43C9-8B39-98BF0F5C28D9}" dt="2021-08-31T20:55:22.562" v="3630" actId="20577"/>
          <ac:spMkLst>
            <pc:docMk/>
            <pc:sldMk cId="1889909565" sldId="543"/>
            <ac:spMk id="11" creationId="{C55376E0-B2FE-4B8E-9E7A-6B4F76A7266E}"/>
          </ac:spMkLst>
        </pc:spChg>
        <pc:picChg chg="add mod">
          <ac:chgData name="Steve Shellhammer" userId="0e71f22d-ee3e-49c0-82ff-dbc290af8082" providerId="ADAL" clId="{1209C8A9-9192-43C9-8B39-98BF0F5C28D9}" dt="2021-08-31T20:26:42.368" v="2262" actId="1076"/>
          <ac:picMkLst>
            <pc:docMk/>
            <pc:sldMk cId="1889909565" sldId="543"/>
            <ac:picMk id="7" creationId="{0C63919B-6B40-48A6-AA49-CF774E1E64EB}"/>
          </ac:picMkLst>
        </pc:picChg>
        <pc:picChg chg="del">
          <ac:chgData name="Steve Shellhammer" userId="0e71f22d-ee3e-49c0-82ff-dbc290af8082" providerId="ADAL" clId="{1209C8A9-9192-43C9-8B39-98BF0F5C28D9}" dt="2021-08-31T20:25:52.779" v="2252" actId="478"/>
          <ac:picMkLst>
            <pc:docMk/>
            <pc:sldMk cId="1889909565" sldId="543"/>
            <ac:picMk id="8" creationId="{D0F05E58-9FB4-48A8-B4B0-1582C0AD92C0}"/>
          </ac:picMkLst>
        </pc:picChg>
      </pc:sldChg>
      <pc:sldChg chg="addSp delSp modSp add mod">
        <pc:chgData name="Steve Shellhammer" userId="0e71f22d-ee3e-49c0-82ff-dbc290af8082" providerId="ADAL" clId="{1209C8A9-9192-43C9-8B39-98BF0F5C28D9}" dt="2021-08-31T20:55:27.226" v="3634" actId="20577"/>
        <pc:sldMkLst>
          <pc:docMk/>
          <pc:sldMk cId="2976029669" sldId="544"/>
        </pc:sldMkLst>
        <pc:spChg chg="mod">
          <ac:chgData name="Steve Shellhammer" userId="0e71f22d-ee3e-49c0-82ff-dbc290af8082" providerId="ADAL" clId="{1209C8A9-9192-43C9-8B39-98BF0F5C28D9}" dt="2021-08-31T20:26:03.278" v="2256" actId="20577"/>
          <ac:spMkLst>
            <pc:docMk/>
            <pc:sldMk cId="2976029669" sldId="544"/>
            <ac:spMk id="2" creationId="{31CAF199-15C9-4031-9702-BB339A032675}"/>
          </ac:spMkLst>
        </pc:spChg>
        <pc:spChg chg="mod">
          <ac:chgData name="Steve Shellhammer" userId="0e71f22d-ee3e-49c0-82ff-dbc290af8082" providerId="ADAL" clId="{1209C8A9-9192-43C9-8B39-98BF0F5C28D9}" dt="2021-08-31T20:55:27.226" v="3634" actId="20577"/>
          <ac:spMkLst>
            <pc:docMk/>
            <pc:sldMk cId="2976029669" sldId="544"/>
            <ac:spMk id="11" creationId="{D7DF42BD-5CAD-43AE-9548-1ADD60AD397A}"/>
          </ac:spMkLst>
        </pc:spChg>
        <pc:picChg chg="add mod">
          <ac:chgData name="Steve Shellhammer" userId="0e71f22d-ee3e-49c0-82ff-dbc290af8082" providerId="ADAL" clId="{1209C8A9-9192-43C9-8B39-98BF0F5C28D9}" dt="2021-08-31T20:27:02.321" v="2266" actId="1076"/>
          <ac:picMkLst>
            <pc:docMk/>
            <pc:sldMk cId="2976029669" sldId="544"/>
            <ac:picMk id="7" creationId="{DBA7501A-E71B-495F-89E1-DDAB763DACEF}"/>
          </ac:picMkLst>
        </pc:picChg>
        <pc:picChg chg="del">
          <ac:chgData name="Steve Shellhammer" userId="0e71f22d-ee3e-49c0-82ff-dbc290af8082" providerId="ADAL" clId="{1209C8A9-9192-43C9-8B39-98BF0F5C28D9}" dt="2021-08-31T20:25:56.283" v="2253" actId="478"/>
          <ac:picMkLst>
            <pc:docMk/>
            <pc:sldMk cId="2976029669" sldId="544"/>
            <ac:picMk id="8" creationId="{343AF9F1-6AE8-4FD6-BFD9-4670C9CB0FE5}"/>
          </ac:picMkLst>
        </pc:picChg>
      </pc:sldChg>
    </pc:docChg>
  </pc:docChgLst>
  <pc:docChgLst>
    <pc:chgData name="Steve Shellhammer" userId="0e71f22d-ee3e-49c0-82ff-dbc290af8082" providerId="ADAL" clId="{ED74AE49-413F-4C18-A93D-4818AE843540}"/>
    <pc:docChg chg="undo redo custSel addSld delSld modSld sldOrd">
      <pc:chgData name="Steve Shellhammer" userId="0e71f22d-ee3e-49c0-82ff-dbc290af8082" providerId="ADAL" clId="{ED74AE49-413F-4C18-A93D-4818AE843540}" dt="2020-10-09T16:33:36.480" v="4776" actId="1035"/>
      <pc:docMkLst>
        <pc:docMk/>
      </pc:docMkLst>
      <pc:sldChg chg="modSp mod">
        <pc:chgData name="Steve Shellhammer" userId="0e71f22d-ee3e-49c0-82ff-dbc290af8082" providerId="ADAL" clId="{ED74AE49-413F-4C18-A93D-4818AE843540}" dt="2020-10-06T21:33:16.796" v="3050"/>
        <pc:sldMkLst>
          <pc:docMk/>
          <pc:sldMk cId="0" sldId="256"/>
        </pc:sldMkLst>
        <pc:spChg chg="mod">
          <ac:chgData name="Steve Shellhammer" userId="0e71f22d-ee3e-49c0-82ff-dbc290af8082" providerId="ADAL" clId="{ED74AE49-413F-4C18-A93D-4818AE843540}" dt="2020-09-29T23:08:38.237" v="1384" actId="20577"/>
          <ac:spMkLst>
            <pc:docMk/>
            <pc:sldMk cId="0" sldId="256"/>
            <ac:spMk id="3073" creationId="{00000000-0000-0000-0000-000000000000}"/>
          </ac:spMkLst>
        </pc:spChg>
        <pc:spChg chg="mod">
          <ac:chgData name="Steve Shellhammer" userId="0e71f22d-ee3e-49c0-82ff-dbc290af8082" providerId="ADAL" clId="{ED74AE49-413F-4C18-A93D-4818AE843540}" dt="2020-09-29T23:08:17.055" v="1373" actId="20577"/>
          <ac:spMkLst>
            <pc:docMk/>
            <pc:sldMk cId="0" sldId="256"/>
            <ac:spMk id="3074" creationId="{00000000-0000-0000-0000-000000000000}"/>
          </ac:spMkLst>
        </pc:spChg>
        <pc:graphicFrameChg chg="mod modGraphic">
          <ac:chgData name="Steve Shellhammer" userId="0e71f22d-ee3e-49c0-82ff-dbc290af8082" providerId="ADAL" clId="{ED74AE49-413F-4C18-A93D-4818AE843540}" dt="2020-10-06T21:33:16.796" v="3050"/>
          <ac:graphicFrameMkLst>
            <pc:docMk/>
            <pc:sldMk cId="0" sldId="256"/>
            <ac:graphicFrameMk id="10" creationId="{56BFF8FC-15E6-4208-9DB8-296FB6B5AC3E}"/>
          </ac:graphicFrameMkLst>
        </pc:graphicFrameChg>
      </pc:sldChg>
      <pc:sldChg chg="modSp mod">
        <pc:chgData name="Steve Shellhammer" userId="0e71f22d-ee3e-49c0-82ff-dbc290af8082" providerId="ADAL" clId="{ED74AE49-413F-4C18-A93D-4818AE843540}" dt="2020-09-18T00:00:45.189" v="506" actId="20577"/>
        <pc:sldMkLst>
          <pc:docMk/>
          <pc:sldMk cId="1632125" sldId="479"/>
        </pc:sldMkLst>
        <pc:spChg chg="mod">
          <ac:chgData name="Steve Shellhammer" userId="0e71f22d-ee3e-49c0-82ff-dbc290af8082" providerId="ADAL" clId="{ED74AE49-413F-4C18-A93D-4818AE843540}" dt="2020-09-18T00:00:45.189" v="506" actId="20577"/>
          <ac:spMkLst>
            <pc:docMk/>
            <pc:sldMk cId="1632125" sldId="479"/>
            <ac:spMk id="3" creationId="{95F00F21-C9D4-41E9-8AE4-5CB8F3844943}"/>
          </ac:spMkLst>
        </pc:spChg>
      </pc:sldChg>
      <pc:sldChg chg="del">
        <pc:chgData name="Steve Shellhammer" userId="0e71f22d-ee3e-49c0-82ff-dbc290af8082" providerId="ADAL" clId="{ED74AE49-413F-4C18-A93D-4818AE843540}" dt="2020-09-17T23:53:27.790" v="24" actId="47"/>
        <pc:sldMkLst>
          <pc:docMk/>
          <pc:sldMk cId="1014374459" sldId="480"/>
        </pc:sldMkLst>
      </pc:sldChg>
      <pc:sldChg chg="modSp new mod">
        <pc:chgData name="Steve Shellhammer" userId="0e71f22d-ee3e-49c0-82ff-dbc290af8082" providerId="ADAL" clId="{ED74AE49-413F-4C18-A93D-4818AE843540}" dt="2020-10-08T22:47:43.729" v="3058" actId="14100"/>
        <pc:sldMkLst>
          <pc:docMk/>
          <pc:sldMk cId="3653012693" sldId="480"/>
        </pc:sldMkLst>
        <pc:spChg chg="mod">
          <ac:chgData name="Steve Shellhammer" userId="0e71f22d-ee3e-49c0-82ff-dbc290af8082" providerId="ADAL" clId="{ED74AE49-413F-4C18-A93D-4818AE843540}" dt="2020-09-17T23:53:50.870" v="48" actId="20577"/>
          <ac:spMkLst>
            <pc:docMk/>
            <pc:sldMk cId="3653012693" sldId="480"/>
            <ac:spMk id="2" creationId="{972F3BC9-103D-4AB8-A004-1A6A8493B701}"/>
          </ac:spMkLst>
        </pc:spChg>
        <pc:spChg chg="mod">
          <ac:chgData name="Steve Shellhammer" userId="0e71f22d-ee3e-49c0-82ff-dbc290af8082" providerId="ADAL" clId="{ED74AE49-413F-4C18-A93D-4818AE843540}" dt="2020-10-08T22:47:43.729" v="3058" actId="14100"/>
          <ac:spMkLst>
            <pc:docMk/>
            <pc:sldMk cId="3653012693" sldId="480"/>
            <ac:spMk id="3" creationId="{A7C6948E-3D02-428A-822A-3CA13F46104E}"/>
          </ac:spMkLst>
        </pc:spChg>
      </pc:sldChg>
      <pc:sldChg chg="modSp new mod">
        <pc:chgData name="Steve Shellhammer" userId="0e71f22d-ee3e-49c0-82ff-dbc290af8082" providerId="ADAL" clId="{ED74AE49-413F-4C18-A93D-4818AE843540}" dt="2020-10-08T22:48:28.184" v="3071" actId="20577"/>
        <pc:sldMkLst>
          <pc:docMk/>
          <pc:sldMk cId="2881346024" sldId="481"/>
        </pc:sldMkLst>
        <pc:spChg chg="mod">
          <ac:chgData name="Steve Shellhammer" userId="0e71f22d-ee3e-49c0-82ff-dbc290af8082" providerId="ADAL" clId="{ED74AE49-413F-4C18-A93D-4818AE843540}" dt="2020-09-29T23:56:08.646" v="2024" actId="20577"/>
          <ac:spMkLst>
            <pc:docMk/>
            <pc:sldMk cId="2881346024" sldId="481"/>
            <ac:spMk id="2" creationId="{D8E44063-4B71-4CB6-9878-12BC0ECFBF99}"/>
          </ac:spMkLst>
        </pc:spChg>
        <pc:spChg chg="mod">
          <ac:chgData name="Steve Shellhammer" userId="0e71f22d-ee3e-49c0-82ff-dbc290af8082" providerId="ADAL" clId="{ED74AE49-413F-4C18-A93D-4818AE843540}" dt="2020-10-08T22:48:28.184" v="3071" actId="20577"/>
          <ac:spMkLst>
            <pc:docMk/>
            <pc:sldMk cId="2881346024" sldId="481"/>
            <ac:spMk id="3" creationId="{9FEE12A3-3F50-4C87-9875-94513EF82C6B}"/>
          </ac:spMkLst>
        </pc:spChg>
      </pc:sldChg>
      <pc:sldChg chg="del">
        <pc:chgData name="Steve Shellhammer" userId="0e71f22d-ee3e-49c0-82ff-dbc290af8082" providerId="ADAL" clId="{ED74AE49-413F-4C18-A93D-4818AE843540}" dt="2020-09-17T23:53:27.790" v="24" actId="47"/>
        <pc:sldMkLst>
          <pc:docMk/>
          <pc:sldMk cId="4238986428" sldId="481"/>
        </pc:sldMkLst>
      </pc:sldChg>
      <pc:sldChg chg="addSp delSp modSp new mod">
        <pc:chgData name="Steve Shellhammer" userId="0e71f22d-ee3e-49c0-82ff-dbc290af8082" providerId="ADAL" clId="{ED74AE49-413F-4C18-A93D-4818AE843540}" dt="2020-09-18T16:01:09.697" v="1112" actId="20577"/>
        <pc:sldMkLst>
          <pc:docMk/>
          <pc:sldMk cId="2975279318" sldId="482"/>
        </pc:sldMkLst>
        <pc:spChg chg="mod">
          <ac:chgData name="Steve Shellhammer" userId="0e71f22d-ee3e-49c0-82ff-dbc290af8082" providerId="ADAL" clId="{ED74AE49-413F-4C18-A93D-4818AE843540}" dt="2020-09-18T15:58:33.117" v="1051" actId="14100"/>
          <ac:spMkLst>
            <pc:docMk/>
            <pc:sldMk cId="2975279318" sldId="482"/>
            <ac:spMk id="2" creationId="{327ACE7A-1EFF-470F-ACF7-D0531A92E210}"/>
          </ac:spMkLst>
        </pc:spChg>
        <pc:spChg chg="del mod">
          <ac:chgData name="Steve Shellhammer" userId="0e71f22d-ee3e-49c0-82ff-dbc290af8082" providerId="ADAL" clId="{ED74AE49-413F-4C18-A93D-4818AE843540}" dt="2020-09-18T15:51:13.077" v="1048" actId="478"/>
          <ac:spMkLst>
            <pc:docMk/>
            <pc:sldMk cId="2975279318" sldId="482"/>
            <ac:spMk id="3" creationId="{4BF36A06-0284-4DE2-B756-FE2DC93AE5F4}"/>
          </ac:spMkLst>
        </pc:spChg>
        <pc:spChg chg="add del mod">
          <ac:chgData name="Steve Shellhammer" userId="0e71f22d-ee3e-49c0-82ff-dbc290af8082" providerId="ADAL" clId="{ED74AE49-413F-4C18-A93D-4818AE843540}" dt="2020-09-18T15:51:15.648" v="1049" actId="478"/>
          <ac:spMkLst>
            <pc:docMk/>
            <pc:sldMk cId="2975279318" sldId="482"/>
            <ac:spMk id="8" creationId="{68EDF2D1-61E7-4016-ABFE-C6D40E463CE3}"/>
          </ac:spMkLst>
        </pc:spChg>
        <pc:graphicFrameChg chg="add mod modGraphic">
          <ac:chgData name="Steve Shellhammer" userId="0e71f22d-ee3e-49c0-82ff-dbc290af8082" providerId="ADAL" clId="{ED74AE49-413F-4C18-A93D-4818AE843540}" dt="2020-09-18T16:01:09.697" v="1112" actId="20577"/>
          <ac:graphicFrameMkLst>
            <pc:docMk/>
            <pc:sldMk cId="2975279318" sldId="482"/>
            <ac:graphicFrameMk id="10" creationId="{CEBCA222-FE15-4DDD-AD4A-17148DDD1592}"/>
          </ac:graphicFrameMkLst>
        </pc:graphicFrameChg>
      </pc:sldChg>
      <pc:sldChg chg="del">
        <pc:chgData name="Steve Shellhammer" userId="0e71f22d-ee3e-49c0-82ff-dbc290af8082" providerId="ADAL" clId="{ED74AE49-413F-4C18-A93D-4818AE843540}" dt="2020-09-17T23:53:27.790" v="24" actId="47"/>
        <pc:sldMkLst>
          <pc:docMk/>
          <pc:sldMk cId="3145523729" sldId="482"/>
        </pc:sldMkLst>
      </pc:sldChg>
      <pc:sldChg chg="del">
        <pc:chgData name="Steve Shellhammer" userId="0e71f22d-ee3e-49c0-82ff-dbc290af8082" providerId="ADAL" clId="{ED74AE49-413F-4C18-A93D-4818AE843540}" dt="2020-09-17T23:53:27.790" v="24" actId="47"/>
        <pc:sldMkLst>
          <pc:docMk/>
          <pc:sldMk cId="323650932" sldId="483"/>
        </pc:sldMkLst>
      </pc:sldChg>
      <pc:sldChg chg="addSp delSp modSp new mod">
        <pc:chgData name="Steve Shellhammer" userId="0e71f22d-ee3e-49c0-82ff-dbc290af8082" providerId="ADAL" clId="{ED74AE49-413F-4C18-A93D-4818AE843540}" dt="2020-10-08T22:49:15.635" v="3075" actId="20577"/>
        <pc:sldMkLst>
          <pc:docMk/>
          <pc:sldMk cId="2288411570" sldId="483"/>
        </pc:sldMkLst>
        <pc:spChg chg="mod">
          <ac:chgData name="Steve Shellhammer" userId="0e71f22d-ee3e-49c0-82ff-dbc290af8082" providerId="ADAL" clId="{ED74AE49-413F-4C18-A93D-4818AE843540}" dt="2020-09-29T23:37:23.727" v="1804" actId="14100"/>
          <ac:spMkLst>
            <pc:docMk/>
            <pc:sldMk cId="2288411570" sldId="483"/>
            <ac:spMk id="2" creationId="{24EEB1EA-6245-4E5A-A2CE-885EEE88BE1D}"/>
          </ac:spMkLst>
        </pc:spChg>
        <pc:spChg chg="del">
          <ac:chgData name="Steve Shellhammer" userId="0e71f22d-ee3e-49c0-82ff-dbc290af8082" providerId="ADAL" clId="{ED74AE49-413F-4C18-A93D-4818AE843540}" dt="2020-09-18T16:12:04.064" v="1269" actId="478"/>
          <ac:spMkLst>
            <pc:docMk/>
            <pc:sldMk cId="2288411570" sldId="483"/>
            <ac:spMk id="3" creationId="{FF478EC9-E78A-4195-B639-3F8E1A30EE8E}"/>
          </ac:spMkLst>
        </pc:spChg>
        <pc:spChg chg="add mod">
          <ac:chgData name="Steve Shellhammer" userId="0e71f22d-ee3e-49c0-82ff-dbc290af8082" providerId="ADAL" clId="{ED74AE49-413F-4C18-A93D-4818AE843540}" dt="2020-09-30T18:06:29.533" v="2188" actId="20577"/>
          <ac:spMkLst>
            <pc:docMk/>
            <pc:sldMk cId="2288411570" sldId="483"/>
            <ac:spMk id="7" creationId="{2C2B590C-1D70-4E1C-9D33-21D777659AA8}"/>
          </ac:spMkLst>
        </pc:spChg>
        <pc:graphicFrameChg chg="add mod modGraphic">
          <ac:chgData name="Steve Shellhammer" userId="0e71f22d-ee3e-49c0-82ff-dbc290af8082" providerId="ADAL" clId="{ED74AE49-413F-4C18-A93D-4818AE843540}" dt="2020-10-08T22:49:15.635" v="3075" actId="20577"/>
          <ac:graphicFrameMkLst>
            <pc:docMk/>
            <pc:sldMk cId="2288411570" sldId="483"/>
            <ac:graphicFrameMk id="8" creationId="{23A827FD-8DFC-40D9-963D-3AE4002A19E0}"/>
          </ac:graphicFrameMkLst>
        </pc:graphicFrameChg>
      </pc:sldChg>
      <pc:sldChg chg="del">
        <pc:chgData name="Steve Shellhammer" userId="0e71f22d-ee3e-49c0-82ff-dbc290af8082" providerId="ADAL" clId="{ED74AE49-413F-4C18-A93D-4818AE843540}" dt="2020-09-17T23:53:27.790" v="24" actId="47"/>
        <pc:sldMkLst>
          <pc:docMk/>
          <pc:sldMk cId="1165083760" sldId="484"/>
        </pc:sldMkLst>
      </pc:sldChg>
      <pc:sldChg chg="modSp new del mod">
        <pc:chgData name="Steve Shellhammer" userId="0e71f22d-ee3e-49c0-82ff-dbc290af8082" providerId="ADAL" clId="{ED74AE49-413F-4C18-A93D-4818AE843540}" dt="2020-09-29T23:37:50.506" v="1847" actId="47"/>
        <pc:sldMkLst>
          <pc:docMk/>
          <pc:sldMk cId="1710601456" sldId="484"/>
        </pc:sldMkLst>
        <pc:spChg chg="mod">
          <ac:chgData name="Steve Shellhammer" userId="0e71f22d-ee3e-49c0-82ff-dbc290af8082" providerId="ADAL" clId="{ED74AE49-413F-4C18-A93D-4818AE843540}" dt="2020-09-29T23:32:48.501" v="1716" actId="14100"/>
          <ac:spMkLst>
            <pc:docMk/>
            <pc:sldMk cId="1710601456" sldId="484"/>
            <ac:spMk id="3" creationId="{B1F8897B-A893-4591-BE7F-4D7AA5756E65}"/>
          </ac:spMkLst>
        </pc:spChg>
      </pc:sldChg>
      <pc:sldChg chg="modSp new mod">
        <pc:chgData name="Steve Shellhammer" userId="0e71f22d-ee3e-49c0-82ff-dbc290af8082" providerId="ADAL" clId="{ED74AE49-413F-4C18-A93D-4818AE843540}" dt="2020-09-30T00:03:08.205" v="2063" actId="20577"/>
        <pc:sldMkLst>
          <pc:docMk/>
          <pc:sldMk cId="1790051191" sldId="484"/>
        </pc:sldMkLst>
        <pc:spChg chg="mod">
          <ac:chgData name="Steve Shellhammer" userId="0e71f22d-ee3e-49c0-82ff-dbc290af8082" providerId="ADAL" clId="{ED74AE49-413F-4C18-A93D-4818AE843540}" dt="2020-09-30T00:02:52.259" v="2056" actId="14100"/>
          <ac:spMkLst>
            <pc:docMk/>
            <pc:sldMk cId="1790051191" sldId="484"/>
            <ac:spMk id="2" creationId="{9D982DB4-0274-46EB-B835-602D889633D9}"/>
          </ac:spMkLst>
        </pc:spChg>
        <pc:spChg chg="mod">
          <ac:chgData name="Steve Shellhammer" userId="0e71f22d-ee3e-49c0-82ff-dbc290af8082" providerId="ADAL" clId="{ED74AE49-413F-4C18-A93D-4818AE843540}" dt="2020-09-30T00:03:08.205" v="2063" actId="20577"/>
          <ac:spMkLst>
            <pc:docMk/>
            <pc:sldMk cId="1790051191" sldId="484"/>
            <ac:spMk id="3" creationId="{09AA718B-282E-4CC9-A944-38227338923D}"/>
          </ac:spMkLst>
        </pc:spChg>
      </pc:sldChg>
      <pc:sldChg chg="modSp add mod">
        <pc:chgData name="Steve Shellhammer" userId="0e71f22d-ee3e-49c0-82ff-dbc290af8082" providerId="ADAL" clId="{ED74AE49-413F-4C18-A93D-4818AE843540}" dt="2020-10-09T16:26:27.647" v="4551" actId="20577"/>
        <pc:sldMkLst>
          <pc:docMk/>
          <pc:sldMk cId="239854975" sldId="485"/>
        </pc:sldMkLst>
        <pc:spChg chg="mod">
          <ac:chgData name="Steve Shellhammer" userId="0e71f22d-ee3e-49c0-82ff-dbc290af8082" providerId="ADAL" clId="{ED74AE49-413F-4C18-A93D-4818AE843540}" dt="2020-10-09T16:10:12.030" v="4025" actId="1076"/>
          <ac:spMkLst>
            <pc:docMk/>
            <pc:sldMk cId="239854975" sldId="485"/>
            <ac:spMk id="2" creationId="{24EEB1EA-6245-4E5A-A2CE-885EEE88BE1D}"/>
          </ac:spMkLst>
        </pc:spChg>
        <pc:spChg chg="mod">
          <ac:chgData name="Steve Shellhammer" userId="0e71f22d-ee3e-49c0-82ff-dbc290af8082" providerId="ADAL" clId="{ED74AE49-413F-4C18-A93D-4818AE843540}" dt="2020-10-09T16:10:54.516" v="4040" actId="14100"/>
          <ac:spMkLst>
            <pc:docMk/>
            <pc:sldMk cId="239854975" sldId="485"/>
            <ac:spMk id="7" creationId="{2C2B590C-1D70-4E1C-9D33-21D777659AA8}"/>
          </ac:spMkLst>
        </pc:spChg>
        <pc:graphicFrameChg chg="mod modGraphic">
          <ac:chgData name="Steve Shellhammer" userId="0e71f22d-ee3e-49c0-82ff-dbc290af8082" providerId="ADAL" clId="{ED74AE49-413F-4C18-A93D-4818AE843540}" dt="2020-10-09T16:26:27.647" v="4551" actId="20577"/>
          <ac:graphicFrameMkLst>
            <pc:docMk/>
            <pc:sldMk cId="239854975" sldId="485"/>
            <ac:graphicFrameMk id="8" creationId="{23A827FD-8DFC-40D9-963D-3AE4002A19E0}"/>
          </ac:graphicFrameMkLst>
        </pc:graphicFrameChg>
      </pc:sldChg>
      <pc:sldChg chg="del">
        <pc:chgData name="Steve Shellhammer" userId="0e71f22d-ee3e-49c0-82ff-dbc290af8082" providerId="ADAL" clId="{ED74AE49-413F-4C18-A93D-4818AE843540}" dt="2020-09-17T23:53:38.667" v="28" actId="47"/>
        <pc:sldMkLst>
          <pc:docMk/>
          <pc:sldMk cId="1334691016" sldId="485"/>
        </pc:sldMkLst>
      </pc:sldChg>
      <pc:sldChg chg="modSp add del mod">
        <pc:chgData name="Steve Shellhammer" userId="0e71f22d-ee3e-49c0-82ff-dbc290af8082" providerId="ADAL" clId="{ED74AE49-413F-4C18-A93D-4818AE843540}" dt="2020-09-30T00:04:19.136" v="2069" actId="47"/>
        <pc:sldMkLst>
          <pc:docMk/>
          <pc:sldMk cId="3952999485" sldId="485"/>
        </pc:sldMkLst>
        <pc:graphicFrameChg chg="modGraphic">
          <ac:chgData name="Steve Shellhammer" userId="0e71f22d-ee3e-49c0-82ff-dbc290af8082" providerId="ADAL" clId="{ED74AE49-413F-4C18-A93D-4818AE843540}" dt="2020-09-30T00:03:32.320" v="2065" actId="6549"/>
          <ac:graphicFrameMkLst>
            <pc:docMk/>
            <pc:sldMk cId="3952999485" sldId="485"/>
            <ac:graphicFrameMk id="8" creationId="{23A827FD-8DFC-40D9-963D-3AE4002A19E0}"/>
          </ac:graphicFrameMkLst>
        </pc:graphicFrameChg>
      </pc:sldChg>
      <pc:sldChg chg="del">
        <pc:chgData name="Steve Shellhammer" userId="0e71f22d-ee3e-49c0-82ff-dbc290af8082" providerId="ADAL" clId="{ED74AE49-413F-4C18-A93D-4818AE843540}" dt="2020-09-17T23:53:27.790" v="24" actId="47"/>
        <pc:sldMkLst>
          <pc:docMk/>
          <pc:sldMk cId="2415202813" sldId="486"/>
        </pc:sldMkLst>
      </pc:sldChg>
      <pc:sldChg chg="addSp delSp modSp new mod">
        <pc:chgData name="Steve Shellhammer" userId="0e71f22d-ee3e-49c0-82ff-dbc290af8082" providerId="ADAL" clId="{ED74AE49-413F-4C18-A93D-4818AE843540}" dt="2020-10-09T16:21:03.387" v="4219" actId="1036"/>
        <pc:sldMkLst>
          <pc:docMk/>
          <pc:sldMk cId="3446185811" sldId="486"/>
        </pc:sldMkLst>
        <pc:spChg chg="mod">
          <ac:chgData name="Steve Shellhammer" userId="0e71f22d-ee3e-49c0-82ff-dbc290af8082" providerId="ADAL" clId="{ED74AE49-413F-4C18-A93D-4818AE843540}" dt="2020-09-30T18:34:55.849" v="2698" actId="404"/>
          <ac:spMkLst>
            <pc:docMk/>
            <pc:sldMk cId="3446185811" sldId="486"/>
            <ac:spMk id="2" creationId="{97026B3C-E27A-4922-85CD-81B2314C5AD1}"/>
          </ac:spMkLst>
        </pc:spChg>
        <pc:spChg chg="del">
          <ac:chgData name="Steve Shellhammer" userId="0e71f22d-ee3e-49c0-82ff-dbc290af8082" providerId="ADAL" clId="{ED74AE49-413F-4C18-A93D-4818AE843540}" dt="2020-09-30T18:35:17.920" v="2699" actId="3680"/>
          <ac:spMkLst>
            <pc:docMk/>
            <pc:sldMk cId="3446185811" sldId="486"/>
            <ac:spMk id="3" creationId="{7558E9E8-AD50-45E3-9BE6-B9B7EF7327D1}"/>
          </ac:spMkLst>
        </pc:spChg>
        <pc:spChg chg="add del mod">
          <ac:chgData name="Steve Shellhammer" userId="0e71f22d-ee3e-49c0-82ff-dbc290af8082" providerId="ADAL" clId="{ED74AE49-413F-4C18-A93D-4818AE843540}" dt="2020-10-09T16:19:52.407" v="4153" actId="478"/>
          <ac:spMkLst>
            <pc:docMk/>
            <pc:sldMk cId="3446185811" sldId="486"/>
            <ac:spMk id="8" creationId="{9F1BD6C8-0E06-4E5A-AFC4-810451E52E34}"/>
          </ac:spMkLst>
        </pc:spChg>
        <pc:graphicFrameChg chg="add mod ord modGraphic">
          <ac:chgData name="Steve Shellhammer" userId="0e71f22d-ee3e-49c0-82ff-dbc290af8082" providerId="ADAL" clId="{ED74AE49-413F-4C18-A93D-4818AE843540}" dt="2020-10-09T16:21:03.387" v="4219" actId="1036"/>
          <ac:graphicFrameMkLst>
            <pc:docMk/>
            <pc:sldMk cId="3446185811" sldId="486"/>
            <ac:graphicFrameMk id="7" creationId="{D5E95D89-708C-4B49-A55F-CCEAB243C4B8}"/>
          </ac:graphicFrameMkLst>
        </pc:graphicFrameChg>
      </pc:sldChg>
      <pc:sldChg chg="del">
        <pc:chgData name="Steve Shellhammer" userId="0e71f22d-ee3e-49c0-82ff-dbc290af8082" providerId="ADAL" clId="{ED74AE49-413F-4C18-A93D-4818AE843540}" dt="2020-09-17T23:53:27.790" v="24" actId="47"/>
        <pc:sldMkLst>
          <pc:docMk/>
          <pc:sldMk cId="675243109" sldId="487"/>
        </pc:sldMkLst>
      </pc:sldChg>
      <pc:sldChg chg="modSp new del mod">
        <pc:chgData name="Steve Shellhammer" userId="0e71f22d-ee3e-49c0-82ff-dbc290af8082" providerId="ADAL" clId="{ED74AE49-413F-4C18-A93D-4818AE843540}" dt="2020-09-30T18:41:03.140" v="3027" actId="47"/>
        <pc:sldMkLst>
          <pc:docMk/>
          <pc:sldMk cId="2266658147" sldId="487"/>
        </pc:sldMkLst>
        <pc:spChg chg="mod">
          <ac:chgData name="Steve Shellhammer" userId="0e71f22d-ee3e-49c0-82ff-dbc290af8082" providerId="ADAL" clId="{ED74AE49-413F-4C18-A93D-4818AE843540}" dt="2020-09-30T18:40:31.874" v="3017" actId="14100"/>
          <ac:spMkLst>
            <pc:docMk/>
            <pc:sldMk cId="2266658147" sldId="487"/>
            <ac:spMk id="3" creationId="{32C90941-07D4-4D1D-828B-8B327D358D84}"/>
          </ac:spMkLst>
        </pc:spChg>
      </pc:sldChg>
      <pc:sldChg chg="addSp delSp modSp new mod">
        <pc:chgData name="Steve Shellhammer" userId="0e71f22d-ee3e-49c0-82ff-dbc290af8082" providerId="ADAL" clId="{ED74AE49-413F-4C18-A93D-4818AE843540}" dt="2020-10-09T00:25:22.317" v="3896" actId="1076"/>
        <pc:sldMkLst>
          <pc:docMk/>
          <pc:sldMk cId="3764238631" sldId="487"/>
        </pc:sldMkLst>
        <pc:spChg chg="mod">
          <ac:chgData name="Steve Shellhammer" userId="0e71f22d-ee3e-49c0-82ff-dbc290af8082" providerId="ADAL" clId="{ED74AE49-413F-4C18-A93D-4818AE843540}" dt="2020-10-08T22:52:28.838" v="3151" actId="404"/>
          <ac:spMkLst>
            <pc:docMk/>
            <pc:sldMk cId="3764238631" sldId="487"/>
            <ac:spMk id="2" creationId="{4989B90D-9847-4F49-B216-7670369E72C2}"/>
          </ac:spMkLst>
        </pc:spChg>
        <pc:spChg chg="mod">
          <ac:chgData name="Steve Shellhammer" userId="0e71f22d-ee3e-49c0-82ff-dbc290af8082" providerId="ADAL" clId="{ED74AE49-413F-4C18-A93D-4818AE843540}" dt="2020-10-09T00:11:38.987" v="3348" actId="14100"/>
          <ac:spMkLst>
            <pc:docMk/>
            <pc:sldMk cId="3764238631" sldId="487"/>
            <ac:spMk id="3" creationId="{7C8819EC-BB46-4FEC-AD6E-6EB4003F71BF}"/>
          </ac:spMkLst>
        </pc:spChg>
        <pc:picChg chg="add del mod">
          <ac:chgData name="Steve Shellhammer" userId="0e71f22d-ee3e-49c0-82ff-dbc290af8082" providerId="ADAL" clId="{ED74AE49-413F-4C18-A93D-4818AE843540}" dt="2020-10-08T22:53:18.673" v="3160" actId="478"/>
          <ac:picMkLst>
            <pc:docMk/>
            <pc:sldMk cId="3764238631" sldId="487"/>
            <ac:picMk id="7" creationId="{584CF5F4-2A4B-4CFA-B6A4-895034FF3F6D}"/>
          </ac:picMkLst>
        </pc:picChg>
        <pc:picChg chg="del mod">
          <ac:chgData name="Steve Shellhammer" userId="0e71f22d-ee3e-49c0-82ff-dbc290af8082" providerId="ADAL" clId="{ED74AE49-413F-4C18-A93D-4818AE843540}" dt="2020-10-09T00:25:05.874" v="3894" actId="478"/>
          <ac:picMkLst>
            <pc:docMk/>
            <pc:sldMk cId="3764238631" sldId="487"/>
            <ac:picMk id="8" creationId="{B7BCBE0F-4FC1-4040-ADB6-BBC270020991}"/>
          </ac:picMkLst>
        </pc:picChg>
        <pc:picChg chg="mod">
          <ac:chgData name="Steve Shellhammer" userId="0e71f22d-ee3e-49c0-82ff-dbc290af8082" providerId="ADAL" clId="{ED74AE49-413F-4C18-A93D-4818AE843540}" dt="2020-10-09T00:25:22.317" v="3896" actId="1076"/>
          <ac:picMkLst>
            <pc:docMk/>
            <pc:sldMk cId="3764238631" sldId="487"/>
            <ac:picMk id="9" creationId="{DF08FEEE-65C9-432F-A6B3-15737EA8B4EF}"/>
          </ac:picMkLst>
        </pc:picChg>
      </pc:sldChg>
      <pc:sldChg chg="del">
        <pc:chgData name="Steve Shellhammer" userId="0e71f22d-ee3e-49c0-82ff-dbc290af8082" providerId="ADAL" clId="{ED74AE49-413F-4C18-A93D-4818AE843540}" dt="2020-09-17T23:53:27.790" v="24" actId="47"/>
        <pc:sldMkLst>
          <pc:docMk/>
          <pc:sldMk cId="3208908905" sldId="488"/>
        </pc:sldMkLst>
      </pc:sldChg>
      <pc:sldChg chg="delSp modSp new mod">
        <pc:chgData name="Steve Shellhammer" userId="0e71f22d-ee3e-49c0-82ff-dbc290af8082" providerId="ADAL" clId="{ED74AE49-413F-4C18-A93D-4818AE843540}" dt="2020-10-09T16:02:20.586" v="3911" actId="1076"/>
        <pc:sldMkLst>
          <pc:docMk/>
          <pc:sldMk cId="3454468360" sldId="488"/>
        </pc:sldMkLst>
        <pc:spChg chg="mod">
          <ac:chgData name="Steve Shellhammer" userId="0e71f22d-ee3e-49c0-82ff-dbc290af8082" providerId="ADAL" clId="{ED74AE49-413F-4C18-A93D-4818AE843540}" dt="2020-10-08T22:52:36.417" v="3152" actId="20577"/>
          <ac:spMkLst>
            <pc:docMk/>
            <pc:sldMk cId="3454468360" sldId="488"/>
            <ac:spMk id="2" creationId="{082B2151-97BA-40A1-88C5-95797F4006E8}"/>
          </ac:spMkLst>
        </pc:spChg>
        <pc:spChg chg="mod">
          <ac:chgData name="Steve Shellhammer" userId="0e71f22d-ee3e-49c0-82ff-dbc290af8082" providerId="ADAL" clId="{ED74AE49-413F-4C18-A93D-4818AE843540}" dt="2020-10-09T16:01:49.660" v="3909" actId="20577"/>
          <ac:spMkLst>
            <pc:docMk/>
            <pc:sldMk cId="3454468360" sldId="488"/>
            <ac:spMk id="3" creationId="{D62DF583-1910-432F-91CE-56D6424FE663}"/>
          </ac:spMkLst>
        </pc:spChg>
        <pc:picChg chg="del mod">
          <ac:chgData name="Steve Shellhammer" userId="0e71f22d-ee3e-49c0-82ff-dbc290af8082" providerId="ADAL" clId="{ED74AE49-413F-4C18-A93D-4818AE843540}" dt="2020-10-08T22:55:48.383" v="3206" actId="478"/>
          <ac:picMkLst>
            <pc:docMk/>
            <pc:sldMk cId="3454468360" sldId="488"/>
            <ac:picMk id="7" creationId="{8616A9DF-1EFC-463C-B3D9-307099543E53}"/>
          </ac:picMkLst>
        </pc:picChg>
        <pc:picChg chg="mod">
          <ac:chgData name="Steve Shellhammer" userId="0e71f22d-ee3e-49c0-82ff-dbc290af8082" providerId="ADAL" clId="{ED74AE49-413F-4C18-A93D-4818AE843540}" dt="2020-10-09T16:02:20.586" v="3911" actId="1076"/>
          <ac:picMkLst>
            <pc:docMk/>
            <pc:sldMk cId="3454468360" sldId="488"/>
            <ac:picMk id="8" creationId="{4C56CAFB-362F-480E-9412-55266999522F}"/>
          </ac:picMkLst>
        </pc:picChg>
      </pc:sldChg>
      <pc:sldChg chg="del">
        <pc:chgData name="Steve Shellhammer" userId="0e71f22d-ee3e-49c0-82ff-dbc290af8082" providerId="ADAL" clId="{ED74AE49-413F-4C18-A93D-4818AE843540}" dt="2020-09-17T23:53:27.790" v="24" actId="47"/>
        <pc:sldMkLst>
          <pc:docMk/>
          <pc:sldMk cId="847141214" sldId="489"/>
        </pc:sldMkLst>
      </pc:sldChg>
      <pc:sldChg chg="addSp delSp modSp add mod">
        <pc:chgData name="Steve Shellhammer" userId="0e71f22d-ee3e-49c0-82ff-dbc290af8082" providerId="ADAL" clId="{ED74AE49-413F-4C18-A93D-4818AE843540}" dt="2020-10-09T16:06:16.784" v="3924" actId="20577"/>
        <pc:sldMkLst>
          <pc:docMk/>
          <pc:sldMk cId="4254195244" sldId="489"/>
        </pc:sldMkLst>
        <pc:spChg chg="mod">
          <ac:chgData name="Steve Shellhammer" userId="0e71f22d-ee3e-49c0-82ff-dbc290af8082" providerId="ADAL" clId="{ED74AE49-413F-4C18-A93D-4818AE843540}" dt="2020-10-09T16:06:16.784" v="3924" actId="20577"/>
          <ac:spMkLst>
            <pc:docMk/>
            <pc:sldMk cId="4254195244" sldId="489"/>
            <ac:spMk id="2" creationId="{082B2151-97BA-40A1-88C5-95797F4006E8}"/>
          </ac:spMkLst>
        </pc:spChg>
        <pc:spChg chg="del">
          <ac:chgData name="Steve Shellhammer" userId="0e71f22d-ee3e-49c0-82ff-dbc290af8082" providerId="ADAL" clId="{ED74AE49-413F-4C18-A93D-4818AE843540}" dt="2020-10-09T00:13:40.276" v="3447" actId="478"/>
          <ac:spMkLst>
            <pc:docMk/>
            <pc:sldMk cId="4254195244" sldId="489"/>
            <ac:spMk id="3" creationId="{D62DF583-1910-432F-91CE-56D6424FE663}"/>
          </ac:spMkLst>
        </pc:spChg>
        <pc:spChg chg="add del mod">
          <ac:chgData name="Steve Shellhammer" userId="0e71f22d-ee3e-49c0-82ff-dbc290af8082" providerId="ADAL" clId="{ED74AE49-413F-4C18-A93D-4818AE843540}" dt="2020-10-09T00:13:43.710" v="3449" actId="478"/>
          <ac:spMkLst>
            <pc:docMk/>
            <pc:sldMk cId="4254195244" sldId="489"/>
            <ac:spMk id="10" creationId="{39A314C2-17D6-4ECC-A336-35FA4D2E1A18}"/>
          </ac:spMkLst>
        </pc:spChg>
        <pc:spChg chg="add mod">
          <ac:chgData name="Steve Shellhammer" userId="0e71f22d-ee3e-49c0-82ff-dbc290af8082" providerId="ADAL" clId="{ED74AE49-413F-4C18-A93D-4818AE843540}" dt="2020-10-09T16:02:35.070" v="3915" actId="20577"/>
          <ac:spMkLst>
            <pc:docMk/>
            <pc:sldMk cId="4254195244" sldId="489"/>
            <ac:spMk id="11" creationId="{4799191B-262C-4DD6-9314-79A029782901}"/>
          </ac:spMkLst>
        </pc:spChg>
        <pc:picChg chg="mod">
          <ac:chgData name="Steve Shellhammer" userId="0e71f22d-ee3e-49c0-82ff-dbc290af8082" providerId="ADAL" clId="{ED74AE49-413F-4C18-A93D-4818AE843540}" dt="2020-10-08T23:54:13.519" v="3219" actId="1076"/>
          <ac:picMkLst>
            <pc:docMk/>
            <pc:sldMk cId="4254195244" sldId="489"/>
            <ac:picMk id="7" creationId="{3169A4A2-58EA-4D6A-8965-ED11C40BF6C8}"/>
          </ac:picMkLst>
        </pc:picChg>
        <pc:picChg chg="del">
          <ac:chgData name="Steve Shellhammer" userId="0e71f22d-ee3e-49c0-82ff-dbc290af8082" providerId="ADAL" clId="{ED74AE49-413F-4C18-A93D-4818AE843540}" dt="2020-10-08T23:53:53.634" v="3217" actId="478"/>
          <ac:picMkLst>
            <pc:docMk/>
            <pc:sldMk cId="4254195244" sldId="489"/>
            <ac:picMk id="8" creationId="{4C56CAFB-362F-480E-9412-55266999522F}"/>
          </ac:picMkLst>
        </pc:picChg>
      </pc:sldChg>
      <pc:sldChg chg="del">
        <pc:chgData name="Steve Shellhammer" userId="0e71f22d-ee3e-49c0-82ff-dbc290af8082" providerId="ADAL" clId="{ED74AE49-413F-4C18-A93D-4818AE843540}" dt="2020-09-17T23:53:38.667" v="28" actId="47"/>
        <pc:sldMkLst>
          <pc:docMk/>
          <pc:sldMk cId="506027600" sldId="490"/>
        </pc:sldMkLst>
      </pc:sldChg>
      <pc:sldChg chg="delSp modSp add mod ord">
        <pc:chgData name="Steve Shellhammer" userId="0e71f22d-ee3e-49c0-82ff-dbc290af8082" providerId="ADAL" clId="{ED74AE49-413F-4C18-A93D-4818AE843540}" dt="2020-10-09T00:25:44.688" v="3900" actId="20577"/>
        <pc:sldMkLst>
          <pc:docMk/>
          <pc:sldMk cId="3514583303" sldId="490"/>
        </pc:sldMkLst>
        <pc:spChg chg="mod">
          <ac:chgData name="Steve Shellhammer" userId="0e71f22d-ee3e-49c0-82ff-dbc290af8082" providerId="ADAL" clId="{ED74AE49-413F-4C18-A93D-4818AE843540}" dt="2020-10-09T00:23:45.252" v="3822" actId="20577"/>
          <ac:spMkLst>
            <pc:docMk/>
            <pc:sldMk cId="3514583303" sldId="490"/>
            <ac:spMk id="2" creationId="{082B2151-97BA-40A1-88C5-95797F4006E8}"/>
          </ac:spMkLst>
        </pc:spChg>
        <pc:spChg chg="mod">
          <ac:chgData name="Steve Shellhammer" userId="0e71f22d-ee3e-49c0-82ff-dbc290af8082" providerId="ADAL" clId="{ED74AE49-413F-4C18-A93D-4818AE843540}" dt="2020-10-09T00:25:44.688" v="3900" actId="20577"/>
          <ac:spMkLst>
            <pc:docMk/>
            <pc:sldMk cId="3514583303" sldId="490"/>
            <ac:spMk id="3" creationId="{D62DF583-1910-432F-91CE-56D6424FE663}"/>
          </ac:spMkLst>
        </pc:spChg>
        <pc:picChg chg="del">
          <ac:chgData name="Steve Shellhammer" userId="0e71f22d-ee3e-49c0-82ff-dbc290af8082" providerId="ADAL" clId="{ED74AE49-413F-4C18-A93D-4818AE843540}" dt="2020-10-08T23:54:31.434" v="3221" actId="478"/>
          <ac:picMkLst>
            <pc:docMk/>
            <pc:sldMk cId="3514583303" sldId="490"/>
            <ac:picMk id="7" creationId="{3169A4A2-58EA-4D6A-8965-ED11C40BF6C8}"/>
          </ac:picMkLst>
        </pc:picChg>
        <pc:picChg chg="del mod">
          <ac:chgData name="Steve Shellhammer" userId="0e71f22d-ee3e-49c0-82ff-dbc290af8082" providerId="ADAL" clId="{ED74AE49-413F-4C18-A93D-4818AE843540}" dt="2020-10-09T00:23:20.324" v="3818" actId="478"/>
          <ac:picMkLst>
            <pc:docMk/>
            <pc:sldMk cId="3514583303" sldId="490"/>
            <ac:picMk id="8" creationId="{E984A64F-FFC0-462B-BA25-DE120571926B}"/>
          </ac:picMkLst>
        </pc:picChg>
        <pc:picChg chg="mod">
          <ac:chgData name="Steve Shellhammer" userId="0e71f22d-ee3e-49c0-82ff-dbc290af8082" providerId="ADAL" clId="{ED74AE49-413F-4C18-A93D-4818AE843540}" dt="2020-10-09T00:23:43.329" v="3821" actId="1076"/>
          <ac:picMkLst>
            <pc:docMk/>
            <pc:sldMk cId="3514583303" sldId="490"/>
            <ac:picMk id="9" creationId="{2311F3E7-32E3-4E6D-82CD-94DDE8241504}"/>
          </ac:picMkLst>
        </pc:picChg>
      </pc:sldChg>
      <pc:sldChg chg="del">
        <pc:chgData name="Steve Shellhammer" userId="0e71f22d-ee3e-49c0-82ff-dbc290af8082" providerId="ADAL" clId="{ED74AE49-413F-4C18-A93D-4818AE843540}" dt="2020-09-17T23:53:38.667" v="28" actId="47"/>
        <pc:sldMkLst>
          <pc:docMk/>
          <pc:sldMk cId="313986917" sldId="491"/>
        </pc:sldMkLst>
      </pc:sldChg>
      <pc:sldChg chg="delSp modSp add mod">
        <pc:chgData name="Steve Shellhammer" userId="0e71f22d-ee3e-49c0-82ff-dbc290af8082" providerId="ADAL" clId="{ED74AE49-413F-4C18-A93D-4818AE843540}" dt="2020-10-09T00:27:15.526" v="3905" actId="1076"/>
        <pc:sldMkLst>
          <pc:docMk/>
          <pc:sldMk cId="2033409932" sldId="491"/>
        </pc:sldMkLst>
        <pc:spChg chg="mod">
          <ac:chgData name="Steve Shellhammer" userId="0e71f22d-ee3e-49c0-82ff-dbc290af8082" providerId="ADAL" clId="{ED74AE49-413F-4C18-A93D-4818AE843540}" dt="2020-10-08T23:57:08.411" v="3247" actId="20577"/>
          <ac:spMkLst>
            <pc:docMk/>
            <pc:sldMk cId="2033409932" sldId="491"/>
            <ac:spMk id="2" creationId="{082B2151-97BA-40A1-88C5-95797F4006E8}"/>
          </ac:spMkLst>
        </pc:spChg>
        <pc:spChg chg="mod">
          <ac:chgData name="Steve Shellhammer" userId="0e71f22d-ee3e-49c0-82ff-dbc290af8082" providerId="ADAL" clId="{ED74AE49-413F-4C18-A93D-4818AE843540}" dt="2020-10-09T00:14:23.849" v="3498" actId="20577"/>
          <ac:spMkLst>
            <pc:docMk/>
            <pc:sldMk cId="2033409932" sldId="491"/>
            <ac:spMk id="3" creationId="{D62DF583-1910-432F-91CE-56D6424FE663}"/>
          </ac:spMkLst>
        </pc:spChg>
        <pc:picChg chg="del">
          <ac:chgData name="Steve Shellhammer" userId="0e71f22d-ee3e-49c0-82ff-dbc290af8082" providerId="ADAL" clId="{ED74AE49-413F-4C18-A93D-4818AE843540}" dt="2020-10-08T23:56:10.579" v="3237" actId="478"/>
          <ac:picMkLst>
            <pc:docMk/>
            <pc:sldMk cId="2033409932" sldId="491"/>
            <ac:picMk id="7" creationId="{3169A4A2-58EA-4D6A-8965-ED11C40BF6C8}"/>
          </ac:picMkLst>
        </pc:picChg>
        <pc:picChg chg="del mod">
          <ac:chgData name="Steve Shellhammer" userId="0e71f22d-ee3e-49c0-82ff-dbc290af8082" providerId="ADAL" clId="{ED74AE49-413F-4C18-A93D-4818AE843540}" dt="2020-10-09T00:26:49.839" v="3901" actId="478"/>
          <ac:picMkLst>
            <pc:docMk/>
            <pc:sldMk cId="2033409932" sldId="491"/>
            <ac:picMk id="8" creationId="{F67C116F-6C44-462C-8CC2-111DB469B63A}"/>
          </ac:picMkLst>
        </pc:picChg>
        <pc:picChg chg="mod">
          <ac:chgData name="Steve Shellhammer" userId="0e71f22d-ee3e-49c0-82ff-dbc290af8082" providerId="ADAL" clId="{ED74AE49-413F-4C18-A93D-4818AE843540}" dt="2020-10-09T00:27:15.526" v="3905" actId="1076"/>
          <ac:picMkLst>
            <pc:docMk/>
            <pc:sldMk cId="2033409932" sldId="491"/>
            <ac:picMk id="9" creationId="{B4AF6DB8-1984-4DDC-974C-A45EEA2BF177}"/>
          </ac:picMkLst>
        </pc:picChg>
      </pc:sldChg>
      <pc:sldChg chg="del">
        <pc:chgData name="Steve Shellhammer" userId="0e71f22d-ee3e-49c0-82ff-dbc290af8082" providerId="ADAL" clId="{ED74AE49-413F-4C18-A93D-4818AE843540}" dt="2020-09-17T23:53:27.790" v="24" actId="47"/>
        <pc:sldMkLst>
          <pc:docMk/>
          <pc:sldMk cId="2263938305" sldId="492"/>
        </pc:sldMkLst>
      </pc:sldChg>
      <pc:sldChg chg="delSp modSp add mod">
        <pc:chgData name="Steve Shellhammer" userId="0e71f22d-ee3e-49c0-82ff-dbc290af8082" providerId="ADAL" clId="{ED74AE49-413F-4C18-A93D-4818AE843540}" dt="2020-10-09T16:08:21.189" v="3928" actId="1076"/>
        <pc:sldMkLst>
          <pc:docMk/>
          <pc:sldMk cId="3912687455" sldId="492"/>
        </pc:sldMkLst>
        <pc:spChg chg="mod">
          <ac:chgData name="Steve Shellhammer" userId="0e71f22d-ee3e-49c0-82ff-dbc290af8082" providerId="ADAL" clId="{ED74AE49-413F-4C18-A93D-4818AE843540}" dt="2020-10-08T23:59:21.337" v="3268" actId="403"/>
          <ac:spMkLst>
            <pc:docMk/>
            <pc:sldMk cId="3912687455" sldId="492"/>
            <ac:spMk id="2" creationId="{082B2151-97BA-40A1-88C5-95797F4006E8}"/>
          </ac:spMkLst>
        </pc:spChg>
        <pc:spChg chg="mod">
          <ac:chgData name="Steve Shellhammer" userId="0e71f22d-ee3e-49c0-82ff-dbc290af8082" providerId="ADAL" clId="{ED74AE49-413F-4C18-A93D-4818AE843540}" dt="2020-10-09T00:21:30.187" v="3817" actId="20577"/>
          <ac:spMkLst>
            <pc:docMk/>
            <pc:sldMk cId="3912687455" sldId="492"/>
            <ac:spMk id="3" creationId="{D62DF583-1910-432F-91CE-56D6424FE663}"/>
          </ac:spMkLst>
        </pc:spChg>
        <pc:picChg chg="del mod">
          <ac:chgData name="Steve Shellhammer" userId="0e71f22d-ee3e-49c0-82ff-dbc290af8082" providerId="ADAL" clId="{ED74AE49-413F-4C18-A93D-4818AE843540}" dt="2020-10-09T00:07:20.696" v="3296" actId="478"/>
          <ac:picMkLst>
            <pc:docMk/>
            <pc:sldMk cId="3912687455" sldId="492"/>
            <ac:picMk id="7" creationId="{0EE734E3-661B-49EC-9ADC-E1687AEA460F}"/>
          </ac:picMkLst>
        </pc:picChg>
        <pc:picChg chg="mod">
          <ac:chgData name="Steve Shellhammer" userId="0e71f22d-ee3e-49c0-82ff-dbc290af8082" providerId="ADAL" clId="{ED74AE49-413F-4C18-A93D-4818AE843540}" dt="2020-10-09T16:08:21.189" v="3928" actId="1076"/>
          <ac:picMkLst>
            <pc:docMk/>
            <pc:sldMk cId="3912687455" sldId="492"/>
            <ac:picMk id="7" creationId="{BBE3F555-F70E-4875-90C5-D54D2476A680}"/>
          </ac:picMkLst>
        </pc:picChg>
        <pc:picChg chg="del">
          <ac:chgData name="Steve Shellhammer" userId="0e71f22d-ee3e-49c0-82ff-dbc290af8082" providerId="ADAL" clId="{ED74AE49-413F-4C18-A93D-4818AE843540}" dt="2020-10-08T23:57:44.876" v="3253" actId="478"/>
          <ac:picMkLst>
            <pc:docMk/>
            <pc:sldMk cId="3912687455" sldId="492"/>
            <ac:picMk id="8" creationId="{F67C116F-6C44-462C-8CC2-111DB469B63A}"/>
          </ac:picMkLst>
        </pc:picChg>
        <pc:picChg chg="del">
          <ac:chgData name="Steve Shellhammer" userId="0e71f22d-ee3e-49c0-82ff-dbc290af8082" providerId="ADAL" clId="{ED74AE49-413F-4C18-A93D-4818AE843540}" dt="2020-10-09T00:07:35.095" v="3297"/>
          <ac:picMkLst>
            <pc:docMk/>
            <pc:sldMk cId="3912687455" sldId="492"/>
            <ac:picMk id="9" creationId="{563CACBE-457E-4933-ACD9-8BDA9BE49E5B}"/>
          </ac:picMkLst>
        </pc:picChg>
        <pc:picChg chg="del">
          <ac:chgData name="Steve Shellhammer" userId="0e71f22d-ee3e-49c0-82ff-dbc290af8082" providerId="ADAL" clId="{ED74AE49-413F-4C18-A93D-4818AE843540}" dt="2020-10-09T00:07:46.840" v="3298" actId="478"/>
          <ac:picMkLst>
            <pc:docMk/>
            <pc:sldMk cId="3912687455" sldId="492"/>
            <ac:picMk id="10" creationId="{696A280A-24AA-4397-BCD6-2F73FA963A78}"/>
          </ac:picMkLst>
        </pc:picChg>
        <pc:picChg chg="del mod">
          <ac:chgData name="Steve Shellhammer" userId="0e71f22d-ee3e-49c0-82ff-dbc290af8082" providerId="ADAL" clId="{ED74AE49-413F-4C18-A93D-4818AE843540}" dt="2020-10-09T16:07:59.851" v="3925" actId="478"/>
          <ac:picMkLst>
            <pc:docMk/>
            <pc:sldMk cId="3912687455" sldId="492"/>
            <ac:picMk id="11" creationId="{39596136-F159-41E5-BEF2-75436C8F9EF4}"/>
          </ac:picMkLst>
        </pc:picChg>
      </pc:sldChg>
      <pc:sldChg chg="delSp modSp add mod">
        <pc:chgData name="Steve Shellhammer" userId="0e71f22d-ee3e-49c0-82ff-dbc290af8082" providerId="ADAL" clId="{ED74AE49-413F-4C18-A93D-4818AE843540}" dt="2020-10-09T16:03:35.018" v="3917" actId="1076"/>
        <pc:sldMkLst>
          <pc:docMk/>
          <pc:sldMk cId="3267503242" sldId="493"/>
        </pc:sldMkLst>
        <pc:spChg chg="mod">
          <ac:chgData name="Steve Shellhammer" userId="0e71f22d-ee3e-49c0-82ff-dbc290af8082" providerId="ADAL" clId="{ED74AE49-413F-4C18-A93D-4818AE843540}" dt="2020-10-09T00:01:11.590" v="3293" actId="404"/>
          <ac:spMkLst>
            <pc:docMk/>
            <pc:sldMk cId="3267503242" sldId="493"/>
            <ac:spMk id="2" creationId="{082B2151-97BA-40A1-88C5-95797F4006E8}"/>
          </ac:spMkLst>
        </pc:spChg>
        <pc:spChg chg="mod">
          <ac:chgData name="Steve Shellhammer" userId="0e71f22d-ee3e-49c0-82ff-dbc290af8082" providerId="ADAL" clId="{ED74AE49-413F-4C18-A93D-4818AE843540}" dt="2020-10-09T00:20:00.936" v="3756" actId="14100"/>
          <ac:spMkLst>
            <pc:docMk/>
            <pc:sldMk cId="3267503242" sldId="493"/>
            <ac:spMk id="3" creationId="{D62DF583-1910-432F-91CE-56D6424FE663}"/>
          </ac:spMkLst>
        </pc:spChg>
        <pc:picChg chg="del">
          <ac:chgData name="Steve Shellhammer" userId="0e71f22d-ee3e-49c0-82ff-dbc290af8082" providerId="ADAL" clId="{ED74AE49-413F-4C18-A93D-4818AE843540}" dt="2020-10-09T00:00:33.472" v="3282" actId="478"/>
          <ac:picMkLst>
            <pc:docMk/>
            <pc:sldMk cId="3267503242" sldId="493"/>
            <ac:picMk id="7" creationId="{0EE734E3-661B-49EC-9ADC-E1687AEA460F}"/>
          </ac:picMkLst>
        </pc:picChg>
        <pc:picChg chg="mod">
          <ac:chgData name="Steve Shellhammer" userId="0e71f22d-ee3e-49c0-82ff-dbc290af8082" providerId="ADAL" clId="{ED74AE49-413F-4C18-A93D-4818AE843540}" dt="2020-10-09T16:03:35.018" v="3917" actId="1076"/>
          <ac:picMkLst>
            <pc:docMk/>
            <pc:sldMk cId="3267503242" sldId="493"/>
            <ac:picMk id="8" creationId="{3B8BE99E-708B-4AA3-8300-816DF1C8E357}"/>
          </ac:picMkLst>
        </pc:picChg>
      </pc:sldChg>
      <pc:sldChg chg="del">
        <pc:chgData name="Steve Shellhammer" userId="0e71f22d-ee3e-49c0-82ff-dbc290af8082" providerId="ADAL" clId="{ED74AE49-413F-4C18-A93D-4818AE843540}" dt="2020-09-17T23:53:27.790" v="24" actId="47"/>
        <pc:sldMkLst>
          <pc:docMk/>
          <pc:sldMk cId="3297841625" sldId="493"/>
        </pc:sldMkLst>
      </pc:sldChg>
      <pc:sldChg chg="del">
        <pc:chgData name="Steve Shellhammer" userId="0e71f22d-ee3e-49c0-82ff-dbc290af8082" providerId="ADAL" clId="{ED74AE49-413F-4C18-A93D-4818AE843540}" dt="2020-09-17T23:53:27.790" v="24" actId="47"/>
        <pc:sldMkLst>
          <pc:docMk/>
          <pc:sldMk cId="346948756" sldId="494"/>
        </pc:sldMkLst>
      </pc:sldChg>
      <pc:sldChg chg="delSp modSp add mod">
        <pc:chgData name="Steve Shellhammer" userId="0e71f22d-ee3e-49c0-82ff-dbc290af8082" providerId="ADAL" clId="{ED74AE49-413F-4C18-A93D-4818AE843540}" dt="2020-10-09T16:18:07.740" v="4070" actId="1076"/>
        <pc:sldMkLst>
          <pc:docMk/>
          <pc:sldMk cId="1545545651" sldId="494"/>
        </pc:sldMkLst>
        <pc:spChg chg="mod">
          <ac:chgData name="Steve Shellhammer" userId="0e71f22d-ee3e-49c0-82ff-dbc290af8082" providerId="ADAL" clId="{ED74AE49-413F-4C18-A93D-4818AE843540}" dt="2020-10-09T00:09:50.054" v="3306" actId="20577"/>
          <ac:spMkLst>
            <pc:docMk/>
            <pc:sldMk cId="1545545651" sldId="494"/>
            <ac:spMk id="2" creationId="{082B2151-97BA-40A1-88C5-95797F4006E8}"/>
          </ac:spMkLst>
        </pc:spChg>
        <pc:spChg chg="mod">
          <ac:chgData name="Steve Shellhammer" userId="0e71f22d-ee3e-49c0-82ff-dbc290af8082" providerId="ADAL" clId="{ED74AE49-413F-4C18-A93D-4818AE843540}" dt="2020-10-09T00:21:13.123" v="3813" actId="1076"/>
          <ac:spMkLst>
            <pc:docMk/>
            <pc:sldMk cId="1545545651" sldId="494"/>
            <ac:spMk id="3" creationId="{D62DF583-1910-432F-91CE-56D6424FE663}"/>
          </ac:spMkLst>
        </pc:spChg>
        <pc:picChg chg="del mod">
          <ac:chgData name="Steve Shellhammer" userId="0e71f22d-ee3e-49c0-82ff-dbc290af8082" providerId="ADAL" clId="{ED74AE49-413F-4C18-A93D-4818AE843540}" dt="2020-10-09T16:17:52.152" v="4068" actId="478"/>
          <ac:picMkLst>
            <pc:docMk/>
            <pc:sldMk cId="1545545651" sldId="494"/>
            <ac:picMk id="7" creationId="{90F65E59-780A-4B0F-9780-4049BBC7452E}"/>
          </ac:picMkLst>
        </pc:picChg>
        <pc:picChg chg="mod">
          <ac:chgData name="Steve Shellhammer" userId="0e71f22d-ee3e-49c0-82ff-dbc290af8082" providerId="ADAL" clId="{ED74AE49-413F-4C18-A93D-4818AE843540}" dt="2020-10-09T16:18:07.740" v="4070" actId="1076"/>
          <ac:picMkLst>
            <pc:docMk/>
            <pc:sldMk cId="1545545651" sldId="494"/>
            <ac:picMk id="8" creationId="{1C9876AC-BAB1-400A-8FBC-D61FE3494288}"/>
          </ac:picMkLst>
        </pc:picChg>
        <pc:picChg chg="del">
          <ac:chgData name="Steve Shellhammer" userId="0e71f22d-ee3e-49c0-82ff-dbc290af8082" providerId="ADAL" clId="{ED74AE49-413F-4C18-A93D-4818AE843540}" dt="2020-10-09T00:03:28.400" v="3295" actId="478"/>
          <ac:picMkLst>
            <pc:docMk/>
            <pc:sldMk cId="1545545651" sldId="494"/>
            <ac:picMk id="8" creationId="{3B8BE99E-708B-4AA3-8300-816DF1C8E357}"/>
          </ac:picMkLst>
        </pc:picChg>
      </pc:sldChg>
      <pc:sldChg chg="delSp modSp add mod">
        <pc:chgData name="Steve Shellhammer" userId="0e71f22d-ee3e-49c0-82ff-dbc290af8082" providerId="ADAL" clId="{ED74AE49-413F-4C18-A93D-4818AE843540}" dt="2020-10-09T16:15:12.626" v="4067" actId="14100"/>
        <pc:sldMkLst>
          <pc:docMk/>
          <pc:sldMk cId="1836799658" sldId="495"/>
        </pc:sldMkLst>
        <pc:spChg chg="mod">
          <ac:chgData name="Steve Shellhammer" userId="0e71f22d-ee3e-49c0-82ff-dbc290af8082" providerId="ADAL" clId="{ED74AE49-413F-4C18-A93D-4818AE843540}" dt="2020-10-09T00:10:18.390" v="3319" actId="20577"/>
          <ac:spMkLst>
            <pc:docMk/>
            <pc:sldMk cId="1836799658" sldId="495"/>
            <ac:spMk id="2" creationId="{082B2151-97BA-40A1-88C5-95797F4006E8}"/>
          </ac:spMkLst>
        </pc:spChg>
        <pc:spChg chg="mod">
          <ac:chgData name="Steve Shellhammer" userId="0e71f22d-ee3e-49c0-82ff-dbc290af8082" providerId="ADAL" clId="{ED74AE49-413F-4C18-A93D-4818AE843540}" dt="2020-10-09T16:15:12.626" v="4067" actId="14100"/>
          <ac:spMkLst>
            <pc:docMk/>
            <pc:sldMk cId="1836799658" sldId="495"/>
            <ac:spMk id="3" creationId="{D62DF583-1910-432F-91CE-56D6424FE663}"/>
          </ac:spMkLst>
        </pc:spChg>
        <pc:picChg chg="del">
          <ac:chgData name="Steve Shellhammer" userId="0e71f22d-ee3e-49c0-82ff-dbc290af8082" providerId="ADAL" clId="{ED74AE49-413F-4C18-A93D-4818AE843540}" dt="2020-10-09T00:10:20.420" v="3320" actId="478"/>
          <ac:picMkLst>
            <pc:docMk/>
            <pc:sldMk cId="1836799658" sldId="495"/>
            <ac:picMk id="7" creationId="{90F65E59-780A-4B0F-9780-4049BBC7452E}"/>
          </ac:picMkLst>
        </pc:picChg>
        <pc:picChg chg="mod">
          <ac:chgData name="Steve Shellhammer" userId="0e71f22d-ee3e-49c0-82ff-dbc290af8082" providerId="ADAL" clId="{ED74AE49-413F-4C18-A93D-4818AE843540}" dt="2020-10-09T16:15:08.461" v="4065" actId="1076"/>
          <ac:picMkLst>
            <pc:docMk/>
            <pc:sldMk cId="1836799658" sldId="495"/>
            <ac:picMk id="8" creationId="{DA0EA314-22C5-440C-A58D-20C242FB3614}"/>
          </ac:picMkLst>
        </pc:picChg>
      </pc:sldChg>
      <pc:sldChg chg="modSp new mod">
        <pc:chgData name="Steve Shellhammer" userId="0e71f22d-ee3e-49c0-82ff-dbc290af8082" providerId="ADAL" clId="{ED74AE49-413F-4C18-A93D-4818AE843540}" dt="2020-10-09T16:33:13.282" v="4768" actId="14100"/>
        <pc:sldMkLst>
          <pc:docMk/>
          <pc:sldMk cId="54922741" sldId="496"/>
        </pc:sldMkLst>
        <pc:spChg chg="mod">
          <ac:chgData name="Steve Shellhammer" userId="0e71f22d-ee3e-49c0-82ff-dbc290af8082" providerId="ADAL" clId="{ED74AE49-413F-4C18-A93D-4818AE843540}" dt="2020-10-09T16:23:12.603" v="4500" actId="14100"/>
          <ac:spMkLst>
            <pc:docMk/>
            <pc:sldMk cId="54922741" sldId="496"/>
            <ac:spMk id="2" creationId="{A5AB9E06-34EE-4AA5-926C-DBEE09E81295}"/>
          </ac:spMkLst>
        </pc:spChg>
        <pc:spChg chg="mod">
          <ac:chgData name="Steve Shellhammer" userId="0e71f22d-ee3e-49c0-82ff-dbc290af8082" providerId="ADAL" clId="{ED74AE49-413F-4C18-A93D-4818AE843540}" dt="2020-10-09T16:33:13.282" v="4768" actId="14100"/>
          <ac:spMkLst>
            <pc:docMk/>
            <pc:sldMk cId="54922741" sldId="496"/>
            <ac:spMk id="3" creationId="{4B1467B8-214A-4972-BF9A-EC2AA836C9E8}"/>
          </ac:spMkLst>
        </pc:spChg>
      </pc:sldChg>
      <pc:sldChg chg="addSp delSp modSp new mod">
        <pc:chgData name="Steve Shellhammer" userId="0e71f22d-ee3e-49c0-82ff-dbc290af8082" providerId="ADAL" clId="{ED74AE49-413F-4C18-A93D-4818AE843540}" dt="2020-10-09T16:33:36.480" v="4776" actId="1035"/>
        <pc:sldMkLst>
          <pc:docMk/>
          <pc:sldMk cId="1626241637" sldId="497"/>
        </pc:sldMkLst>
        <pc:spChg chg="del">
          <ac:chgData name="Steve Shellhammer" userId="0e71f22d-ee3e-49c0-82ff-dbc290af8082" providerId="ADAL" clId="{ED74AE49-413F-4C18-A93D-4818AE843540}" dt="2020-10-09T16:24:05.791" v="4504" actId="478"/>
          <ac:spMkLst>
            <pc:docMk/>
            <pc:sldMk cId="1626241637" sldId="497"/>
            <ac:spMk id="2" creationId="{0A4CE6B8-AEA2-4A8D-BB50-0E69EC2B033D}"/>
          </ac:spMkLst>
        </pc:spChg>
        <pc:spChg chg="del">
          <ac:chgData name="Steve Shellhammer" userId="0e71f22d-ee3e-49c0-82ff-dbc290af8082" providerId="ADAL" clId="{ED74AE49-413F-4C18-A93D-4818AE843540}" dt="2020-10-09T16:24:03.343" v="4503" actId="478"/>
          <ac:spMkLst>
            <pc:docMk/>
            <pc:sldMk cId="1626241637" sldId="497"/>
            <ac:spMk id="3" creationId="{025CD11E-B87A-4A48-89F0-86ABE877613E}"/>
          </ac:spMkLst>
        </pc:spChg>
        <pc:graphicFrameChg chg="add mod modGraphic">
          <ac:chgData name="Steve Shellhammer" userId="0e71f22d-ee3e-49c0-82ff-dbc290af8082" providerId="ADAL" clId="{ED74AE49-413F-4C18-A93D-4818AE843540}" dt="2020-10-09T16:33:36.480" v="4776" actId="1035"/>
          <ac:graphicFrameMkLst>
            <pc:docMk/>
            <pc:sldMk cId="1626241637" sldId="497"/>
            <ac:graphicFrameMk id="8" creationId="{EE7CD8B3-A49D-4B19-B2C3-75FA3AE19ECD}"/>
          </ac:graphicFrameMkLst>
        </pc:graphicFrameChg>
      </pc:sldChg>
    </pc:docChg>
  </pc:docChgLst>
  <pc:docChgLst>
    <pc:chgData name="Steve Shellhammer" userId="0e71f22d-ee3e-49c0-82ff-dbc290af8082" providerId="ADAL" clId="{ECF7442C-C1B6-4E17-AF97-B84E7C2B6385}"/>
    <pc:docChg chg="modMainMaster">
      <pc:chgData name="Steve Shellhammer" userId="0e71f22d-ee3e-49c0-82ff-dbc290af8082" providerId="ADAL" clId="{ECF7442C-C1B6-4E17-AF97-B84E7C2B6385}" dt="2022-03-17T22:39:38.257" v="1" actId="20577"/>
      <pc:docMkLst>
        <pc:docMk/>
      </pc:docMkLst>
      <pc:sldMasterChg chg="modSldLayout">
        <pc:chgData name="Steve Shellhammer" userId="0e71f22d-ee3e-49c0-82ff-dbc290af8082" providerId="ADAL" clId="{ECF7442C-C1B6-4E17-AF97-B84E7C2B6385}" dt="2022-03-17T22:39:38.257" v="1" actId="20577"/>
        <pc:sldMasterMkLst>
          <pc:docMk/>
          <pc:sldMasterMk cId="0" sldId="2147483648"/>
        </pc:sldMasterMkLst>
        <pc:sldLayoutChg chg="modSp mod">
          <pc:chgData name="Steve Shellhammer" userId="0e71f22d-ee3e-49c0-82ff-dbc290af8082" providerId="ADAL" clId="{ECF7442C-C1B6-4E17-AF97-B84E7C2B6385}" dt="2022-03-17T22:39:38.257" v="1" actId="20577"/>
          <pc:sldLayoutMkLst>
            <pc:docMk/>
            <pc:sldMasterMk cId="0" sldId="2147483648"/>
            <pc:sldLayoutMk cId="0" sldId="2147483650"/>
          </pc:sldLayoutMkLst>
          <pc:spChg chg="mod">
            <ac:chgData name="Steve Shellhammer" userId="0e71f22d-ee3e-49c0-82ff-dbc290af8082" providerId="ADAL" clId="{ECF7442C-C1B6-4E17-AF97-B84E7C2B6385}" dt="2022-03-17T22:39:38.257" v="1"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5E018BA3-601B-474E-B7AA-FE29BE4800F8}"/>
    <pc:docChg chg="undo custSel modSld modMainMaster">
      <pc:chgData name="Steve Shellhammer" userId="0e71f22d-ee3e-49c0-82ff-dbc290af8082" providerId="ADAL" clId="{5E018BA3-601B-474E-B7AA-FE29BE4800F8}" dt="2023-01-19T03:17:01.669" v="972" actId="20577"/>
      <pc:docMkLst>
        <pc:docMk/>
      </pc:docMkLst>
      <pc:sldChg chg="modSp mod">
        <pc:chgData name="Steve Shellhammer" userId="0e71f22d-ee3e-49c0-82ff-dbc290af8082" providerId="ADAL" clId="{5E018BA3-601B-474E-B7AA-FE29BE4800F8}" dt="2023-01-19T03:17:01.669" v="972" actId="20577"/>
        <pc:sldMkLst>
          <pc:docMk/>
          <pc:sldMk cId="0" sldId="256"/>
        </pc:sldMkLst>
        <pc:spChg chg="mod">
          <ac:chgData name="Steve Shellhammer" userId="0e71f22d-ee3e-49c0-82ff-dbc290af8082" providerId="ADAL" clId="{5E018BA3-601B-474E-B7AA-FE29BE4800F8}" dt="2023-01-19T03:17:01.669" v="972" actId="20577"/>
          <ac:spMkLst>
            <pc:docMk/>
            <pc:sldMk cId="0" sldId="256"/>
            <ac:spMk id="9" creationId="{0E31A46A-2C9E-3C6E-1BCA-1D63DB6F5F0E}"/>
          </ac:spMkLst>
        </pc:spChg>
      </pc:sldChg>
      <pc:sldChg chg="modSp mod">
        <pc:chgData name="Steve Shellhammer" userId="0e71f22d-ee3e-49c0-82ff-dbc290af8082" providerId="ADAL" clId="{5E018BA3-601B-474E-B7AA-FE29BE4800F8}" dt="2023-01-12T17:35:04.439" v="166" actId="20577"/>
        <pc:sldMkLst>
          <pc:docMk/>
          <pc:sldMk cId="4262401569" sldId="269"/>
        </pc:sldMkLst>
        <pc:spChg chg="mod">
          <ac:chgData name="Steve Shellhammer" userId="0e71f22d-ee3e-49c0-82ff-dbc290af8082" providerId="ADAL" clId="{5E018BA3-601B-474E-B7AA-FE29BE4800F8}" dt="2023-01-12T17:35:04.439" v="166" actId="20577"/>
          <ac:spMkLst>
            <pc:docMk/>
            <pc:sldMk cId="4262401569" sldId="269"/>
            <ac:spMk id="3" creationId="{BB8B3D34-7487-4EB2-ADBB-A1B8752902F5}"/>
          </ac:spMkLst>
        </pc:spChg>
      </pc:sldChg>
      <pc:sldChg chg="modSp mod">
        <pc:chgData name="Steve Shellhammer" userId="0e71f22d-ee3e-49c0-82ff-dbc290af8082" providerId="ADAL" clId="{5E018BA3-601B-474E-B7AA-FE29BE4800F8}" dt="2023-01-12T17:41:12.137" v="938" actId="1076"/>
        <pc:sldMkLst>
          <pc:docMk/>
          <pc:sldMk cId="2164932419" sldId="272"/>
        </pc:sldMkLst>
        <pc:spChg chg="mod">
          <ac:chgData name="Steve Shellhammer" userId="0e71f22d-ee3e-49c0-82ff-dbc290af8082" providerId="ADAL" clId="{5E018BA3-601B-474E-B7AA-FE29BE4800F8}" dt="2023-01-12T17:41:07.978" v="937" actId="14100"/>
          <ac:spMkLst>
            <pc:docMk/>
            <pc:sldMk cId="2164932419" sldId="272"/>
            <ac:spMk id="2" creationId="{EF3C49FF-A3F4-4788-AC2A-E5B7DD915277}"/>
          </ac:spMkLst>
        </pc:spChg>
        <pc:spChg chg="mod">
          <ac:chgData name="Steve Shellhammer" userId="0e71f22d-ee3e-49c0-82ff-dbc290af8082" providerId="ADAL" clId="{5E018BA3-601B-474E-B7AA-FE29BE4800F8}" dt="2023-01-12T17:41:12.137" v="938" actId="1076"/>
          <ac:spMkLst>
            <pc:docMk/>
            <pc:sldMk cId="2164932419" sldId="272"/>
            <ac:spMk id="3" creationId="{17258D10-E9CF-4E7D-9414-7365BF555894}"/>
          </ac:spMkLst>
        </pc:spChg>
      </pc:sldChg>
      <pc:sldMasterChg chg="modSldLayout">
        <pc:chgData name="Steve Shellhammer" userId="0e71f22d-ee3e-49c0-82ff-dbc290af8082" providerId="ADAL" clId="{5E018BA3-601B-474E-B7AA-FE29BE4800F8}" dt="2023-01-12T17:46:25.126" v="970" actId="20577"/>
        <pc:sldMasterMkLst>
          <pc:docMk/>
          <pc:sldMasterMk cId="0" sldId="2147483648"/>
        </pc:sldMasterMkLst>
        <pc:sldLayoutChg chg="modSp mod">
          <pc:chgData name="Steve Shellhammer" userId="0e71f22d-ee3e-49c0-82ff-dbc290af8082" providerId="ADAL" clId="{5E018BA3-601B-474E-B7AA-FE29BE4800F8}" dt="2023-01-12T17:46:25.126" v="970" actId="20577"/>
          <pc:sldLayoutMkLst>
            <pc:docMk/>
            <pc:sldMasterMk cId="0" sldId="2147483648"/>
            <pc:sldLayoutMk cId="0" sldId="2147483650"/>
          </pc:sldLayoutMkLst>
          <pc:spChg chg="mod">
            <ac:chgData name="Steve Shellhammer" userId="0e71f22d-ee3e-49c0-82ff-dbc290af8082" providerId="ADAL" clId="{5E018BA3-601B-474E-B7AA-FE29BE4800F8}" dt="2023-01-12T17:46:25.126" v="970"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CC9043EA-6F71-47CC-ABEE-15CAC70879AE}"/>
    <pc:docChg chg="custSel addSld delSld modSld">
      <pc:chgData name="Steve Shellhammer" userId="0e71f22d-ee3e-49c0-82ff-dbc290af8082" providerId="ADAL" clId="{CC9043EA-6F71-47CC-ABEE-15CAC70879AE}" dt="2022-01-26T00:37:01.945" v="226" actId="20577"/>
      <pc:docMkLst>
        <pc:docMk/>
      </pc:docMkLst>
      <pc:sldChg chg="modSp">
        <pc:chgData name="Steve Shellhammer" userId="0e71f22d-ee3e-49c0-82ff-dbc290af8082" providerId="ADAL" clId="{CC9043EA-6F71-47CC-ABEE-15CAC70879AE}" dt="2022-01-25T21:51:00.733" v="12" actId="20577"/>
        <pc:sldMkLst>
          <pc:docMk/>
          <pc:sldMk cId="1268093760" sldId="257"/>
        </pc:sldMkLst>
        <pc:spChg chg="mod">
          <ac:chgData name="Steve Shellhammer" userId="0e71f22d-ee3e-49c0-82ff-dbc290af8082" providerId="ADAL" clId="{CC9043EA-6F71-47CC-ABEE-15CAC70879AE}" dt="2022-01-25T21:51:00.733" v="12" actId="20577"/>
          <ac:spMkLst>
            <pc:docMk/>
            <pc:sldMk cId="1268093760" sldId="257"/>
            <ac:spMk id="3" creationId="{EDDB5013-A2C7-4FAC-881A-93D41F23553A}"/>
          </ac:spMkLst>
        </pc:spChg>
      </pc:sldChg>
      <pc:sldChg chg="modSp mod">
        <pc:chgData name="Steve Shellhammer" userId="0e71f22d-ee3e-49c0-82ff-dbc290af8082" providerId="ADAL" clId="{CC9043EA-6F71-47CC-ABEE-15CAC70879AE}" dt="2022-01-26T00:37:01.945" v="226" actId="20577"/>
        <pc:sldMkLst>
          <pc:docMk/>
          <pc:sldMk cId="1652988365" sldId="258"/>
        </pc:sldMkLst>
        <pc:spChg chg="mod">
          <ac:chgData name="Steve Shellhammer" userId="0e71f22d-ee3e-49c0-82ff-dbc290af8082" providerId="ADAL" clId="{CC9043EA-6F71-47CC-ABEE-15CAC70879AE}" dt="2022-01-25T21:51:11.655" v="21" actId="20577"/>
          <ac:spMkLst>
            <pc:docMk/>
            <pc:sldMk cId="1652988365" sldId="258"/>
            <ac:spMk id="2" creationId="{D5C11D99-D882-4054-ADC3-504D9E2FFAB9}"/>
          </ac:spMkLst>
        </pc:spChg>
        <pc:spChg chg="mod">
          <ac:chgData name="Steve Shellhammer" userId="0e71f22d-ee3e-49c0-82ff-dbc290af8082" providerId="ADAL" clId="{CC9043EA-6F71-47CC-ABEE-15CAC70879AE}" dt="2022-01-26T00:37:01.945" v="226" actId="20577"/>
          <ac:spMkLst>
            <pc:docMk/>
            <pc:sldMk cId="1652988365" sldId="258"/>
            <ac:spMk id="3" creationId="{EB09B830-A4B3-4204-95A4-7BED2A7445B1}"/>
          </ac:spMkLst>
        </pc:spChg>
      </pc:sldChg>
      <pc:sldChg chg="del">
        <pc:chgData name="Steve Shellhammer" userId="0e71f22d-ee3e-49c0-82ff-dbc290af8082" providerId="ADAL" clId="{CC9043EA-6F71-47CC-ABEE-15CAC70879AE}" dt="2022-01-25T21:51:19.722" v="22" actId="47"/>
        <pc:sldMkLst>
          <pc:docMk/>
          <pc:sldMk cId="2577833649" sldId="259"/>
        </pc:sldMkLst>
      </pc:sldChg>
      <pc:sldChg chg="addSp delSp modSp mod">
        <pc:chgData name="Steve Shellhammer" userId="0e71f22d-ee3e-49c0-82ff-dbc290af8082" providerId="ADAL" clId="{CC9043EA-6F71-47CC-ABEE-15CAC70879AE}" dt="2022-01-25T22:04:24.118" v="167" actId="403"/>
        <pc:sldMkLst>
          <pc:docMk/>
          <pc:sldMk cId="2056408364" sldId="260"/>
        </pc:sldMkLst>
        <pc:spChg chg="mod">
          <ac:chgData name="Steve Shellhammer" userId="0e71f22d-ee3e-49c0-82ff-dbc290af8082" providerId="ADAL" clId="{CC9043EA-6F71-47CC-ABEE-15CAC70879AE}" dt="2022-01-25T22:04:16.181" v="166" actId="404"/>
          <ac:spMkLst>
            <pc:docMk/>
            <pc:sldMk cId="2056408364" sldId="260"/>
            <ac:spMk id="2" creationId="{BBE060AA-CEF0-4CDD-9D06-79FF13393F4C}"/>
          </ac:spMkLst>
        </pc:spChg>
        <pc:spChg chg="add del mod">
          <ac:chgData name="Steve Shellhammer" userId="0e71f22d-ee3e-49c0-82ff-dbc290af8082" providerId="ADAL" clId="{CC9043EA-6F71-47CC-ABEE-15CAC70879AE}" dt="2022-01-25T22:03:36.237" v="153" actId="478"/>
          <ac:spMkLst>
            <pc:docMk/>
            <pc:sldMk cId="2056408364" sldId="260"/>
            <ac:spMk id="9" creationId="{E12DC4AF-3BF0-4AEB-9C85-EDAD6F18A274}"/>
          </ac:spMkLst>
        </pc:spChg>
        <pc:graphicFrameChg chg="del">
          <ac:chgData name="Steve Shellhammer" userId="0e71f22d-ee3e-49c0-82ff-dbc290af8082" providerId="ADAL" clId="{CC9043EA-6F71-47CC-ABEE-15CAC70879AE}" dt="2022-01-25T22:03:33.644" v="152" actId="478"/>
          <ac:graphicFrameMkLst>
            <pc:docMk/>
            <pc:sldMk cId="2056408364" sldId="260"/>
            <ac:graphicFrameMk id="7" creationId="{059A9400-15E3-4F8D-ABBD-E308815A203C}"/>
          </ac:graphicFrameMkLst>
        </pc:graphicFrameChg>
        <pc:graphicFrameChg chg="add del mod">
          <ac:chgData name="Steve Shellhammer" userId="0e71f22d-ee3e-49c0-82ff-dbc290af8082" providerId="ADAL" clId="{CC9043EA-6F71-47CC-ABEE-15CAC70879AE}" dt="2022-01-25T21:51:38.297" v="25" actId="478"/>
          <ac:graphicFrameMkLst>
            <pc:docMk/>
            <pc:sldMk cId="2056408364" sldId="260"/>
            <ac:graphicFrameMk id="8" creationId="{F73DD3D2-98F8-4629-B9B1-FEAE465076A0}"/>
          </ac:graphicFrameMkLst>
        </pc:graphicFrameChg>
        <pc:graphicFrameChg chg="add mod modGraphic">
          <ac:chgData name="Steve Shellhammer" userId="0e71f22d-ee3e-49c0-82ff-dbc290af8082" providerId="ADAL" clId="{CC9043EA-6F71-47CC-ABEE-15CAC70879AE}" dt="2022-01-25T22:04:24.118" v="167" actId="403"/>
          <ac:graphicFrameMkLst>
            <pc:docMk/>
            <pc:sldMk cId="2056408364" sldId="260"/>
            <ac:graphicFrameMk id="10" creationId="{FE466454-F0E2-4DCD-A179-B7C76D1B6613}"/>
          </ac:graphicFrameMkLst>
        </pc:graphicFrameChg>
      </pc:sldChg>
      <pc:sldChg chg="addSp delSp modSp new del mod">
        <pc:chgData name="Steve Shellhammer" userId="0e71f22d-ee3e-49c0-82ff-dbc290af8082" providerId="ADAL" clId="{CC9043EA-6F71-47CC-ABEE-15CAC70879AE}" dt="2022-01-25T22:07:14.785" v="168" actId="47"/>
        <pc:sldMkLst>
          <pc:docMk/>
          <pc:sldMk cId="2309229838" sldId="261"/>
        </pc:sldMkLst>
        <pc:spChg chg="del">
          <ac:chgData name="Steve Shellhammer" userId="0e71f22d-ee3e-49c0-82ff-dbc290af8082" providerId="ADAL" clId="{CC9043EA-6F71-47CC-ABEE-15CAC70879AE}" dt="2022-01-25T21:51:48.002" v="27" actId="3680"/>
          <ac:spMkLst>
            <pc:docMk/>
            <pc:sldMk cId="2309229838" sldId="261"/>
            <ac:spMk id="3" creationId="{B4B33DE4-33BF-4489-9AF4-17739295DD5F}"/>
          </ac:spMkLst>
        </pc:spChg>
        <pc:graphicFrameChg chg="add mod ord modGraphic">
          <ac:chgData name="Steve Shellhammer" userId="0e71f22d-ee3e-49c0-82ff-dbc290af8082" providerId="ADAL" clId="{CC9043EA-6F71-47CC-ABEE-15CAC70879AE}" dt="2022-01-25T22:03:26.031" v="151" actId="6549"/>
          <ac:graphicFrameMkLst>
            <pc:docMk/>
            <pc:sldMk cId="2309229838" sldId="261"/>
            <ac:graphicFrameMk id="7" creationId="{5D91BBEE-C108-477B-8A5C-09106F994EAD}"/>
          </ac:graphicFrameMkLst>
        </pc:graphicFrameChg>
      </pc:sldChg>
      <pc:sldChg chg="add del">
        <pc:chgData name="Steve Shellhammer" userId="0e71f22d-ee3e-49c0-82ff-dbc290af8082" providerId="ADAL" clId="{CC9043EA-6F71-47CC-ABEE-15CAC70879AE}" dt="2022-01-25T21:50:50.811" v="1" actId="47"/>
        <pc:sldMkLst>
          <pc:docMk/>
          <pc:sldMk cId="3886577313" sldId="261"/>
        </pc:sldMkLst>
      </pc:sldChg>
      <pc:sldChg chg="modSp new mod">
        <pc:chgData name="Steve Shellhammer" userId="0e71f22d-ee3e-49c0-82ff-dbc290af8082" providerId="ADAL" clId="{CC9043EA-6F71-47CC-ABEE-15CAC70879AE}" dt="2022-01-25T22:07:34.751" v="223" actId="20577"/>
        <pc:sldMkLst>
          <pc:docMk/>
          <pc:sldMk cId="4278205582" sldId="261"/>
        </pc:sldMkLst>
        <pc:spChg chg="mod">
          <ac:chgData name="Steve Shellhammer" userId="0e71f22d-ee3e-49c0-82ff-dbc290af8082" providerId="ADAL" clId="{CC9043EA-6F71-47CC-ABEE-15CAC70879AE}" dt="2022-01-25T22:07:20.778" v="176" actId="20577"/>
          <ac:spMkLst>
            <pc:docMk/>
            <pc:sldMk cId="4278205582" sldId="261"/>
            <ac:spMk id="2" creationId="{BC4255AC-9930-46EA-9C72-0E1FE7568323}"/>
          </ac:spMkLst>
        </pc:spChg>
        <pc:spChg chg="mod">
          <ac:chgData name="Steve Shellhammer" userId="0e71f22d-ee3e-49c0-82ff-dbc290af8082" providerId="ADAL" clId="{CC9043EA-6F71-47CC-ABEE-15CAC70879AE}" dt="2022-01-25T22:07:34.751" v="223" actId="20577"/>
          <ac:spMkLst>
            <pc:docMk/>
            <pc:sldMk cId="4278205582" sldId="261"/>
            <ac:spMk id="3" creationId="{91D131B7-D918-4595-8963-214AAEC8E514}"/>
          </ac:spMkLst>
        </pc:spChg>
      </pc:sldChg>
    </pc:docChg>
  </pc:docChgLst>
  <pc:docChgLst>
    <pc:chgData name="Steve Shellhammer" userId="0e71f22d-ee3e-49c0-82ff-dbc290af8082" providerId="ADAL" clId="{467BD3AC-F198-4FA9-8F8B-0EF76C763259}"/>
    <pc:docChg chg="custSel addSld delSld modSld">
      <pc:chgData name="Steve Shellhammer" userId="0e71f22d-ee3e-49c0-82ff-dbc290af8082" providerId="ADAL" clId="{467BD3AC-F198-4FA9-8F8B-0EF76C763259}" dt="2020-08-24T18:15:56.133" v="675" actId="20577"/>
      <pc:docMkLst>
        <pc:docMk/>
      </pc:docMkLst>
      <pc:sldChg chg="modSp mod">
        <pc:chgData name="Steve Shellhammer" userId="0e71f22d-ee3e-49c0-82ff-dbc290af8082" providerId="ADAL" clId="{467BD3AC-F198-4FA9-8F8B-0EF76C763259}" dt="2020-08-24T17:50:33.184" v="18" actId="20577"/>
        <pc:sldMkLst>
          <pc:docMk/>
          <pc:sldMk cId="0" sldId="256"/>
        </pc:sldMkLst>
        <pc:spChg chg="mod">
          <ac:chgData name="Steve Shellhammer" userId="0e71f22d-ee3e-49c0-82ff-dbc290af8082" providerId="ADAL" clId="{467BD3AC-F198-4FA9-8F8B-0EF76C763259}" dt="2020-08-24T17:50:33.184" v="18" actId="20577"/>
          <ac:spMkLst>
            <pc:docMk/>
            <pc:sldMk cId="0" sldId="256"/>
            <ac:spMk id="3073" creationId="{00000000-0000-0000-0000-000000000000}"/>
          </ac:spMkLst>
        </pc:spChg>
      </pc:sldChg>
      <pc:sldChg chg="modSp mod">
        <pc:chgData name="Steve Shellhammer" userId="0e71f22d-ee3e-49c0-82ff-dbc290af8082" providerId="ADAL" clId="{467BD3AC-F198-4FA9-8F8B-0EF76C763259}" dt="2020-08-24T17:50:06.869" v="8" actId="6549"/>
        <pc:sldMkLst>
          <pc:docMk/>
          <pc:sldMk cId="1014374459" sldId="480"/>
        </pc:sldMkLst>
        <pc:spChg chg="mod">
          <ac:chgData name="Steve Shellhammer" userId="0e71f22d-ee3e-49c0-82ff-dbc290af8082" providerId="ADAL" clId="{467BD3AC-F198-4FA9-8F8B-0EF76C763259}" dt="2020-08-24T17:50:06.869" v="8" actId="6549"/>
          <ac:spMkLst>
            <pc:docMk/>
            <pc:sldMk cId="1014374459" sldId="480"/>
            <ac:spMk id="3" creationId="{06AD7F19-BBE7-42D5-81E1-D0A5F4F8AB06}"/>
          </ac:spMkLst>
        </pc:spChg>
      </pc:sldChg>
      <pc:sldChg chg="modSp mod">
        <pc:chgData name="Steve Shellhammer" userId="0e71f22d-ee3e-49c0-82ff-dbc290af8082" providerId="ADAL" clId="{467BD3AC-F198-4FA9-8F8B-0EF76C763259}" dt="2020-08-24T18:15:30.124" v="670" actId="20577"/>
        <pc:sldMkLst>
          <pc:docMk/>
          <pc:sldMk cId="3145523729" sldId="482"/>
        </pc:sldMkLst>
        <pc:spChg chg="mod">
          <ac:chgData name="Steve Shellhammer" userId="0e71f22d-ee3e-49c0-82ff-dbc290af8082" providerId="ADAL" clId="{467BD3AC-F198-4FA9-8F8B-0EF76C763259}" dt="2020-08-24T18:13:18.014" v="595" actId="20577"/>
          <ac:spMkLst>
            <pc:docMk/>
            <pc:sldMk cId="3145523729" sldId="482"/>
            <ac:spMk id="2" creationId="{005DAA92-A641-45E9-9B1B-72663ACAA312}"/>
          </ac:spMkLst>
        </pc:spChg>
        <pc:spChg chg="mod">
          <ac:chgData name="Steve Shellhammer" userId="0e71f22d-ee3e-49c0-82ff-dbc290af8082" providerId="ADAL" clId="{467BD3AC-F198-4FA9-8F8B-0EF76C763259}" dt="2020-08-24T18:15:30.124" v="670" actId="20577"/>
          <ac:spMkLst>
            <pc:docMk/>
            <pc:sldMk cId="3145523729" sldId="482"/>
            <ac:spMk id="3" creationId="{85E764BB-08F0-4F5B-87CC-541A3CA35AB1}"/>
          </ac:spMkLst>
        </pc:spChg>
      </pc:sldChg>
      <pc:sldChg chg="modSp mod">
        <pc:chgData name="Steve Shellhammer" userId="0e71f22d-ee3e-49c0-82ff-dbc290af8082" providerId="ADAL" clId="{467BD3AC-F198-4FA9-8F8B-0EF76C763259}" dt="2020-08-24T17:50:57.965" v="22" actId="20577"/>
        <pc:sldMkLst>
          <pc:docMk/>
          <pc:sldMk cId="323650932" sldId="483"/>
        </pc:sldMkLst>
        <pc:spChg chg="mod">
          <ac:chgData name="Steve Shellhammer" userId="0e71f22d-ee3e-49c0-82ff-dbc290af8082" providerId="ADAL" clId="{467BD3AC-F198-4FA9-8F8B-0EF76C763259}" dt="2020-08-24T17:50:57.965" v="22" actId="20577"/>
          <ac:spMkLst>
            <pc:docMk/>
            <pc:sldMk cId="323650932" sldId="483"/>
            <ac:spMk id="3" creationId="{2568EDD7-0DD7-4C69-9997-C9202D2F8482}"/>
          </ac:spMkLst>
        </pc:spChg>
      </pc:sldChg>
      <pc:sldChg chg="modSp mod">
        <pc:chgData name="Steve Shellhammer" userId="0e71f22d-ee3e-49c0-82ff-dbc290af8082" providerId="ADAL" clId="{467BD3AC-F198-4FA9-8F8B-0EF76C763259}" dt="2020-08-24T17:58:08.830" v="98" actId="1076"/>
        <pc:sldMkLst>
          <pc:docMk/>
          <pc:sldMk cId="1334691016" sldId="485"/>
        </pc:sldMkLst>
        <pc:picChg chg="mod">
          <ac:chgData name="Steve Shellhammer" userId="0e71f22d-ee3e-49c0-82ff-dbc290af8082" providerId="ADAL" clId="{467BD3AC-F198-4FA9-8F8B-0EF76C763259}" dt="2020-08-24T17:58:08.830" v="98" actId="1076"/>
          <ac:picMkLst>
            <pc:docMk/>
            <pc:sldMk cId="1334691016" sldId="485"/>
            <ac:picMk id="7" creationId="{5DDC645C-1EC6-4D45-A9C1-97D679B27F80}"/>
          </ac:picMkLst>
        </pc:picChg>
      </pc:sldChg>
      <pc:sldChg chg="modSp mod">
        <pc:chgData name="Steve Shellhammer" userId="0e71f22d-ee3e-49c0-82ff-dbc290af8082" providerId="ADAL" clId="{467BD3AC-F198-4FA9-8F8B-0EF76C763259}" dt="2020-08-24T18:07:09.017" v="376" actId="20577"/>
        <pc:sldMkLst>
          <pc:docMk/>
          <pc:sldMk cId="2415202813" sldId="486"/>
        </pc:sldMkLst>
        <pc:spChg chg="mod">
          <ac:chgData name="Steve Shellhammer" userId="0e71f22d-ee3e-49c0-82ff-dbc290af8082" providerId="ADAL" clId="{467BD3AC-F198-4FA9-8F8B-0EF76C763259}" dt="2020-08-24T18:07:09.017" v="376" actId="20577"/>
          <ac:spMkLst>
            <pc:docMk/>
            <pc:sldMk cId="2415202813" sldId="486"/>
            <ac:spMk id="3" creationId="{85E764BB-08F0-4F5B-87CC-541A3CA35AB1}"/>
          </ac:spMkLst>
        </pc:spChg>
      </pc:sldChg>
      <pc:sldChg chg="addSp modSp mod">
        <pc:chgData name="Steve Shellhammer" userId="0e71f22d-ee3e-49c0-82ff-dbc290af8082" providerId="ADAL" clId="{467BD3AC-F198-4FA9-8F8B-0EF76C763259}" dt="2020-08-24T18:15:00.246" v="653" actId="403"/>
        <pc:sldMkLst>
          <pc:docMk/>
          <pc:sldMk cId="675243109" sldId="487"/>
        </pc:sldMkLst>
        <pc:spChg chg="mod">
          <ac:chgData name="Steve Shellhammer" userId="0e71f22d-ee3e-49c0-82ff-dbc290af8082" providerId="ADAL" clId="{467BD3AC-F198-4FA9-8F8B-0EF76C763259}" dt="2020-08-24T18:00:23.943" v="200" actId="14100"/>
          <ac:spMkLst>
            <pc:docMk/>
            <pc:sldMk cId="675243109" sldId="487"/>
            <ac:spMk id="2" creationId="{2F86EDF1-4E29-437A-AD3C-2E8D8E7985BE}"/>
          </ac:spMkLst>
        </pc:spChg>
        <pc:spChg chg="mod">
          <ac:chgData name="Steve Shellhammer" userId="0e71f22d-ee3e-49c0-82ff-dbc290af8082" providerId="ADAL" clId="{467BD3AC-F198-4FA9-8F8B-0EF76C763259}" dt="2020-08-24T18:13:03.042" v="587" actId="20577"/>
          <ac:spMkLst>
            <pc:docMk/>
            <pc:sldMk cId="675243109" sldId="487"/>
            <ac:spMk id="3" creationId="{F7F3A0E5-FAAC-4B6F-9E0C-21E97D74B750}"/>
          </ac:spMkLst>
        </pc:spChg>
        <pc:spChg chg="add mod">
          <ac:chgData name="Steve Shellhammer" userId="0e71f22d-ee3e-49c0-82ff-dbc290af8082" providerId="ADAL" clId="{467BD3AC-F198-4FA9-8F8B-0EF76C763259}" dt="2020-08-24T18:14:55.447" v="652" actId="14100"/>
          <ac:spMkLst>
            <pc:docMk/>
            <pc:sldMk cId="675243109" sldId="487"/>
            <ac:spMk id="7" creationId="{C3FF793B-028C-4B28-85CC-FD8D7C5052C6}"/>
          </ac:spMkLst>
        </pc:spChg>
        <pc:graphicFrameChg chg="add mod modGraphic">
          <ac:chgData name="Steve Shellhammer" userId="0e71f22d-ee3e-49c0-82ff-dbc290af8082" providerId="ADAL" clId="{467BD3AC-F198-4FA9-8F8B-0EF76C763259}" dt="2020-08-24T18:15:00.246" v="653" actId="403"/>
          <ac:graphicFrameMkLst>
            <pc:docMk/>
            <pc:sldMk cId="675243109" sldId="487"/>
            <ac:graphicFrameMk id="8" creationId="{3EE1DFF0-4B1A-4854-A798-EB1E74EF18D8}"/>
          </ac:graphicFrameMkLst>
        </pc:graphicFrameChg>
      </pc:sldChg>
      <pc:sldChg chg="modSp mod">
        <pc:chgData name="Steve Shellhammer" userId="0e71f22d-ee3e-49c0-82ff-dbc290af8082" providerId="ADAL" clId="{467BD3AC-F198-4FA9-8F8B-0EF76C763259}" dt="2020-08-24T18:15:49.246" v="671" actId="404"/>
        <pc:sldMkLst>
          <pc:docMk/>
          <pc:sldMk cId="3208908905" sldId="488"/>
        </pc:sldMkLst>
        <pc:graphicFrameChg chg="modGraphic">
          <ac:chgData name="Steve Shellhammer" userId="0e71f22d-ee3e-49c0-82ff-dbc290af8082" providerId="ADAL" clId="{467BD3AC-F198-4FA9-8F8B-0EF76C763259}" dt="2020-08-24T18:15:49.246" v="671" actId="404"/>
          <ac:graphicFrameMkLst>
            <pc:docMk/>
            <pc:sldMk cId="3208908905" sldId="488"/>
            <ac:graphicFrameMk id="7" creationId="{000B318F-0BF1-442D-95EA-0B75D102DB6D}"/>
          </ac:graphicFrameMkLst>
        </pc:graphicFrameChg>
      </pc:sldChg>
      <pc:sldChg chg="modSp mod">
        <pc:chgData name="Steve Shellhammer" userId="0e71f22d-ee3e-49c0-82ff-dbc290af8082" providerId="ADAL" clId="{467BD3AC-F198-4FA9-8F8B-0EF76C763259}" dt="2020-08-24T18:15:56.133" v="675" actId="20577"/>
        <pc:sldMkLst>
          <pc:docMk/>
          <pc:sldMk cId="847141214" sldId="489"/>
        </pc:sldMkLst>
        <pc:spChg chg="mod">
          <ac:chgData name="Steve Shellhammer" userId="0e71f22d-ee3e-49c0-82ff-dbc290af8082" providerId="ADAL" clId="{467BD3AC-F198-4FA9-8F8B-0EF76C763259}" dt="2020-08-24T18:15:56.133" v="675" actId="20577"/>
          <ac:spMkLst>
            <pc:docMk/>
            <pc:sldMk cId="847141214" sldId="489"/>
            <ac:spMk id="3" creationId="{2FECA816-EEB6-4F6E-AF54-D0FEA8EB7482}"/>
          </ac:spMkLst>
        </pc:spChg>
      </pc:sldChg>
      <pc:sldChg chg="modSp mod">
        <pc:chgData name="Steve Shellhammer" userId="0e71f22d-ee3e-49c0-82ff-dbc290af8082" providerId="ADAL" clId="{467BD3AC-F198-4FA9-8F8B-0EF76C763259}" dt="2020-08-24T18:01:34.366" v="208" actId="20577"/>
        <pc:sldMkLst>
          <pc:docMk/>
          <pc:sldMk cId="506027600" sldId="490"/>
        </pc:sldMkLst>
        <pc:spChg chg="mod">
          <ac:chgData name="Steve Shellhammer" userId="0e71f22d-ee3e-49c0-82ff-dbc290af8082" providerId="ADAL" clId="{467BD3AC-F198-4FA9-8F8B-0EF76C763259}" dt="2020-08-24T17:57:37.140" v="71" actId="1076"/>
          <ac:spMkLst>
            <pc:docMk/>
            <pc:sldMk cId="506027600" sldId="490"/>
            <ac:spMk id="2" creationId="{005DAA92-A641-45E9-9B1B-72663ACAA312}"/>
          </ac:spMkLst>
        </pc:spChg>
        <pc:spChg chg="mod">
          <ac:chgData name="Steve Shellhammer" userId="0e71f22d-ee3e-49c0-82ff-dbc290af8082" providerId="ADAL" clId="{467BD3AC-F198-4FA9-8F8B-0EF76C763259}" dt="2020-08-24T18:01:34.366" v="208" actId="20577"/>
          <ac:spMkLst>
            <pc:docMk/>
            <pc:sldMk cId="506027600" sldId="490"/>
            <ac:spMk id="3" creationId="{85E764BB-08F0-4F5B-87CC-541A3CA35AB1}"/>
          </ac:spMkLst>
        </pc:spChg>
        <pc:picChg chg="mod">
          <ac:chgData name="Steve Shellhammer" userId="0e71f22d-ee3e-49c0-82ff-dbc290af8082" providerId="ADAL" clId="{467BD3AC-F198-4FA9-8F8B-0EF76C763259}" dt="2020-08-24T18:01:22.506" v="204" actId="1076"/>
          <ac:picMkLst>
            <pc:docMk/>
            <pc:sldMk cId="506027600" sldId="490"/>
            <ac:picMk id="9" creationId="{9DD57DE5-AF6C-40B1-A155-AB448FE707D0}"/>
          </ac:picMkLst>
        </pc:picChg>
      </pc:sldChg>
      <pc:sldChg chg="addSp delSp modSp new del mod">
        <pc:chgData name="Steve Shellhammer" userId="0e71f22d-ee3e-49c0-82ff-dbc290af8082" providerId="ADAL" clId="{467BD3AC-F198-4FA9-8F8B-0EF76C763259}" dt="2020-08-24T18:10:49.857" v="522" actId="47"/>
        <pc:sldMkLst>
          <pc:docMk/>
          <pc:sldMk cId="634102025" sldId="491"/>
        </pc:sldMkLst>
        <pc:spChg chg="del">
          <ac:chgData name="Steve Shellhammer" userId="0e71f22d-ee3e-49c0-82ff-dbc290af8082" providerId="ADAL" clId="{467BD3AC-F198-4FA9-8F8B-0EF76C763259}" dt="2020-08-24T18:02:32.856" v="210" actId="3680"/>
          <ac:spMkLst>
            <pc:docMk/>
            <pc:sldMk cId="634102025" sldId="491"/>
            <ac:spMk id="3" creationId="{4548D7F8-968D-49C8-B813-55A4DF4F9062}"/>
          </ac:spMkLst>
        </pc:spChg>
        <pc:graphicFrameChg chg="add mod ord modGraphic">
          <ac:chgData name="Steve Shellhammer" userId="0e71f22d-ee3e-49c0-82ff-dbc290af8082" providerId="ADAL" clId="{467BD3AC-F198-4FA9-8F8B-0EF76C763259}" dt="2020-08-24T18:09:13.285" v="517" actId="404"/>
          <ac:graphicFrameMkLst>
            <pc:docMk/>
            <pc:sldMk cId="634102025" sldId="491"/>
            <ac:graphicFrameMk id="7" creationId="{4F1ACEC2-331B-42CC-9998-446F904EBBA7}"/>
          </ac:graphicFrameMkLst>
        </pc:graphicFrameChg>
      </pc:sldChg>
      <pc:sldChg chg="modSp new del mod">
        <pc:chgData name="Steve Shellhammer" userId="0e71f22d-ee3e-49c0-82ff-dbc290af8082" providerId="ADAL" clId="{467BD3AC-F198-4FA9-8F8B-0EF76C763259}" dt="2020-08-24T18:09:01.289" v="516" actId="47"/>
        <pc:sldMkLst>
          <pc:docMk/>
          <pc:sldMk cId="1392521135" sldId="492"/>
        </pc:sldMkLst>
        <pc:spChg chg="mod">
          <ac:chgData name="Steve Shellhammer" userId="0e71f22d-ee3e-49c0-82ff-dbc290af8082" providerId="ADAL" clId="{467BD3AC-F198-4FA9-8F8B-0EF76C763259}" dt="2020-08-24T18:08:07.189" v="452" actId="20577"/>
          <ac:spMkLst>
            <pc:docMk/>
            <pc:sldMk cId="1392521135" sldId="492"/>
            <ac:spMk id="3" creationId="{DC0C9A4C-BF35-4DE5-8A62-942C45A4EB62}"/>
          </ac:spMkLst>
        </pc:spChg>
      </pc:sldChg>
    </pc:docChg>
  </pc:docChgLst>
  <pc:docChgLst>
    <pc:chgData name="Steve Shellhammer" userId="0e71f22d-ee3e-49c0-82ff-dbc290af8082" providerId="ADAL" clId="{D5007B22-07D5-4C79-A08E-32E24BABB2EF}"/>
    <pc:docChg chg="custSel addSld delSld modSld modMainMaster">
      <pc:chgData name="Steve Shellhammer" userId="0e71f22d-ee3e-49c0-82ff-dbc290af8082" providerId="ADAL" clId="{D5007B22-07D5-4C79-A08E-32E24BABB2EF}" dt="2022-12-14T00:54:29.436" v="1585" actId="1076"/>
      <pc:docMkLst>
        <pc:docMk/>
      </pc:docMkLst>
      <pc:sldChg chg="modSp mod">
        <pc:chgData name="Steve Shellhammer" userId="0e71f22d-ee3e-49c0-82ff-dbc290af8082" providerId="ADAL" clId="{D5007B22-07D5-4C79-A08E-32E24BABB2EF}" dt="2022-12-09T01:49:44.221" v="25" actId="20577"/>
        <pc:sldMkLst>
          <pc:docMk/>
          <pc:sldMk cId="0" sldId="256"/>
        </pc:sldMkLst>
        <pc:spChg chg="mod">
          <ac:chgData name="Steve Shellhammer" userId="0e71f22d-ee3e-49c0-82ff-dbc290af8082" providerId="ADAL" clId="{D5007B22-07D5-4C79-A08E-32E24BABB2EF}" dt="2022-12-09T01:49:44.221" v="25" actId="20577"/>
          <ac:spMkLst>
            <pc:docMk/>
            <pc:sldMk cId="0" sldId="256"/>
            <ac:spMk id="9" creationId="{0E31A46A-2C9E-3C6E-1BCA-1D63DB6F5F0E}"/>
          </ac:spMkLst>
        </pc:spChg>
      </pc:sldChg>
      <pc:sldChg chg="del">
        <pc:chgData name="Steve Shellhammer" userId="0e71f22d-ee3e-49c0-82ff-dbc290af8082" providerId="ADAL" clId="{D5007B22-07D5-4C79-A08E-32E24BABB2EF}" dt="2022-12-12T20:53:29.153" v="1496" actId="47"/>
        <pc:sldMkLst>
          <pc:docMk/>
          <pc:sldMk cId="4069668031" sldId="257"/>
        </pc:sldMkLst>
      </pc:sldChg>
      <pc:sldChg chg="del">
        <pc:chgData name="Steve Shellhammer" userId="0e71f22d-ee3e-49c0-82ff-dbc290af8082" providerId="ADAL" clId="{D5007B22-07D5-4C79-A08E-32E24BABB2EF}" dt="2022-12-12T20:53:29.153" v="1496" actId="47"/>
        <pc:sldMkLst>
          <pc:docMk/>
          <pc:sldMk cId="784949654" sldId="259"/>
        </pc:sldMkLst>
      </pc:sldChg>
      <pc:sldChg chg="del">
        <pc:chgData name="Steve Shellhammer" userId="0e71f22d-ee3e-49c0-82ff-dbc290af8082" providerId="ADAL" clId="{D5007B22-07D5-4C79-A08E-32E24BABB2EF}" dt="2022-12-12T20:53:29.153" v="1496" actId="47"/>
        <pc:sldMkLst>
          <pc:docMk/>
          <pc:sldMk cId="3964755626" sldId="260"/>
        </pc:sldMkLst>
      </pc:sldChg>
      <pc:sldChg chg="del">
        <pc:chgData name="Steve Shellhammer" userId="0e71f22d-ee3e-49c0-82ff-dbc290af8082" providerId="ADAL" clId="{D5007B22-07D5-4C79-A08E-32E24BABB2EF}" dt="2022-12-12T20:53:29.153" v="1496" actId="47"/>
        <pc:sldMkLst>
          <pc:docMk/>
          <pc:sldMk cId="204394396" sldId="261"/>
        </pc:sldMkLst>
      </pc:sldChg>
      <pc:sldChg chg="del">
        <pc:chgData name="Steve Shellhammer" userId="0e71f22d-ee3e-49c0-82ff-dbc290af8082" providerId="ADAL" clId="{D5007B22-07D5-4C79-A08E-32E24BABB2EF}" dt="2022-12-12T20:53:29.153" v="1496" actId="47"/>
        <pc:sldMkLst>
          <pc:docMk/>
          <pc:sldMk cId="3515518401" sldId="262"/>
        </pc:sldMkLst>
      </pc:sldChg>
      <pc:sldChg chg="del">
        <pc:chgData name="Steve Shellhammer" userId="0e71f22d-ee3e-49c0-82ff-dbc290af8082" providerId="ADAL" clId="{D5007B22-07D5-4C79-A08E-32E24BABB2EF}" dt="2022-12-12T20:53:29.153" v="1496" actId="47"/>
        <pc:sldMkLst>
          <pc:docMk/>
          <pc:sldMk cId="1621048108" sldId="263"/>
        </pc:sldMkLst>
      </pc:sldChg>
      <pc:sldChg chg="del">
        <pc:chgData name="Steve Shellhammer" userId="0e71f22d-ee3e-49c0-82ff-dbc290af8082" providerId="ADAL" clId="{D5007B22-07D5-4C79-A08E-32E24BABB2EF}" dt="2022-12-12T20:53:29.153" v="1496" actId="47"/>
        <pc:sldMkLst>
          <pc:docMk/>
          <pc:sldMk cId="3315497644" sldId="265"/>
        </pc:sldMkLst>
      </pc:sldChg>
      <pc:sldChg chg="del">
        <pc:chgData name="Steve Shellhammer" userId="0e71f22d-ee3e-49c0-82ff-dbc290af8082" providerId="ADAL" clId="{D5007B22-07D5-4C79-A08E-32E24BABB2EF}" dt="2022-12-12T20:53:29.153" v="1496" actId="47"/>
        <pc:sldMkLst>
          <pc:docMk/>
          <pc:sldMk cId="1739053249" sldId="266"/>
        </pc:sldMkLst>
      </pc:sldChg>
      <pc:sldChg chg="del">
        <pc:chgData name="Steve Shellhammer" userId="0e71f22d-ee3e-49c0-82ff-dbc290af8082" providerId="ADAL" clId="{D5007B22-07D5-4C79-A08E-32E24BABB2EF}" dt="2022-12-12T20:53:29.153" v="1496" actId="47"/>
        <pc:sldMkLst>
          <pc:docMk/>
          <pc:sldMk cId="3677123371" sldId="267"/>
        </pc:sldMkLst>
      </pc:sldChg>
      <pc:sldChg chg="modSp new del mod">
        <pc:chgData name="Steve Shellhammer" userId="0e71f22d-ee3e-49c0-82ff-dbc290af8082" providerId="ADAL" clId="{D5007B22-07D5-4C79-A08E-32E24BABB2EF}" dt="2022-12-12T20:53:29.153" v="1496" actId="47"/>
        <pc:sldMkLst>
          <pc:docMk/>
          <pc:sldMk cId="3026386524" sldId="268"/>
        </pc:sldMkLst>
        <pc:spChg chg="mod">
          <ac:chgData name="Steve Shellhammer" userId="0e71f22d-ee3e-49c0-82ff-dbc290af8082" providerId="ADAL" clId="{D5007B22-07D5-4C79-A08E-32E24BABB2EF}" dt="2022-12-09T01:52:08.758" v="55" actId="20577"/>
          <ac:spMkLst>
            <pc:docMk/>
            <pc:sldMk cId="3026386524" sldId="268"/>
            <ac:spMk id="2" creationId="{6E130B1F-DB58-4FE5-9B42-44C6903EA737}"/>
          </ac:spMkLst>
        </pc:spChg>
      </pc:sldChg>
      <pc:sldChg chg="modSp new mod">
        <pc:chgData name="Steve Shellhammer" userId="0e71f22d-ee3e-49c0-82ff-dbc290af8082" providerId="ADAL" clId="{D5007B22-07D5-4C79-A08E-32E24BABB2EF}" dt="2022-12-12T21:06:07.282" v="1514" actId="1076"/>
        <pc:sldMkLst>
          <pc:docMk/>
          <pc:sldMk cId="4262401569" sldId="269"/>
        </pc:sldMkLst>
        <pc:spChg chg="mod">
          <ac:chgData name="Steve Shellhammer" userId="0e71f22d-ee3e-49c0-82ff-dbc290af8082" providerId="ADAL" clId="{D5007B22-07D5-4C79-A08E-32E24BABB2EF}" dt="2022-12-09T01:52:19.440" v="66" actId="20577"/>
          <ac:spMkLst>
            <pc:docMk/>
            <pc:sldMk cId="4262401569" sldId="269"/>
            <ac:spMk id="2" creationId="{6AB0CEC8-61CE-4221-9915-956C933539DC}"/>
          </ac:spMkLst>
        </pc:spChg>
        <pc:spChg chg="mod">
          <ac:chgData name="Steve Shellhammer" userId="0e71f22d-ee3e-49c0-82ff-dbc290af8082" providerId="ADAL" clId="{D5007B22-07D5-4C79-A08E-32E24BABB2EF}" dt="2022-12-12T21:06:07.282" v="1514" actId="1076"/>
          <ac:spMkLst>
            <pc:docMk/>
            <pc:sldMk cId="4262401569" sldId="269"/>
            <ac:spMk id="3" creationId="{BB8B3D34-7487-4EB2-ADBB-A1B8752902F5}"/>
          </ac:spMkLst>
        </pc:spChg>
      </pc:sldChg>
      <pc:sldChg chg="modSp new mod">
        <pc:chgData name="Steve Shellhammer" userId="0e71f22d-ee3e-49c0-82ff-dbc290af8082" providerId="ADAL" clId="{D5007B22-07D5-4C79-A08E-32E24BABB2EF}" dt="2022-12-12T20:54:05.161" v="1497" actId="255"/>
        <pc:sldMkLst>
          <pc:docMk/>
          <pc:sldMk cId="2787983708" sldId="270"/>
        </pc:sldMkLst>
        <pc:spChg chg="mod">
          <ac:chgData name="Steve Shellhammer" userId="0e71f22d-ee3e-49c0-82ff-dbc290af8082" providerId="ADAL" clId="{D5007B22-07D5-4C79-A08E-32E24BABB2EF}" dt="2022-12-09T01:52:53.655" v="81" actId="20577"/>
          <ac:spMkLst>
            <pc:docMk/>
            <pc:sldMk cId="2787983708" sldId="270"/>
            <ac:spMk id="2" creationId="{818742BA-7DD3-4213-B341-690458357F53}"/>
          </ac:spMkLst>
        </pc:spChg>
        <pc:spChg chg="mod">
          <ac:chgData name="Steve Shellhammer" userId="0e71f22d-ee3e-49c0-82ff-dbc290af8082" providerId="ADAL" clId="{D5007B22-07D5-4C79-A08E-32E24BABB2EF}" dt="2022-12-12T20:54:05.161" v="1497" actId="255"/>
          <ac:spMkLst>
            <pc:docMk/>
            <pc:sldMk cId="2787983708" sldId="270"/>
            <ac:spMk id="3" creationId="{D1062616-72FC-4B02-8FFE-6A30F641D32E}"/>
          </ac:spMkLst>
        </pc:spChg>
      </pc:sldChg>
      <pc:sldChg chg="addSp delSp modSp new mod">
        <pc:chgData name="Steve Shellhammer" userId="0e71f22d-ee3e-49c0-82ff-dbc290af8082" providerId="ADAL" clId="{D5007B22-07D5-4C79-A08E-32E24BABB2EF}" dt="2022-12-09T02:01:46.108" v="788" actId="1076"/>
        <pc:sldMkLst>
          <pc:docMk/>
          <pc:sldMk cId="4158661714" sldId="271"/>
        </pc:sldMkLst>
        <pc:spChg chg="mod">
          <ac:chgData name="Steve Shellhammer" userId="0e71f22d-ee3e-49c0-82ff-dbc290af8082" providerId="ADAL" clId="{D5007B22-07D5-4C79-A08E-32E24BABB2EF}" dt="2022-12-09T01:59:24.548" v="780" actId="20577"/>
          <ac:spMkLst>
            <pc:docMk/>
            <pc:sldMk cId="4158661714" sldId="271"/>
            <ac:spMk id="2" creationId="{4C87789D-8AA8-442D-ADB3-6B19287CF301}"/>
          </ac:spMkLst>
        </pc:spChg>
        <pc:spChg chg="del">
          <ac:chgData name="Steve Shellhammer" userId="0e71f22d-ee3e-49c0-82ff-dbc290af8082" providerId="ADAL" clId="{D5007B22-07D5-4C79-A08E-32E24BABB2EF}" dt="2022-12-09T01:59:28.931" v="781" actId="478"/>
          <ac:spMkLst>
            <pc:docMk/>
            <pc:sldMk cId="4158661714" sldId="271"/>
            <ac:spMk id="3" creationId="{BCE916D2-D53F-474E-9EB8-41ACE46B412E}"/>
          </ac:spMkLst>
        </pc:spChg>
        <pc:picChg chg="add mod">
          <ac:chgData name="Steve Shellhammer" userId="0e71f22d-ee3e-49c0-82ff-dbc290af8082" providerId="ADAL" clId="{D5007B22-07D5-4C79-A08E-32E24BABB2EF}" dt="2022-12-09T02:01:06.599" v="784" actId="1076"/>
          <ac:picMkLst>
            <pc:docMk/>
            <pc:sldMk cId="4158661714" sldId="271"/>
            <ac:picMk id="7" creationId="{8309D040-36E1-4165-A4D4-00A8109BAF09}"/>
          </ac:picMkLst>
        </pc:picChg>
        <pc:picChg chg="add mod">
          <ac:chgData name="Steve Shellhammer" userId="0e71f22d-ee3e-49c0-82ff-dbc290af8082" providerId="ADAL" clId="{D5007B22-07D5-4C79-A08E-32E24BABB2EF}" dt="2022-12-09T02:01:46.108" v="788" actId="1076"/>
          <ac:picMkLst>
            <pc:docMk/>
            <pc:sldMk cId="4158661714" sldId="271"/>
            <ac:picMk id="8" creationId="{135529EC-F4F8-463D-91C3-66D8667E247E}"/>
          </ac:picMkLst>
        </pc:picChg>
      </pc:sldChg>
      <pc:sldChg chg="modSp new mod">
        <pc:chgData name="Steve Shellhammer" userId="0e71f22d-ee3e-49c0-82ff-dbc290af8082" providerId="ADAL" clId="{D5007B22-07D5-4C79-A08E-32E24BABB2EF}" dt="2022-12-12T20:45:07.687" v="1298" actId="313"/>
        <pc:sldMkLst>
          <pc:docMk/>
          <pc:sldMk cId="2164932419" sldId="272"/>
        </pc:sldMkLst>
        <pc:spChg chg="mod">
          <ac:chgData name="Steve Shellhammer" userId="0e71f22d-ee3e-49c0-82ff-dbc290af8082" providerId="ADAL" clId="{D5007B22-07D5-4C79-A08E-32E24BABB2EF}" dt="2022-12-12T20:41:58.377" v="914" actId="20577"/>
          <ac:spMkLst>
            <pc:docMk/>
            <pc:sldMk cId="2164932419" sldId="272"/>
            <ac:spMk id="2" creationId="{EF3C49FF-A3F4-4788-AC2A-E5B7DD915277}"/>
          </ac:spMkLst>
        </pc:spChg>
        <pc:spChg chg="mod">
          <ac:chgData name="Steve Shellhammer" userId="0e71f22d-ee3e-49c0-82ff-dbc290af8082" providerId="ADAL" clId="{D5007B22-07D5-4C79-A08E-32E24BABB2EF}" dt="2022-12-12T20:45:07.687" v="1298" actId="313"/>
          <ac:spMkLst>
            <pc:docMk/>
            <pc:sldMk cId="2164932419" sldId="272"/>
            <ac:spMk id="3" creationId="{17258D10-E9CF-4E7D-9414-7365BF555894}"/>
          </ac:spMkLst>
        </pc:spChg>
      </pc:sldChg>
      <pc:sldChg chg="addSp delSp modSp new mod">
        <pc:chgData name="Steve Shellhammer" userId="0e71f22d-ee3e-49c0-82ff-dbc290af8082" providerId="ADAL" clId="{D5007B22-07D5-4C79-A08E-32E24BABB2EF}" dt="2022-12-14T00:54:29.436" v="1585" actId="1076"/>
        <pc:sldMkLst>
          <pc:docMk/>
          <pc:sldMk cId="3334191385" sldId="273"/>
        </pc:sldMkLst>
        <pc:spChg chg="mod">
          <ac:chgData name="Steve Shellhammer" userId="0e71f22d-ee3e-49c0-82ff-dbc290af8082" providerId="ADAL" clId="{D5007B22-07D5-4C79-A08E-32E24BABB2EF}" dt="2022-12-14T00:53:20.044" v="1562" actId="14100"/>
          <ac:spMkLst>
            <pc:docMk/>
            <pc:sldMk cId="3334191385" sldId="273"/>
            <ac:spMk id="2" creationId="{ED948EBE-66F5-4AF9-80B1-8930BB4593EE}"/>
          </ac:spMkLst>
        </pc:spChg>
        <pc:spChg chg="del">
          <ac:chgData name="Steve Shellhammer" userId="0e71f22d-ee3e-49c0-82ff-dbc290af8082" providerId="ADAL" clId="{D5007B22-07D5-4C79-A08E-32E24BABB2EF}" dt="2022-12-12T20:46:03.922" v="1326" actId="3680"/>
          <ac:spMkLst>
            <pc:docMk/>
            <pc:sldMk cId="3334191385" sldId="273"/>
            <ac:spMk id="3" creationId="{427ECCD0-ADBA-498F-A072-9D068099CCEA}"/>
          </ac:spMkLst>
        </pc:spChg>
        <pc:graphicFrameChg chg="add mod ord modGraphic">
          <ac:chgData name="Steve Shellhammer" userId="0e71f22d-ee3e-49c0-82ff-dbc290af8082" providerId="ADAL" clId="{D5007B22-07D5-4C79-A08E-32E24BABB2EF}" dt="2022-12-14T00:53:56.950" v="1572" actId="113"/>
          <ac:graphicFrameMkLst>
            <pc:docMk/>
            <pc:sldMk cId="3334191385" sldId="273"/>
            <ac:graphicFrameMk id="7" creationId="{56836643-1A70-4FF8-931E-DCB7C6F13DE0}"/>
          </ac:graphicFrameMkLst>
        </pc:graphicFrameChg>
        <pc:picChg chg="add mod">
          <ac:chgData name="Steve Shellhammer" userId="0e71f22d-ee3e-49c0-82ff-dbc290af8082" providerId="ADAL" clId="{D5007B22-07D5-4C79-A08E-32E24BABB2EF}" dt="2022-12-14T00:54:25.895" v="1583" actId="1076"/>
          <ac:picMkLst>
            <pc:docMk/>
            <pc:sldMk cId="3334191385" sldId="273"/>
            <ac:picMk id="8" creationId="{C4EC95F5-09AC-44A1-8F15-E87FA1EC31C3}"/>
          </ac:picMkLst>
        </pc:picChg>
        <pc:picChg chg="add mod">
          <ac:chgData name="Steve Shellhammer" userId="0e71f22d-ee3e-49c0-82ff-dbc290af8082" providerId="ADAL" clId="{D5007B22-07D5-4C79-A08E-32E24BABB2EF}" dt="2022-12-14T00:54:29.436" v="1585" actId="1076"/>
          <ac:picMkLst>
            <pc:docMk/>
            <pc:sldMk cId="3334191385" sldId="273"/>
            <ac:picMk id="9" creationId="{D68547DB-43F4-4936-AFEF-DE40421C0B89}"/>
          </ac:picMkLst>
        </pc:picChg>
      </pc:sldChg>
      <pc:sldMasterChg chg="modSldLayout">
        <pc:chgData name="Steve Shellhammer" userId="0e71f22d-ee3e-49c0-82ff-dbc290af8082" providerId="ADAL" clId="{D5007B22-07D5-4C79-A08E-32E24BABB2EF}" dt="2022-12-09T01:50:40.519" v="33" actId="20577"/>
        <pc:sldMasterMkLst>
          <pc:docMk/>
          <pc:sldMasterMk cId="0" sldId="2147483648"/>
        </pc:sldMasterMkLst>
        <pc:sldLayoutChg chg="modSp mod">
          <pc:chgData name="Steve Shellhammer" userId="0e71f22d-ee3e-49c0-82ff-dbc290af8082" providerId="ADAL" clId="{D5007B22-07D5-4C79-A08E-32E24BABB2EF}" dt="2022-12-09T01:50:40.519" v="33" actId="20577"/>
          <pc:sldLayoutMkLst>
            <pc:docMk/>
            <pc:sldMasterMk cId="0" sldId="2147483648"/>
            <pc:sldLayoutMk cId="0" sldId="2147483650"/>
          </pc:sldLayoutMkLst>
          <pc:spChg chg="mod">
            <ac:chgData name="Steve Shellhammer" userId="0e71f22d-ee3e-49c0-82ff-dbc290af8082" providerId="ADAL" clId="{D5007B22-07D5-4C79-A08E-32E24BABB2EF}" dt="2022-12-09T01:50:40.519" v="33"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5057674F-65FE-451C-893C-82634109ADB4}"/>
    <pc:docChg chg="undo custSel addSld delSld modSld">
      <pc:chgData name="Steve Shellhammer" userId="0e71f22d-ee3e-49c0-82ff-dbc290af8082" providerId="ADAL" clId="{5057674F-65FE-451C-893C-82634109ADB4}" dt="2022-01-25T20:40:37.132" v="677" actId="122"/>
      <pc:docMkLst>
        <pc:docMk/>
      </pc:docMkLst>
      <pc:sldChg chg="modSp mod">
        <pc:chgData name="Steve Shellhammer" userId="0e71f22d-ee3e-49c0-82ff-dbc290af8082" providerId="ADAL" clId="{5057674F-65FE-451C-893C-82634109ADB4}" dt="2022-01-25T20:29:27.585" v="78" actId="20577"/>
        <pc:sldMkLst>
          <pc:docMk/>
          <pc:sldMk cId="0" sldId="256"/>
        </pc:sldMkLst>
        <pc:spChg chg="mod">
          <ac:chgData name="Steve Shellhammer" userId="0e71f22d-ee3e-49c0-82ff-dbc290af8082" providerId="ADAL" clId="{5057674F-65FE-451C-893C-82634109ADB4}" dt="2022-01-25T20:29:27.585" v="78" actId="20577"/>
          <ac:spMkLst>
            <pc:docMk/>
            <pc:sldMk cId="0" sldId="256"/>
            <ac:spMk id="3073" creationId="{00000000-0000-0000-0000-000000000000}"/>
          </ac:spMkLst>
        </pc:spChg>
      </pc:sldChg>
      <pc:sldChg chg="modSp new mod">
        <pc:chgData name="Steve Shellhammer" userId="0e71f22d-ee3e-49c0-82ff-dbc290af8082" providerId="ADAL" clId="{5057674F-65FE-451C-893C-82634109ADB4}" dt="2022-01-25T20:32:04.038" v="344" actId="1076"/>
        <pc:sldMkLst>
          <pc:docMk/>
          <pc:sldMk cId="1268093760" sldId="257"/>
        </pc:sldMkLst>
        <pc:spChg chg="mod">
          <ac:chgData name="Steve Shellhammer" userId="0e71f22d-ee3e-49c0-82ff-dbc290af8082" providerId="ADAL" clId="{5057674F-65FE-451C-893C-82634109ADB4}" dt="2022-01-25T20:29:42.817" v="90" actId="20577"/>
          <ac:spMkLst>
            <pc:docMk/>
            <pc:sldMk cId="1268093760" sldId="257"/>
            <ac:spMk id="2" creationId="{B2F9C27A-5170-4ABC-BEE5-ADC49BEC3788}"/>
          </ac:spMkLst>
        </pc:spChg>
        <pc:spChg chg="mod">
          <ac:chgData name="Steve Shellhammer" userId="0e71f22d-ee3e-49c0-82ff-dbc290af8082" providerId="ADAL" clId="{5057674F-65FE-451C-893C-82634109ADB4}" dt="2022-01-25T20:32:04.038" v="344" actId="1076"/>
          <ac:spMkLst>
            <pc:docMk/>
            <pc:sldMk cId="1268093760" sldId="257"/>
            <ac:spMk id="3" creationId="{EDDB5013-A2C7-4FAC-881A-93D41F23553A}"/>
          </ac:spMkLst>
        </pc:spChg>
      </pc:sldChg>
      <pc:sldChg chg="del">
        <pc:chgData name="Steve Shellhammer" userId="0e71f22d-ee3e-49c0-82ff-dbc290af8082" providerId="ADAL" clId="{5057674F-65FE-451C-893C-82634109ADB4}" dt="2022-01-25T20:29:35.238" v="79" actId="47"/>
        <pc:sldMkLst>
          <pc:docMk/>
          <pc:sldMk cId="1818284453" sldId="257"/>
        </pc:sldMkLst>
      </pc:sldChg>
      <pc:sldChg chg="del">
        <pc:chgData name="Steve Shellhammer" userId="0e71f22d-ee3e-49c0-82ff-dbc290af8082" providerId="ADAL" clId="{5057674F-65FE-451C-893C-82634109ADB4}" dt="2022-01-25T20:29:35.238" v="79" actId="47"/>
        <pc:sldMkLst>
          <pc:docMk/>
          <pc:sldMk cId="356621778" sldId="258"/>
        </pc:sldMkLst>
      </pc:sldChg>
      <pc:sldChg chg="addSp modSp new mod">
        <pc:chgData name="Steve Shellhammer" userId="0e71f22d-ee3e-49c0-82ff-dbc290af8082" providerId="ADAL" clId="{5057674F-65FE-451C-893C-82634109ADB4}" dt="2022-01-25T20:35:08.875" v="504" actId="1076"/>
        <pc:sldMkLst>
          <pc:docMk/>
          <pc:sldMk cId="1652988365" sldId="258"/>
        </pc:sldMkLst>
        <pc:spChg chg="mod">
          <ac:chgData name="Steve Shellhammer" userId="0e71f22d-ee3e-49c0-82ff-dbc290af8082" providerId="ADAL" clId="{5057674F-65FE-451C-893C-82634109ADB4}" dt="2022-01-25T20:32:31.225" v="373" actId="14100"/>
          <ac:spMkLst>
            <pc:docMk/>
            <pc:sldMk cId="1652988365" sldId="258"/>
            <ac:spMk id="2" creationId="{D5C11D99-D882-4054-ADC3-504D9E2FFAB9}"/>
          </ac:spMkLst>
        </pc:spChg>
        <pc:spChg chg="mod">
          <ac:chgData name="Steve Shellhammer" userId="0e71f22d-ee3e-49c0-82ff-dbc290af8082" providerId="ADAL" clId="{5057674F-65FE-451C-893C-82634109ADB4}" dt="2022-01-25T20:35:08.875" v="504" actId="1076"/>
          <ac:spMkLst>
            <pc:docMk/>
            <pc:sldMk cId="1652988365" sldId="258"/>
            <ac:spMk id="3" creationId="{EB09B830-A4B3-4204-95A4-7BED2A7445B1}"/>
          </ac:spMkLst>
        </pc:spChg>
        <pc:picChg chg="add mod">
          <ac:chgData name="Steve Shellhammer" userId="0e71f22d-ee3e-49c0-82ff-dbc290af8082" providerId="ADAL" clId="{5057674F-65FE-451C-893C-82634109ADB4}" dt="2022-01-25T20:33:15.888" v="379" actId="1076"/>
          <ac:picMkLst>
            <pc:docMk/>
            <pc:sldMk cId="1652988365" sldId="258"/>
            <ac:picMk id="8" creationId="{256F7918-8A28-45BD-8919-0BDB3A580B1E}"/>
          </ac:picMkLst>
        </pc:picChg>
      </pc:sldChg>
      <pc:sldChg chg="del">
        <pc:chgData name="Steve Shellhammer" userId="0e71f22d-ee3e-49c0-82ff-dbc290af8082" providerId="ADAL" clId="{5057674F-65FE-451C-893C-82634109ADB4}" dt="2022-01-25T20:29:35.238" v="79" actId="47"/>
        <pc:sldMkLst>
          <pc:docMk/>
          <pc:sldMk cId="1216426484" sldId="259"/>
        </pc:sldMkLst>
      </pc:sldChg>
      <pc:sldChg chg="addSp delSp modSp add mod">
        <pc:chgData name="Steve Shellhammer" userId="0e71f22d-ee3e-49c0-82ff-dbc290af8082" providerId="ADAL" clId="{5057674F-65FE-451C-893C-82634109ADB4}" dt="2022-01-25T20:36:03.374" v="554" actId="14100"/>
        <pc:sldMkLst>
          <pc:docMk/>
          <pc:sldMk cId="2577833649" sldId="259"/>
        </pc:sldMkLst>
        <pc:spChg chg="mod">
          <ac:chgData name="Steve Shellhammer" userId="0e71f22d-ee3e-49c0-82ff-dbc290af8082" providerId="ADAL" clId="{5057674F-65FE-451C-893C-82634109ADB4}" dt="2022-01-25T20:35:40.388" v="549" actId="20577"/>
          <ac:spMkLst>
            <pc:docMk/>
            <pc:sldMk cId="2577833649" sldId="259"/>
            <ac:spMk id="2" creationId="{D5C11D99-D882-4054-ADC3-504D9E2FFAB9}"/>
          </ac:spMkLst>
        </pc:spChg>
        <pc:spChg chg="mod">
          <ac:chgData name="Steve Shellhammer" userId="0e71f22d-ee3e-49c0-82ff-dbc290af8082" providerId="ADAL" clId="{5057674F-65FE-451C-893C-82634109ADB4}" dt="2022-01-25T20:36:03.374" v="554" actId="14100"/>
          <ac:spMkLst>
            <pc:docMk/>
            <pc:sldMk cId="2577833649" sldId="259"/>
            <ac:spMk id="3" creationId="{EB09B830-A4B3-4204-95A4-7BED2A7445B1}"/>
          </ac:spMkLst>
        </pc:spChg>
        <pc:picChg chg="del">
          <ac:chgData name="Steve Shellhammer" userId="0e71f22d-ee3e-49c0-82ff-dbc290af8082" providerId="ADAL" clId="{5057674F-65FE-451C-893C-82634109ADB4}" dt="2022-01-25T20:35:16.192" v="506" actId="478"/>
          <ac:picMkLst>
            <pc:docMk/>
            <pc:sldMk cId="2577833649" sldId="259"/>
            <ac:picMk id="8" creationId="{256F7918-8A28-45BD-8919-0BDB3A580B1E}"/>
          </ac:picMkLst>
        </pc:picChg>
        <pc:picChg chg="add mod">
          <ac:chgData name="Steve Shellhammer" userId="0e71f22d-ee3e-49c0-82ff-dbc290af8082" providerId="ADAL" clId="{5057674F-65FE-451C-893C-82634109ADB4}" dt="2022-01-25T20:35:59.446" v="553" actId="1076"/>
          <ac:picMkLst>
            <pc:docMk/>
            <pc:sldMk cId="2577833649" sldId="259"/>
            <ac:picMk id="9" creationId="{521F447F-9B4E-4C61-90C4-2D322357DBFB}"/>
          </ac:picMkLst>
        </pc:picChg>
      </pc:sldChg>
      <pc:sldChg chg="del">
        <pc:chgData name="Steve Shellhammer" userId="0e71f22d-ee3e-49c0-82ff-dbc290af8082" providerId="ADAL" clId="{5057674F-65FE-451C-893C-82634109ADB4}" dt="2022-01-25T20:29:35.238" v="79" actId="47"/>
        <pc:sldMkLst>
          <pc:docMk/>
          <pc:sldMk cId="1903606974" sldId="260"/>
        </pc:sldMkLst>
      </pc:sldChg>
      <pc:sldChg chg="addSp delSp modSp new mod">
        <pc:chgData name="Steve Shellhammer" userId="0e71f22d-ee3e-49c0-82ff-dbc290af8082" providerId="ADAL" clId="{5057674F-65FE-451C-893C-82634109ADB4}" dt="2022-01-25T20:40:37.132" v="677" actId="122"/>
        <pc:sldMkLst>
          <pc:docMk/>
          <pc:sldMk cId="2056408364" sldId="260"/>
        </pc:sldMkLst>
        <pc:spChg chg="mod">
          <ac:chgData name="Steve Shellhammer" userId="0e71f22d-ee3e-49c0-82ff-dbc290af8082" providerId="ADAL" clId="{5057674F-65FE-451C-893C-82634109ADB4}" dt="2022-01-25T20:37:04.871" v="601" actId="14100"/>
          <ac:spMkLst>
            <pc:docMk/>
            <pc:sldMk cId="2056408364" sldId="260"/>
            <ac:spMk id="2" creationId="{BBE060AA-CEF0-4CDD-9D06-79FF13393F4C}"/>
          </ac:spMkLst>
        </pc:spChg>
        <pc:spChg chg="del">
          <ac:chgData name="Steve Shellhammer" userId="0e71f22d-ee3e-49c0-82ff-dbc290af8082" providerId="ADAL" clId="{5057674F-65FE-451C-893C-82634109ADB4}" dt="2022-01-25T20:36:23.308" v="556" actId="3680"/>
          <ac:spMkLst>
            <pc:docMk/>
            <pc:sldMk cId="2056408364" sldId="260"/>
            <ac:spMk id="3" creationId="{D0612867-AD46-42CB-B519-59D771C904DE}"/>
          </ac:spMkLst>
        </pc:spChg>
        <pc:graphicFrameChg chg="add mod ord modGraphic">
          <ac:chgData name="Steve Shellhammer" userId="0e71f22d-ee3e-49c0-82ff-dbc290af8082" providerId="ADAL" clId="{5057674F-65FE-451C-893C-82634109ADB4}" dt="2022-01-25T20:40:37.132" v="677" actId="122"/>
          <ac:graphicFrameMkLst>
            <pc:docMk/>
            <pc:sldMk cId="2056408364" sldId="260"/>
            <ac:graphicFrameMk id="7" creationId="{059A9400-15E3-4F8D-ABBD-E308815A203C}"/>
          </ac:graphicFrameMkLst>
        </pc:graphicFrameChg>
      </pc:sldChg>
    </pc:docChg>
  </pc:docChgLst>
  <pc:docChgLst>
    <pc:chgData name="Steve Shellhammer" userId="0e71f22d-ee3e-49c0-82ff-dbc290af8082" providerId="ADAL" clId="{35DB26B1-920A-4FA7-AE5B-17ACDB6264A4}"/>
    <pc:docChg chg="undo redo custSel addSld delSld modSld">
      <pc:chgData name="Steve Shellhammer" userId="0e71f22d-ee3e-49c0-82ff-dbc290af8082" providerId="ADAL" clId="{35DB26B1-920A-4FA7-AE5B-17ACDB6264A4}" dt="2022-10-03T22:45:10.093" v="2082" actId="47"/>
      <pc:docMkLst>
        <pc:docMk/>
      </pc:docMkLst>
      <pc:sldChg chg="modSp mod">
        <pc:chgData name="Steve Shellhammer" userId="0e71f22d-ee3e-49c0-82ff-dbc290af8082" providerId="ADAL" clId="{35DB26B1-920A-4FA7-AE5B-17ACDB6264A4}" dt="2022-10-03T22:39:08.832" v="1474" actId="20577"/>
        <pc:sldMkLst>
          <pc:docMk/>
          <pc:sldMk cId="0" sldId="256"/>
        </pc:sldMkLst>
        <pc:spChg chg="mod">
          <ac:chgData name="Steve Shellhammer" userId="0e71f22d-ee3e-49c0-82ff-dbc290af8082" providerId="ADAL" clId="{35DB26B1-920A-4FA7-AE5B-17ACDB6264A4}" dt="2022-10-03T22:39:08.832" v="1474" actId="20577"/>
          <ac:spMkLst>
            <pc:docMk/>
            <pc:sldMk cId="0" sldId="256"/>
            <ac:spMk id="9" creationId="{0E31A46A-2C9E-3C6E-1BCA-1D63DB6F5F0E}"/>
          </ac:spMkLst>
        </pc:spChg>
      </pc:sldChg>
      <pc:sldChg chg="addSp modSp mod">
        <pc:chgData name="Steve Shellhammer" userId="0e71f22d-ee3e-49c0-82ff-dbc290af8082" providerId="ADAL" clId="{35DB26B1-920A-4FA7-AE5B-17ACDB6264A4}" dt="2022-09-29T22:48:42.978" v="48" actId="1076"/>
        <pc:sldMkLst>
          <pc:docMk/>
          <pc:sldMk cId="4069668031" sldId="257"/>
        </pc:sldMkLst>
        <pc:spChg chg="mod">
          <ac:chgData name="Steve Shellhammer" userId="0e71f22d-ee3e-49c0-82ff-dbc290af8082" providerId="ADAL" clId="{35DB26B1-920A-4FA7-AE5B-17ACDB6264A4}" dt="2022-09-29T22:48:16.305" v="41" actId="14100"/>
          <ac:spMkLst>
            <pc:docMk/>
            <pc:sldMk cId="4069668031" sldId="257"/>
            <ac:spMk id="2" creationId="{B463F98D-9F83-4356-A22A-8E65C2D1D4C3}"/>
          </ac:spMkLst>
        </pc:spChg>
        <pc:spChg chg="mod">
          <ac:chgData name="Steve Shellhammer" userId="0e71f22d-ee3e-49c0-82ff-dbc290af8082" providerId="ADAL" clId="{35DB26B1-920A-4FA7-AE5B-17ACDB6264A4}" dt="2022-09-29T22:48:13.448" v="40" actId="1076"/>
          <ac:spMkLst>
            <pc:docMk/>
            <pc:sldMk cId="4069668031" sldId="257"/>
            <ac:spMk id="3" creationId="{BADAA4CC-3C74-43CC-B281-1107AAF576E7}"/>
          </ac:spMkLst>
        </pc:spChg>
        <pc:spChg chg="mod">
          <ac:chgData name="Steve Shellhammer" userId="0e71f22d-ee3e-49c0-82ff-dbc290af8082" providerId="ADAL" clId="{35DB26B1-920A-4FA7-AE5B-17ACDB6264A4}" dt="2022-09-29T22:48:38.797" v="47" actId="1035"/>
          <ac:spMkLst>
            <pc:docMk/>
            <pc:sldMk cId="4069668031" sldId="257"/>
            <ac:spMk id="9" creationId="{3BBF936F-D4EF-ADEC-5252-A5DF692E78B0}"/>
          </ac:spMkLst>
        </pc:spChg>
        <pc:spChg chg="mod">
          <ac:chgData name="Steve Shellhammer" userId="0e71f22d-ee3e-49c0-82ff-dbc290af8082" providerId="ADAL" clId="{35DB26B1-920A-4FA7-AE5B-17ACDB6264A4}" dt="2022-09-29T22:48:38.797" v="47" actId="1035"/>
          <ac:spMkLst>
            <pc:docMk/>
            <pc:sldMk cId="4069668031" sldId="257"/>
            <ac:spMk id="10" creationId="{EA5B57CB-8B6A-93E7-EA3C-B245B01FC725}"/>
          </ac:spMkLst>
        </pc:spChg>
        <pc:spChg chg="mod">
          <ac:chgData name="Steve Shellhammer" userId="0e71f22d-ee3e-49c0-82ff-dbc290af8082" providerId="ADAL" clId="{35DB26B1-920A-4FA7-AE5B-17ACDB6264A4}" dt="2022-09-29T22:48:38.797" v="47" actId="1035"/>
          <ac:spMkLst>
            <pc:docMk/>
            <pc:sldMk cId="4069668031" sldId="257"/>
            <ac:spMk id="12" creationId="{F69436C7-4860-2B7C-EEC0-B02E639F40DF}"/>
          </ac:spMkLst>
        </pc:spChg>
        <pc:spChg chg="mod">
          <ac:chgData name="Steve Shellhammer" userId="0e71f22d-ee3e-49c0-82ff-dbc290af8082" providerId="ADAL" clId="{35DB26B1-920A-4FA7-AE5B-17ACDB6264A4}" dt="2022-09-29T22:48:38.797" v="47" actId="1035"/>
          <ac:spMkLst>
            <pc:docMk/>
            <pc:sldMk cId="4069668031" sldId="257"/>
            <ac:spMk id="13" creationId="{936F1E25-A559-DEB1-A88D-3BA1FE271D31}"/>
          </ac:spMkLst>
        </pc:spChg>
        <pc:spChg chg="mod">
          <ac:chgData name="Steve Shellhammer" userId="0e71f22d-ee3e-49c0-82ff-dbc290af8082" providerId="ADAL" clId="{35DB26B1-920A-4FA7-AE5B-17ACDB6264A4}" dt="2022-09-29T22:48:38.797" v="47" actId="1035"/>
          <ac:spMkLst>
            <pc:docMk/>
            <pc:sldMk cId="4069668031" sldId="257"/>
            <ac:spMk id="14" creationId="{E768D8B8-0FCA-00F4-EBFC-0AC2B640D237}"/>
          </ac:spMkLst>
        </pc:spChg>
        <pc:spChg chg="mod">
          <ac:chgData name="Steve Shellhammer" userId="0e71f22d-ee3e-49c0-82ff-dbc290af8082" providerId="ADAL" clId="{35DB26B1-920A-4FA7-AE5B-17ACDB6264A4}" dt="2022-09-29T22:48:38.797" v="47" actId="1035"/>
          <ac:spMkLst>
            <pc:docMk/>
            <pc:sldMk cId="4069668031" sldId="257"/>
            <ac:spMk id="15" creationId="{09BCE887-EC90-B8B3-D433-16F8E62A08D9}"/>
          </ac:spMkLst>
        </pc:spChg>
        <pc:spChg chg="mod">
          <ac:chgData name="Steve Shellhammer" userId="0e71f22d-ee3e-49c0-82ff-dbc290af8082" providerId="ADAL" clId="{35DB26B1-920A-4FA7-AE5B-17ACDB6264A4}" dt="2022-09-29T22:48:38.797" v="47" actId="1035"/>
          <ac:spMkLst>
            <pc:docMk/>
            <pc:sldMk cId="4069668031" sldId="257"/>
            <ac:spMk id="16" creationId="{29A00273-FA45-7C4B-CF2B-E95911243E82}"/>
          </ac:spMkLst>
        </pc:spChg>
        <pc:spChg chg="add mod">
          <ac:chgData name="Steve Shellhammer" userId="0e71f22d-ee3e-49c0-82ff-dbc290af8082" providerId="ADAL" clId="{35DB26B1-920A-4FA7-AE5B-17ACDB6264A4}" dt="2022-09-29T22:48:38.797" v="47" actId="1035"/>
          <ac:spMkLst>
            <pc:docMk/>
            <pc:sldMk cId="4069668031" sldId="257"/>
            <ac:spMk id="17" creationId="{992DFADA-F1D5-CCA2-05C1-26A1D11D1A23}"/>
          </ac:spMkLst>
        </pc:spChg>
        <pc:spChg chg="add mod">
          <ac:chgData name="Steve Shellhammer" userId="0e71f22d-ee3e-49c0-82ff-dbc290af8082" providerId="ADAL" clId="{35DB26B1-920A-4FA7-AE5B-17ACDB6264A4}" dt="2022-09-29T22:48:42.978" v="48" actId="1076"/>
          <ac:spMkLst>
            <pc:docMk/>
            <pc:sldMk cId="4069668031" sldId="257"/>
            <ac:spMk id="18" creationId="{DF3ECFEE-53BB-5B33-2980-E813D63B8BF3}"/>
          </ac:spMkLst>
        </pc:spChg>
        <pc:grpChg chg="add mod">
          <ac:chgData name="Steve Shellhammer" userId="0e71f22d-ee3e-49c0-82ff-dbc290af8082" providerId="ADAL" clId="{35DB26B1-920A-4FA7-AE5B-17ACDB6264A4}" dt="2022-09-29T22:48:38.797" v="47" actId="1035"/>
          <ac:grpSpMkLst>
            <pc:docMk/>
            <pc:sldMk cId="4069668031" sldId="257"/>
            <ac:grpSpMk id="7" creationId="{984BCB02-F3CE-D09C-1413-F302C66E4DCC}"/>
          </ac:grpSpMkLst>
        </pc:grpChg>
        <pc:cxnChg chg="mod">
          <ac:chgData name="Steve Shellhammer" userId="0e71f22d-ee3e-49c0-82ff-dbc290af8082" providerId="ADAL" clId="{35DB26B1-920A-4FA7-AE5B-17ACDB6264A4}" dt="2022-09-29T22:48:38.797" v="47" actId="1035"/>
          <ac:cxnSpMkLst>
            <pc:docMk/>
            <pc:sldMk cId="4069668031" sldId="257"/>
            <ac:cxnSpMk id="8" creationId="{3B73A3CA-8304-A763-A213-B3343E3B485E}"/>
          </ac:cxnSpMkLst>
        </pc:cxnChg>
        <pc:cxnChg chg="mod">
          <ac:chgData name="Steve Shellhammer" userId="0e71f22d-ee3e-49c0-82ff-dbc290af8082" providerId="ADAL" clId="{35DB26B1-920A-4FA7-AE5B-17ACDB6264A4}" dt="2022-09-29T22:48:38.797" v="47" actId="1035"/>
          <ac:cxnSpMkLst>
            <pc:docMk/>
            <pc:sldMk cId="4069668031" sldId="257"/>
            <ac:cxnSpMk id="11" creationId="{4F54E8A2-36BC-4072-F479-1FD3F83ADFEE}"/>
          </ac:cxnSpMkLst>
        </pc:cxnChg>
      </pc:sldChg>
      <pc:sldChg chg="addSp delSp modSp add mod">
        <pc:chgData name="Steve Shellhammer" userId="0e71f22d-ee3e-49c0-82ff-dbc290af8082" providerId="ADAL" clId="{35DB26B1-920A-4FA7-AE5B-17ACDB6264A4}" dt="2022-09-30T20:17:56.066" v="258" actId="1076"/>
        <pc:sldMkLst>
          <pc:docMk/>
          <pc:sldMk cId="784949654" sldId="259"/>
        </pc:sldMkLst>
        <pc:spChg chg="mod">
          <ac:chgData name="Steve Shellhammer" userId="0e71f22d-ee3e-49c0-82ff-dbc290af8082" providerId="ADAL" clId="{35DB26B1-920A-4FA7-AE5B-17ACDB6264A4}" dt="2022-09-30T20:11:21.077" v="245" actId="14100"/>
          <ac:spMkLst>
            <pc:docMk/>
            <pc:sldMk cId="784949654" sldId="259"/>
            <ac:spMk id="2" creationId="{B463F98D-9F83-4356-A22A-8E65C2D1D4C3}"/>
          </ac:spMkLst>
        </pc:spChg>
        <pc:spChg chg="mod">
          <ac:chgData name="Steve Shellhammer" userId="0e71f22d-ee3e-49c0-82ff-dbc290af8082" providerId="ADAL" clId="{35DB26B1-920A-4FA7-AE5B-17ACDB6264A4}" dt="2022-09-30T20:11:28.366" v="248" actId="14100"/>
          <ac:spMkLst>
            <pc:docMk/>
            <pc:sldMk cId="784949654" sldId="259"/>
            <ac:spMk id="3" creationId="{BADAA4CC-3C74-43CC-B281-1107AAF576E7}"/>
          </ac:spMkLst>
        </pc:spChg>
        <pc:spChg chg="del">
          <ac:chgData name="Steve Shellhammer" userId="0e71f22d-ee3e-49c0-82ff-dbc290af8082" providerId="ADAL" clId="{35DB26B1-920A-4FA7-AE5B-17ACDB6264A4}" dt="2022-09-29T22:49:10.830" v="59" actId="478"/>
          <ac:spMkLst>
            <pc:docMk/>
            <pc:sldMk cId="784949654" sldId="259"/>
            <ac:spMk id="17" creationId="{992DFADA-F1D5-CCA2-05C1-26A1D11D1A23}"/>
          </ac:spMkLst>
        </pc:spChg>
        <pc:spChg chg="del">
          <ac:chgData name="Steve Shellhammer" userId="0e71f22d-ee3e-49c0-82ff-dbc290af8082" providerId="ADAL" clId="{35DB26B1-920A-4FA7-AE5B-17ACDB6264A4}" dt="2022-09-29T22:49:08.202" v="58" actId="478"/>
          <ac:spMkLst>
            <pc:docMk/>
            <pc:sldMk cId="784949654" sldId="259"/>
            <ac:spMk id="18" creationId="{DF3ECFEE-53BB-5B33-2980-E813D63B8BF3}"/>
          </ac:spMkLst>
        </pc:spChg>
        <pc:grpChg chg="del">
          <ac:chgData name="Steve Shellhammer" userId="0e71f22d-ee3e-49c0-82ff-dbc290af8082" providerId="ADAL" clId="{35DB26B1-920A-4FA7-AE5B-17ACDB6264A4}" dt="2022-09-29T22:49:10.830" v="59" actId="478"/>
          <ac:grpSpMkLst>
            <pc:docMk/>
            <pc:sldMk cId="784949654" sldId="259"/>
            <ac:grpSpMk id="7" creationId="{984BCB02-F3CE-D09C-1413-F302C66E4DCC}"/>
          </ac:grpSpMkLst>
        </pc:grpChg>
        <pc:graphicFrameChg chg="add mod modGraphic">
          <ac:chgData name="Steve Shellhammer" userId="0e71f22d-ee3e-49c0-82ff-dbc290af8082" providerId="ADAL" clId="{35DB26B1-920A-4FA7-AE5B-17ACDB6264A4}" dt="2022-09-30T20:17:53.271" v="257" actId="1076"/>
          <ac:graphicFrameMkLst>
            <pc:docMk/>
            <pc:sldMk cId="784949654" sldId="259"/>
            <ac:graphicFrameMk id="7" creationId="{97BDE568-D172-5B73-EF97-F6B870B41886}"/>
          </ac:graphicFrameMkLst>
        </pc:graphicFrameChg>
        <pc:graphicFrameChg chg="add mod modGraphic">
          <ac:chgData name="Steve Shellhammer" userId="0e71f22d-ee3e-49c0-82ff-dbc290af8082" providerId="ADAL" clId="{35DB26B1-920A-4FA7-AE5B-17ACDB6264A4}" dt="2022-09-30T20:17:56.066" v="258" actId="1076"/>
          <ac:graphicFrameMkLst>
            <pc:docMk/>
            <pc:sldMk cId="784949654" sldId="259"/>
            <ac:graphicFrameMk id="8" creationId="{2BD18C8D-BF8F-FD68-7FBB-7A9DBF29B164}"/>
          </ac:graphicFrameMkLst>
        </pc:graphicFrameChg>
        <pc:graphicFrameChg chg="add mod modGraphic">
          <ac:chgData name="Steve Shellhammer" userId="0e71f22d-ee3e-49c0-82ff-dbc290af8082" providerId="ADAL" clId="{35DB26B1-920A-4FA7-AE5B-17ACDB6264A4}" dt="2022-09-30T20:17:17.575" v="252" actId="14100"/>
          <ac:graphicFrameMkLst>
            <pc:docMk/>
            <pc:sldMk cId="784949654" sldId="259"/>
            <ac:graphicFrameMk id="9" creationId="{5B32AC46-AEF5-F231-56D5-0DBB03CA532D}"/>
          </ac:graphicFrameMkLst>
        </pc:graphicFrameChg>
      </pc:sldChg>
      <pc:sldChg chg="modSp new mod">
        <pc:chgData name="Steve Shellhammer" userId="0e71f22d-ee3e-49c0-82ff-dbc290af8082" providerId="ADAL" clId="{35DB26B1-920A-4FA7-AE5B-17ACDB6264A4}" dt="2022-09-30T20:11:09.616" v="243" actId="313"/>
        <pc:sldMkLst>
          <pc:docMk/>
          <pc:sldMk cId="3964755626" sldId="260"/>
        </pc:sldMkLst>
        <pc:spChg chg="mod">
          <ac:chgData name="Steve Shellhammer" userId="0e71f22d-ee3e-49c0-82ff-dbc290af8082" providerId="ADAL" clId="{35DB26B1-920A-4FA7-AE5B-17ACDB6264A4}" dt="2022-09-30T20:10:32.210" v="236" actId="20577"/>
          <ac:spMkLst>
            <pc:docMk/>
            <pc:sldMk cId="3964755626" sldId="260"/>
            <ac:spMk id="2" creationId="{FD44EC5B-9B56-383C-BC69-1A8BB6E7BE3F}"/>
          </ac:spMkLst>
        </pc:spChg>
        <pc:spChg chg="mod">
          <ac:chgData name="Steve Shellhammer" userId="0e71f22d-ee3e-49c0-82ff-dbc290af8082" providerId="ADAL" clId="{35DB26B1-920A-4FA7-AE5B-17ACDB6264A4}" dt="2022-09-30T20:11:09.616" v="243" actId="313"/>
          <ac:spMkLst>
            <pc:docMk/>
            <pc:sldMk cId="3964755626" sldId="260"/>
            <ac:spMk id="3" creationId="{27AB3DCA-E5BB-7871-7460-074A92A38177}"/>
          </ac:spMkLst>
        </pc:spChg>
      </pc:sldChg>
      <pc:sldChg chg="modSp new mod">
        <pc:chgData name="Steve Shellhammer" userId="0e71f22d-ee3e-49c0-82ff-dbc290af8082" providerId="ADAL" clId="{35DB26B1-920A-4FA7-AE5B-17ACDB6264A4}" dt="2022-09-30T20:22:45.315" v="831" actId="20577"/>
        <pc:sldMkLst>
          <pc:docMk/>
          <pc:sldMk cId="204394396" sldId="261"/>
        </pc:sldMkLst>
        <pc:spChg chg="mod">
          <ac:chgData name="Steve Shellhammer" userId="0e71f22d-ee3e-49c0-82ff-dbc290af8082" providerId="ADAL" clId="{35DB26B1-920A-4FA7-AE5B-17ACDB6264A4}" dt="2022-09-30T20:18:20.621" v="287" actId="20577"/>
          <ac:spMkLst>
            <pc:docMk/>
            <pc:sldMk cId="204394396" sldId="261"/>
            <ac:spMk id="2" creationId="{46643FF9-CB9C-FD92-E8AC-26489C04ABB2}"/>
          </ac:spMkLst>
        </pc:spChg>
        <pc:spChg chg="mod">
          <ac:chgData name="Steve Shellhammer" userId="0e71f22d-ee3e-49c0-82ff-dbc290af8082" providerId="ADAL" clId="{35DB26B1-920A-4FA7-AE5B-17ACDB6264A4}" dt="2022-09-30T20:22:45.315" v="831" actId="20577"/>
          <ac:spMkLst>
            <pc:docMk/>
            <pc:sldMk cId="204394396" sldId="261"/>
            <ac:spMk id="3" creationId="{1C691A2D-1C6D-AD14-6584-8CE891B9AFFA}"/>
          </ac:spMkLst>
        </pc:spChg>
      </pc:sldChg>
      <pc:sldChg chg="addSp delSp modSp new mod">
        <pc:chgData name="Steve Shellhammer" userId="0e71f22d-ee3e-49c0-82ff-dbc290af8082" providerId="ADAL" clId="{35DB26B1-920A-4FA7-AE5B-17ACDB6264A4}" dt="2022-09-30T20:32:49.328" v="1159" actId="1037"/>
        <pc:sldMkLst>
          <pc:docMk/>
          <pc:sldMk cId="3515518401" sldId="262"/>
        </pc:sldMkLst>
        <pc:spChg chg="mod">
          <ac:chgData name="Steve Shellhammer" userId="0e71f22d-ee3e-49c0-82ff-dbc290af8082" providerId="ADAL" clId="{35DB26B1-920A-4FA7-AE5B-17ACDB6264A4}" dt="2022-09-30T20:24:06.938" v="899" actId="20577"/>
          <ac:spMkLst>
            <pc:docMk/>
            <pc:sldMk cId="3515518401" sldId="262"/>
            <ac:spMk id="2" creationId="{2EF68B25-9815-BF68-B06F-4EDD2A295867}"/>
          </ac:spMkLst>
        </pc:spChg>
        <pc:spChg chg="mod">
          <ac:chgData name="Steve Shellhammer" userId="0e71f22d-ee3e-49c0-82ff-dbc290af8082" providerId="ADAL" clId="{35DB26B1-920A-4FA7-AE5B-17ACDB6264A4}" dt="2022-09-30T20:32:46.096" v="1157" actId="1076"/>
          <ac:spMkLst>
            <pc:docMk/>
            <pc:sldMk cId="3515518401" sldId="262"/>
            <ac:spMk id="3" creationId="{1DEAAFFA-12EE-02BD-91A0-8B49101FA2B0}"/>
          </ac:spMkLst>
        </pc:spChg>
        <pc:spChg chg="add mod">
          <ac:chgData name="Steve Shellhammer" userId="0e71f22d-ee3e-49c0-82ff-dbc290af8082" providerId="ADAL" clId="{35DB26B1-920A-4FA7-AE5B-17ACDB6264A4}" dt="2022-09-30T20:28:24.225" v="1038" actId="164"/>
          <ac:spMkLst>
            <pc:docMk/>
            <pc:sldMk cId="3515518401" sldId="262"/>
            <ac:spMk id="11" creationId="{49472CE7-D494-0522-7C3E-D73185AA5A2A}"/>
          </ac:spMkLst>
        </pc:spChg>
        <pc:spChg chg="add mod">
          <ac:chgData name="Steve Shellhammer" userId="0e71f22d-ee3e-49c0-82ff-dbc290af8082" providerId="ADAL" clId="{35DB26B1-920A-4FA7-AE5B-17ACDB6264A4}" dt="2022-09-30T20:28:24.225" v="1038" actId="164"/>
          <ac:spMkLst>
            <pc:docMk/>
            <pc:sldMk cId="3515518401" sldId="262"/>
            <ac:spMk id="12" creationId="{40D2758B-9577-101E-8095-66512E793029}"/>
          </ac:spMkLst>
        </pc:spChg>
        <pc:spChg chg="add mod">
          <ac:chgData name="Steve Shellhammer" userId="0e71f22d-ee3e-49c0-82ff-dbc290af8082" providerId="ADAL" clId="{35DB26B1-920A-4FA7-AE5B-17ACDB6264A4}" dt="2022-09-30T20:28:24.225" v="1038" actId="164"/>
          <ac:spMkLst>
            <pc:docMk/>
            <pc:sldMk cId="3515518401" sldId="262"/>
            <ac:spMk id="13" creationId="{40D4B1C3-B2B2-AD6B-9785-6E3BAF3BBA7D}"/>
          </ac:spMkLst>
        </pc:spChg>
        <pc:spChg chg="add mod">
          <ac:chgData name="Steve Shellhammer" userId="0e71f22d-ee3e-49c0-82ff-dbc290af8082" providerId="ADAL" clId="{35DB26B1-920A-4FA7-AE5B-17ACDB6264A4}" dt="2022-09-30T20:28:24.225" v="1038" actId="164"/>
          <ac:spMkLst>
            <pc:docMk/>
            <pc:sldMk cId="3515518401" sldId="262"/>
            <ac:spMk id="14" creationId="{59AD4CB1-7351-C92E-93B7-B71619BB80EC}"/>
          </ac:spMkLst>
        </pc:spChg>
        <pc:spChg chg="add mod">
          <ac:chgData name="Steve Shellhammer" userId="0e71f22d-ee3e-49c0-82ff-dbc290af8082" providerId="ADAL" clId="{35DB26B1-920A-4FA7-AE5B-17ACDB6264A4}" dt="2022-09-30T20:32:28.137" v="1156" actId="255"/>
          <ac:spMkLst>
            <pc:docMk/>
            <pc:sldMk cId="3515518401" sldId="262"/>
            <ac:spMk id="27" creationId="{19802ABF-30B4-AE9B-4B71-38A0CFA3ED02}"/>
          </ac:spMkLst>
        </pc:spChg>
        <pc:grpChg chg="add mod">
          <ac:chgData name="Steve Shellhammer" userId="0e71f22d-ee3e-49c0-82ff-dbc290af8082" providerId="ADAL" clId="{35DB26B1-920A-4FA7-AE5B-17ACDB6264A4}" dt="2022-09-30T20:28:24.225" v="1038" actId="164"/>
          <ac:grpSpMkLst>
            <pc:docMk/>
            <pc:sldMk cId="3515518401" sldId="262"/>
            <ac:grpSpMk id="10" creationId="{76E50D29-891E-D2CB-522E-AFC73904ADC0}"/>
          </ac:grpSpMkLst>
        </pc:grpChg>
        <pc:grpChg chg="add mod">
          <ac:chgData name="Steve Shellhammer" userId="0e71f22d-ee3e-49c0-82ff-dbc290af8082" providerId="ADAL" clId="{35DB26B1-920A-4FA7-AE5B-17ACDB6264A4}" dt="2022-09-30T20:30:47.433" v="1060" actId="164"/>
          <ac:grpSpMkLst>
            <pc:docMk/>
            <pc:sldMk cId="3515518401" sldId="262"/>
            <ac:grpSpMk id="15" creationId="{4142A24B-3EB6-0DB6-9D91-AE9748434A97}"/>
          </ac:grpSpMkLst>
        </pc:grpChg>
        <pc:grpChg chg="add mod">
          <ac:chgData name="Steve Shellhammer" userId="0e71f22d-ee3e-49c0-82ff-dbc290af8082" providerId="ADAL" clId="{35DB26B1-920A-4FA7-AE5B-17ACDB6264A4}" dt="2022-09-30T20:32:49.328" v="1159" actId="1037"/>
          <ac:grpSpMkLst>
            <pc:docMk/>
            <pc:sldMk cId="3515518401" sldId="262"/>
            <ac:grpSpMk id="26" creationId="{C212C2CB-C40B-8459-33BD-2F27B8D30892}"/>
          </ac:grpSpMkLst>
        </pc:grpChg>
        <pc:picChg chg="add del mod">
          <ac:chgData name="Steve Shellhammer" userId="0e71f22d-ee3e-49c0-82ff-dbc290af8082" providerId="ADAL" clId="{35DB26B1-920A-4FA7-AE5B-17ACDB6264A4}" dt="2022-09-30T20:23:39.127" v="893"/>
          <ac:picMkLst>
            <pc:docMk/>
            <pc:sldMk cId="3515518401" sldId="262"/>
            <ac:picMk id="7" creationId="{36EA6D93-47F2-FE2B-8E87-E26527F116B5}"/>
          </ac:picMkLst>
        </pc:picChg>
        <pc:picChg chg="add mod">
          <ac:chgData name="Steve Shellhammer" userId="0e71f22d-ee3e-49c0-82ff-dbc290af8082" providerId="ADAL" clId="{35DB26B1-920A-4FA7-AE5B-17ACDB6264A4}" dt="2022-09-30T20:25:53.085" v="1019" actId="164"/>
          <ac:picMkLst>
            <pc:docMk/>
            <pc:sldMk cId="3515518401" sldId="262"/>
            <ac:picMk id="8" creationId="{6E3BA253-4459-7A92-D6E9-B6A780BB035D}"/>
          </ac:picMkLst>
        </pc:picChg>
        <pc:picChg chg="add mod">
          <ac:chgData name="Steve Shellhammer" userId="0e71f22d-ee3e-49c0-82ff-dbc290af8082" providerId="ADAL" clId="{35DB26B1-920A-4FA7-AE5B-17ACDB6264A4}" dt="2022-09-30T20:25:53.085" v="1019" actId="164"/>
          <ac:picMkLst>
            <pc:docMk/>
            <pc:sldMk cId="3515518401" sldId="262"/>
            <ac:picMk id="9" creationId="{8B21A22F-CDA5-C1F5-C395-2855658767FF}"/>
          </ac:picMkLst>
        </pc:picChg>
        <pc:cxnChg chg="add mod">
          <ac:chgData name="Steve Shellhammer" userId="0e71f22d-ee3e-49c0-82ff-dbc290af8082" providerId="ADAL" clId="{35DB26B1-920A-4FA7-AE5B-17ACDB6264A4}" dt="2022-09-30T20:30:47.433" v="1060" actId="164"/>
          <ac:cxnSpMkLst>
            <pc:docMk/>
            <pc:sldMk cId="3515518401" sldId="262"/>
            <ac:cxnSpMk id="17" creationId="{854741CF-626D-9A4B-A200-9B80E40103D6}"/>
          </ac:cxnSpMkLst>
        </pc:cxnChg>
        <pc:cxnChg chg="add mod">
          <ac:chgData name="Steve Shellhammer" userId="0e71f22d-ee3e-49c0-82ff-dbc290af8082" providerId="ADAL" clId="{35DB26B1-920A-4FA7-AE5B-17ACDB6264A4}" dt="2022-09-30T20:30:47.433" v="1060" actId="164"/>
          <ac:cxnSpMkLst>
            <pc:docMk/>
            <pc:sldMk cId="3515518401" sldId="262"/>
            <ac:cxnSpMk id="20" creationId="{1F0242DF-5AE9-59CF-15B4-C80E3559DFAE}"/>
          </ac:cxnSpMkLst>
        </pc:cxnChg>
        <pc:cxnChg chg="add mod">
          <ac:chgData name="Steve Shellhammer" userId="0e71f22d-ee3e-49c0-82ff-dbc290af8082" providerId="ADAL" clId="{35DB26B1-920A-4FA7-AE5B-17ACDB6264A4}" dt="2022-09-30T20:30:47.433" v="1060" actId="164"/>
          <ac:cxnSpMkLst>
            <pc:docMk/>
            <pc:sldMk cId="3515518401" sldId="262"/>
            <ac:cxnSpMk id="22" creationId="{0048EEA6-24F4-427B-49A1-243C44AC5E45}"/>
          </ac:cxnSpMkLst>
        </pc:cxnChg>
        <pc:cxnChg chg="add mod">
          <ac:chgData name="Steve Shellhammer" userId="0e71f22d-ee3e-49c0-82ff-dbc290af8082" providerId="ADAL" clId="{35DB26B1-920A-4FA7-AE5B-17ACDB6264A4}" dt="2022-09-30T20:30:47.433" v="1060" actId="164"/>
          <ac:cxnSpMkLst>
            <pc:docMk/>
            <pc:sldMk cId="3515518401" sldId="262"/>
            <ac:cxnSpMk id="24" creationId="{0205434C-71F1-F4A2-D06A-980FA09488B4}"/>
          </ac:cxnSpMkLst>
        </pc:cxnChg>
      </pc:sldChg>
      <pc:sldChg chg="modSp new del mod">
        <pc:chgData name="Steve Shellhammer" userId="0e71f22d-ee3e-49c0-82ff-dbc290af8082" providerId="ADAL" clId="{35DB26B1-920A-4FA7-AE5B-17ACDB6264A4}" dt="2022-09-30T20:32:04.186" v="1151" actId="47"/>
        <pc:sldMkLst>
          <pc:docMk/>
          <pc:sldMk cId="1093359391" sldId="263"/>
        </pc:sldMkLst>
        <pc:spChg chg="mod">
          <ac:chgData name="Steve Shellhammer" userId="0e71f22d-ee3e-49c0-82ff-dbc290af8082" providerId="ADAL" clId="{35DB26B1-920A-4FA7-AE5B-17ACDB6264A4}" dt="2022-09-30T20:31:26.825" v="1129" actId="14100"/>
          <ac:spMkLst>
            <pc:docMk/>
            <pc:sldMk cId="1093359391" sldId="263"/>
            <ac:spMk id="3" creationId="{D42FDA43-4A0A-22AF-2117-6EE1CF1AFAF0}"/>
          </ac:spMkLst>
        </pc:spChg>
      </pc:sldChg>
      <pc:sldChg chg="modSp new mod">
        <pc:chgData name="Steve Shellhammer" userId="0e71f22d-ee3e-49c0-82ff-dbc290af8082" providerId="ADAL" clId="{35DB26B1-920A-4FA7-AE5B-17ACDB6264A4}" dt="2022-09-30T20:34:47.424" v="1460" actId="20577"/>
        <pc:sldMkLst>
          <pc:docMk/>
          <pc:sldMk cId="1621048108" sldId="263"/>
        </pc:sldMkLst>
        <pc:spChg chg="mod">
          <ac:chgData name="Steve Shellhammer" userId="0e71f22d-ee3e-49c0-82ff-dbc290af8082" providerId="ADAL" clId="{35DB26B1-920A-4FA7-AE5B-17ACDB6264A4}" dt="2022-09-30T20:33:09.375" v="1167" actId="20577"/>
          <ac:spMkLst>
            <pc:docMk/>
            <pc:sldMk cId="1621048108" sldId="263"/>
            <ac:spMk id="2" creationId="{6BB311D3-321D-6559-2E41-3EEE3C1A70AC}"/>
          </ac:spMkLst>
        </pc:spChg>
        <pc:spChg chg="mod">
          <ac:chgData name="Steve Shellhammer" userId="0e71f22d-ee3e-49c0-82ff-dbc290af8082" providerId="ADAL" clId="{35DB26B1-920A-4FA7-AE5B-17ACDB6264A4}" dt="2022-09-30T20:34:47.424" v="1460" actId="20577"/>
          <ac:spMkLst>
            <pc:docMk/>
            <pc:sldMk cId="1621048108" sldId="263"/>
            <ac:spMk id="3" creationId="{54067F69-9EC9-399C-58DC-F76A3DAAC08A}"/>
          </ac:spMkLst>
        </pc:spChg>
      </pc:sldChg>
      <pc:sldChg chg="addSp modSp new mod">
        <pc:chgData name="Steve Shellhammer" userId="0e71f22d-ee3e-49c0-82ff-dbc290af8082" providerId="ADAL" clId="{35DB26B1-920A-4FA7-AE5B-17ACDB6264A4}" dt="2022-10-03T22:45:05.500" v="2081" actId="1076"/>
        <pc:sldMkLst>
          <pc:docMk/>
          <pc:sldMk cId="3307144013" sldId="264"/>
        </pc:sldMkLst>
        <pc:spChg chg="mod">
          <ac:chgData name="Steve Shellhammer" userId="0e71f22d-ee3e-49c0-82ff-dbc290af8082" providerId="ADAL" clId="{35DB26B1-920A-4FA7-AE5B-17ACDB6264A4}" dt="2022-10-03T22:42:53.457" v="1915" actId="14100"/>
          <ac:spMkLst>
            <pc:docMk/>
            <pc:sldMk cId="3307144013" sldId="264"/>
            <ac:spMk id="2" creationId="{690470AF-0858-DA40-CC69-0FCCA51C677D}"/>
          </ac:spMkLst>
        </pc:spChg>
        <pc:spChg chg="mod">
          <ac:chgData name="Steve Shellhammer" userId="0e71f22d-ee3e-49c0-82ff-dbc290af8082" providerId="ADAL" clId="{35DB26B1-920A-4FA7-AE5B-17ACDB6264A4}" dt="2022-10-03T22:42:50.512" v="1914" actId="1076"/>
          <ac:spMkLst>
            <pc:docMk/>
            <pc:sldMk cId="3307144013" sldId="264"/>
            <ac:spMk id="3" creationId="{AABF5EC9-0999-4195-9D45-455CC80681C7}"/>
          </ac:spMkLst>
        </pc:spChg>
        <pc:graphicFrameChg chg="add mod modGraphic">
          <ac:chgData name="Steve Shellhammer" userId="0e71f22d-ee3e-49c0-82ff-dbc290af8082" providerId="ADAL" clId="{35DB26B1-920A-4FA7-AE5B-17ACDB6264A4}" dt="2022-10-03T22:45:05.500" v="2081" actId="1076"/>
          <ac:graphicFrameMkLst>
            <pc:docMk/>
            <pc:sldMk cId="3307144013" sldId="264"/>
            <ac:graphicFrameMk id="7" creationId="{852F2CCA-BFB3-325B-EEEF-CA50865384EF}"/>
          </ac:graphicFrameMkLst>
        </pc:graphicFrameChg>
      </pc:sldChg>
      <pc:sldChg chg="addSp delSp modSp new del mod">
        <pc:chgData name="Steve Shellhammer" userId="0e71f22d-ee3e-49c0-82ff-dbc290af8082" providerId="ADAL" clId="{35DB26B1-920A-4FA7-AE5B-17ACDB6264A4}" dt="2022-10-03T22:45:10.093" v="2082" actId="47"/>
        <pc:sldMkLst>
          <pc:docMk/>
          <pc:sldMk cId="788680959" sldId="265"/>
        </pc:sldMkLst>
        <pc:spChg chg="del">
          <ac:chgData name="Steve Shellhammer" userId="0e71f22d-ee3e-49c0-82ff-dbc290af8082" providerId="ADAL" clId="{35DB26B1-920A-4FA7-AE5B-17ACDB6264A4}" dt="2022-10-03T22:43:14.941" v="1917" actId="3680"/>
          <ac:spMkLst>
            <pc:docMk/>
            <pc:sldMk cId="788680959" sldId="265"/>
            <ac:spMk id="3" creationId="{C9B1483E-B592-147E-FCC5-22EEA1D7484E}"/>
          </ac:spMkLst>
        </pc:spChg>
        <pc:graphicFrameChg chg="add mod ord modGraphic">
          <ac:chgData name="Steve Shellhammer" userId="0e71f22d-ee3e-49c0-82ff-dbc290af8082" providerId="ADAL" clId="{35DB26B1-920A-4FA7-AE5B-17ACDB6264A4}" dt="2022-10-03T22:44:41.328" v="2077" actId="20577"/>
          <ac:graphicFrameMkLst>
            <pc:docMk/>
            <pc:sldMk cId="788680959" sldId="265"/>
            <ac:graphicFrameMk id="7" creationId="{EB8F47DE-8F48-D955-342F-37A2DF3F6CD6}"/>
          </ac:graphicFrameMkLst>
        </pc:graphicFrameChg>
      </pc:sldChg>
    </pc:docChg>
  </pc:docChgLst>
  <pc:docChgLst>
    <pc:chgData name="Steve Shellhammer" userId="0e71f22d-ee3e-49c0-82ff-dbc290af8082" providerId="ADAL" clId="{0470F45F-FF92-460F-995A-D505C6F62BD0}"/>
    <pc:docChg chg="undo custSel addSld delSld modSld">
      <pc:chgData name="Steve Shellhammer" userId="0e71f22d-ee3e-49c0-82ff-dbc290af8082" providerId="ADAL" clId="{0470F45F-FF92-460F-995A-D505C6F62BD0}" dt="2021-12-03T16:22:43.350" v="4698" actId="313"/>
      <pc:docMkLst>
        <pc:docMk/>
      </pc:docMkLst>
      <pc:sldChg chg="modSp mod">
        <pc:chgData name="Steve Shellhammer" userId="0e71f22d-ee3e-49c0-82ff-dbc290af8082" providerId="ADAL" clId="{0470F45F-FF92-460F-995A-D505C6F62BD0}" dt="2021-11-30T19:17:02.819" v="29" actId="20577"/>
        <pc:sldMkLst>
          <pc:docMk/>
          <pc:sldMk cId="0" sldId="256"/>
        </pc:sldMkLst>
        <pc:spChg chg="mod">
          <ac:chgData name="Steve Shellhammer" userId="0e71f22d-ee3e-49c0-82ff-dbc290af8082" providerId="ADAL" clId="{0470F45F-FF92-460F-995A-D505C6F62BD0}" dt="2021-11-30T19:16:58.838" v="27" actId="404"/>
          <ac:spMkLst>
            <pc:docMk/>
            <pc:sldMk cId="0" sldId="256"/>
            <ac:spMk id="3073" creationId="{00000000-0000-0000-0000-000000000000}"/>
          </ac:spMkLst>
        </pc:spChg>
        <pc:spChg chg="mod">
          <ac:chgData name="Steve Shellhammer" userId="0e71f22d-ee3e-49c0-82ff-dbc290af8082" providerId="ADAL" clId="{0470F45F-FF92-460F-995A-D505C6F62BD0}" dt="2021-11-30T19:17:02.819" v="29" actId="20577"/>
          <ac:spMkLst>
            <pc:docMk/>
            <pc:sldMk cId="0" sldId="256"/>
            <ac:spMk id="3074" creationId="{00000000-0000-0000-0000-000000000000}"/>
          </ac:spMkLst>
        </pc:spChg>
      </pc:sldChg>
      <pc:sldChg chg="del">
        <pc:chgData name="Steve Shellhammer" userId="0e71f22d-ee3e-49c0-82ff-dbc290af8082" providerId="ADAL" clId="{0470F45F-FF92-460F-995A-D505C6F62BD0}" dt="2021-11-30T19:25:06.055" v="408" actId="47"/>
        <pc:sldMkLst>
          <pc:docMk/>
          <pc:sldMk cId="694538047" sldId="257"/>
        </pc:sldMkLst>
      </pc:sldChg>
      <pc:sldChg chg="del">
        <pc:chgData name="Steve Shellhammer" userId="0e71f22d-ee3e-49c0-82ff-dbc290af8082" providerId="ADAL" clId="{0470F45F-FF92-460F-995A-D505C6F62BD0}" dt="2021-11-30T19:25:06.055" v="408" actId="47"/>
        <pc:sldMkLst>
          <pc:docMk/>
          <pc:sldMk cId="3977437081" sldId="258"/>
        </pc:sldMkLst>
      </pc:sldChg>
      <pc:sldChg chg="del">
        <pc:chgData name="Steve Shellhammer" userId="0e71f22d-ee3e-49c0-82ff-dbc290af8082" providerId="ADAL" clId="{0470F45F-FF92-460F-995A-D505C6F62BD0}" dt="2021-11-30T19:25:06.055" v="408" actId="47"/>
        <pc:sldMkLst>
          <pc:docMk/>
          <pc:sldMk cId="3351242388" sldId="259"/>
        </pc:sldMkLst>
      </pc:sldChg>
      <pc:sldChg chg="del">
        <pc:chgData name="Steve Shellhammer" userId="0e71f22d-ee3e-49c0-82ff-dbc290af8082" providerId="ADAL" clId="{0470F45F-FF92-460F-995A-D505C6F62BD0}" dt="2021-11-30T19:25:06.055" v="408" actId="47"/>
        <pc:sldMkLst>
          <pc:docMk/>
          <pc:sldMk cId="2942999925" sldId="260"/>
        </pc:sldMkLst>
      </pc:sldChg>
      <pc:sldChg chg="addSp delSp modSp new mod">
        <pc:chgData name="Steve Shellhammer" userId="0e71f22d-ee3e-49c0-82ff-dbc290af8082" providerId="ADAL" clId="{0470F45F-FF92-460F-995A-D505C6F62BD0}" dt="2021-12-03T16:15:12.830" v="4339"/>
        <pc:sldMkLst>
          <pc:docMk/>
          <pc:sldMk cId="892837641" sldId="261"/>
        </pc:sldMkLst>
        <pc:spChg chg="mod">
          <ac:chgData name="Steve Shellhammer" userId="0e71f22d-ee3e-49c0-82ff-dbc290af8082" providerId="ADAL" clId="{0470F45F-FF92-460F-995A-D505C6F62BD0}" dt="2021-11-30T19:18:25.190" v="77" actId="14100"/>
          <ac:spMkLst>
            <pc:docMk/>
            <pc:sldMk cId="892837641" sldId="261"/>
            <ac:spMk id="2" creationId="{03713AB9-E9C3-4733-8292-FD7B7F185E02}"/>
          </ac:spMkLst>
        </pc:spChg>
        <pc:spChg chg="del">
          <ac:chgData name="Steve Shellhammer" userId="0e71f22d-ee3e-49c0-82ff-dbc290af8082" providerId="ADAL" clId="{0470F45F-FF92-460F-995A-D505C6F62BD0}" dt="2021-11-30T19:19:14.748" v="78" actId="3680"/>
          <ac:spMkLst>
            <pc:docMk/>
            <pc:sldMk cId="892837641" sldId="261"/>
            <ac:spMk id="3" creationId="{60A04F3D-CC4B-4B85-AB3E-CEC93E98A065}"/>
          </ac:spMkLst>
        </pc:spChg>
        <pc:graphicFrameChg chg="add mod ord modGraphic">
          <ac:chgData name="Steve Shellhammer" userId="0e71f22d-ee3e-49c0-82ff-dbc290af8082" providerId="ADAL" clId="{0470F45F-FF92-460F-995A-D505C6F62BD0}" dt="2021-12-03T16:15:12.830" v="4339"/>
          <ac:graphicFrameMkLst>
            <pc:docMk/>
            <pc:sldMk cId="892837641" sldId="261"/>
            <ac:graphicFrameMk id="7" creationId="{3D6F4556-B61E-4C1D-B39D-6377BD4E10EF}"/>
          </ac:graphicFrameMkLst>
        </pc:graphicFrameChg>
      </pc:sldChg>
      <pc:sldChg chg="modSp new mod">
        <pc:chgData name="Steve Shellhammer" userId="0e71f22d-ee3e-49c0-82ff-dbc290af8082" providerId="ADAL" clId="{0470F45F-FF92-460F-995A-D505C6F62BD0}" dt="2021-12-03T16:16:21.736" v="4367" actId="20577"/>
        <pc:sldMkLst>
          <pc:docMk/>
          <pc:sldMk cId="1059277879" sldId="262"/>
        </pc:sldMkLst>
        <pc:spChg chg="mod">
          <ac:chgData name="Steve Shellhammer" userId="0e71f22d-ee3e-49c0-82ff-dbc290af8082" providerId="ADAL" clId="{0470F45F-FF92-460F-995A-D505C6F62BD0}" dt="2021-12-01T18:53:20.784" v="3871" actId="14100"/>
          <ac:spMkLst>
            <pc:docMk/>
            <pc:sldMk cId="1059277879" sldId="262"/>
            <ac:spMk id="2" creationId="{C390BAB7-2D51-4720-8259-6A258F177567}"/>
          </ac:spMkLst>
        </pc:spChg>
        <pc:spChg chg="mod">
          <ac:chgData name="Steve Shellhammer" userId="0e71f22d-ee3e-49c0-82ff-dbc290af8082" providerId="ADAL" clId="{0470F45F-FF92-460F-995A-D505C6F62BD0}" dt="2021-12-03T16:16:21.736" v="4367" actId="20577"/>
          <ac:spMkLst>
            <pc:docMk/>
            <pc:sldMk cId="1059277879" sldId="262"/>
            <ac:spMk id="3" creationId="{6ACB508E-5E3E-4F2D-A889-7D8EB52CAA5C}"/>
          </ac:spMkLst>
        </pc:spChg>
      </pc:sldChg>
      <pc:sldChg chg="modSp new mod">
        <pc:chgData name="Steve Shellhammer" userId="0e71f22d-ee3e-49c0-82ff-dbc290af8082" providerId="ADAL" clId="{0470F45F-FF92-460F-995A-D505C6F62BD0}" dt="2021-12-01T19:00:42.845" v="4300" actId="20577"/>
        <pc:sldMkLst>
          <pc:docMk/>
          <pc:sldMk cId="1245981238" sldId="263"/>
        </pc:sldMkLst>
        <pc:spChg chg="mod">
          <ac:chgData name="Steve Shellhammer" userId="0e71f22d-ee3e-49c0-82ff-dbc290af8082" providerId="ADAL" clId="{0470F45F-FF92-460F-995A-D505C6F62BD0}" dt="2021-11-30T19:36:13.780" v="1573" actId="20577"/>
          <ac:spMkLst>
            <pc:docMk/>
            <pc:sldMk cId="1245981238" sldId="263"/>
            <ac:spMk id="2" creationId="{97968DCE-13DD-46AF-8F85-A53046A4342C}"/>
          </ac:spMkLst>
        </pc:spChg>
        <pc:spChg chg="mod">
          <ac:chgData name="Steve Shellhammer" userId="0e71f22d-ee3e-49c0-82ff-dbc290af8082" providerId="ADAL" clId="{0470F45F-FF92-460F-995A-D505C6F62BD0}" dt="2021-12-01T19:00:42.845" v="4300" actId="20577"/>
          <ac:spMkLst>
            <pc:docMk/>
            <pc:sldMk cId="1245981238" sldId="263"/>
            <ac:spMk id="3" creationId="{BEBD8CF8-9D4D-4CB3-8DBB-0AF8505A22DE}"/>
          </ac:spMkLst>
        </pc:spChg>
      </pc:sldChg>
      <pc:sldChg chg="addSp delSp modSp new mod">
        <pc:chgData name="Steve Shellhammer" userId="0e71f22d-ee3e-49c0-82ff-dbc290af8082" providerId="ADAL" clId="{0470F45F-FF92-460F-995A-D505C6F62BD0}" dt="2021-12-03T16:18:18.186" v="4423" actId="20577"/>
        <pc:sldMkLst>
          <pc:docMk/>
          <pc:sldMk cId="3397110943" sldId="264"/>
        </pc:sldMkLst>
        <pc:spChg chg="mod">
          <ac:chgData name="Steve Shellhammer" userId="0e71f22d-ee3e-49c0-82ff-dbc290af8082" providerId="ADAL" clId="{0470F45F-FF92-460F-995A-D505C6F62BD0}" dt="2021-12-01T18:57:24.848" v="4156" actId="14100"/>
          <ac:spMkLst>
            <pc:docMk/>
            <pc:sldMk cId="3397110943" sldId="264"/>
            <ac:spMk id="2" creationId="{1DEDAE29-7079-4FB5-BFF9-F67DAACFEF8A}"/>
          </ac:spMkLst>
        </pc:spChg>
        <pc:spChg chg="mod">
          <ac:chgData name="Steve Shellhammer" userId="0e71f22d-ee3e-49c0-82ff-dbc290af8082" providerId="ADAL" clId="{0470F45F-FF92-460F-995A-D505C6F62BD0}" dt="2021-12-03T16:18:18.186" v="4423" actId="20577"/>
          <ac:spMkLst>
            <pc:docMk/>
            <pc:sldMk cId="3397110943" sldId="264"/>
            <ac:spMk id="3" creationId="{A8769082-80D6-45F0-BC78-3EE8A8574C21}"/>
          </ac:spMkLst>
        </pc:spChg>
        <pc:spChg chg="add mod">
          <ac:chgData name="Steve Shellhammer" userId="0e71f22d-ee3e-49c0-82ff-dbc290af8082" providerId="ADAL" clId="{0470F45F-FF92-460F-995A-D505C6F62BD0}" dt="2021-12-01T18:59:20.109" v="4291" actId="20577"/>
          <ac:spMkLst>
            <pc:docMk/>
            <pc:sldMk cId="3397110943" sldId="264"/>
            <ac:spMk id="10" creationId="{01C79EA6-D59B-4AFC-9CE6-2D15D235F2F9}"/>
          </ac:spMkLst>
        </pc:spChg>
        <pc:picChg chg="add del mod">
          <ac:chgData name="Steve Shellhammer" userId="0e71f22d-ee3e-49c0-82ff-dbc290af8082" providerId="ADAL" clId="{0470F45F-FF92-460F-995A-D505C6F62BD0}" dt="2021-12-01T18:49:57.049" v="3675" actId="478"/>
          <ac:picMkLst>
            <pc:docMk/>
            <pc:sldMk cId="3397110943" sldId="264"/>
            <ac:picMk id="8" creationId="{75EA620F-A00F-4082-AF46-5D4510BD703F}"/>
          </ac:picMkLst>
        </pc:picChg>
        <pc:picChg chg="add mod">
          <ac:chgData name="Steve Shellhammer" userId="0e71f22d-ee3e-49c0-82ff-dbc290af8082" providerId="ADAL" clId="{0470F45F-FF92-460F-995A-D505C6F62BD0}" dt="2021-12-01T18:59:04.426" v="4285" actId="1076"/>
          <ac:picMkLst>
            <pc:docMk/>
            <pc:sldMk cId="3397110943" sldId="264"/>
            <ac:picMk id="9" creationId="{87C897A6-5B97-4D5C-A831-BF9F6667EA26}"/>
          </ac:picMkLst>
        </pc:picChg>
      </pc:sldChg>
      <pc:sldChg chg="modSp new mod">
        <pc:chgData name="Steve Shellhammer" userId="0e71f22d-ee3e-49c0-82ff-dbc290af8082" providerId="ADAL" clId="{0470F45F-FF92-460F-995A-D505C6F62BD0}" dt="2021-12-03T16:20:28.094" v="4530" actId="20577"/>
        <pc:sldMkLst>
          <pc:docMk/>
          <pc:sldMk cId="1637956651" sldId="265"/>
        </pc:sldMkLst>
        <pc:spChg chg="mod">
          <ac:chgData name="Steve Shellhammer" userId="0e71f22d-ee3e-49c0-82ff-dbc290af8082" providerId="ADAL" clId="{0470F45F-FF92-460F-995A-D505C6F62BD0}" dt="2021-12-03T16:19:46.180" v="4516" actId="14100"/>
          <ac:spMkLst>
            <pc:docMk/>
            <pc:sldMk cId="1637956651" sldId="265"/>
            <ac:spMk id="2" creationId="{B919C5D1-FBEB-4E22-A387-31704D13D50C}"/>
          </ac:spMkLst>
        </pc:spChg>
        <pc:spChg chg="mod">
          <ac:chgData name="Steve Shellhammer" userId="0e71f22d-ee3e-49c0-82ff-dbc290af8082" providerId="ADAL" clId="{0470F45F-FF92-460F-995A-D505C6F62BD0}" dt="2021-12-03T16:20:28.094" v="4530" actId="20577"/>
          <ac:spMkLst>
            <pc:docMk/>
            <pc:sldMk cId="1637956651" sldId="265"/>
            <ac:spMk id="3" creationId="{942B5753-AF0D-4407-92D9-28D74CBD26D7}"/>
          </ac:spMkLst>
        </pc:spChg>
      </pc:sldChg>
      <pc:sldChg chg="modSp new mod">
        <pc:chgData name="Steve Shellhammer" userId="0e71f22d-ee3e-49c0-82ff-dbc290af8082" providerId="ADAL" clId="{0470F45F-FF92-460F-995A-D505C6F62BD0}" dt="2021-12-03T16:22:43.350" v="4698" actId="313"/>
        <pc:sldMkLst>
          <pc:docMk/>
          <pc:sldMk cId="32380300" sldId="266"/>
        </pc:sldMkLst>
        <pc:spChg chg="mod">
          <ac:chgData name="Steve Shellhammer" userId="0e71f22d-ee3e-49c0-82ff-dbc290af8082" providerId="ADAL" clId="{0470F45F-FF92-460F-995A-D505C6F62BD0}" dt="2021-12-01T18:05:16.273" v="3335" actId="20577"/>
          <ac:spMkLst>
            <pc:docMk/>
            <pc:sldMk cId="32380300" sldId="266"/>
            <ac:spMk id="2" creationId="{B37374CC-55C3-4AF7-8D5E-2D7DF5A083B7}"/>
          </ac:spMkLst>
        </pc:spChg>
        <pc:spChg chg="mod">
          <ac:chgData name="Steve Shellhammer" userId="0e71f22d-ee3e-49c0-82ff-dbc290af8082" providerId="ADAL" clId="{0470F45F-FF92-460F-995A-D505C6F62BD0}" dt="2021-12-03T16:22:43.350" v="4698" actId="313"/>
          <ac:spMkLst>
            <pc:docMk/>
            <pc:sldMk cId="32380300" sldId="266"/>
            <ac:spMk id="3" creationId="{1013100C-167F-41A1-8386-B54BF2DBF09E}"/>
          </ac:spMkLst>
        </pc:spChg>
      </pc:sldChg>
      <pc:sldChg chg="addSp delSp modSp new mod">
        <pc:chgData name="Steve Shellhammer" userId="0e71f22d-ee3e-49c0-82ff-dbc290af8082" providerId="ADAL" clId="{0470F45F-FF92-460F-995A-D505C6F62BD0}" dt="2021-12-01T18:50:43.021" v="3687" actId="20577"/>
        <pc:sldMkLst>
          <pc:docMk/>
          <pc:sldMk cId="3040133334" sldId="267"/>
        </pc:sldMkLst>
        <pc:spChg chg="mod">
          <ac:chgData name="Steve Shellhammer" userId="0e71f22d-ee3e-49c0-82ff-dbc290af8082" providerId="ADAL" clId="{0470F45F-FF92-460F-995A-D505C6F62BD0}" dt="2021-12-01T18:08:18.063" v="3437" actId="14100"/>
          <ac:spMkLst>
            <pc:docMk/>
            <pc:sldMk cId="3040133334" sldId="267"/>
            <ac:spMk id="2" creationId="{A6725CD4-45D4-4EE2-A5DB-7902A9D0CAD2}"/>
          </ac:spMkLst>
        </pc:spChg>
        <pc:spChg chg="mod">
          <ac:chgData name="Steve Shellhammer" userId="0e71f22d-ee3e-49c0-82ff-dbc290af8082" providerId="ADAL" clId="{0470F45F-FF92-460F-995A-D505C6F62BD0}" dt="2021-12-01T18:50:43.021" v="3687" actId="20577"/>
          <ac:spMkLst>
            <pc:docMk/>
            <pc:sldMk cId="3040133334" sldId="267"/>
            <ac:spMk id="3" creationId="{A3D0E69B-649B-47B3-B00C-C7112EEE4120}"/>
          </ac:spMkLst>
        </pc:spChg>
        <pc:picChg chg="add del mod">
          <ac:chgData name="Steve Shellhammer" userId="0e71f22d-ee3e-49c0-82ff-dbc290af8082" providerId="ADAL" clId="{0470F45F-FF92-460F-995A-D505C6F62BD0}" dt="2021-12-01T18:50:22.381" v="3681" actId="478"/>
          <ac:picMkLst>
            <pc:docMk/>
            <pc:sldMk cId="3040133334" sldId="267"/>
            <ac:picMk id="8" creationId="{5BB93DCD-461A-4205-99A9-07E390BFBB2B}"/>
          </ac:picMkLst>
        </pc:picChg>
        <pc:picChg chg="add mod">
          <ac:chgData name="Steve Shellhammer" userId="0e71f22d-ee3e-49c0-82ff-dbc290af8082" providerId="ADAL" clId="{0470F45F-FF92-460F-995A-D505C6F62BD0}" dt="2021-12-01T18:50:39.305" v="3685" actId="1076"/>
          <ac:picMkLst>
            <pc:docMk/>
            <pc:sldMk cId="3040133334" sldId="267"/>
            <ac:picMk id="9" creationId="{F39324EF-9A2E-41D2-9ADD-56D6F3EA5558}"/>
          </ac:picMkLst>
        </pc:picChg>
      </pc:sldChg>
    </pc:docChg>
  </pc:docChgLst>
  <pc:docChgLst>
    <pc:chgData name="Steve Shellhammer" userId="0e71f22d-ee3e-49c0-82ff-dbc290af8082" providerId="ADAL" clId="{D51FAECE-D089-466E-95E7-7851295A8625}"/>
    <pc:docChg chg="undo custSel addSld delSld modSld">
      <pc:chgData name="Steve Shellhammer" userId="0e71f22d-ee3e-49c0-82ff-dbc290af8082" providerId="ADAL" clId="{D51FAECE-D089-466E-95E7-7851295A8625}" dt="2021-08-23T18:58:50.112" v="2383" actId="20577"/>
      <pc:docMkLst>
        <pc:docMk/>
      </pc:docMkLst>
      <pc:sldChg chg="modSp mod">
        <pc:chgData name="Steve Shellhammer" userId="0e71f22d-ee3e-49c0-82ff-dbc290af8082" providerId="ADAL" clId="{D51FAECE-D089-466E-95E7-7851295A8625}" dt="2021-08-23T18:58:50.112" v="2383" actId="20577"/>
        <pc:sldMkLst>
          <pc:docMk/>
          <pc:sldMk cId="0" sldId="256"/>
        </pc:sldMkLst>
        <pc:spChg chg="mod">
          <ac:chgData name="Steve Shellhammer" userId="0e71f22d-ee3e-49c0-82ff-dbc290af8082" providerId="ADAL" clId="{D51FAECE-D089-466E-95E7-7851295A8625}" dt="2021-08-23T18:58:50.112" v="2383" actId="20577"/>
          <ac:spMkLst>
            <pc:docMk/>
            <pc:sldMk cId="0" sldId="256"/>
            <ac:spMk id="3073" creationId="{00000000-0000-0000-0000-000000000000}"/>
          </ac:spMkLst>
        </pc:spChg>
        <pc:spChg chg="mod">
          <ac:chgData name="Steve Shellhammer" userId="0e71f22d-ee3e-49c0-82ff-dbc290af8082" providerId="ADAL" clId="{D51FAECE-D089-466E-95E7-7851295A8625}" dt="2021-08-23T17:29:34.613" v="28" actId="20577"/>
          <ac:spMkLst>
            <pc:docMk/>
            <pc:sldMk cId="0" sldId="256"/>
            <ac:spMk id="3074" creationId="{00000000-0000-0000-0000-000000000000}"/>
          </ac:spMkLst>
        </pc:spChg>
        <pc:graphicFrameChg chg="modGraphic">
          <ac:chgData name="Steve Shellhammer" userId="0e71f22d-ee3e-49c0-82ff-dbc290af8082" providerId="ADAL" clId="{D51FAECE-D089-466E-95E7-7851295A8625}" dt="2021-08-23T17:30:08.221" v="30" actId="2165"/>
          <ac:graphicFrameMkLst>
            <pc:docMk/>
            <pc:sldMk cId="0" sldId="256"/>
            <ac:graphicFrameMk id="10" creationId="{56BFF8FC-15E6-4208-9DB8-296FB6B5AC3E}"/>
          </ac:graphicFrameMkLst>
        </pc:graphicFrameChg>
      </pc:sldChg>
      <pc:sldChg chg="del">
        <pc:chgData name="Steve Shellhammer" userId="0e71f22d-ee3e-49c0-82ff-dbc290af8082" providerId="ADAL" clId="{D51FAECE-D089-466E-95E7-7851295A8625}" dt="2021-08-23T17:35:59.644" v="487" actId="47"/>
        <pc:sldMkLst>
          <pc:docMk/>
          <pc:sldMk cId="2539548716" sldId="507"/>
        </pc:sldMkLst>
      </pc:sldChg>
      <pc:sldChg chg="del">
        <pc:chgData name="Steve Shellhammer" userId="0e71f22d-ee3e-49c0-82ff-dbc290af8082" providerId="ADAL" clId="{D51FAECE-D089-466E-95E7-7851295A8625}" dt="2021-08-23T17:35:59.644" v="487" actId="47"/>
        <pc:sldMkLst>
          <pc:docMk/>
          <pc:sldMk cId="1348969420" sldId="508"/>
        </pc:sldMkLst>
      </pc:sldChg>
      <pc:sldChg chg="del">
        <pc:chgData name="Steve Shellhammer" userId="0e71f22d-ee3e-49c0-82ff-dbc290af8082" providerId="ADAL" clId="{D51FAECE-D089-466E-95E7-7851295A8625}" dt="2021-08-23T17:35:59.644" v="487" actId="47"/>
        <pc:sldMkLst>
          <pc:docMk/>
          <pc:sldMk cId="696669391" sldId="509"/>
        </pc:sldMkLst>
      </pc:sldChg>
      <pc:sldChg chg="del">
        <pc:chgData name="Steve Shellhammer" userId="0e71f22d-ee3e-49c0-82ff-dbc290af8082" providerId="ADAL" clId="{D51FAECE-D089-466E-95E7-7851295A8625}" dt="2021-08-23T17:35:59.644" v="487" actId="47"/>
        <pc:sldMkLst>
          <pc:docMk/>
          <pc:sldMk cId="2530872900" sldId="510"/>
        </pc:sldMkLst>
      </pc:sldChg>
      <pc:sldChg chg="del">
        <pc:chgData name="Steve Shellhammer" userId="0e71f22d-ee3e-49c0-82ff-dbc290af8082" providerId="ADAL" clId="{D51FAECE-D089-466E-95E7-7851295A8625}" dt="2021-08-23T17:35:59.644" v="487" actId="47"/>
        <pc:sldMkLst>
          <pc:docMk/>
          <pc:sldMk cId="4109633702" sldId="511"/>
        </pc:sldMkLst>
      </pc:sldChg>
      <pc:sldChg chg="del">
        <pc:chgData name="Steve Shellhammer" userId="0e71f22d-ee3e-49c0-82ff-dbc290af8082" providerId="ADAL" clId="{D51FAECE-D089-466E-95E7-7851295A8625}" dt="2021-08-23T17:35:59.644" v="487" actId="47"/>
        <pc:sldMkLst>
          <pc:docMk/>
          <pc:sldMk cId="1261565682" sldId="514"/>
        </pc:sldMkLst>
      </pc:sldChg>
      <pc:sldChg chg="del">
        <pc:chgData name="Steve Shellhammer" userId="0e71f22d-ee3e-49c0-82ff-dbc290af8082" providerId="ADAL" clId="{D51FAECE-D089-466E-95E7-7851295A8625}" dt="2021-08-23T17:35:59.644" v="487" actId="47"/>
        <pc:sldMkLst>
          <pc:docMk/>
          <pc:sldMk cId="158806586" sldId="515"/>
        </pc:sldMkLst>
      </pc:sldChg>
      <pc:sldChg chg="del">
        <pc:chgData name="Steve Shellhammer" userId="0e71f22d-ee3e-49c0-82ff-dbc290af8082" providerId="ADAL" clId="{D51FAECE-D089-466E-95E7-7851295A8625}" dt="2021-08-23T17:35:59.644" v="487" actId="47"/>
        <pc:sldMkLst>
          <pc:docMk/>
          <pc:sldMk cId="4023721527" sldId="516"/>
        </pc:sldMkLst>
      </pc:sldChg>
      <pc:sldChg chg="del">
        <pc:chgData name="Steve Shellhammer" userId="0e71f22d-ee3e-49c0-82ff-dbc290af8082" providerId="ADAL" clId="{D51FAECE-D089-466E-95E7-7851295A8625}" dt="2021-08-23T17:35:59.644" v="487" actId="47"/>
        <pc:sldMkLst>
          <pc:docMk/>
          <pc:sldMk cId="296882006" sldId="520"/>
        </pc:sldMkLst>
      </pc:sldChg>
      <pc:sldChg chg="del">
        <pc:chgData name="Steve Shellhammer" userId="0e71f22d-ee3e-49c0-82ff-dbc290af8082" providerId="ADAL" clId="{D51FAECE-D089-466E-95E7-7851295A8625}" dt="2021-08-23T17:35:59.644" v="487" actId="47"/>
        <pc:sldMkLst>
          <pc:docMk/>
          <pc:sldMk cId="3832592430" sldId="522"/>
        </pc:sldMkLst>
      </pc:sldChg>
      <pc:sldChg chg="del">
        <pc:chgData name="Steve Shellhammer" userId="0e71f22d-ee3e-49c0-82ff-dbc290af8082" providerId="ADAL" clId="{D51FAECE-D089-466E-95E7-7851295A8625}" dt="2021-08-23T17:35:59.644" v="487" actId="47"/>
        <pc:sldMkLst>
          <pc:docMk/>
          <pc:sldMk cId="2782276938" sldId="523"/>
        </pc:sldMkLst>
      </pc:sldChg>
      <pc:sldChg chg="del">
        <pc:chgData name="Steve Shellhammer" userId="0e71f22d-ee3e-49c0-82ff-dbc290af8082" providerId="ADAL" clId="{D51FAECE-D089-466E-95E7-7851295A8625}" dt="2021-08-23T17:35:59.644" v="487" actId="47"/>
        <pc:sldMkLst>
          <pc:docMk/>
          <pc:sldMk cId="1027477533" sldId="524"/>
        </pc:sldMkLst>
      </pc:sldChg>
      <pc:sldChg chg="del">
        <pc:chgData name="Steve Shellhammer" userId="0e71f22d-ee3e-49c0-82ff-dbc290af8082" providerId="ADAL" clId="{D51FAECE-D089-466E-95E7-7851295A8625}" dt="2021-08-23T17:35:59.644" v="487" actId="47"/>
        <pc:sldMkLst>
          <pc:docMk/>
          <pc:sldMk cId="2938999793" sldId="525"/>
        </pc:sldMkLst>
      </pc:sldChg>
      <pc:sldChg chg="del">
        <pc:chgData name="Steve Shellhammer" userId="0e71f22d-ee3e-49c0-82ff-dbc290af8082" providerId="ADAL" clId="{D51FAECE-D089-466E-95E7-7851295A8625}" dt="2021-08-23T17:35:59.644" v="487" actId="47"/>
        <pc:sldMkLst>
          <pc:docMk/>
          <pc:sldMk cId="2483964135" sldId="526"/>
        </pc:sldMkLst>
      </pc:sldChg>
      <pc:sldChg chg="del">
        <pc:chgData name="Steve Shellhammer" userId="0e71f22d-ee3e-49c0-82ff-dbc290af8082" providerId="ADAL" clId="{D51FAECE-D089-466E-95E7-7851295A8625}" dt="2021-08-23T17:35:59.644" v="487" actId="47"/>
        <pc:sldMkLst>
          <pc:docMk/>
          <pc:sldMk cId="3931575800" sldId="527"/>
        </pc:sldMkLst>
      </pc:sldChg>
      <pc:sldChg chg="del">
        <pc:chgData name="Steve Shellhammer" userId="0e71f22d-ee3e-49c0-82ff-dbc290af8082" providerId="ADAL" clId="{D51FAECE-D089-466E-95E7-7851295A8625}" dt="2021-08-23T17:35:59.644" v="487" actId="47"/>
        <pc:sldMkLst>
          <pc:docMk/>
          <pc:sldMk cId="891740046" sldId="528"/>
        </pc:sldMkLst>
      </pc:sldChg>
      <pc:sldChg chg="modSp new mod">
        <pc:chgData name="Steve Shellhammer" userId="0e71f22d-ee3e-49c0-82ff-dbc290af8082" providerId="ADAL" clId="{D51FAECE-D089-466E-95E7-7851295A8625}" dt="2021-08-23T17:36:37.054" v="494" actId="20577"/>
        <pc:sldMkLst>
          <pc:docMk/>
          <pc:sldMk cId="491374436" sldId="529"/>
        </pc:sldMkLst>
        <pc:spChg chg="mod">
          <ac:chgData name="Steve Shellhammer" userId="0e71f22d-ee3e-49c0-82ff-dbc290af8082" providerId="ADAL" clId="{D51FAECE-D089-466E-95E7-7851295A8625}" dt="2021-08-23T17:33:42.734" v="450" actId="14100"/>
          <ac:spMkLst>
            <pc:docMk/>
            <pc:sldMk cId="491374436" sldId="529"/>
            <ac:spMk id="2" creationId="{29237DC3-B4FD-4D40-9365-C1B2D94049B7}"/>
          </ac:spMkLst>
        </pc:spChg>
        <pc:spChg chg="mod">
          <ac:chgData name="Steve Shellhammer" userId="0e71f22d-ee3e-49c0-82ff-dbc290af8082" providerId="ADAL" clId="{D51FAECE-D089-466E-95E7-7851295A8625}" dt="2021-08-23T17:36:37.054" v="494" actId="20577"/>
          <ac:spMkLst>
            <pc:docMk/>
            <pc:sldMk cId="491374436" sldId="529"/>
            <ac:spMk id="3" creationId="{89716238-1985-463C-A34E-E1EECFBE862E}"/>
          </ac:spMkLst>
        </pc:spChg>
      </pc:sldChg>
      <pc:sldChg chg="modSp new mod">
        <pc:chgData name="Steve Shellhammer" userId="0e71f22d-ee3e-49c0-82ff-dbc290af8082" providerId="ADAL" clId="{D51FAECE-D089-466E-95E7-7851295A8625}" dt="2021-08-23T17:44:39.994" v="1064"/>
        <pc:sldMkLst>
          <pc:docMk/>
          <pc:sldMk cId="1033386959" sldId="530"/>
        </pc:sldMkLst>
        <pc:spChg chg="mod">
          <ac:chgData name="Steve Shellhammer" userId="0e71f22d-ee3e-49c0-82ff-dbc290af8082" providerId="ADAL" clId="{D51FAECE-D089-466E-95E7-7851295A8625}" dt="2021-08-23T17:42:56.222" v="1048" actId="14100"/>
          <ac:spMkLst>
            <pc:docMk/>
            <pc:sldMk cId="1033386959" sldId="530"/>
            <ac:spMk id="2" creationId="{049B9A09-D664-49AA-AC53-A8415F49DB4A}"/>
          </ac:spMkLst>
        </pc:spChg>
        <pc:spChg chg="mod">
          <ac:chgData name="Steve Shellhammer" userId="0e71f22d-ee3e-49c0-82ff-dbc290af8082" providerId="ADAL" clId="{D51FAECE-D089-466E-95E7-7851295A8625}" dt="2021-08-23T17:44:39.994" v="1064"/>
          <ac:spMkLst>
            <pc:docMk/>
            <pc:sldMk cId="1033386959" sldId="530"/>
            <ac:spMk id="3" creationId="{FB91CA03-C543-4A7C-9AE8-6F0711F6E077}"/>
          </ac:spMkLst>
        </pc:spChg>
      </pc:sldChg>
      <pc:sldChg chg="addSp modSp new mod">
        <pc:chgData name="Steve Shellhammer" userId="0e71f22d-ee3e-49c0-82ff-dbc290af8082" providerId="ADAL" clId="{D51FAECE-D089-466E-95E7-7851295A8625}" dt="2021-08-23T17:50:26.425" v="1705" actId="1036"/>
        <pc:sldMkLst>
          <pc:docMk/>
          <pc:sldMk cId="3940175403" sldId="531"/>
        </pc:sldMkLst>
        <pc:spChg chg="mod">
          <ac:chgData name="Steve Shellhammer" userId="0e71f22d-ee3e-49c0-82ff-dbc290af8082" providerId="ADAL" clId="{D51FAECE-D089-466E-95E7-7851295A8625}" dt="2021-08-23T17:47:38.230" v="1506" actId="14100"/>
          <ac:spMkLst>
            <pc:docMk/>
            <pc:sldMk cId="3940175403" sldId="531"/>
            <ac:spMk id="2" creationId="{9D16DF8D-ACC9-469C-8019-662F960DB802}"/>
          </ac:spMkLst>
        </pc:spChg>
        <pc:spChg chg="mod">
          <ac:chgData name="Steve Shellhammer" userId="0e71f22d-ee3e-49c0-82ff-dbc290af8082" providerId="ADAL" clId="{D51FAECE-D089-466E-95E7-7851295A8625}" dt="2021-08-23T17:49:03.594" v="1535" actId="1076"/>
          <ac:spMkLst>
            <pc:docMk/>
            <pc:sldMk cId="3940175403" sldId="531"/>
            <ac:spMk id="3" creationId="{AECBD9F4-0DB3-4E1A-82CE-253323D5A4FB}"/>
          </ac:spMkLst>
        </pc:spChg>
        <pc:spChg chg="add mod">
          <ac:chgData name="Steve Shellhammer" userId="0e71f22d-ee3e-49c0-82ff-dbc290af8082" providerId="ADAL" clId="{D51FAECE-D089-466E-95E7-7851295A8625}" dt="2021-08-23T17:50:26.425" v="1705" actId="1036"/>
          <ac:spMkLst>
            <pc:docMk/>
            <pc:sldMk cId="3940175403" sldId="531"/>
            <ac:spMk id="7" creationId="{BB6A860E-7F78-409E-9233-E04FDEE94050}"/>
          </ac:spMkLst>
        </pc:spChg>
        <pc:spChg chg="add mod">
          <ac:chgData name="Steve Shellhammer" userId="0e71f22d-ee3e-49c0-82ff-dbc290af8082" providerId="ADAL" clId="{D51FAECE-D089-466E-95E7-7851295A8625}" dt="2021-08-23T17:49:06.824" v="1536" actId="1076"/>
          <ac:spMkLst>
            <pc:docMk/>
            <pc:sldMk cId="3940175403" sldId="531"/>
            <ac:spMk id="8" creationId="{273A1780-1574-4624-8BCE-ACC420C9E3FF}"/>
          </ac:spMkLst>
        </pc:spChg>
      </pc:sldChg>
      <pc:sldChg chg="addSp modSp new mod">
        <pc:chgData name="Steve Shellhammer" userId="0e71f22d-ee3e-49c0-82ff-dbc290af8082" providerId="ADAL" clId="{D51FAECE-D089-466E-95E7-7851295A8625}" dt="2021-08-23T17:53:49.065" v="1861" actId="255"/>
        <pc:sldMkLst>
          <pc:docMk/>
          <pc:sldMk cId="3646594998" sldId="532"/>
        </pc:sldMkLst>
        <pc:spChg chg="mod">
          <ac:chgData name="Steve Shellhammer" userId="0e71f22d-ee3e-49c0-82ff-dbc290af8082" providerId="ADAL" clId="{D51FAECE-D089-466E-95E7-7851295A8625}" dt="2021-08-23T17:51:18.966" v="1732" actId="14100"/>
          <ac:spMkLst>
            <pc:docMk/>
            <pc:sldMk cId="3646594998" sldId="532"/>
            <ac:spMk id="2" creationId="{31CAF199-15C9-4031-9702-BB339A032675}"/>
          </ac:spMkLst>
        </pc:spChg>
        <pc:spChg chg="mod">
          <ac:chgData name="Steve Shellhammer" userId="0e71f22d-ee3e-49c0-82ff-dbc290af8082" providerId="ADAL" clId="{D51FAECE-D089-466E-95E7-7851295A8625}" dt="2021-08-23T17:53:49.065" v="1861" actId="255"/>
          <ac:spMkLst>
            <pc:docMk/>
            <pc:sldMk cId="3646594998" sldId="532"/>
            <ac:spMk id="3" creationId="{E3764038-8339-481B-9020-985FC6E12F4D}"/>
          </ac:spMkLst>
        </pc:spChg>
        <pc:picChg chg="add mod">
          <ac:chgData name="Steve Shellhammer" userId="0e71f22d-ee3e-49c0-82ff-dbc290af8082" providerId="ADAL" clId="{D51FAECE-D089-466E-95E7-7851295A8625}" dt="2021-08-23T17:52:50.299" v="1743" actId="1076"/>
          <ac:picMkLst>
            <pc:docMk/>
            <pc:sldMk cId="3646594998" sldId="532"/>
            <ac:picMk id="8" creationId="{4E69EFE8-25AF-4AC2-B341-5B6C64DD508B}"/>
          </ac:picMkLst>
        </pc:picChg>
      </pc:sldChg>
      <pc:sldChg chg="addSp delSp modSp add mod">
        <pc:chgData name="Steve Shellhammer" userId="0e71f22d-ee3e-49c0-82ff-dbc290af8082" providerId="ADAL" clId="{D51FAECE-D089-466E-95E7-7851295A8625}" dt="2021-08-23T17:54:29.228" v="1866"/>
        <pc:sldMkLst>
          <pc:docMk/>
          <pc:sldMk cId="1470928392" sldId="533"/>
        </pc:sldMkLst>
        <pc:spChg chg="mod">
          <ac:chgData name="Steve Shellhammer" userId="0e71f22d-ee3e-49c0-82ff-dbc290af8082" providerId="ADAL" clId="{D51FAECE-D089-466E-95E7-7851295A8625}" dt="2021-08-23T17:51:48.969" v="1736" actId="20577"/>
          <ac:spMkLst>
            <pc:docMk/>
            <pc:sldMk cId="1470928392" sldId="533"/>
            <ac:spMk id="2" creationId="{31CAF199-15C9-4031-9702-BB339A032675}"/>
          </ac:spMkLst>
        </pc:spChg>
        <pc:spChg chg="del">
          <ac:chgData name="Steve Shellhammer" userId="0e71f22d-ee3e-49c0-82ff-dbc290af8082" providerId="ADAL" clId="{D51FAECE-D089-466E-95E7-7851295A8625}" dt="2021-08-23T17:54:19.202" v="1864" actId="478"/>
          <ac:spMkLst>
            <pc:docMk/>
            <pc:sldMk cId="1470928392" sldId="533"/>
            <ac:spMk id="3" creationId="{E3764038-8339-481B-9020-985FC6E12F4D}"/>
          </ac:spMkLst>
        </pc:spChg>
        <pc:spChg chg="add del mod">
          <ac:chgData name="Steve Shellhammer" userId="0e71f22d-ee3e-49c0-82ff-dbc290af8082" providerId="ADAL" clId="{D51FAECE-D089-466E-95E7-7851295A8625}" dt="2021-08-23T17:54:21.402" v="1865" actId="478"/>
          <ac:spMkLst>
            <pc:docMk/>
            <pc:sldMk cId="1470928392" sldId="533"/>
            <ac:spMk id="10" creationId="{592FAEE0-9225-4857-AC40-8DC74268C8F9}"/>
          </ac:spMkLst>
        </pc:spChg>
        <pc:spChg chg="add mod">
          <ac:chgData name="Steve Shellhammer" userId="0e71f22d-ee3e-49c0-82ff-dbc290af8082" providerId="ADAL" clId="{D51FAECE-D089-466E-95E7-7851295A8625}" dt="2021-08-23T17:54:29.228" v="1866"/>
          <ac:spMkLst>
            <pc:docMk/>
            <pc:sldMk cId="1470928392" sldId="533"/>
            <ac:spMk id="11" creationId="{C55376E0-B2FE-4B8E-9E7A-6B4F76A7266E}"/>
          </ac:spMkLst>
        </pc:spChg>
        <pc:picChg chg="add mod">
          <ac:chgData name="Steve Shellhammer" userId="0e71f22d-ee3e-49c0-82ff-dbc290af8082" providerId="ADAL" clId="{D51FAECE-D089-466E-95E7-7851295A8625}" dt="2021-08-23T17:54:16.487" v="1863" actId="1076"/>
          <ac:picMkLst>
            <pc:docMk/>
            <pc:sldMk cId="1470928392" sldId="533"/>
            <ac:picMk id="8" creationId="{665AEDEE-906F-46FB-82C2-D9C92A008788}"/>
          </ac:picMkLst>
        </pc:picChg>
      </pc:sldChg>
      <pc:sldChg chg="addSp delSp modSp add mod">
        <pc:chgData name="Steve Shellhammer" userId="0e71f22d-ee3e-49c0-82ff-dbc290af8082" providerId="ADAL" clId="{D51FAECE-D089-466E-95E7-7851295A8625}" dt="2021-08-23T17:54:53.993" v="1871" actId="1076"/>
        <pc:sldMkLst>
          <pc:docMk/>
          <pc:sldMk cId="3533804203" sldId="534"/>
        </pc:sldMkLst>
        <pc:spChg chg="mod">
          <ac:chgData name="Steve Shellhammer" userId="0e71f22d-ee3e-49c0-82ff-dbc290af8082" providerId="ADAL" clId="{D51FAECE-D089-466E-95E7-7851295A8625}" dt="2021-08-23T17:51:53.850" v="1738" actId="20577"/>
          <ac:spMkLst>
            <pc:docMk/>
            <pc:sldMk cId="3533804203" sldId="534"/>
            <ac:spMk id="2" creationId="{31CAF199-15C9-4031-9702-BB339A032675}"/>
          </ac:spMkLst>
        </pc:spChg>
        <pc:spChg chg="del">
          <ac:chgData name="Steve Shellhammer" userId="0e71f22d-ee3e-49c0-82ff-dbc290af8082" providerId="ADAL" clId="{D51FAECE-D089-466E-95E7-7851295A8625}" dt="2021-08-23T17:54:35.228" v="1867" actId="478"/>
          <ac:spMkLst>
            <pc:docMk/>
            <pc:sldMk cId="3533804203" sldId="534"/>
            <ac:spMk id="3" creationId="{E3764038-8339-481B-9020-985FC6E12F4D}"/>
          </ac:spMkLst>
        </pc:spChg>
        <pc:spChg chg="add del mod">
          <ac:chgData name="Steve Shellhammer" userId="0e71f22d-ee3e-49c0-82ff-dbc290af8082" providerId="ADAL" clId="{D51FAECE-D089-466E-95E7-7851295A8625}" dt="2021-08-23T17:54:36.824" v="1868" actId="478"/>
          <ac:spMkLst>
            <pc:docMk/>
            <pc:sldMk cId="3533804203" sldId="534"/>
            <ac:spMk id="10" creationId="{941529D6-D1DD-4FE6-9964-144D7C1A82EF}"/>
          </ac:spMkLst>
        </pc:spChg>
        <pc:spChg chg="add mod">
          <ac:chgData name="Steve Shellhammer" userId="0e71f22d-ee3e-49c0-82ff-dbc290af8082" providerId="ADAL" clId="{D51FAECE-D089-466E-95E7-7851295A8625}" dt="2021-08-23T17:54:44.076" v="1869"/>
          <ac:spMkLst>
            <pc:docMk/>
            <pc:sldMk cId="3533804203" sldId="534"/>
            <ac:spMk id="11" creationId="{D7DF42BD-5CAD-43AE-9548-1ADD60AD397A}"/>
          </ac:spMkLst>
        </pc:spChg>
        <pc:picChg chg="add mod">
          <ac:chgData name="Steve Shellhammer" userId="0e71f22d-ee3e-49c0-82ff-dbc290af8082" providerId="ADAL" clId="{D51FAECE-D089-466E-95E7-7851295A8625}" dt="2021-08-23T17:54:53.993" v="1871" actId="1076"/>
          <ac:picMkLst>
            <pc:docMk/>
            <pc:sldMk cId="3533804203" sldId="534"/>
            <ac:picMk id="8" creationId="{2C93B98A-35FA-4933-9A9B-D68CCACB4224}"/>
          </ac:picMkLst>
        </pc:picChg>
      </pc:sldChg>
      <pc:sldChg chg="addSp delSp modSp new mod">
        <pc:chgData name="Steve Shellhammer" userId="0e71f22d-ee3e-49c0-82ff-dbc290af8082" providerId="ADAL" clId="{D51FAECE-D089-466E-95E7-7851295A8625}" dt="2021-08-23T18:55:09.150" v="2082" actId="20577"/>
        <pc:sldMkLst>
          <pc:docMk/>
          <pc:sldMk cId="767981311" sldId="535"/>
        </pc:sldMkLst>
        <pc:spChg chg="mod">
          <ac:chgData name="Steve Shellhammer" userId="0e71f22d-ee3e-49c0-82ff-dbc290af8082" providerId="ADAL" clId="{D51FAECE-D089-466E-95E7-7851295A8625}" dt="2021-08-23T17:55:54.730" v="1904" actId="20577"/>
          <ac:spMkLst>
            <pc:docMk/>
            <pc:sldMk cId="767981311" sldId="535"/>
            <ac:spMk id="2" creationId="{FC699608-73A5-43E7-A209-403AAB704EE6}"/>
          </ac:spMkLst>
        </pc:spChg>
        <pc:spChg chg="del">
          <ac:chgData name="Steve Shellhammer" userId="0e71f22d-ee3e-49c0-82ff-dbc290af8082" providerId="ADAL" clId="{D51FAECE-D089-466E-95E7-7851295A8625}" dt="2021-08-23T17:56:32.675" v="1905" actId="3680"/>
          <ac:spMkLst>
            <pc:docMk/>
            <pc:sldMk cId="767981311" sldId="535"/>
            <ac:spMk id="3" creationId="{0FEA7BEB-06C4-4DDD-8C74-E35C6DDE42B0}"/>
          </ac:spMkLst>
        </pc:spChg>
        <pc:graphicFrameChg chg="add mod ord modGraphic">
          <ac:chgData name="Steve Shellhammer" userId="0e71f22d-ee3e-49c0-82ff-dbc290af8082" providerId="ADAL" clId="{D51FAECE-D089-466E-95E7-7851295A8625}" dt="2021-08-23T18:55:09.150" v="2082" actId="20577"/>
          <ac:graphicFrameMkLst>
            <pc:docMk/>
            <pc:sldMk cId="767981311" sldId="535"/>
            <ac:graphicFrameMk id="7" creationId="{E24FE839-38A3-4C47-B2D9-DBF4057B71AF}"/>
          </ac:graphicFrameMkLst>
        </pc:graphicFrameChg>
      </pc:sldChg>
      <pc:sldChg chg="modSp new mod">
        <pc:chgData name="Steve Shellhammer" userId="0e71f22d-ee3e-49c0-82ff-dbc290af8082" providerId="ADAL" clId="{D51FAECE-D089-466E-95E7-7851295A8625}" dt="2021-08-23T18:56:59.597" v="2379" actId="33524"/>
        <pc:sldMkLst>
          <pc:docMk/>
          <pc:sldMk cId="913928595" sldId="536"/>
        </pc:sldMkLst>
        <pc:spChg chg="mod">
          <ac:chgData name="Steve Shellhammer" userId="0e71f22d-ee3e-49c0-82ff-dbc290af8082" providerId="ADAL" clId="{D51FAECE-D089-466E-95E7-7851295A8625}" dt="2021-08-23T18:55:35.424" v="2090" actId="20577"/>
          <ac:spMkLst>
            <pc:docMk/>
            <pc:sldMk cId="913928595" sldId="536"/>
            <ac:spMk id="2" creationId="{1731B989-6599-4877-B37D-55AA4B2E7805}"/>
          </ac:spMkLst>
        </pc:spChg>
        <pc:spChg chg="mod">
          <ac:chgData name="Steve Shellhammer" userId="0e71f22d-ee3e-49c0-82ff-dbc290af8082" providerId="ADAL" clId="{D51FAECE-D089-466E-95E7-7851295A8625}" dt="2021-08-23T18:56:59.597" v="2379" actId="33524"/>
          <ac:spMkLst>
            <pc:docMk/>
            <pc:sldMk cId="913928595" sldId="536"/>
            <ac:spMk id="3" creationId="{27473B3F-F94D-4728-A0F8-88BFA6907F94}"/>
          </ac:spMkLst>
        </pc:spChg>
      </pc:sldChg>
    </pc:docChg>
  </pc:docChgLst>
  <pc:docChgLst>
    <pc:chgData name="Steve Shellhammer" userId="0e71f22d-ee3e-49c0-82ff-dbc290af8082" providerId="ADAL" clId="{F1D294C9-8804-4C70-A038-C3E81DE30617}"/>
    <pc:docChg chg="undo custSel addSld delSld modSld modMainMaster">
      <pc:chgData name="Steve Shellhammer" userId="0e71f22d-ee3e-49c0-82ff-dbc290af8082" providerId="ADAL" clId="{F1D294C9-8804-4C70-A038-C3E81DE30617}" dt="2023-03-13T12:43:55.986" v="3840" actId="6549"/>
      <pc:docMkLst>
        <pc:docMk/>
      </pc:docMkLst>
      <pc:sldChg chg="addSp delSp modSp mod">
        <pc:chgData name="Steve Shellhammer" userId="0e71f22d-ee3e-49c0-82ff-dbc290af8082" providerId="ADAL" clId="{F1D294C9-8804-4C70-A038-C3E81DE30617}" dt="2023-03-13T12:43:55.986" v="3840" actId="6549"/>
        <pc:sldMkLst>
          <pc:docMk/>
          <pc:sldMk cId="0" sldId="256"/>
        </pc:sldMkLst>
        <pc:spChg chg="add del mod">
          <ac:chgData name="Steve Shellhammer" userId="0e71f22d-ee3e-49c0-82ff-dbc290af8082" providerId="ADAL" clId="{F1D294C9-8804-4C70-A038-C3E81DE30617}" dt="2023-02-16T20:41:53.346" v="3408" actId="478"/>
          <ac:spMkLst>
            <pc:docMk/>
            <pc:sldMk cId="0" sldId="256"/>
            <ac:spMk id="3" creationId="{4193F094-7E97-450D-8AEA-61E64E9EEF52}"/>
          </ac:spMkLst>
        </pc:spChg>
        <pc:spChg chg="mod">
          <ac:chgData name="Steve Shellhammer" userId="0e71f22d-ee3e-49c0-82ff-dbc290af8082" providerId="ADAL" clId="{F1D294C9-8804-4C70-A038-C3E81DE30617}" dt="2023-03-13T12:43:55.986" v="3840" actId="6549"/>
          <ac:spMkLst>
            <pc:docMk/>
            <pc:sldMk cId="0" sldId="256"/>
            <ac:spMk id="9" creationId="{0E31A46A-2C9E-3C6E-1BCA-1D63DB6F5F0E}"/>
          </ac:spMkLst>
        </pc:spChg>
      </pc:sldChg>
      <pc:sldChg chg="modSp mod">
        <pc:chgData name="Steve Shellhammer" userId="0e71f22d-ee3e-49c0-82ff-dbc290af8082" providerId="ADAL" clId="{F1D294C9-8804-4C70-A038-C3E81DE30617}" dt="2023-01-25T23:05:37.577" v="285" actId="20577"/>
        <pc:sldMkLst>
          <pc:docMk/>
          <pc:sldMk cId="1296192571" sldId="258"/>
        </pc:sldMkLst>
        <pc:graphicFrameChg chg="modGraphic">
          <ac:chgData name="Steve Shellhammer" userId="0e71f22d-ee3e-49c0-82ff-dbc290af8082" providerId="ADAL" clId="{F1D294C9-8804-4C70-A038-C3E81DE30617}" dt="2023-01-25T23:05:37.577" v="285" actId="20577"/>
          <ac:graphicFrameMkLst>
            <pc:docMk/>
            <pc:sldMk cId="1296192571" sldId="258"/>
            <ac:graphicFrameMk id="7" creationId="{C7CC807D-6045-865D-9CA1-B5104B9376A6}"/>
          </ac:graphicFrameMkLst>
        </pc:graphicFrameChg>
      </pc:sldChg>
      <pc:sldChg chg="addSp delSp modSp mod">
        <pc:chgData name="Steve Shellhammer" userId="0e71f22d-ee3e-49c0-82ff-dbc290af8082" providerId="ADAL" clId="{F1D294C9-8804-4C70-A038-C3E81DE30617}" dt="2023-03-01T18:33:24.027" v="3423" actId="478"/>
        <pc:sldMkLst>
          <pc:docMk/>
          <pc:sldMk cId="4262401569" sldId="269"/>
        </pc:sldMkLst>
        <pc:spChg chg="mod">
          <ac:chgData name="Steve Shellhammer" userId="0e71f22d-ee3e-49c0-82ff-dbc290af8082" providerId="ADAL" clId="{F1D294C9-8804-4C70-A038-C3E81DE30617}" dt="2023-01-25T23:13:33.174" v="457" actId="1076"/>
          <ac:spMkLst>
            <pc:docMk/>
            <pc:sldMk cId="4262401569" sldId="269"/>
            <ac:spMk id="2" creationId="{6AB0CEC8-61CE-4221-9915-956C933539DC}"/>
          </ac:spMkLst>
        </pc:spChg>
        <pc:spChg chg="mod">
          <ac:chgData name="Steve Shellhammer" userId="0e71f22d-ee3e-49c0-82ff-dbc290af8082" providerId="ADAL" clId="{F1D294C9-8804-4C70-A038-C3E81DE30617}" dt="2023-01-25T23:13:04.934" v="453" actId="14100"/>
          <ac:spMkLst>
            <pc:docMk/>
            <pc:sldMk cId="4262401569" sldId="269"/>
            <ac:spMk id="3" creationId="{BB8B3D34-7487-4EB2-ADBB-A1B8752902F5}"/>
          </ac:spMkLst>
        </pc:spChg>
        <pc:graphicFrameChg chg="add del mod">
          <ac:chgData name="Steve Shellhammer" userId="0e71f22d-ee3e-49c0-82ff-dbc290af8082" providerId="ADAL" clId="{F1D294C9-8804-4C70-A038-C3E81DE30617}" dt="2023-03-01T18:33:24.027" v="3423" actId="478"/>
          <ac:graphicFrameMkLst>
            <pc:docMk/>
            <pc:sldMk cId="4262401569" sldId="269"/>
            <ac:graphicFrameMk id="7" creationId="{4601E202-0B97-4963-A2C8-BCC2007B4B55}"/>
          </ac:graphicFrameMkLst>
        </pc:graphicFrameChg>
      </pc:sldChg>
      <pc:sldChg chg="modSp mod">
        <pc:chgData name="Steve Shellhammer" userId="0e71f22d-ee3e-49c0-82ff-dbc290af8082" providerId="ADAL" clId="{F1D294C9-8804-4C70-A038-C3E81DE30617}" dt="2023-01-25T23:12:21.991" v="425" actId="313"/>
        <pc:sldMkLst>
          <pc:docMk/>
          <pc:sldMk cId="2787983708" sldId="270"/>
        </pc:sldMkLst>
        <pc:spChg chg="mod">
          <ac:chgData name="Steve Shellhammer" userId="0e71f22d-ee3e-49c0-82ff-dbc290af8082" providerId="ADAL" clId="{F1D294C9-8804-4C70-A038-C3E81DE30617}" dt="2023-01-25T23:12:21.991" v="425" actId="313"/>
          <ac:spMkLst>
            <pc:docMk/>
            <pc:sldMk cId="2787983708" sldId="270"/>
            <ac:spMk id="3" creationId="{D1062616-72FC-4B02-8FFE-6A30F641D32E}"/>
          </ac:spMkLst>
        </pc:spChg>
      </pc:sldChg>
      <pc:sldChg chg="modSp new mod">
        <pc:chgData name="Steve Shellhammer" userId="0e71f22d-ee3e-49c0-82ff-dbc290af8082" providerId="ADAL" clId="{F1D294C9-8804-4C70-A038-C3E81DE30617}" dt="2023-03-01T18:38:33.415" v="3428" actId="20577"/>
        <pc:sldMkLst>
          <pc:docMk/>
          <pc:sldMk cId="1676898796" sldId="271"/>
        </pc:sldMkLst>
        <pc:spChg chg="mod">
          <ac:chgData name="Steve Shellhammer" userId="0e71f22d-ee3e-49c0-82ff-dbc290af8082" providerId="ADAL" clId="{F1D294C9-8804-4C70-A038-C3E81DE30617}" dt="2023-01-25T23:25:06.806" v="742" actId="20577"/>
          <ac:spMkLst>
            <pc:docMk/>
            <pc:sldMk cId="1676898796" sldId="271"/>
            <ac:spMk id="2" creationId="{4097969F-5ECC-490E-9E7C-1AB9E713F594}"/>
          </ac:spMkLst>
        </pc:spChg>
        <pc:spChg chg="mod">
          <ac:chgData name="Steve Shellhammer" userId="0e71f22d-ee3e-49c0-82ff-dbc290af8082" providerId="ADAL" clId="{F1D294C9-8804-4C70-A038-C3E81DE30617}" dt="2023-03-01T18:38:33.415" v="3428" actId="20577"/>
          <ac:spMkLst>
            <pc:docMk/>
            <pc:sldMk cId="1676898796" sldId="271"/>
            <ac:spMk id="3" creationId="{6CB0FC96-2BBA-4FAD-B96B-9C2B20C82434}"/>
          </ac:spMkLst>
        </pc:spChg>
      </pc:sldChg>
      <pc:sldChg chg="del">
        <pc:chgData name="Steve Shellhammer" userId="0e71f22d-ee3e-49c0-82ff-dbc290af8082" providerId="ADAL" clId="{F1D294C9-8804-4C70-A038-C3E81DE30617}" dt="2023-01-25T23:05:55.952" v="286" actId="47"/>
        <pc:sldMkLst>
          <pc:docMk/>
          <pc:sldMk cId="4158661714" sldId="271"/>
        </pc:sldMkLst>
      </pc:sldChg>
      <pc:sldChg chg="del">
        <pc:chgData name="Steve Shellhammer" userId="0e71f22d-ee3e-49c0-82ff-dbc290af8082" providerId="ADAL" clId="{F1D294C9-8804-4C70-A038-C3E81DE30617}" dt="2023-01-25T23:05:55.952" v="286" actId="47"/>
        <pc:sldMkLst>
          <pc:docMk/>
          <pc:sldMk cId="2164932419" sldId="272"/>
        </pc:sldMkLst>
      </pc:sldChg>
      <pc:sldChg chg="modSp add mod">
        <pc:chgData name="Steve Shellhammer" userId="0e71f22d-ee3e-49c0-82ff-dbc290af8082" providerId="ADAL" clId="{F1D294C9-8804-4C70-A038-C3E81DE30617}" dt="2023-03-01T18:39:56.306" v="3442" actId="14100"/>
        <pc:sldMkLst>
          <pc:docMk/>
          <pc:sldMk cId="2999507268" sldId="272"/>
        </pc:sldMkLst>
        <pc:spChg chg="mod">
          <ac:chgData name="Steve Shellhammer" userId="0e71f22d-ee3e-49c0-82ff-dbc290af8082" providerId="ADAL" clId="{F1D294C9-8804-4C70-A038-C3E81DE30617}" dt="2023-01-25T23:25:35.046" v="754" actId="20577"/>
          <ac:spMkLst>
            <pc:docMk/>
            <pc:sldMk cId="2999507268" sldId="272"/>
            <ac:spMk id="2" creationId="{4097969F-5ECC-490E-9E7C-1AB9E713F594}"/>
          </ac:spMkLst>
        </pc:spChg>
        <pc:spChg chg="mod">
          <ac:chgData name="Steve Shellhammer" userId="0e71f22d-ee3e-49c0-82ff-dbc290af8082" providerId="ADAL" clId="{F1D294C9-8804-4C70-A038-C3E81DE30617}" dt="2023-03-01T18:39:56.306" v="3442" actId="14100"/>
          <ac:spMkLst>
            <pc:docMk/>
            <pc:sldMk cId="2999507268" sldId="272"/>
            <ac:spMk id="3" creationId="{6CB0FC96-2BBA-4FAD-B96B-9C2B20C82434}"/>
          </ac:spMkLst>
        </pc:spChg>
      </pc:sldChg>
      <pc:sldChg chg="addSp delSp modSp new mod">
        <pc:chgData name="Steve Shellhammer" userId="0e71f22d-ee3e-49c0-82ff-dbc290af8082" providerId="ADAL" clId="{F1D294C9-8804-4C70-A038-C3E81DE30617}" dt="2023-03-01T18:45:20.704" v="3597" actId="1076"/>
        <pc:sldMkLst>
          <pc:docMk/>
          <pc:sldMk cId="2851178388" sldId="273"/>
        </pc:sldMkLst>
        <pc:spChg chg="mod">
          <ac:chgData name="Steve Shellhammer" userId="0e71f22d-ee3e-49c0-82ff-dbc290af8082" providerId="ADAL" clId="{F1D294C9-8804-4C70-A038-C3E81DE30617}" dt="2023-01-30T20:50:57.055" v="2856" actId="14100"/>
          <ac:spMkLst>
            <pc:docMk/>
            <pc:sldMk cId="2851178388" sldId="273"/>
            <ac:spMk id="2" creationId="{0C7E01C8-BBE1-43A5-98FE-93D5855E0F60}"/>
          </ac:spMkLst>
        </pc:spChg>
        <pc:spChg chg="del">
          <ac:chgData name="Steve Shellhammer" userId="0e71f22d-ee3e-49c0-82ff-dbc290af8082" providerId="ADAL" clId="{F1D294C9-8804-4C70-A038-C3E81DE30617}" dt="2023-01-26T00:12:25.702" v="1265" actId="3680"/>
          <ac:spMkLst>
            <pc:docMk/>
            <pc:sldMk cId="2851178388" sldId="273"/>
            <ac:spMk id="3" creationId="{ADC5C8CE-2B12-4838-A1CF-66DE9F666C45}"/>
          </ac:spMkLst>
        </pc:spChg>
        <pc:spChg chg="add mod">
          <ac:chgData name="Steve Shellhammer" userId="0e71f22d-ee3e-49c0-82ff-dbc290af8082" providerId="ADAL" clId="{F1D294C9-8804-4C70-A038-C3E81DE30617}" dt="2023-03-01T18:45:20.704" v="3597" actId="1076"/>
          <ac:spMkLst>
            <pc:docMk/>
            <pc:sldMk cId="2851178388" sldId="273"/>
            <ac:spMk id="3" creationId="{ED610C9C-5333-313A-8FE2-CEF8029A0F75}"/>
          </ac:spMkLst>
        </pc:spChg>
        <pc:graphicFrameChg chg="add mod ord modGraphic">
          <ac:chgData name="Steve Shellhammer" userId="0e71f22d-ee3e-49c0-82ff-dbc290af8082" providerId="ADAL" clId="{F1D294C9-8804-4C70-A038-C3E81DE30617}" dt="2023-03-01T18:43:59.211" v="3496" actId="1035"/>
          <ac:graphicFrameMkLst>
            <pc:docMk/>
            <pc:sldMk cId="2851178388" sldId="273"/>
            <ac:graphicFrameMk id="7" creationId="{AA62987F-F289-46FA-BBFB-E06EAD40A97E}"/>
          </ac:graphicFrameMkLst>
        </pc:graphicFrameChg>
      </pc:sldChg>
      <pc:sldChg chg="del">
        <pc:chgData name="Steve Shellhammer" userId="0e71f22d-ee3e-49c0-82ff-dbc290af8082" providerId="ADAL" clId="{F1D294C9-8804-4C70-A038-C3E81DE30617}" dt="2023-01-25T23:05:55.952" v="286" actId="47"/>
        <pc:sldMkLst>
          <pc:docMk/>
          <pc:sldMk cId="3334191385" sldId="273"/>
        </pc:sldMkLst>
      </pc:sldChg>
      <pc:sldChg chg="addSp modSp new mod">
        <pc:chgData name="Steve Shellhammer" userId="0e71f22d-ee3e-49c0-82ff-dbc290af8082" providerId="ADAL" clId="{F1D294C9-8804-4C70-A038-C3E81DE30617}" dt="2023-03-09T20:53:14.018" v="3827" actId="20577"/>
        <pc:sldMkLst>
          <pc:docMk/>
          <pc:sldMk cId="732947599" sldId="274"/>
        </pc:sldMkLst>
        <pc:spChg chg="mod">
          <ac:chgData name="Steve Shellhammer" userId="0e71f22d-ee3e-49c0-82ff-dbc290af8082" providerId="ADAL" clId="{F1D294C9-8804-4C70-A038-C3E81DE30617}" dt="2023-01-26T00:32:03.723" v="1712" actId="20577"/>
          <ac:spMkLst>
            <pc:docMk/>
            <pc:sldMk cId="732947599" sldId="274"/>
            <ac:spMk id="2" creationId="{5E31589C-F3D4-4038-A911-20C2062E6990}"/>
          </ac:spMkLst>
        </pc:spChg>
        <pc:spChg chg="mod">
          <ac:chgData name="Steve Shellhammer" userId="0e71f22d-ee3e-49c0-82ff-dbc290af8082" providerId="ADAL" clId="{F1D294C9-8804-4C70-A038-C3E81DE30617}" dt="2023-01-26T00:34:58.194" v="1945" actId="14100"/>
          <ac:spMkLst>
            <pc:docMk/>
            <pc:sldMk cId="732947599" sldId="274"/>
            <ac:spMk id="3" creationId="{2430F3D9-2B04-45BC-AE84-388A62212FAB}"/>
          </ac:spMkLst>
        </pc:spChg>
        <pc:spChg chg="add mod">
          <ac:chgData name="Steve Shellhammer" userId="0e71f22d-ee3e-49c0-82ff-dbc290af8082" providerId="ADAL" clId="{F1D294C9-8804-4C70-A038-C3E81DE30617}" dt="2023-03-01T18:43:15.246" v="3482" actId="20577"/>
          <ac:spMkLst>
            <pc:docMk/>
            <pc:sldMk cId="732947599" sldId="274"/>
            <ac:spMk id="7" creationId="{5810DE14-721B-41CA-9D97-416AE790E1B2}"/>
          </ac:spMkLst>
        </pc:spChg>
        <pc:spChg chg="add mod">
          <ac:chgData name="Steve Shellhammer" userId="0e71f22d-ee3e-49c0-82ff-dbc290af8082" providerId="ADAL" clId="{F1D294C9-8804-4C70-A038-C3E81DE30617}" dt="2023-03-09T20:53:14.018" v="3827" actId="20577"/>
          <ac:spMkLst>
            <pc:docMk/>
            <pc:sldMk cId="732947599" sldId="274"/>
            <ac:spMk id="8" creationId="{915394FC-65B3-4C2F-96F2-A8953558E406}"/>
          </ac:spMkLst>
        </pc:spChg>
      </pc:sldChg>
      <pc:sldChg chg="modSp new mod">
        <pc:chgData name="Steve Shellhammer" userId="0e71f22d-ee3e-49c0-82ff-dbc290af8082" providerId="ADAL" clId="{F1D294C9-8804-4C70-A038-C3E81DE30617}" dt="2023-02-16T20:44:33.148" v="3421" actId="207"/>
        <pc:sldMkLst>
          <pc:docMk/>
          <pc:sldMk cId="2186989549" sldId="275"/>
        </pc:sldMkLst>
        <pc:spChg chg="mod">
          <ac:chgData name="Steve Shellhammer" userId="0e71f22d-ee3e-49c0-82ff-dbc290af8082" providerId="ADAL" clId="{F1D294C9-8804-4C70-A038-C3E81DE30617}" dt="2023-01-30T20:54:35.444" v="3358" actId="14100"/>
          <ac:spMkLst>
            <pc:docMk/>
            <pc:sldMk cId="2186989549" sldId="275"/>
            <ac:spMk id="2" creationId="{27DE6814-F3A6-4125-87DD-E2C0051D4995}"/>
          </ac:spMkLst>
        </pc:spChg>
        <pc:spChg chg="mod">
          <ac:chgData name="Steve Shellhammer" userId="0e71f22d-ee3e-49c0-82ff-dbc290af8082" providerId="ADAL" clId="{F1D294C9-8804-4C70-A038-C3E81DE30617}" dt="2023-02-16T20:44:33.148" v="3421" actId="207"/>
          <ac:spMkLst>
            <pc:docMk/>
            <pc:sldMk cId="2186989549" sldId="275"/>
            <ac:spMk id="3" creationId="{1A61D012-D2A2-48B5-AA8B-EDB391135682}"/>
          </ac:spMkLst>
        </pc:spChg>
      </pc:sldChg>
      <pc:sldChg chg="modSp new del mod">
        <pc:chgData name="Steve Shellhammer" userId="0e71f22d-ee3e-49c0-82ff-dbc290af8082" providerId="ADAL" clId="{F1D294C9-8804-4C70-A038-C3E81DE30617}" dt="2023-03-01T18:45:38.045" v="3598" actId="47"/>
        <pc:sldMkLst>
          <pc:docMk/>
          <pc:sldMk cId="2226481899" sldId="276"/>
        </pc:sldMkLst>
        <pc:spChg chg="mod">
          <ac:chgData name="Steve Shellhammer" userId="0e71f22d-ee3e-49c0-82ff-dbc290af8082" providerId="ADAL" clId="{F1D294C9-8804-4C70-A038-C3E81DE30617}" dt="2023-03-01T18:45:03.257" v="3592" actId="14100"/>
          <ac:spMkLst>
            <pc:docMk/>
            <pc:sldMk cId="2226481899" sldId="276"/>
            <ac:spMk id="3" creationId="{7972361C-9F97-BB13-EAC3-899B6BBF02E9}"/>
          </ac:spMkLst>
        </pc:spChg>
      </pc:sldChg>
      <pc:sldMasterChg chg="modSldLayout">
        <pc:chgData name="Steve Shellhammer" userId="0e71f22d-ee3e-49c0-82ff-dbc290af8082" providerId="ADAL" clId="{F1D294C9-8804-4C70-A038-C3E81DE30617}" dt="2023-03-09T20:56:48.278" v="3833" actId="20577"/>
        <pc:sldMasterMkLst>
          <pc:docMk/>
          <pc:sldMasterMk cId="0" sldId="2147483648"/>
        </pc:sldMasterMkLst>
        <pc:sldLayoutChg chg="modSp mod">
          <pc:chgData name="Steve Shellhammer" userId="0e71f22d-ee3e-49c0-82ff-dbc290af8082" providerId="ADAL" clId="{F1D294C9-8804-4C70-A038-C3E81DE30617}" dt="2023-03-09T20:56:48.278" v="3833" actId="20577"/>
          <pc:sldLayoutMkLst>
            <pc:docMk/>
            <pc:sldMasterMk cId="0" sldId="2147483648"/>
            <pc:sldLayoutMk cId="0" sldId="2147483650"/>
          </pc:sldLayoutMkLst>
          <pc:spChg chg="mod">
            <ac:chgData name="Steve Shellhammer" userId="0e71f22d-ee3e-49c0-82ff-dbc290af8082" providerId="ADAL" clId="{F1D294C9-8804-4C70-A038-C3E81DE30617}" dt="2023-03-09T20:56:48.278" v="3833"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5F0A67CB-CEDB-45B7-8A9A-ED3672DC8F3B}"/>
    <pc:docChg chg="modSld">
      <pc:chgData name="Steve Shellhammer" userId="0e71f22d-ee3e-49c0-82ff-dbc290af8082" providerId="ADAL" clId="{5F0A67CB-CEDB-45B7-8A9A-ED3672DC8F3B}" dt="2021-07-02T22:24:51.268" v="43" actId="1076"/>
      <pc:docMkLst>
        <pc:docMk/>
      </pc:docMkLst>
      <pc:sldChg chg="modSp mod">
        <pc:chgData name="Steve Shellhammer" userId="0e71f22d-ee3e-49c0-82ff-dbc290af8082" providerId="ADAL" clId="{5F0A67CB-CEDB-45B7-8A9A-ED3672DC8F3B}" dt="2021-07-02T22:19:34.021" v="1" actId="20577"/>
        <pc:sldMkLst>
          <pc:docMk/>
          <pc:sldMk cId="0" sldId="256"/>
        </pc:sldMkLst>
        <pc:spChg chg="mod">
          <ac:chgData name="Steve Shellhammer" userId="0e71f22d-ee3e-49c0-82ff-dbc290af8082" providerId="ADAL" clId="{5F0A67CB-CEDB-45B7-8A9A-ED3672DC8F3B}" dt="2021-07-02T22:19:34.021" v="1" actId="20577"/>
          <ac:spMkLst>
            <pc:docMk/>
            <pc:sldMk cId="0" sldId="256"/>
            <ac:spMk id="3074" creationId="{00000000-0000-0000-0000-000000000000}"/>
          </ac:spMkLst>
        </pc:spChg>
      </pc:sldChg>
      <pc:sldChg chg="modSp mod">
        <pc:chgData name="Steve Shellhammer" userId="0e71f22d-ee3e-49c0-82ff-dbc290af8082" providerId="ADAL" clId="{5F0A67CB-CEDB-45B7-8A9A-ED3672DC8F3B}" dt="2021-07-02T22:24:51.268" v="43" actId="1076"/>
        <pc:sldMkLst>
          <pc:docMk/>
          <pc:sldMk cId="4109633702" sldId="511"/>
        </pc:sldMkLst>
        <pc:spChg chg="mod">
          <ac:chgData name="Steve Shellhammer" userId="0e71f22d-ee3e-49c0-82ff-dbc290af8082" providerId="ADAL" clId="{5F0A67CB-CEDB-45B7-8A9A-ED3672DC8F3B}" dt="2021-07-02T22:24:51.268" v="43" actId="1076"/>
          <ac:spMkLst>
            <pc:docMk/>
            <pc:sldMk cId="4109633702" sldId="511"/>
            <ac:spMk id="11" creationId="{C8B285BC-2FF4-48DD-ADB5-A6ED6F5AAF74}"/>
          </ac:spMkLst>
        </pc:spChg>
      </pc:sldChg>
    </pc:docChg>
  </pc:docChgLst>
  <pc:docChgLst>
    <pc:chgData name="Steve Shellhammer" userId="0e71f22d-ee3e-49c0-82ff-dbc290af8082" providerId="ADAL" clId="{9A8F5A9B-1CB4-4C7E-9B2A-DC94F0BD82DD}"/>
    <pc:docChg chg="undo custSel modSld">
      <pc:chgData name="Steve Shellhammer" userId="0e71f22d-ee3e-49c0-82ff-dbc290af8082" providerId="ADAL" clId="{9A8F5A9B-1CB4-4C7E-9B2A-DC94F0BD82DD}" dt="2020-08-26T16:51:41.966" v="570" actId="14100"/>
      <pc:docMkLst>
        <pc:docMk/>
      </pc:docMkLst>
      <pc:sldChg chg="modSp mod">
        <pc:chgData name="Steve Shellhammer" userId="0e71f22d-ee3e-49c0-82ff-dbc290af8082" providerId="ADAL" clId="{9A8F5A9B-1CB4-4C7E-9B2A-DC94F0BD82DD}" dt="2020-08-26T16:46:09.517" v="425" actId="14100"/>
        <pc:sldMkLst>
          <pc:docMk/>
          <pc:sldMk cId="3145523729" sldId="482"/>
        </pc:sldMkLst>
        <pc:spChg chg="mod">
          <ac:chgData name="Steve Shellhammer" userId="0e71f22d-ee3e-49c0-82ff-dbc290af8082" providerId="ADAL" clId="{9A8F5A9B-1CB4-4C7E-9B2A-DC94F0BD82DD}" dt="2020-08-26T16:45:47.609" v="420" actId="1076"/>
          <ac:spMkLst>
            <pc:docMk/>
            <pc:sldMk cId="3145523729" sldId="482"/>
            <ac:spMk id="2" creationId="{005DAA92-A641-45E9-9B1B-72663ACAA312}"/>
          </ac:spMkLst>
        </pc:spChg>
        <pc:spChg chg="mod">
          <ac:chgData name="Steve Shellhammer" userId="0e71f22d-ee3e-49c0-82ff-dbc290af8082" providerId="ADAL" clId="{9A8F5A9B-1CB4-4C7E-9B2A-DC94F0BD82DD}" dt="2020-08-26T16:46:09.517" v="425" actId="14100"/>
          <ac:spMkLst>
            <pc:docMk/>
            <pc:sldMk cId="3145523729" sldId="482"/>
            <ac:spMk id="3" creationId="{85E764BB-08F0-4F5B-87CC-541A3CA35AB1}"/>
          </ac:spMkLst>
        </pc:spChg>
      </pc:sldChg>
      <pc:sldChg chg="modSp mod">
        <pc:chgData name="Steve Shellhammer" userId="0e71f22d-ee3e-49c0-82ff-dbc290af8082" providerId="ADAL" clId="{9A8F5A9B-1CB4-4C7E-9B2A-DC94F0BD82DD}" dt="2020-08-26T16:51:41.966" v="570" actId="14100"/>
        <pc:sldMkLst>
          <pc:docMk/>
          <pc:sldMk cId="675243109" sldId="487"/>
        </pc:sldMkLst>
        <pc:spChg chg="mod">
          <ac:chgData name="Steve Shellhammer" userId="0e71f22d-ee3e-49c0-82ff-dbc290af8082" providerId="ADAL" clId="{9A8F5A9B-1CB4-4C7E-9B2A-DC94F0BD82DD}" dt="2020-08-26T00:00:23.060" v="3" actId="1076"/>
          <ac:spMkLst>
            <pc:docMk/>
            <pc:sldMk cId="675243109" sldId="487"/>
            <ac:spMk id="2" creationId="{2F86EDF1-4E29-437A-AD3C-2E8D8E7985BE}"/>
          </ac:spMkLst>
        </pc:spChg>
        <pc:spChg chg="mod">
          <ac:chgData name="Steve Shellhammer" userId="0e71f22d-ee3e-49c0-82ff-dbc290af8082" providerId="ADAL" clId="{9A8F5A9B-1CB4-4C7E-9B2A-DC94F0BD82DD}" dt="2020-08-26T16:51:41.966" v="570" actId="14100"/>
          <ac:spMkLst>
            <pc:docMk/>
            <pc:sldMk cId="675243109" sldId="487"/>
            <ac:spMk id="3" creationId="{F7F3A0E5-FAAC-4B6F-9E0C-21E97D74B750}"/>
          </ac:spMkLst>
        </pc:spChg>
        <pc:spChg chg="mod">
          <ac:chgData name="Steve Shellhammer" userId="0e71f22d-ee3e-49c0-82ff-dbc290af8082" providerId="ADAL" clId="{9A8F5A9B-1CB4-4C7E-9B2A-DC94F0BD82DD}" dt="2020-08-26T16:49:11.643" v="468" actId="1035"/>
          <ac:spMkLst>
            <pc:docMk/>
            <pc:sldMk cId="675243109" sldId="487"/>
            <ac:spMk id="7" creationId="{C3FF793B-028C-4B28-85CC-FD8D7C5052C6}"/>
          </ac:spMkLst>
        </pc:spChg>
        <pc:graphicFrameChg chg="mod modGraphic">
          <ac:chgData name="Steve Shellhammer" userId="0e71f22d-ee3e-49c0-82ff-dbc290af8082" providerId="ADAL" clId="{9A8F5A9B-1CB4-4C7E-9B2A-DC94F0BD82DD}" dt="2020-08-26T16:51:23.387" v="568" actId="1035"/>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47576FD6-D527-4F2D-A904-5B5DD26AF6F4}"/>
    <pc:docChg chg="custSel addSld modSld">
      <pc:chgData name="Steve Shellhammer" userId="0e71f22d-ee3e-49c0-82ff-dbc290af8082" providerId="ADAL" clId="{47576FD6-D527-4F2D-A904-5B5DD26AF6F4}" dt="2021-06-28T18:29:03.366" v="58" actId="14100"/>
      <pc:docMkLst>
        <pc:docMk/>
      </pc:docMkLst>
      <pc:sldChg chg="addSp delSp modSp new mod">
        <pc:chgData name="Steve Shellhammer" userId="0e71f22d-ee3e-49c0-82ff-dbc290af8082" providerId="ADAL" clId="{47576FD6-D527-4F2D-A904-5B5DD26AF6F4}" dt="2021-06-28T18:29:03.366" v="58" actId="14100"/>
        <pc:sldMkLst>
          <pc:docMk/>
          <pc:sldMk cId="891740046" sldId="528"/>
        </pc:sldMkLst>
        <pc:spChg chg="mod">
          <ac:chgData name="Steve Shellhammer" userId="0e71f22d-ee3e-49c0-82ff-dbc290af8082" providerId="ADAL" clId="{47576FD6-D527-4F2D-A904-5B5DD26AF6F4}" dt="2021-06-28T18:29:03.366" v="58" actId="14100"/>
          <ac:spMkLst>
            <pc:docMk/>
            <pc:sldMk cId="891740046" sldId="528"/>
            <ac:spMk id="2" creationId="{5876CAA7-92AA-4F84-8B86-E674F0C3C98C}"/>
          </ac:spMkLst>
        </pc:spChg>
        <pc:spChg chg="del">
          <ac:chgData name="Steve Shellhammer" userId="0e71f22d-ee3e-49c0-82ff-dbc290af8082" providerId="ADAL" clId="{47576FD6-D527-4F2D-A904-5B5DD26AF6F4}" dt="2021-06-28T18:28:01.962" v="49" actId="478"/>
          <ac:spMkLst>
            <pc:docMk/>
            <pc:sldMk cId="891740046" sldId="528"/>
            <ac:spMk id="3" creationId="{5E749AF7-D0A9-4752-89A5-882FB80CF5F4}"/>
          </ac:spMkLst>
        </pc:spChg>
        <pc:picChg chg="add mod">
          <ac:chgData name="Steve Shellhammer" userId="0e71f22d-ee3e-49c0-82ff-dbc290af8082" providerId="ADAL" clId="{47576FD6-D527-4F2D-A904-5B5DD26AF6F4}" dt="2021-06-28T18:28:53.580" v="57" actId="1076"/>
          <ac:picMkLst>
            <pc:docMk/>
            <pc:sldMk cId="891740046" sldId="528"/>
            <ac:picMk id="8" creationId="{6157FD85-F0DA-450D-BDC6-4389732E1FA3}"/>
          </ac:picMkLst>
        </pc:picChg>
      </pc:sldChg>
    </pc:docChg>
  </pc:docChgLst>
  <pc:docChgLst>
    <pc:chgData name="Steve Shellhammer" userId="0e71f22d-ee3e-49c0-82ff-dbc290af8082" providerId="ADAL" clId="{7FD98EB4-0735-4A71-B6D4-8697D04C3E05}"/>
    <pc:docChg chg="undo custSel addSld delSld modSld">
      <pc:chgData name="Steve Shellhammer" userId="0e71f22d-ee3e-49c0-82ff-dbc290af8082" providerId="ADAL" clId="{7FD98EB4-0735-4A71-B6D4-8697D04C3E05}" dt="2021-06-22T23:08:55.401" v="4693" actId="20577"/>
      <pc:docMkLst>
        <pc:docMk/>
      </pc:docMkLst>
      <pc:sldChg chg="modSp mod">
        <pc:chgData name="Steve Shellhammer" userId="0e71f22d-ee3e-49c0-82ff-dbc290af8082" providerId="ADAL" clId="{7FD98EB4-0735-4A71-B6D4-8697D04C3E05}" dt="2021-06-21T20:14:09.633" v="77"/>
        <pc:sldMkLst>
          <pc:docMk/>
          <pc:sldMk cId="0" sldId="256"/>
        </pc:sldMkLst>
        <pc:spChg chg="mod">
          <ac:chgData name="Steve Shellhammer" userId="0e71f22d-ee3e-49c0-82ff-dbc290af8082" providerId="ADAL" clId="{7FD98EB4-0735-4A71-B6D4-8697D04C3E05}" dt="2021-06-21T20:11:35.542" v="54" actId="404"/>
          <ac:spMkLst>
            <pc:docMk/>
            <pc:sldMk cId="0" sldId="256"/>
            <ac:spMk id="3073" creationId="{00000000-0000-0000-0000-000000000000}"/>
          </ac:spMkLst>
        </pc:spChg>
        <pc:spChg chg="mod">
          <ac:chgData name="Steve Shellhammer" userId="0e71f22d-ee3e-49c0-82ff-dbc290af8082" providerId="ADAL" clId="{7FD98EB4-0735-4A71-B6D4-8697D04C3E05}" dt="2021-06-21T20:11:46.522" v="56" actId="20577"/>
          <ac:spMkLst>
            <pc:docMk/>
            <pc:sldMk cId="0" sldId="256"/>
            <ac:spMk id="3074" creationId="{00000000-0000-0000-0000-000000000000}"/>
          </ac:spMkLst>
        </pc:spChg>
        <pc:graphicFrameChg chg="mod modGraphic">
          <ac:chgData name="Steve Shellhammer" userId="0e71f22d-ee3e-49c0-82ff-dbc290af8082" providerId="ADAL" clId="{7FD98EB4-0735-4A71-B6D4-8697D04C3E05}" dt="2021-06-21T20:14:09.633" v="77"/>
          <ac:graphicFrameMkLst>
            <pc:docMk/>
            <pc:sldMk cId="0" sldId="256"/>
            <ac:graphicFrameMk id="10" creationId="{56BFF8FC-15E6-4208-9DB8-296FB6B5AC3E}"/>
          </ac:graphicFrameMkLst>
        </pc:graphicFrameChg>
      </pc:sldChg>
      <pc:sldChg chg="del">
        <pc:chgData name="Steve Shellhammer" userId="0e71f22d-ee3e-49c0-82ff-dbc290af8082" providerId="ADAL" clId="{7FD98EB4-0735-4A71-B6D4-8697D04C3E05}" dt="2021-06-21T20:14:47.073" v="89" actId="47"/>
        <pc:sldMkLst>
          <pc:docMk/>
          <pc:sldMk cId="892577509" sldId="495"/>
        </pc:sldMkLst>
      </pc:sldChg>
      <pc:sldChg chg="del">
        <pc:chgData name="Steve Shellhammer" userId="0e71f22d-ee3e-49c0-82ff-dbc290af8082" providerId="ADAL" clId="{7FD98EB4-0735-4A71-B6D4-8697D04C3E05}" dt="2021-06-21T20:14:47.073" v="89" actId="47"/>
        <pc:sldMkLst>
          <pc:docMk/>
          <pc:sldMk cId="1472924119" sldId="496"/>
        </pc:sldMkLst>
      </pc:sldChg>
      <pc:sldChg chg="del">
        <pc:chgData name="Steve Shellhammer" userId="0e71f22d-ee3e-49c0-82ff-dbc290af8082" providerId="ADAL" clId="{7FD98EB4-0735-4A71-B6D4-8697D04C3E05}" dt="2021-06-21T20:14:47.073" v="89" actId="47"/>
        <pc:sldMkLst>
          <pc:docMk/>
          <pc:sldMk cId="2963953603" sldId="497"/>
        </pc:sldMkLst>
      </pc:sldChg>
      <pc:sldChg chg="del">
        <pc:chgData name="Steve Shellhammer" userId="0e71f22d-ee3e-49c0-82ff-dbc290af8082" providerId="ADAL" clId="{7FD98EB4-0735-4A71-B6D4-8697D04C3E05}" dt="2021-06-21T20:14:47.073" v="89" actId="47"/>
        <pc:sldMkLst>
          <pc:docMk/>
          <pc:sldMk cId="700908960" sldId="498"/>
        </pc:sldMkLst>
      </pc:sldChg>
      <pc:sldChg chg="del">
        <pc:chgData name="Steve Shellhammer" userId="0e71f22d-ee3e-49c0-82ff-dbc290af8082" providerId="ADAL" clId="{7FD98EB4-0735-4A71-B6D4-8697D04C3E05}" dt="2021-06-21T20:14:47.073" v="89" actId="47"/>
        <pc:sldMkLst>
          <pc:docMk/>
          <pc:sldMk cId="333785664" sldId="499"/>
        </pc:sldMkLst>
      </pc:sldChg>
      <pc:sldChg chg="del">
        <pc:chgData name="Steve Shellhammer" userId="0e71f22d-ee3e-49c0-82ff-dbc290af8082" providerId="ADAL" clId="{7FD98EB4-0735-4A71-B6D4-8697D04C3E05}" dt="2021-06-21T20:14:47.073" v="89" actId="47"/>
        <pc:sldMkLst>
          <pc:docMk/>
          <pc:sldMk cId="4037900903" sldId="500"/>
        </pc:sldMkLst>
      </pc:sldChg>
      <pc:sldChg chg="del">
        <pc:chgData name="Steve Shellhammer" userId="0e71f22d-ee3e-49c0-82ff-dbc290af8082" providerId="ADAL" clId="{7FD98EB4-0735-4A71-B6D4-8697D04C3E05}" dt="2021-06-21T20:14:47.073" v="89" actId="47"/>
        <pc:sldMkLst>
          <pc:docMk/>
          <pc:sldMk cId="514910755" sldId="501"/>
        </pc:sldMkLst>
      </pc:sldChg>
      <pc:sldChg chg="del">
        <pc:chgData name="Steve Shellhammer" userId="0e71f22d-ee3e-49c0-82ff-dbc290af8082" providerId="ADAL" clId="{7FD98EB4-0735-4A71-B6D4-8697D04C3E05}" dt="2021-06-21T20:14:47.073" v="89" actId="47"/>
        <pc:sldMkLst>
          <pc:docMk/>
          <pc:sldMk cId="3594223674" sldId="502"/>
        </pc:sldMkLst>
      </pc:sldChg>
      <pc:sldChg chg="del">
        <pc:chgData name="Steve Shellhammer" userId="0e71f22d-ee3e-49c0-82ff-dbc290af8082" providerId="ADAL" clId="{7FD98EB4-0735-4A71-B6D4-8697D04C3E05}" dt="2021-06-21T20:14:47.073" v="89" actId="47"/>
        <pc:sldMkLst>
          <pc:docMk/>
          <pc:sldMk cId="3104585391" sldId="503"/>
        </pc:sldMkLst>
      </pc:sldChg>
      <pc:sldChg chg="del">
        <pc:chgData name="Steve Shellhammer" userId="0e71f22d-ee3e-49c0-82ff-dbc290af8082" providerId="ADAL" clId="{7FD98EB4-0735-4A71-B6D4-8697D04C3E05}" dt="2021-06-21T20:14:47.073" v="89" actId="47"/>
        <pc:sldMkLst>
          <pc:docMk/>
          <pc:sldMk cId="668802648" sldId="504"/>
        </pc:sldMkLst>
      </pc:sldChg>
      <pc:sldChg chg="del">
        <pc:chgData name="Steve Shellhammer" userId="0e71f22d-ee3e-49c0-82ff-dbc290af8082" providerId="ADAL" clId="{7FD98EB4-0735-4A71-B6D4-8697D04C3E05}" dt="2021-06-21T20:14:47.073" v="89" actId="47"/>
        <pc:sldMkLst>
          <pc:docMk/>
          <pc:sldMk cId="1824480865" sldId="505"/>
        </pc:sldMkLst>
      </pc:sldChg>
      <pc:sldChg chg="del">
        <pc:chgData name="Steve Shellhammer" userId="0e71f22d-ee3e-49c0-82ff-dbc290af8082" providerId="ADAL" clId="{7FD98EB4-0735-4A71-B6D4-8697D04C3E05}" dt="2021-06-21T20:14:47.073" v="89" actId="47"/>
        <pc:sldMkLst>
          <pc:docMk/>
          <pc:sldMk cId="3929891046" sldId="506"/>
        </pc:sldMkLst>
      </pc:sldChg>
      <pc:sldChg chg="addSp modSp new mod">
        <pc:chgData name="Steve Shellhammer" userId="0e71f22d-ee3e-49c0-82ff-dbc290af8082" providerId="ADAL" clId="{7FD98EB4-0735-4A71-B6D4-8697D04C3E05}" dt="2021-06-21T20:35:37.542" v="681" actId="6549"/>
        <pc:sldMkLst>
          <pc:docMk/>
          <pc:sldMk cId="2539548716" sldId="507"/>
        </pc:sldMkLst>
        <pc:spChg chg="mod">
          <ac:chgData name="Steve Shellhammer" userId="0e71f22d-ee3e-49c0-82ff-dbc290af8082" providerId="ADAL" clId="{7FD98EB4-0735-4A71-B6D4-8697D04C3E05}" dt="2021-06-21T20:17:11.551" v="96" actId="14100"/>
          <ac:spMkLst>
            <pc:docMk/>
            <pc:sldMk cId="2539548716" sldId="507"/>
            <ac:spMk id="2" creationId="{215A241D-7FC9-4CDC-87DF-41815B1AF81C}"/>
          </ac:spMkLst>
        </pc:spChg>
        <pc:spChg chg="mod">
          <ac:chgData name="Steve Shellhammer" userId="0e71f22d-ee3e-49c0-82ff-dbc290af8082" providerId="ADAL" clId="{7FD98EB4-0735-4A71-B6D4-8697D04C3E05}" dt="2021-06-21T20:35:37.542" v="681" actId="6549"/>
          <ac:spMkLst>
            <pc:docMk/>
            <pc:sldMk cId="2539548716" sldId="507"/>
            <ac:spMk id="3" creationId="{EA047805-A180-4C08-BD26-4E2C237DE358}"/>
          </ac:spMkLst>
        </pc:spChg>
        <pc:spChg chg="add mod">
          <ac:chgData name="Steve Shellhammer" userId="0e71f22d-ee3e-49c0-82ff-dbc290af8082" providerId="ADAL" clId="{7FD98EB4-0735-4A71-B6D4-8697D04C3E05}" dt="2021-06-21T20:19:38.691" v="228" actId="1076"/>
          <ac:spMkLst>
            <pc:docMk/>
            <pc:sldMk cId="2539548716" sldId="507"/>
            <ac:spMk id="8" creationId="{AFE48272-1472-4795-8BCF-858992E7899D}"/>
          </ac:spMkLst>
        </pc:spChg>
        <pc:graphicFrameChg chg="add mod modGraphic">
          <ac:chgData name="Steve Shellhammer" userId="0e71f22d-ee3e-49c0-82ff-dbc290af8082" providerId="ADAL" clId="{7FD98EB4-0735-4A71-B6D4-8697D04C3E05}" dt="2021-06-21T20:19:34.546" v="227" actId="1036"/>
          <ac:graphicFrameMkLst>
            <pc:docMk/>
            <pc:sldMk cId="2539548716" sldId="507"/>
            <ac:graphicFrameMk id="7" creationId="{39AB0C3C-42B4-402D-AF89-196D231FA1C8}"/>
          </ac:graphicFrameMkLst>
        </pc:graphicFrameChg>
      </pc:sldChg>
      <pc:sldChg chg="addSp delSp modSp new mod">
        <pc:chgData name="Steve Shellhammer" userId="0e71f22d-ee3e-49c0-82ff-dbc290af8082" providerId="ADAL" clId="{7FD98EB4-0735-4A71-B6D4-8697D04C3E05}" dt="2021-06-21T22:05:21.526" v="1123" actId="20577"/>
        <pc:sldMkLst>
          <pc:docMk/>
          <pc:sldMk cId="1348969420" sldId="508"/>
        </pc:sldMkLst>
        <pc:spChg chg="mod">
          <ac:chgData name="Steve Shellhammer" userId="0e71f22d-ee3e-49c0-82ff-dbc290af8082" providerId="ADAL" clId="{7FD98EB4-0735-4A71-B6D4-8697D04C3E05}" dt="2021-06-21T20:24:01.108" v="262" actId="14100"/>
          <ac:spMkLst>
            <pc:docMk/>
            <pc:sldMk cId="1348969420" sldId="508"/>
            <ac:spMk id="2" creationId="{267F8BE1-91B4-4E4D-ACFE-9AB69559C616}"/>
          </ac:spMkLst>
        </pc:spChg>
        <pc:spChg chg="mod">
          <ac:chgData name="Steve Shellhammer" userId="0e71f22d-ee3e-49c0-82ff-dbc290af8082" providerId="ADAL" clId="{7FD98EB4-0735-4A71-B6D4-8697D04C3E05}" dt="2021-06-21T20:24:48.621" v="272" actId="1076"/>
          <ac:spMkLst>
            <pc:docMk/>
            <pc:sldMk cId="1348969420" sldId="508"/>
            <ac:spMk id="3" creationId="{AF2189DB-921C-4EB6-8E28-F4B1366B5054}"/>
          </ac:spMkLst>
        </pc:spChg>
        <pc:spChg chg="add mod">
          <ac:chgData name="Steve Shellhammer" userId="0e71f22d-ee3e-49c0-82ff-dbc290af8082" providerId="ADAL" clId="{7FD98EB4-0735-4A71-B6D4-8697D04C3E05}" dt="2021-06-21T22:05:21.526" v="1123" actId="20577"/>
          <ac:spMkLst>
            <pc:docMk/>
            <pc:sldMk cId="1348969420" sldId="508"/>
            <ac:spMk id="8" creationId="{7094B0A0-63B3-4B0D-830B-6D1D4CA17560}"/>
          </ac:spMkLst>
        </pc:spChg>
        <pc:picChg chg="add del mod">
          <ac:chgData name="Steve Shellhammer" userId="0e71f22d-ee3e-49c0-82ff-dbc290af8082" providerId="ADAL" clId="{7FD98EB4-0735-4A71-B6D4-8697D04C3E05}" dt="2021-06-21T20:29:12.847" v="323" actId="478"/>
          <ac:picMkLst>
            <pc:docMk/>
            <pc:sldMk cId="1348969420" sldId="508"/>
            <ac:picMk id="7" creationId="{FF9D11EE-BD40-4DB9-BFDC-F95C4D9F107C}"/>
          </ac:picMkLst>
        </pc:picChg>
        <pc:picChg chg="add mod">
          <ac:chgData name="Steve Shellhammer" userId="0e71f22d-ee3e-49c0-82ff-dbc290af8082" providerId="ADAL" clId="{7FD98EB4-0735-4A71-B6D4-8697D04C3E05}" dt="2021-06-21T20:26:54.976" v="296" actId="1076"/>
          <ac:picMkLst>
            <pc:docMk/>
            <pc:sldMk cId="1348969420" sldId="508"/>
            <ac:picMk id="9" creationId="{B917BD7A-A376-4AAF-A9CB-123DA2EB57BB}"/>
          </ac:picMkLst>
        </pc:picChg>
        <pc:picChg chg="add mod">
          <ac:chgData name="Steve Shellhammer" userId="0e71f22d-ee3e-49c0-82ff-dbc290af8082" providerId="ADAL" clId="{7FD98EB4-0735-4A71-B6D4-8697D04C3E05}" dt="2021-06-21T20:29:30.734" v="325" actId="1076"/>
          <ac:picMkLst>
            <pc:docMk/>
            <pc:sldMk cId="1348969420" sldId="508"/>
            <ac:picMk id="11" creationId="{150C02AE-0E80-47D2-9EEA-A11200C4AD01}"/>
          </ac:picMkLst>
        </pc:picChg>
      </pc:sldChg>
      <pc:sldChg chg="modSp new del mod">
        <pc:chgData name="Steve Shellhammer" userId="0e71f22d-ee3e-49c0-82ff-dbc290af8082" providerId="ADAL" clId="{7FD98EB4-0735-4A71-B6D4-8697D04C3E05}" dt="2021-06-21T20:19:45.973" v="229" actId="47"/>
        <pc:sldMkLst>
          <pc:docMk/>
          <pc:sldMk cId="2478688492" sldId="508"/>
        </pc:sldMkLst>
        <pc:spChg chg="mod">
          <ac:chgData name="Steve Shellhammer" userId="0e71f22d-ee3e-49c0-82ff-dbc290af8082" providerId="ADAL" clId="{7FD98EB4-0735-4A71-B6D4-8697D04C3E05}" dt="2021-06-21T20:18:58.671" v="205" actId="14100"/>
          <ac:spMkLst>
            <pc:docMk/>
            <pc:sldMk cId="2478688492" sldId="508"/>
            <ac:spMk id="3" creationId="{DB6ED07E-51AD-4E29-BBB7-211EC274EB1A}"/>
          </ac:spMkLst>
        </pc:spChg>
      </pc:sldChg>
      <pc:sldChg chg="addSp modSp new mod">
        <pc:chgData name="Steve Shellhammer" userId="0e71f22d-ee3e-49c0-82ff-dbc290af8082" providerId="ADAL" clId="{7FD98EB4-0735-4A71-B6D4-8697D04C3E05}" dt="2021-06-21T20:29:03.395" v="322" actId="1076"/>
        <pc:sldMkLst>
          <pc:docMk/>
          <pc:sldMk cId="696669391" sldId="509"/>
        </pc:sldMkLst>
        <pc:spChg chg="mod">
          <ac:chgData name="Steve Shellhammer" userId="0e71f22d-ee3e-49c0-82ff-dbc290af8082" providerId="ADAL" clId="{7FD98EB4-0735-4A71-B6D4-8697D04C3E05}" dt="2021-06-21T20:27:13.708" v="299" actId="14100"/>
          <ac:spMkLst>
            <pc:docMk/>
            <pc:sldMk cId="696669391" sldId="509"/>
            <ac:spMk id="2" creationId="{B3CED5C1-F80B-466C-BBDA-DCB94499050D}"/>
          </ac:spMkLst>
        </pc:spChg>
        <pc:spChg chg="mod">
          <ac:chgData name="Steve Shellhammer" userId="0e71f22d-ee3e-49c0-82ff-dbc290af8082" providerId="ADAL" clId="{7FD98EB4-0735-4A71-B6D4-8697D04C3E05}" dt="2021-06-21T20:28:01.812" v="313" actId="1076"/>
          <ac:spMkLst>
            <pc:docMk/>
            <pc:sldMk cId="696669391" sldId="509"/>
            <ac:spMk id="3" creationId="{63E5000B-22BC-4F9A-8569-83E48E749D3C}"/>
          </ac:spMkLst>
        </pc:spChg>
        <pc:spChg chg="add mod">
          <ac:chgData name="Steve Shellhammer" userId="0e71f22d-ee3e-49c0-82ff-dbc290af8082" providerId="ADAL" clId="{7FD98EB4-0735-4A71-B6D4-8697D04C3E05}" dt="2021-06-21T20:28:45.039" v="320" actId="1076"/>
          <ac:spMkLst>
            <pc:docMk/>
            <pc:sldMk cId="696669391" sldId="509"/>
            <ac:spMk id="8" creationId="{65FDAF3B-7722-49C3-BDE2-D3012C81B39F}"/>
          </ac:spMkLst>
        </pc:spChg>
        <pc:picChg chg="add mod">
          <ac:chgData name="Steve Shellhammer" userId="0e71f22d-ee3e-49c0-82ff-dbc290af8082" providerId="ADAL" clId="{7FD98EB4-0735-4A71-B6D4-8697D04C3E05}" dt="2021-06-21T20:28:04.067" v="314" actId="1076"/>
          <ac:picMkLst>
            <pc:docMk/>
            <pc:sldMk cId="696669391" sldId="509"/>
            <ac:picMk id="7" creationId="{74CBF2A6-C6BE-4625-B7AF-BA987F1DC3BD}"/>
          </ac:picMkLst>
        </pc:picChg>
        <pc:picChg chg="add mod">
          <ac:chgData name="Steve Shellhammer" userId="0e71f22d-ee3e-49c0-82ff-dbc290af8082" providerId="ADAL" clId="{7FD98EB4-0735-4A71-B6D4-8697D04C3E05}" dt="2021-06-21T20:29:03.395" v="322" actId="1076"/>
          <ac:picMkLst>
            <pc:docMk/>
            <pc:sldMk cId="696669391" sldId="509"/>
            <ac:picMk id="9" creationId="{9A2979BC-DE61-4C3C-A799-2A89C2B0BF71}"/>
          </ac:picMkLst>
        </pc:picChg>
      </pc:sldChg>
      <pc:sldChg chg="modSp new mod">
        <pc:chgData name="Steve Shellhammer" userId="0e71f22d-ee3e-49c0-82ff-dbc290af8082" providerId="ADAL" clId="{7FD98EB4-0735-4A71-B6D4-8697D04C3E05}" dt="2021-06-21T22:08:05.287" v="1346" actId="1076"/>
        <pc:sldMkLst>
          <pc:docMk/>
          <pc:sldMk cId="2530872900" sldId="510"/>
        </pc:sldMkLst>
        <pc:spChg chg="mod">
          <ac:chgData name="Steve Shellhammer" userId="0e71f22d-ee3e-49c0-82ff-dbc290af8082" providerId="ADAL" clId="{7FD98EB4-0735-4A71-B6D4-8697D04C3E05}" dt="2021-06-21T22:08:02.427" v="1345" actId="1076"/>
          <ac:spMkLst>
            <pc:docMk/>
            <pc:sldMk cId="2530872900" sldId="510"/>
            <ac:spMk id="2" creationId="{61842C6D-AB3A-4A60-98CA-174CC57FAC40}"/>
          </ac:spMkLst>
        </pc:spChg>
        <pc:spChg chg="mod">
          <ac:chgData name="Steve Shellhammer" userId="0e71f22d-ee3e-49c0-82ff-dbc290af8082" providerId="ADAL" clId="{7FD98EB4-0735-4A71-B6D4-8697D04C3E05}" dt="2021-06-21T22:08:05.287" v="1346" actId="1076"/>
          <ac:spMkLst>
            <pc:docMk/>
            <pc:sldMk cId="2530872900" sldId="510"/>
            <ac:spMk id="3" creationId="{77B240E7-9771-4A11-B605-BAFE9669292C}"/>
          </ac:spMkLst>
        </pc:spChg>
      </pc:sldChg>
      <pc:sldChg chg="addSp modSp new mod">
        <pc:chgData name="Steve Shellhammer" userId="0e71f22d-ee3e-49c0-82ff-dbc290af8082" providerId="ADAL" clId="{7FD98EB4-0735-4A71-B6D4-8697D04C3E05}" dt="2021-06-21T22:23:41.254" v="2636" actId="20577"/>
        <pc:sldMkLst>
          <pc:docMk/>
          <pc:sldMk cId="4109633702" sldId="511"/>
        </pc:sldMkLst>
        <pc:spChg chg="mod">
          <ac:chgData name="Steve Shellhammer" userId="0e71f22d-ee3e-49c0-82ff-dbc290af8082" providerId="ADAL" clId="{7FD98EB4-0735-4A71-B6D4-8697D04C3E05}" dt="2021-06-21T22:13:12.399" v="1973" actId="1076"/>
          <ac:spMkLst>
            <pc:docMk/>
            <pc:sldMk cId="4109633702" sldId="511"/>
            <ac:spMk id="2" creationId="{75775BC8-A4BE-4737-964E-AD05452727B5}"/>
          </ac:spMkLst>
        </pc:spChg>
        <pc:spChg chg="mod">
          <ac:chgData name="Steve Shellhammer" userId="0e71f22d-ee3e-49c0-82ff-dbc290af8082" providerId="ADAL" clId="{7FD98EB4-0735-4A71-B6D4-8697D04C3E05}" dt="2021-06-21T22:23:25.708" v="2630"/>
          <ac:spMkLst>
            <pc:docMk/>
            <pc:sldMk cId="4109633702" sldId="511"/>
            <ac:spMk id="3" creationId="{FCD6B3E8-82F6-4CC8-9E4A-FCB4FCD3282E}"/>
          </ac:spMkLst>
        </pc:spChg>
        <pc:spChg chg="add mod">
          <ac:chgData name="Steve Shellhammer" userId="0e71f22d-ee3e-49c0-82ff-dbc290af8082" providerId="ADAL" clId="{7FD98EB4-0735-4A71-B6D4-8697D04C3E05}" dt="2021-06-21T22:23:41.254" v="2636" actId="20577"/>
          <ac:spMkLst>
            <pc:docMk/>
            <pc:sldMk cId="4109633702" sldId="511"/>
            <ac:spMk id="8" creationId="{DAF29CEC-9302-4ED9-9A6B-1BE1B559061C}"/>
          </ac:spMkLst>
        </pc:spChg>
        <pc:spChg chg="add mod">
          <ac:chgData name="Steve Shellhammer" userId="0e71f22d-ee3e-49c0-82ff-dbc290af8082" providerId="ADAL" clId="{7FD98EB4-0735-4A71-B6D4-8697D04C3E05}" dt="2021-06-21T22:17:41.762" v="2149" actId="1076"/>
          <ac:spMkLst>
            <pc:docMk/>
            <pc:sldMk cId="4109633702" sldId="511"/>
            <ac:spMk id="9" creationId="{7AA0220D-7F06-4E33-B78E-B4C0AF5E87FB}"/>
          </ac:spMkLst>
        </pc:spChg>
        <pc:spChg chg="add mod">
          <ac:chgData name="Steve Shellhammer" userId="0e71f22d-ee3e-49c0-82ff-dbc290af8082" providerId="ADAL" clId="{7FD98EB4-0735-4A71-B6D4-8697D04C3E05}" dt="2021-06-21T22:22:04.513" v="2627" actId="1076"/>
          <ac:spMkLst>
            <pc:docMk/>
            <pc:sldMk cId="4109633702" sldId="511"/>
            <ac:spMk id="10" creationId="{F28E3058-8DA3-41D1-8EC2-198F83470B7F}"/>
          </ac:spMkLst>
        </pc:spChg>
        <pc:picChg chg="add mod">
          <ac:chgData name="Steve Shellhammer" userId="0e71f22d-ee3e-49c0-82ff-dbc290af8082" providerId="ADAL" clId="{7FD98EB4-0735-4A71-B6D4-8697D04C3E05}" dt="2021-06-21T22:15:50.985" v="2073" actId="1076"/>
          <ac:picMkLst>
            <pc:docMk/>
            <pc:sldMk cId="4109633702" sldId="511"/>
            <ac:picMk id="7" creationId="{C5E8D1C6-5A8F-4D6C-9E42-441D2253DD85}"/>
          </ac:picMkLst>
        </pc:picChg>
      </pc:sldChg>
      <pc:sldChg chg="addSp delSp modSp new mod">
        <pc:chgData name="Steve Shellhammer" userId="0e71f22d-ee3e-49c0-82ff-dbc290af8082" providerId="ADAL" clId="{7FD98EB4-0735-4A71-B6D4-8697D04C3E05}" dt="2021-06-21T22:35:20.795" v="2857" actId="1035"/>
        <pc:sldMkLst>
          <pc:docMk/>
          <pc:sldMk cId="892882887" sldId="512"/>
        </pc:sldMkLst>
        <pc:spChg chg="mod">
          <ac:chgData name="Steve Shellhammer" userId="0e71f22d-ee3e-49c0-82ff-dbc290af8082" providerId="ADAL" clId="{7FD98EB4-0735-4A71-B6D4-8697D04C3E05}" dt="2021-06-21T22:35:12.358" v="2846" actId="14100"/>
          <ac:spMkLst>
            <pc:docMk/>
            <pc:sldMk cId="892882887" sldId="512"/>
            <ac:spMk id="2" creationId="{169EA10F-A069-4C35-AC1E-E9C7D09657E9}"/>
          </ac:spMkLst>
        </pc:spChg>
        <pc:spChg chg="mod">
          <ac:chgData name="Steve Shellhammer" userId="0e71f22d-ee3e-49c0-82ff-dbc290af8082" providerId="ADAL" clId="{7FD98EB4-0735-4A71-B6D4-8697D04C3E05}" dt="2021-06-21T22:35:14.719" v="2847" actId="1076"/>
          <ac:spMkLst>
            <pc:docMk/>
            <pc:sldMk cId="892882887" sldId="512"/>
            <ac:spMk id="3" creationId="{CB56D29E-EBF4-4343-AE63-ACA0DE870AFA}"/>
          </ac:spMkLst>
        </pc:spChg>
        <pc:spChg chg="add mod">
          <ac:chgData name="Steve Shellhammer" userId="0e71f22d-ee3e-49c0-82ff-dbc290af8082" providerId="ADAL" clId="{7FD98EB4-0735-4A71-B6D4-8697D04C3E05}" dt="2021-06-21T22:35:20.795" v="2857" actId="1035"/>
          <ac:spMkLst>
            <pc:docMk/>
            <pc:sldMk cId="892882887" sldId="512"/>
            <ac:spMk id="8" creationId="{CDE1195A-B0E3-4B3A-A3E7-614762451F44}"/>
          </ac:spMkLst>
        </pc:spChg>
        <pc:spChg chg="add mod">
          <ac:chgData name="Steve Shellhammer" userId="0e71f22d-ee3e-49c0-82ff-dbc290af8082" providerId="ADAL" clId="{7FD98EB4-0735-4A71-B6D4-8697D04C3E05}" dt="2021-06-21T22:35:20.795" v="2857" actId="1035"/>
          <ac:spMkLst>
            <pc:docMk/>
            <pc:sldMk cId="892882887" sldId="512"/>
            <ac:spMk id="9" creationId="{06F9B81C-B972-47B3-978D-0E28E046F196}"/>
          </ac:spMkLst>
        </pc:spChg>
        <pc:picChg chg="add del mod">
          <ac:chgData name="Steve Shellhammer" userId="0e71f22d-ee3e-49c0-82ff-dbc290af8082" providerId="ADAL" clId="{7FD98EB4-0735-4A71-B6D4-8697D04C3E05}" dt="2021-06-21T22:35:05.933" v="2845" actId="478"/>
          <ac:picMkLst>
            <pc:docMk/>
            <pc:sldMk cId="892882887" sldId="512"/>
            <ac:picMk id="7" creationId="{09EE8AB9-9289-4D88-9B2A-7D78C5F3FFF4}"/>
          </ac:picMkLst>
        </pc:picChg>
      </pc:sldChg>
      <pc:sldChg chg="addSp modSp new mod">
        <pc:chgData name="Steve Shellhammer" userId="0e71f22d-ee3e-49c0-82ff-dbc290af8082" providerId="ADAL" clId="{7FD98EB4-0735-4A71-B6D4-8697D04C3E05}" dt="2021-06-22T23:08:55.401" v="4693" actId="20577"/>
        <pc:sldMkLst>
          <pc:docMk/>
          <pc:sldMk cId="2398506557" sldId="513"/>
        </pc:sldMkLst>
        <pc:spChg chg="mod">
          <ac:chgData name="Steve Shellhammer" userId="0e71f22d-ee3e-49c0-82ff-dbc290af8082" providerId="ADAL" clId="{7FD98EB4-0735-4A71-B6D4-8697D04C3E05}" dt="2021-06-21T22:50:17.189" v="3644" actId="14100"/>
          <ac:spMkLst>
            <pc:docMk/>
            <pc:sldMk cId="2398506557" sldId="513"/>
            <ac:spMk id="2" creationId="{8491DDE4-2B88-4AAF-ABF8-6D71F0717907}"/>
          </ac:spMkLst>
        </pc:spChg>
        <pc:spChg chg="mod">
          <ac:chgData name="Steve Shellhammer" userId="0e71f22d-ee3e-49c0-82ff-dbc290af8082" providerId="ADAL" clId="{7FD98EB4-0735-4A71-B6D4-8697D04C3E05}" dt="2021-06-21T22:51:16.646" v="3660" actId="1076"/>
          <ac:spMkLst>
            <pc:docMk/>
            <pc:sldMk cId="2398506557" sldId="513"/>
            <ac:spMk id="3" creationId="{603250B9-7E14-4589-B1C4-66FAF0625DBF}"/>
          </ac:spMkLst>
        </pc:spChg>
        <pc:spChg chg="add mod">
          <ac:chgData name="Steve Shellhammer" userId="0e71f22d-ee3e-49c0-82ff-dbc290af8082" providerId="ADAL" clId="{7FD98EB4-0735-4A71-B6D4-8697D04C3E05}" dt="2021-06-21T22:50:24.034" v="3646" actId="1076"/>
          <ac:spMkLst>
            <pc:docMk/>
            <pc:sldMk cId="2398506557" sldId="513"/>
            <ac:spMk id="7" creationId="{DDEB0690-3E8F-46ED-B342-37EBB3DECCC2}"/>
          </ac:spMkLst>
        </pc:spChg>
        <pc:spChg chg="add mod">
          <ac:chgData name="Steve Shellhammer" userId="0e71f22d-ee3e-49c0-82ff-dbc290af8082" providerId="ADAL" clId="{7FD98EB4-0735-4A71-B6D4-8697D04C3E05}" dt="2021-06-21T22:51:22.855" v="3662" actId="1076"/>
          <ac:spMkLst>
            <pc:docMk/>
            <pc:sldMk cId="2398506557" sldId="513"/>
            <ac:spMk id="8" creationId="{6CE12F95-4018-4DF2-8792-E6CF28231EF5}"/>
          </ac:spMkLst>
        </pc:spChg>
        <pc:spChg chg="add mod">
          <ac:chgData name="Steve Shellhammer" userId="0e71f22d-ee3e-49c0-82ff-dbc290af8082" providerId="ADAL" clId="{7FD98EB4-0735-4A71-B6D4-8697D04C3E05}" dt="2021-06-22T23:08:55.401" v="4693" actId="20577"/>
          <ac:spMkLst>
            <pc:docMk/>
            <pc:sldMk cId="2398506557" sldId="513"/>
            <ac:spMk id="9" creationId="{903D063C-F842-4A9D-A88E-FBA6E41B6EB2}"/>
          </ac:spMkLst>
        </pc:spChg>
      </pc:sldChg>
      <pc:sldChg chg="modSp new mod">
        <pc:chgData name="Steve Shellhammer" userId="0e71f22d-ee3e-49c0-82ff-dbc290af8082" providerId="ADAL" clId="{7FD98EB4-0735-4A71-B6D4-8697D04C3E05}" dt="2021-06-21T22:54:51.003" v="4139" actId="27107"/>
        <pc:sldMkLst>
          <pc:docMk/>
          <pc:sldMk cId="1261565682" sldId="514"/>
        </pc:sldMkLst>
        <pc:spChg chg="mod">
          <ac:chgData name="Steve Shellhammer" userId="0e71f22d-ee3e-49c0-82ff-dbc290af8082" providerId="ADAL" clId="{7FD98EB4-0735-4A71-B6D4-8697D04C3E05}" dt="2021-06-21T22:51:50.163" v="3686" actId="20577"/>
          <ac:spMkLst>
            <pc:docMk/>
            <pc:sldMk cId="1261565682" sldId="514"/>
            <ac:spMk id="2" creationId="{F961E17E-8DBD-4FDF-B13E-0AC5A8F1A198}"/>
          </ac:spMkLst>
        </pc:spChg>
        <pc:spChg chg="mod">
          <ac:chgData name="Steve Shellhammer" userId="0e71f22d-ee3e-49c0-82ff-dbc290af8082" providerId="ADAL" clId="{7FD98EB4-0735-4A71-B6D4-8697D04C3E05}" dt="2021-06-21T22:54:51.003" v="4139" actId="27107"/>
          <ac:spMkLst>
            <pc:docMk/>
            <pc:sldMk cId="1261565682" sldId="514"/>
            <ac:spMk id="3" creationId="{982715ED-DD49-4FEC-B6F7-2365FBE12DA6}"/>
          </ac:spMkLst>
        </pc:spChg>
      </pc:sldChg>
      <pc:sldChg chg="modSp new del mod">
        <pc:chgData name="Steve Shellhammer" userId="0e71f22d-ee3e-49c0-82ff-dbc290af8082" providerId="ADAL" clId="{7FD98EB4-0735-4A71-B6D4-8697D04C3E05}" dt="2021-06-21T22:51:33.204" v="3664" actId="47"/>
        <pc:sldMkLst>
          <pc:docMk/>
          <pc:sldMk cId="3160590053" sldId="514"/>
        </pc:sldMkLst>
        <pc:spChg chg="mod">
          <ac:chgData name="Steve Shellhammer" userId="0e71f22d-ee3e-49c0-82ff-dbc290af8082" providerId="ADAL" clId="{7FD98EB4-0735-4A71-B6D4-8697D04C3E05}" dt="2021-06-21T22:50:05.047" v="3641" actId="14100"/>
          <ac:spMkLst>
            <pc:docMk/>
            <pc:sldMk cId="3160590053" sldId="514"/>
            <ac:spMk id="3" creationId="{683D8A85-DCA9-4EE9-B95E-19F551D6DF25}"/>
          </ac:spMkLst>
        </pc:spChg>
      </pc:sldChg>
      <pc:sldChg chg="modSp new mod">
        <pc:chgData name="Steve Shellhammer" userId="0e71f22d-ee3e-49c0-82ff-dbc290af8082" providerId="ADAL" clId="{7FD98EB4-0735-4A71-B6D4-8697D04C3E05}" dt="2021-06-21T22:58:07.834" v="4687" actId="20577"/>
        <pc:sldMkLst>
          <pc:docMk/>
          <pc:sldMk cId="158806586" sldId="515"/>
        </pc:sldMkLst>
        <pc:spChg chg="mod">
          <ac:chgData name="Steve Shellhammer" userId="0e71f22d-ee3e-49c0-82ff-dbc290af8082" providerId="ADAL" clId="{7FD98EB4-0735-4A71-B6D4-8697D04C3E05}" dt="2021-06-21T22:55:19.334" v="4147" actId="20577"/>
          <ac:spMkLst>
            <pc:docMk/>
            <pc:sldMk cId="158806586" sldId="515"/>
            <ac:spMk id="2" creationId="{90B759D4-CF00-4D5D-8066-DD9A0FD948A4}"/>
          </ac:spMkLst>
        </pc:spChg>
        <pc:spChg chg="mod">
          <ac:chgData name="Steve Shellhammer" userId="0e71f22d-ee3e-49c0-82ff-dbc290af8082" providerId="ADAL" clId="{7FD98EB4-0735-4A71-B6D4-8697D04C3E05}" dt="2021-06-21T22:58:07.834" v="4687" actId="20577"/>
          <ac:spMkLst>
            <pc:docMk/>
            <pc:sldMk cId="158806586" sldId="515"/>
            <ac:spMk id="3" creationId="{0B04AE32-A9F3-4E40-A8C4-9FEA2A137B1C}"/>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endParaRPr lang="en-US" dirty="0"/>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3/13/2023</a:t>
            </a:fld>
            <a:endParaRPr lang="en-US" dirty="0"/>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dirty="0"/>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dirty="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dirty="0"/>
          </a:p>
        </p:txBody>
      </p:sp>
      <p:sp>
        <p:nvSpPr>
          <p:cNvPr id="12290"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200" b="1"/>
            </a:lvl2pPr>
            <a:lvl3pPr marL="1280195" indent="-304809">
              <a:buFont typeface="Arial" panose="020B0604020202020204" pitchFamily="34" charset="0"/>
              <a:buChar char="•"/>
              <a:defRPr sz="2000"/>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March 2023</a:t>
            </a:r>
            <a:endParaRPr lang="en-GB" dirty="0"/>
          </a:p>
        </p:txBody>
      </p:sp>
      <p:sp>
        <p:nvSpPr>
          <p:cNvPr id="7" name="Date Placeholder 3">
            <a:extLst>
              <a:ext uri="{FF2B5EF4-FFF2-40B4-BE49-F238E27FC236}">
                <a16:creationId xmlns:a16="http://schemas.microsoft.com/office/drawing/2014/main" id="{686E15EF-98CC-45E2-B245-536D41247871}"/>
              </a:ext>
            </a:extLst>
          </p:cNvPr>
          <p:cNvSpPr txBox="1">
            <a:spLocks/>
          </p:cNvSpPr>
          <p:nvPr userDrawn="1"/>
        </p:nvSpPr>
        <p:spPr bwMode="auto">
          <a:xfrm>
            <a:off x="5494805" y="397809"/>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802.15-23/0120r0</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March 2023</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2" name="Date Placeholder 1">
            <a:extLst>
              <a:ext uri="{FF2B5EF4-FFF2-40B4-BE49-F238E27FC236}">
                <a16:creationId xmlns:a16="http://schemas.microsoft.com/office/drawing/2014/main" id="{7DDAD952-1B41-482B-A153-F47D4CB6A945}"/>
              </a:ext>
            </a:extLst>
          </p:cNvPr>
          <p:cNvSpPr>
            <a:spLocks noGrp="1"/>
          </p:cNvSpPr>
          <p:nvPr>
            <p:ph type="dt" idx="15"/>
          </p:nvPr>
        </p:nvSpPr>
        <p:spPr/>
        <p:txBody>
          <a:bodyPr/>
          <a:lstStyle/>
          <a:p>
            <a:r>
              <a:rPr lang="en-US"/>
              <a:t>March 2023</a:t>
            </a:r>
            <a:endParaRPr lang="en-GB" dirty="0"/>
          </a:p>
        </p:txBody>
      </p:sp>
      <p:sp>
        <p:nvSpPr>
          <p:cNvPr id="9" name="Rectangle 3">
            <a:extLst>
              <a:ext uri="{FF2B5EF4-FFF2-40B4-BE49-F238E27FC236}">
                <a16:creationId xmlns:a16="http://schemas.microsoft.com/office/drawing/2014/main" id="{0E31A46A-2C9E-3C6E-1BCA-1D63DB6F5F0E}"/>
              </a:ext>
            </a:extLst>
          </p:cNvPr>
          <p:cNvSpPr>
            <a:spLocks noChangeArrowheads="1"/>
          </p:cNvSpPr>
          <p:nvPr/>
        </p:nvSpPr>
        <p:spPr bwMode="auto">
          <a:xfrm>
            <a:off x="336057" y="1143000"/>
            <a:ext cx="8996819" cy="37497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latin typeface="Calibri" panose="020F0502020204030204" pitchFamily="34" charset="0"/>
                <a:cs typeface="Calibri" panose="020F0502020204030204" pitchFamily="34" charset="0"/>
              </a:rPr>
              <a:t>Project: IEEE P802.15 Working Group for Wireless Personal Area Networks (WPANs)</a:t>
            </a:r>
            <a:endParaRPr lang="en-US" altLang="en-US" sz="2000" b="1" dirty="0">
              <a:solidFill>
                <a:schemeClr val="tx2"/>
              </a:solidFill>
              <a:latin typeface="Calibri" panose="020F0502020204030204" pitchFamily="34" charset="0"/>
              <a:cs typeface="Calibri" panose="020F0502020204030204" pitchFamily="34" charset="0"/>
            </a:endParaRPr>
          </a:p>
          <a:p>
            <a:endParaRPr lang="en-US" altLang="en-US" sz="1800" dirty="0">
              <a:solidFill>
                <a:schemeClr val="tx2"/>
              </a:solidFill>
              <a:latin typeface="Calibri" panose="020F0502020204030204" pitchFamily="34" charset="0"/>
              <a:cs typeface="Calibri" panose="020F0502020204030204" pitchFamily="34" charset="0"/>
            </a:endParaRPr>
          </a:p>
          <a:p>
            <a:r>
              <a:rPr lang="en-US" altLang="en-US" sz="1800" b="1" dirty="0">
                <a:solidFill>
                  <a:schemeClr val="tx2"/>
                </a:solidFill>
                <a:latin typeface="Calibri" panose="020F0502020204030204" pitchFamily="34" charset="0"/>
                <a:cs typeface="Calibri" panose="020F0502020204030204" pitchFamily="34" charset="0"/>
              </a:rPr>
              <a:t>Submission Title:</a:t>
            </a:r>
            <a:r>
              <a:rPr lang="en-US" altLang="en-US" sz="1800" dirty="0">
                <a:solidFill>
                  <a:schemeClr val="tx2"/>
                </a:solidFill>
                <a:latin typeface="Calibri" panose="020F0502020204030204" pitchFamily="34" charset="0"/>
                <a:cs typeface="Calibri" panose="020F0502020204030204" pitchFamily="34" charset="0"/>
              </a:rPr>
              <a:t> Channel Impulse Response (CIR) Report Size	</a:t>
            </a:r>
          </a:p>
          <a:p>
            <a:r>
              <a:rPr lang="en-US" altLang="en-US" sz="1800" b="1" dirty="0">
                <a:solidFill>
                  <a:schemeClr val="tx2"/>
                </a:solidFill>
                <a:latin typeface="Calibri" panose="020F0502020204030204" pitchFamily="34" charset="0"/>
                <a:cs typeface="Calibri" panose="020F0502020204030204" pitchFamily="34" charset="0"/>
              </a:rPr>
              <a:t>Date Submitted</a:t>
            </a:r>
            <a:r>
              <a:rPr lang="en-US" altLang="en-US" sz="1800" b="1">
                <a:solidFill>
                  <a:schemeClr val="tx2"/>
                </a:solidFill>
                <a:latin typeface="Calibri" panose="020F0502020204030204" pitchFamily="34" charset="0"/>
                <a:cs typeface="Calibri" panose="020F0502020204030204" pitchFamily="34" charset="0"/>
              </a:rPr>
              <a:t>:</a:t>
            </a:r>
            <a:r>
              <a:rPr lang="en-US" altLang="en-US" sz="1800">
                <a:solidFill>
                  <a:schemeClr val="tx2"/>
                </a:solidFill>
                <a:latin typeface="Calibri" panose="020F0502020204030204" pitchFamily="34" charset="0"/>
                <a:cs typeface="Calibri" panose="020F0502020204030204" pitchFamily="34" charset="0"/>
              </a:rPr>
              <a:t> March 13, </a:t>
            </a:r>
            <a:r>
              <a:rPr lang="en-US" altLang="en-US" sz="1800" dirty="0">
                <a:solidFill>
                  <a:schemeClr val="tx2"/>
                </a:solidFill>
                <a:latin typeface="Calibri" panose="020F0502020204030204" pitchFamily="34" charset="0"/>
                <a:cs typeface="Calibri" panose="020F0502020204030204" pitchFamily="34" charset="0"/>
              </a:rPr>
              <a:t>2023</a:t>
            </a:r>
          </a:p>
          <a:p>
            <a:r>
              <a:rPr lang="en-US" altLang="en-US" sz="1800" b="1" dirty="0">
                <a:solidFill>
                  <a:schemeClr val="tx2"/>
                </a:solidFill>
                <a:latin typeface="Calibri" panose="020F0502020204030204" pitchFamily="34" charset="0"/>
                <a:cs typeface="Calibri" panose="020F0502020204030204" pitchFamily="34" charset="0"/>
              </a:rPr>
              <a:t>Source: </a:t>
            </a:r>
            <a:r>
              <a:rPr lang="en-US" altLang="en-US" sz="1800" dirty="0">
                <a:solidFill>
                  <a:schemeClr val="tx2"/>
                </a:solidFill>
                <a:latin typeface="Calibri" panose="020F0502020204030204" pitchFamily="34" charset="0"/>
                <a:cs typeface="Calibri" panose="020F0502020204030204" pitchFamily="34" charset="0"/>
              </a:rPr>
              <a:t>Steve Shellhammer, Pooria Pakrooh, Bin Tian, and Koorosh Akhavan (Qualcomm)</a:t>
            </a:r>
          </a:p>
          <a:p>
            <a:r>
              <a:rPr lang="en-US" altLang="en-US" sz="1800" b="1" dirty="0">
                <a:solidFill>
                  <a:schemeClr val="tx1"/>
                </a:solidFill>
                <a:latin typeface="Calibri" panose="020F0502020204030204" pitchFamily="34" charset="0"/>
                <a:cs typeface="Calibri" panose="020F0502020204030204" pitchFamily="34" charset="0"/>
              </a:rPr>
              <a:t>E-Mail</a:t>
            </a:r>
            <a:r>
              <a:rPr lang="en-US" altLang="en-US" sz="1800" dirty="0">
                <a:solidFill>
                  <a:schemeClr val="tx1"/>
                </a:solidFill>
                <a:latin typeface="Calibri" panose="020F0502020204030204" pitchFamily="34" charset="0"/>
                <a:cs typeface="Calibri" panose="020F0502020204030204" pitchFamily="34" charset="0"/>
              </a:rPr>
              <a:t>:{sshellha, ppakrooh, btian, kakhavan}@qti.qualcomm.com</a:t>
            </a:r>
          </a:p>
          <a:p>
            <a:pPr>
              <a:spcBef>
                <a:spcPts val="100"/>
              </a:spcBef>
              <a:spcAft>
                <a:spcPts val="100"/>
              </a:spcAft>
            </a:pPr>
            <a:endParaRPr lang="en-US" altLang="en-US" sz="1800" dirty="0">
              <a:solidFill>
                <a:schemeClr val="tx1"/>
              </a:solidFill>
              <a:latin typeface="Calibri" panose="020F0502020204030204" pitchFamily="34" charset="0"/>
              <a:cs typeface="Calibri" panose="020F0502020204030204" pitchFamily="34" charset="0"/>
            </a:endParaRPr>
          </a:p>
          <a:p>
            <a:r>
              <a:rPr lang="en-US" altLang="en-US" sz="1800" b="1" dirty="0">
                <a:solidFill>
                  <a:schemeClr val="tx2"/>
                </a:solidFill>
                <a:latin typeface="Calibri" panose="020F0502020204030204" pitchFamily="34" charset="0"/>
                <a:cs typeface="Calibri" panose="020F0502020204030204" pitchFamily="34" charset="0"/>
              </a:rPr>
              <a:t>Abstract:</a:t>
            </a:r>
            <a:r>
              <a:rPr lang="en-US" altLang="en-US" sz="1800" dirty="0">
                <a:solidFill>
                  <a:schemeClr val="tx2"/>
                </a:solidFill>
                <a:latin typeface="Calibri" panose="020F0502020204030204" pitchFamily="34" charset="0"/>
                <a:cs typeface="Calibri" panose="020F0502020204030204" pitchFamily="34" charset="0"/>
              </a:rPr>
              <a:t>	</a:t>
            </a:r>
            <a:r>
              <a:rPr lang="en-US" sz="1800" dirty="0">
                <a:solidFill>
                  <a:schemeClr val="tx1">
                    <a:lumMod val="95000"/>
                    <a:lumOff val="5000"/>
                  </a:schemeClr>
                </a:solidFill>
                <a:latin typeface="Calibri" panose="020F0502020204030204" pitchFamily="34" charset="0"/>
                <a:cs typeface="Calibri" panose="020F0502020204030204" pitchFamily="34" charset="0"/>
              </a:rPr>
              <a:t>Here we look at the maximum CIR Report size and discuss whether it makes sense to perform scaling and quantization to reduce the report size.</a:t>
            </a:r>
            <a:endParaRPr lang="en-US" altLang="en-US" sz="1800" b="1" dirty="0">
              <a:solidFill>
                <a:schemeClr val="tx2"/>
              </a:solidFill>
              <a:latin typeface="Calibri" panose="020F0502020204030204" pitchFamily="34" charset="0"/>
              <a:cs typeface="Calibri" panose="020F0502020204030204" pitchFamily="34" charset="0"/>
            </a:endParaRPr>
          </a:p>
          <a:p>
            <a:r>
              <a:rPr lang="en-US" altLang="en-US" sz="1800" b="1" dirty="0">
                <a:solidFill>
                  <a:schemeClr val="tx2"/>
                </a:solidFill>
                <a:latin typeface="Calibri" panose="020F0502020204030204" pitchFamily="34" charset="0"/>
                <a:cs typeface="Calibri" panose="020F0502020204030204" pitchFamily="34" charset="0"/>
              </a:rPr>
              <a:t>Notice:</a:t>
            </a:r>
            <a:r>
              <a:rPr lang="en-US" altLang="en-US" sz="1800" dirty="0">
                <a:solidFill>
                  <a:schemeClr val="tx2"/>
                </a:solidFill>
                <a:latin typeface="Calibri" panose="020F0502020204030204" pitchFamily="34" charset="0"/>
                <a:cs typeface="Calibri" panose="020F0502020204030204" pitchFamily="34" charset="0"/>
              </a:rPr>
              <a:t>	This document has been prepared to assist the IEEE P802.15.  It is offered as a basis for discussion and is not binding on the authoring individual(s) or organization(s). The material in this document is subject to change in form and content after further study. The authors(s) reserve(s) the right to add, amend or withdraw material contained herein.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AEB5711-0CE9-FE39-1026-A199713BAEEB}"/>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6457C6E7-83EE-ABE7-CE2B-08B28B342711}"/>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F792DC99-4DA2-9E52-E21F-CACBCB2836A5}"/>
              </a:ext>
            </a:extLst>
          </p:cNvPr>
          <p:cNvSpPr>
            <a:spLocks noGrp="1"/>
          </p:cNvSpPr>
          <p:nvPr>
            <p:ph type="dt" idx="15"/>
          </p:nvPr>
        </p:nvSpPr>
        <p:spPr/>
        <p:txBody>
          <a:bodyPr/>
          <a:lstStyle/>
          <a:p>
            <a:r>
              <a:rPr lang="en-US"/>
              <a:t>March 2023</a:t>
            </a:r>
            <a:endParaRPr lang="en-GB" dirty="0"/>
          </a:p>
        </p:txBody>
      </p:sp>
      <p:graphicFrame>
        <p:nvGraphicFramePr>
          <p:cNvPr id="7" name="Table 6">
            <a:extLst>
              <a:ext uri="{FF2B5EF4-FFF2-40B4-BE49-F238E27FC236}">
                <a16:creationId xmlns:a16="http://schemas.microsoft.com/office/drawing/2014/main" id="{C7CC807D-6045-865D-9CA1-B5104B9376A6}"/>
              </a:ext>
            </a:extLst>
          </p:cNvPr>
          <p:cNvGraphicFramePr>
            <a:graphicFrameLocks noGrp="1"/>
          </p:cNvGraphicFramePr>
          <p:nvPr>
            <p:extLst>
              <p:ext uri="{D42A27DB-BD31-4B8C-83A1-F6EECF244321}">
                <p14:modId xmlns:p14="http://schemas.microsoft.com/office/powerpoint/2010/main" val="141322086"/>
              </p:ext>
            </p:extLst>
          </p:nvPr>
        </p:nvGraphicFramePr>
        <p:xfrm>
          <a:off x="990600" y="777276"/>
          <a:ext cx="7513637" cy="5767312"/>
        </p:xfrm>
        <a:graphic>
          <a:graphicData uri="http://schemas.openxmlformats.org/drawingml/2006/table">
            <a:tbl>
              <a:tblPr firstRow="1" bandRow="1">
                <a:tableStyleId>{5940675A-B579-460E-94D1-54222C63F5DA}</a:tableStyleId>
              </a:tblPr>
              <a:tblGrid>
                <a:gridCol w="3268605">
                  <a:extLst>
                    <a:ext uri="{9D8B030D-6E8A-4147-A177-3AD203B41FA5}">
                      <a16:colId xmlns:a16="http://schemas.microsoft.com/office/drawing/2014/main" val="1745747388"/>
                    </a:ext>
                  </a:extLst>
                </a:gridCol>
                <a:gridCol w="4245032">
                  <a:extLst>
                    <a:ext uri="{9D8B030D-6E8A-4147-A177-3AD203B41FA5}">
                      <a16:colId xmlns:a16="http://schemas.microsoft.com/office/drawing/2014/main" val="1336621721"/>
                    </a:ext>
                  </a:extLst>
                </a:gridCol>
              </a:tblGrid>
              <a:tr h="24041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PAR Objective</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Proposed Solution (how addressed)</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516017004"/>
                  </a:ext>
                </a:extLst>
              </a:tr>
              <a:tr h="560808">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2336347152"/>
                  </a:ext>
                </a:extLst>
              </a:tr>
              <a:tr h="37068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712880846"/>
                  </a:ext>
                </a:extLst>
              </a:tr>
              <a:tr h="24041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Other coexistence improvement</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550120941"/>
                  </a:ext>
                </a:extLst>
              </a:tr>
              <a:tr h="37068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Backward compatibility with enhanced ranging capable devices (ERDEVs)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dirty="0">
                        <a:effectLst/>
                        <a:highlight>
                          <a:srgbClr val="FFFF00"/>
                        </a:highligh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229274704"/>
                  </a:ext>
                </a:extLst>
              </a:tr>
              <a:tr h="24041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Improved link budget and/or reduced air-time</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402719402"/>
                  </a:ext>
                </a:extLst>
              </a:tr>
              <a:tr h="24041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Additional channels and operating frequencies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770140464"/>
                  </a:ext>
                </a:extLst>
              </a:tr>
              <a:tr h="560808">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Improvements to accuracy / precision / reliability and interoperability for high-integrity ranging</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13926360"/>
                  </a:ext>
                </a:extLst>
              </a:tr>
              <a:tr h="24041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Reduced complexity and power consumption</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006555623"/>
                  </a:ext>
                </a:extLst>
              </a:tr>
              <a:tr h="37068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Hybrid operation with narrowband signaling to assist UWB</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1409934918"/>
                  </a:ext>
                </a:extLst>
              </a:tr>
              <a:tr h="37068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Enhanced native discovery and connection setup mechanisms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157165867"/>
                  </a:ext>
                </a:extLst>
              </a:tr>
              <a:tr h="648467">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kern="1200" dirty="0">
                          <a:solidFill>
                            <a:schemeClr val="tx1">
                              <a:lumMod val="95000"/>
                              <a:lumOff val="5000"/>
                            </a:schemeClr>
                          </a:solidFill>
                          <a:latin typeface="Calibri" panose="020F0502020204030204" pitchFamily="34" charset="0"/>
                          <a:ea typeface="+mn-ea"/>
                          <a:cs typeface="Calibri" panose="020F0502020204030204" pitchFamily="34" charset="0"/>
                        </a:rPr>
                        <a:t>Here we look at the maximum CIR Report size</a:t>
                      </a:r>
                      <a:endParaRPr lang="en-US" sz="12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78912419"/>
                  </a:ext>
                </a:extLst>
              </a:tr>
              <a:tr h="24041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Low-power low-latency streaming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1576344013"/>
                  </a:ext>
                </a:extLst>
              </a:tr>
              <a:tr h="37068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Higher data-rate streaming allowing at least 50 Mbit/s of throughput</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863466228"/>
                  </a:ext>
                </a:extLst>
              </a:tr>
              <a:tr h="37068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794586688"/>
                  </a:ext>
                </a:extLst>
              </a:tr>
              <a:tr h="24041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Infrastructure synchronization mechanisms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1296192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0CEC8-61CE-4221-9915-956C933539DC}"/>
              </a:ext>
            </a:extLst>
          </p:cNvPr>
          <p:cNvSpPr>
            <a:spLocks noGrp="1"/>
          </p:cNvSpPr>
          <p:nvPr>
            <p:ph type="title"/>
          </p:nvPr>
        </p:nvSpPr>
        <p:spPr>
          <a:xfrm>
            <a:off x="743373" y="696450"/>
            <a:ext cx="8288868" cy="640078"/>
          </a:xfrm>
        </p:spPr>
        <p:txBody>
          <a:bodyPr/>
          <a:lstStyle/>
          <a:p>
            <a:r>
              <a:rPr lang="en-US" dirty="0"/>
              <a:t>Background</a:t>
            </a:r>
          </a:p>
        </p:txBody>
      </p:sp>
      <p:sp>
        <p:nvSpPr>
          <p:cNvPr id="3" name="Content Placeholder 2">
            <a:extLst>
              <a:ext uri="{FF2B5EF4-FFF2-40B4-BE49-F238E27FC236}">
                <a16:creationId xmlns:a16="http://schemas.microsoft.com/office/drawing/2014/main" id="{BB8B3D34-7487-4EB2-ADBB-A1B8752902F5}"/>
              </a:ext>
            </a:extLst>
          </p:cNvPr>
          <p:cNvSpPr>
            <a:spLocks noGrp="1"/>
          </p:cNvSpPr>
          <p:nvPr>
            <p:ph idx="1"/>
          </p:nvPr>
        </p:nvSpPr>
        <p:spPr>
          <a:xfrm>
            <a:off x="457200" y="1336528"/>
            <a:ext cx="8839200" cy="873272"/>
          </a:xfrm>
        </p:spPr>
        <p:txBody>
          <a:bodyPr/>
          <a:lstStyle/>
          <a:p>
            <a:r>
              <a:rPr lang="en-US" sz="2200" dirty="0"/>
              <a:t>The Latest Consensus on UWB Sensing for 802.15.4ab document [1] provides a table of the CIR elements (reproduced here)</a:t>
            </a:r>
          </a:p>
        </p:txBody>
      </p:sp>
      <p:sp>
        <p:nvSpPr>
          <p:cNvPr id="4" name="Slide Number Placeholder 3">
            <a:extLst>
              <a:ext uri="{FF2B5EF4-FFF2-40B4-BE49-F238E27FC236}">
                <a16:creationId xmlns:a16="http://schemas.microsoft.com/office/drawing/2014/main" id="{50C921C4-543C-47CA-A187-AA23828F18F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3B3ADE3C-2028-4AF1-A555-BF4E195F69AF}"/>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E46C74F1-C0A4-45B4-ADFD-BDDB7309F373}"/>
              </a:ext>
            </a:extLst>
          </p:cNvPr>
          <p:cNvSpPr>
            <a:spLocks noGrp="1"/>
          </p:cNvSpPr>
          <p:nvPr>
            <p:ph type="dt" idx="15"/>
          </p:nvPr>
        </p:nvSpPr>
        <p:spPr/>
        <p:txBody>
          <a:bodyPr/>
          <a:lstStyle/>
          <a:p>
            <a:r>
              <a:rPr lang="en-US"/>
              <a:t>March 2023</a:t>
            </a:r>
            <a:endParaRPr lang="en-GB" dirty="0"/>
          </a:p>
        </p:txBody>
      </p:sp>
      <mc:AlternateContent xmlns:mc="http://schemas.openxmlformats.org/markup-compatibility/2006" xmlns:a14="http://schemas.microsoft.com/office/drawing/2010/main">
        <mc:Choice Requires="a14">
          <p:graphicFrame>
            <p:nvGraphicFramePr>
              <p:cNvPr id="7" name="Table 2">
                <a:extLst>
                  <a:ext uri="{FF2B5EF4-FFF2-40B4-BE49-F238E27FC236}">
                    <a16:creationId xmlns:a16="http://schemas.microsoft.com/office/drawing/2014/main" id="{4601E202-0B97-4963-A2C8-BCC2007B4B55}"/>
                  </a:ext>
                </a:extLst>
              </p:cNvPr>
              <p:cNvGraphicFramePr>
                <a:graphicFrameLocks noGrp="1"/>
              </p:cNvGraphicFramePr>
              <p:nvPr>
                <p:extLst>
                  <p:ext uri="{D42A27DB-BD31-4B8C-83A1-F6EECF244321}">
                    <p14:modId xmlns:p14="http://schemas.microsoft.com/office/powerpoint/2010/main" val="231297028"/>
                  </p:ext>
                </p:extLst>
              </p:nvPr>
            </p:nvGraphicFramePr>
            <p:xfrm>
              <a:off x="1042642" y="2438400"/>
              <a:ext cx="7872758" cy="4081124"/>
            </p:xfrm>
            <a:graphic>
              <a:graphicData uri="http://schemas.openxmlformats.org/drawingml/2006/table">
                <a:tbl>
                  <a:tblPr firstRow="1" bandRow="1">
                    <a:tableStyleId>{5C22544A-7EE6-4342-B048-85BDC9FD1C3A}</a:tableStyleId>
                  </a:tblPr>
                  <a:tblGrid>
                    <a:gridCol w="2177644">
                      <a:extLst>
                        <a:ext uri="{9D8B030D-6E8A-4147-A177-3AD203B41FA5}">
                          <a16:colId xmlns:a16="http://schemas.microsoft.com/office/drawing/2014/main" val="2934793405"/>
                        </a:ext>
                      </a:extLst>
                    </a:gridCol>
                    <a:gridCol w="2134418">
                      <a:extLst>
                        <a:ext uri="{9D8B030D-6E8A-4147-A177-3AD203B41FA5}">
                          <a16:colId xmlns:a16="http://schemas.microsoft.com/office/drawing/2014/main" val="3282596869"/>
                        </a:ext>
                      </a:extLst>
                    </a:gridCol>
                    <a:gridCol w="3560696">
                      <a:extLst>
                        <a:ext uri="{9D8B030D-6E8A-4147-A177-3AD203B41FA5}">
                          <a16:colId xmlns:a16="http://schemas.microsoft.com/office/drawing/2014/main" val="220108036"/>
                        </a:ext>
                      </a:extLst>
                    </a:gridCol>
                  </a:tblGrid>
                  <a:tr h="356549">
                    <a:tc>
                      <a:txBody>
                        <a:bodyPr/>
                        <a:lstStyle/>
                        <a:p>
                          <a:r>
                            <a:rPr lang="en-US" dirty="0">
                              <a:latin typeface="+mj-lt"/>
                              <a:cs typeface="Calibri" panose="020F0502020204030204" pitchFamily="34" charset="0"/>
                            </a:rPr>
                            <a:t>Field</a:t>
                          </a:r>
                        </a:p>
                      </a:txBody>
                      <a:tcPr/>
                    </a:tc>
                    <a:tc>
                      <a:txBody>
                        <a:bodyPr/>
                        <a:lstStyle/>
                        <a:p>
                          <a:r>
                            <a:rPr lang="en-US" dirty="0">
                              <a:latin typeface="+mj-lt"/>
                              <a:cs typeface="Calibri" panose="020F0502020204030204" pitchFamily="34" charset="0"/>
                            </a:rPr>
                            <a:t>Field length</a:t>
                          </a:r>
                        </a:p>
                      </a:txBody>
                      <a:tcPr/>
                    </a:tc>
                    <a:tc>
                      <a:txBody>
                        <a:bodyPr/>
                        <a:lstStyle/>
                        <a:p>
                          <a:r>
                            <a:rPr lang="en-US" dirty="0">
                              <a:latin typeface="+mj-lt"/>
                              <a:cs typeface="Calibri" panose="020F0502020204030204" pitchFamily="34" charset="0"/>
                            </a:rPr>
                            <a:t>Comments</a:t>
                          </a:r>
                        </a:p>
                      </a:txBody>
                      <a:tcPr/>
                    </a:tc>
                    <a:extLst>
                      <a:ext uri="{0D108BD9-81ED-4DB2-BD59-A6C34878D82A}">
                        <a16:rowId xmlns:a16="http://schemas.microsoft.com/office/drawing/2014/main" val="3378582730"/>
                      </a:ext>
                    </a:extLst>
                  </a:tr>
                  <a:tr h="356549">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accent2"/>
                              </a:solidFill>
                              <a:latin typeface="+mj-lt"/>
                              <a:cs typeface="Calibri" panose="020F0502020204030204" pitchFamily="34" charset="0"/>
                            </a:rPr>
                            <a:t>Control Fields</a:t>
                          </a:r>
                        </a:p>
                      </a:txBody>
                      <a:tcPr/>
                    </a:tc>
                    <a:tc hMerge="1">
                      <a:txBody>
                        <a:bodyPr/>
                        <a:lstStyle/>
                        <a:p>
                          <a:endParaRPr lang="en-US"/>
                        </a:p>
                      </a:txBody>
                      <a:tcPr/>
                    </a:tc>
                    <a:tc hMerge="1">
                      <a:txBody>
                        <a:bodyPr/>
                        <a:lstStyle/>
                        <a:p>
                          <a:endParaRPr lang="en-US" sz="12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459353612"/>
                      </a:ext>
                    </a:extLst>
                  </a:tr>
                  <a:tr h="356549">
                    <a:tc>
                      <a:txBody>
                        <a:bodyPr/>
                        <a:lstStyle/>
                        <a:p>
                          <a:r>
                            <a:rPr lang="en-US" sz="1200" b="1" dirty="0">
                              <a:solidFill>
                                <a:schemeClr val="tx1"/>
                              </a:solidFill>
                              <a:latin typeface="+mj-lt"/>
                              <a:cs typeface="Calibri" panose="020F0502020204030204" pitchFamily="34" charset="0"/>
                            </a:rPr>
                            <a:t>Number of Rx antennas and bitmap length</a:t>
                          </a:r>
                        </a:p>
                      </a:txBody>
                      <a:tcPr/>
                    </a:tc>
                    <a:tc>
                      <a:txBody>
                        <a:bodyPr/>
                        <a:lstStyle/>
                        <a:p>
                          <a:r>
                            <a:rPr lang="en-US" sz="1200" b="1" dirty="0">
                              <a:solidFill>
                                <a:schemeClr val="tx1"/>
                              </a:solidFill>
                              <a:latin typeface="+mj-lt"/>
                              <a:cs typeface="Calibri" panose="020F0502020204030204" pitchFamily="34" charset="0"/>
                            </a:rPr>
                            <a:t>TBD</a:t>
                          </a:r>
                        </a:p>
                      </a:txBody>
                      <a:tcPr/>
                    </a:tc>
                    <a:tc>
                      <a:txBody>
                        <a:bodyPr/>
                        <a:lstStyle/>
                        <a:p>
                          <a:r>
                            <a:rPr lang="en-US" sz="1200" b="1" kern="1200" dirty="0">
                              <a:solidFill>
                                <a:schemeClr val="tx1"/>
                              </a:solidFill>
                              <a:latin typeface="+mj-lt"/>
                              <a:ea typeface="+mn-ea"/>
                              <a:cs typeface="Calibri" panose="020F0502020204030204" pitchFamily="34" charset="0"/>
                            </a:rPr>
                            <a:t>TBD</a:t>
                          </a:r>
                        </a:p>
                      </a:txBody>
                      <a:tcPr/>
                    </a:tc>
                    <a:extLst>
                      <a:ext uri="{0D108BD9-81ED-4DB2-BD59-A6C34878D82A}">
                        <a16:rowId xmlns:a16="http://schemas.microsoft.com/office/drawing/2014/main" val="1714663778"/>
                      </a:ext>
                    </a:extLst>
                  </a:tr>
                  <a:tr h="356549">
                    <a:tc>
                      <a:txBody>
                        <a:bodyPr/>
                        <a:lstStyle/>
                        <a:p>
                          <a:r>
                            <a:rPr lang="en-US" sz="1200" b="1" dirty="0">
                              <a:solidFill>
                                <a:schemeClr val="tx1"/>
                              </a:solidFill>
                              <a:latin typeface="+mj-lt"/>
                              <a:cs typeface="Calibri" panose="020F0502020204030204" pitchFamily="34" charset="0"/>
                            </a:rPr>
                            <a:t>Bitmap</a:t>
                          </a:r>
                        </a:p>
                      </a:txBody>
                      <a:tcPr/>
                    </a:tc>
                    <a:tc>
                      <a:txBody>
                        <a:bodyPr/>
                        <a:lstStyle/>
                        <a:p>
                          <a:r>
                            <a:rPr lang="en-US" sz="1200" b="1" dirty="0">
                              <a:solidFill>
                                <a:schemeClr val="tx1"/>
                              </a:solidFill>
                              <a:latin typeface="+mj-lt"/>
                              <a:cs typeface="Calibri" panose="020F0502020204030204" pitchFamily="34" charset="0"/>
                            </a:rPr>
                            <a:t>TBD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mj-lt"/>
                              <a:ea typeface="+mn-ea"/>
                              <a:cs typeface="Calibri" panose="020F0502020204030204" pitchFamily="34" charset="0"/>
                            </a:rPr>
                            <a:t>TBD</a:t>
                          </a:r>
                        </a:p>
                      </a:txBody>
                      <a:tcPr/>
                    </a:tc>
                    <a:extLst>
                      <a:ext uri="{0D108BD9-81ED-4DB2-BD59-A6C34878D82A}">
                        <a16:rowId xmlns:a16="http://schemas.microsoft.com/office/drawing/2014/main" val="1424462074"/>
                      </a:ext>
                    </a:extLst>
                  </a:tr>
                  <a:tr h="356549">
                    <a:tc gridSpan="3">
                      <a:txBody>
                        <a:bodyPr/>
                        <a:lstStyle/>
                        <a:p>
                          <a:pPr algn="ctr"/>
                          <a:r>
                            <a:rPr lang="en-US" sz="1200" b="1" dirty="0">
                              <a:solidFill>
                                <a:schemeClr val="accent2"/>
                              </a:solidFill>
                              <a:latin typeface="+mj-lt"/>
                              <a:cs typeface="Calibri" panose="020F0502020204030204" pitchFamily="34" charset="0"/>
                            </a:rPr>
                            <a:t>Content Fields for Each Rx Chain</a:t>
                          </a:r>
                        </a:p>
                      </a:txBody>
                      <a:tcPr/>
                    </a:tc>
                    <a:tc hMerge="1">
                      <a:txBody>
                        <a:bodyPr/>
                        <a:lstStyle/>
                        <a:p>
                          <a:endParaRPr lang="en-US"/>
                        </a:p>
                      </a:txBody>
                      <a:tcPr/>
                    </a:tc>
                    <a:tc hMerge="1">
                      <a:txBody>
                        <a:bodyPr/>
                        <a:lstStyle/>
                        <a:p>
                          <a:pPr algn="ctr"/>
                          <a:endParaRPr lang="en-US" sz="1200" b="1" dirty="0">
                            <a:solidFill>
                              <a:srgbClr val="FF0000"/>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992654099"/>
                      </a:ext>
                    </a:extLst>
                  </a:tr>
                  <a:tr h="6185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j-lt"/>
                              <a:cs typeface="Calibri" panose="020F0502020204030204" pitchFamily="34" charset="0"/>
                            </a:rPr>
                            <a:t>Timing Offset of the reference tap (</a:t>
                          </a:r>
                          <a14:m>
                            <m:oMath xmlns:m="http://schemas.openxmlformats.org/officeDocument/2006/math">
                              <m:sSub>
                                <m:sSubPr>
                                  <m:ctrlPr>
                                    <a:rPr lang="en-US" sz="1200" b="1" i="1" smtClean="0">
                                      <a:solidFill>
                                        <a:schemeClr val="tx1"/>
                                      </a:solidFill>
                                      <a:latin typeface="Cambria Math" panose="02040503050406030204" pitchFamily="18" charset="0"/>
                                      <a:cs typeface="Microsoft Sans Serif" panose="020B0604020202020204" pitchFamily="34" charset="0"/>
                                    </a:rPr>
                                  </m:ctrlPr>
                                </m:sSubPr>
                                <m:e>
                                  <m:r>
                                    <a:rPr lang="el-GR" sz="1200" b="1" i="1" smtClean="0">
                                      <a:solidFill>
                                        <a:schemeClr val="tx1"/>
                                      </a:solidFill>
                                      <a:latin typeface="Cambria Math" panose="02040503050406030204" pitchFamily="18" charset="0"/>
                                      <a:cs typeface="Microsoft Sans Serif" panose="020B0604020202020204" pitchFamily="34" charset="0"/>
                                    </a:rPr>
                                    <m:t>𝜟</m:t>
                                  </m:r>
                                  <m:r>
                                    <a:rPr lang="en-US" sz="1200" b="1" i="1" smtClean="0">
                                      <a:solidFill>
                                        <a:schemeClr val="tx1"/>
                                      </a:solidFill>
                                      <a:latin typeface="Cambria Math" panose="02040503050406030204" pitchFamily="18" charset="0"/>
                                      <a:cs typeface="Microsoft Sans Serif" panose="020B0604020202020204" pitchFamily="34" charset="0"/>
                                    </a:rPr>
                                    <m:t>𝒕</m:t>
                                  </m:r>
                                </m:e>
                                <m:sub>
                                  <m:r>
                                    <a:rPr lang="en-US" sz="1200" b="1" i="1" smtClean="0">
                                      <a:solidFill>
                                        <a:schemeClr val="tx1"/>
                                      </a:solidFill>
                                      <a:latin typeface="Cambria Math" panose="02040503050406030204" pitchFamily="18" charset="0"/>
                                      <a:cs typeface="Microsoft Sans Serif" panose="020B0604020202020204" pitchFamily="34" charset="0"/>
                                    </a:rPr>
                                    <m:t>𝟎</m:t>
                                  </m:r>
                                </m:sub>
                              </m:sSub>
                            </m:oMath>
                          </a14:m>
                          <a:r>
                            <a:rPr lang="en-US" sz="1200" b="1" dirty="0">
                              <a:solidFill>
                                <a:schemeClr val="tx1"/>
                              </a:solidFill>
                              <a:latin typeface="+mj-lt"/>
                              <a:cs typeface="Calibri" panose="020F050202020403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dirty="0">
                            <a:solidFill>
                              <a:schemeClr val="tx1"/>
                            </a:solidFill>
                            <a:latin typeface="+mj-lt"/>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j-lt"/>
                              <a:cs typeface="Calibri" panose="020F0502020204030204" pitchFamily="34" charset="0"/>
                            </a:rPr>
                            <a:t>6 bits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j-lt"/>
                              <a:cs typeface="Calibri" panose="020F0502020204030204" pitchFamily="34" charset="0"/>
                            </a:rPr>
                            <a:t>First arrival tap offset from the CIR report grid (chip ratex2 resolution)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kern="1200" baseline="0" dirty="0">
                              <a:solidFill>
                                <a:schemeClr val="tx1"/>
                              </a:solidFill>
                              <a:latin typeface="+mj-lt"/>
                              <a:ea typeface="+mn-ea"/>
                              <a:cs typeface="Calibri" panose="020F0502020204030204" pitchFamily="34" charset="0"/>
                            </a:rPr>
                            <a:t>Could be in units of </a:t>
                          </a:r>
                          <a14:m>
                            <m:oMath xmlns:m="http://schemas.openxmlformats.org/officeDocument/2006/math">
                              <m:sSup>
                                <m:sSupPr>
                                  <m:ctrlPr>
                                    <a:rPr lang="en-US" sz="1200" b="1" i="1" u="none" strike="noStrike" kern="1200" baseline="0" smtClean="0">
                                      <a:solidFill>
                                        <a:schemeClr val="tx1"/>
                                      </a:solidFill>
                                      <a:latin typeface="Cambria Math" panose="02040503050406030204" pitchFamily="18" charset="0"/>
                                      <a:ea typeface="+mn-ea"/>
                                      <a:cs typeface="+mn-cs"/>
                                    </a:rPr>
                                  </m:ctrlPr>
                                </m:sSupPr>
                                <m:e>
                                  <m:r>
                                    <a:rPr lang="en-US" sz="1200" b="1" i="1" u="none" strike="noStrike" kern="1200" baseline="0" smtClean="0">
                                      <a:solidFill>
                                        <a:schemeClr val="tx1"/>
                                      </a:solidFill>
                                      <a:latin typeface="Cambria Math" panose="02040503050406030204" pitchFamily="18" charset="0"/>
                                      <a:ea typeface="+mn-ea"/>
                                      <a:cs typeface="+mn-cs"/>
                                    </a:rPr>
                                    <m:t>𝟐</m:t>
                                  </m:r>
                                </m:e>
                                <m:sup>
                                  <m:r>
                                    <a:rPr lang="en-US" sz="1200" b="1" i="1" u="none" strike="noStrike" kern="1200" baseline="0" smtClean="0">
                                      <a:solidFill>
                                        <a:schemeClr val="tx1"/>
                                      </a:solidFill>
                                      <a:latin typeface="Cambria Math" panose="02040503050406030204" pitchFamily="18" charset="0"/>
                                      <a:ea typeface="+mn-ea"/>
                                      <a:cs typeface="+mn-cs"/>
                                    </a:rPr>
                                    <m:t>−</m:t>
                                  </m:r>
                                  <m:r>
                                    <a:rPr lang="en-US" sz="1200" b="1" i="1" u="none" strike="noStrike" kern="1200" baseline="0" smtClean="0">
                                      <a:solidFill>
                                        <a:schemeClr val="tx1"/>
                                      </a:solidFill>
                                      <a:latin typeface="Cambria Math" panose="02040503050406030204" pitchFamily="18" charset="0"/>
                                      <a:ea typeface="+mn-ea"/>
                                      <a:cs typeface="+mn-cs"/>
                                    </a:rPr>
                                    <m:t>𝟕</m:t>
                                  </m:r>
                                </m:sup>
                              </m:sSup>
                            </m:oMath>
                          </a14:m>
                          <a:r>
                            <a:rPr lang="en-US" sz="1200" b="1" dirty="0">
                              <a:solidFill>
                                <a:schemeClr val="tx1"/>
                              </a:solidFill>
                              <a:latin typeface="+mj-lt"/>
                              <a:cs typeface="Calibri" panose="020F0502020204030204" pitchFamily="34" charset="0"/>
                            </a:rPr>
                            <a:t>of chipping period.</a:t>
                          </a:r>
                        </a:p>
                      </a:txBody>
                      <a:tcPr/>
                    </a:tc>
                    <a:extLst>
                      <a:ext uri="{0D108BD9-81ED-4DB2-BD59-A6C34878D82A}">
                        <a16:rowId xmlns:a16="http://schemas.microsoft.com/office/drawing/2014/main" val="229359295"/>
                      </a:ext>
                    </a:extLst>
                  </a:tr>
                  <a:tr h="439581">
                    <a:tc>
                      <a:txBody>
                        <a:bodyPr/>
                        <a:lstStyle/>
                        <a:p>
                          <a:r>
                            <a:rPr lang="en-US" sz="1200" b="1" dirty="0">
                              <a:solidFill>
                                <a:schemeClr val="tx1"/>
                              </a:solidFill>
                              <a:latin typeface="+mj-lt"/>
                              <a:cs typeface="Calibri" panose="020F0502020204030204" pitchFamily="34" charset="0"/>
                            </a:rPr>
                            <a:t>Normalization factor for I/Q </a:t>
                          </a:r>
                        </a:p>
                      </a:txBody>
                      <a:tcPr/>
                    </a:tc>
                    <a:tc>
                      <a:txBody>
                        <a:bodyPr/>
                        <a:lstStyle/>
                        <a:p>
                          <a:r>
                            <a:rPr lang="en-US" sz="1200" b="1" dirty="0">
                              <a:solidFill>
                                <a:schemeClr val="tx1"/>
                              </a:solidFill>
                              <a:latin typeface="+mj-lt"/>
                              <a:cs typeface="Calibri" panose="020F0502020204030204" pitchFamily="34" charset="0"/>
                            </a:rPr>
                            <a:t>TBD</a:t>
                          </a:r>
                        </a:p>
                      </a:txBody>
                      <a:tcPr/>
                    </a:tc>
                    <a:tc>
                      <a:txBody>
                        <a:bodyPr/>
                        <a:lstStyle/>
                        <a:p>
                          <a:r>
                            <a:rPr lang="en-US" sz="1200" b="1" dirty="0">
                              <a:solidFill>
                                <a:schemeClr val="tx1"/>
                              </a:solidFill>
                              <a:latin typeface="+mj-lt"/>
                              <a:cs typeface="Calibri" panose="020F0502020204030204" pitchFamily="34" charset="0"/>
                            </a:rPr>
                            <a:t>Common normalization value for In-phase and Quadrature CIR values</a:t>
                          </a:r>
                        </a:p>
                      </a:txBody>
                      <a:tcPr/>
                    </a:tc>
                    <a:extLst>
                      <a:ext uri="{0D108BD9-81ED-4DB2-BD59-A6C34878D82A}">
                        <a16:rowId xmlns:a16="http://schemas.microsoft.com/office/drawing/2014/main" val="1831043638"/>
                      </a:ext>
                    </a:extLst>
                  </a:tr>
                  <a:tr h="356549">
                    <a:tc>
                      <a:txBody>
                        <a:bodyPr/>
                        <a:lstStyle/>
                        <a:p>
                          <a:r>
                            <a:rPr lang="en-US" sz="1200" b="1" dirty="0">
                              <a:solidFill>
                                <a:schemeClr val="tx1"/>
                              </a:solidFill>
                              <a:latin typeface="+mj-lt"/>
                              <a:cs typeface="Calibri" panose="020F0502020204030204" pitchFamily="34" charset="0"/>
                            </a:rPr>
                            <a:t>RSSI</a:t>
                          </a:r>
                        </a:p>
                      </a:txBody>
                      <a:tcPr/>
                    </a:tc>
                    <a:tc>
                      <a:txBody>
                        <a:bodyPr/>
                        <a:lstStyle/>
                        <a:p>
                          <a:r>
                            <a:rPr lang="en-US" sz="1200" b="1" dirty="0">
                              <a:solidFill>
                                <a:schemeClr val="tx1"/>
                              </a:solidFill>
                              <a:latin typeface="+mj-lt"/>
                              <a:cs typeface="Calibri" panose="020F0502020204030204" pitchFamily="34" charset="0"/>
                            </a:rPr>
                            <a:t>TBD</a:t>
                          </a:r>
                        </a:p>
                      </a:txBody>
                      <a:tcPr/>
                    </a:tc>
                    <a:tc>
                      <a:txBody>
                        <a:bodyPr/>
                        <a:lstStyle/>
                        <a:p>
                          <a:r>
                            <a:rPr lang="en-US" sz="1200" b="1" dirty="0">
                              <a:solidFill>
                                <a:schemeClr val="tx1"/>
                              </a:solidFill>
                              <a:latin typeface="+mj-lt"/>
                              <a:cs typeface="Calibri" panose="020F0502020204030204" pitchFamily="34" charset="0"/>
                            </a:rPr>
                            <a:t>Indication of per packet power level</a:t>
                          </a:r>
                        </a:p>
                      </a:txBody>
                      <a:tcPr/>
                    </a:tc>
                    <a:extLst>
                      <a:ext uri="{0D108BD9-81ED-4DB2-BD59-A6C34878D82A}">
                        <a16:rowId xmlns:a16="http://schemas.microsoft.com/office/drawing/2014/main" val="535039190"/>
                      </a:ext>
                    </a:extLst>
                  </a:tr>
                  <a:tr h="356549">
                    <a:tc>
                      <a:txBody>
                        <a:bodyPr/>
                        <a:lstStyle/>
                        <a:p>
                          <a:r>
                            <a:rPr lang="en-US" sz="1200" b="1" dirty="0">
                              <a:solidFill>
                                <a:schemeClr val="tx1"/>
                              </a:solidFill>
                              <a:latin typeface="+mj-lt"/>
                              <a:cs typeface="Calibri" panose="020F0502020204030204" pitchFamily="34" charset="0"/>
                            </a:rPr>
                            <a:t>CIR In-Phase report</a:t>
                          </a:r>
                        </a:p>
                      </a:txBody>
                      <a:tcPr/>
                    </a:tc>
                    <a:tc>
                      <a:txBody>
                        <a:bodyPr/>
                        <a:lstStyle/>
                        <a:p>
                          <a:r>
                            <a:rPr lang="en-US" sz="1200" b="1" dirty="0">
                              <a:solidFill>
                                <a:schemeClr val="tx1"/>
                              </a:solidFill>
                              <a:latin typeface="+mj-lt"/>
                              <a:cs typeface="Calibri" panose="020F0502020204030204" pitchFamily="34" charset="0"/>
                            </a:rPr>
                            <a:t>16 bits</a:t>
                          </a:r>
                        </a:p>
                      </a:txBody>
                      <a:tcPr/>
                    </a:tc>
                    <a:tc>
                      <a:txBody>
                        <a:bodyPr/>
                        <a:lstStyle/>
                        <a:p>
                          <a:r>
                            <a:rPr lang="en-US" sz="1200" b="1" dirty="0">
                              <a:solidFill>
                                <a:schemeClr val="tx1"/>
                              </a:solidFill>
                              <a:latin typeface="+mj-lt"/>
                              <a:cs typeface="Calibri" panose="020F0502020204030204" pitchFamily="34" charset="0"/>
                            </a:rPr>
                            <a:t>Per tap; normalized</a:t>
                          </a:r>
                        </a:p>
                      </a:txBody>
                      <a:tcPr/>
                    </a:tc>
                    <a:extLst>
                      <a:ext uri="{0D108BD9-81ED-4DB2-BD59-A6C34878D82A}">
                        <a16:rowId xmlns:a16="http://schemas.microsoft.com/office/drawing/2014/main" val="1205708003"/>
                      </a:ext>
                    </a:extLst>
                  </a:tr>
                  <a:tr h="356549">
                    <a:tc>
                      <a:txBody>
                        <a:bodyPr/>
                        <a:lstStyle/>
                        <a:p>
                          <a:r>
                            <a:rPr lang="en-US" sz="1200" b="1" dirty="0">
                              <a:solidFill>
                                <a:schemeClr val="tx1"/>
                              </a:solidFill>
                              <a:latin typeface="+mj-lt"/>
                              <a:cs typeface="Calibri" panose="020F0502020204030204" pitchFamily="34" charset="0"/>
                            </a:rPr>
                            <a:t>CIR Quadrature report</a:t>
                          </a:r>
                        </a:p>
                      </a:txBody>
                      <a:tcPr/>
                    </a:tc>
                    <a:tc>
                      <a:txBody>
                        <a:bodyPr/>
                        <a:lstStyle/>
                        <a:p>
                          <a:r>
                            <a:rPr lang="en-US" sz="1200" b="1" dirty="0">
                              <a:solidFill>
                                <a:schemeClr val="tx1"/>
                              </a:solidFill>
                              <a:latin typeface="+mj-lt"/>
                              <a:cs typeface="Calibri" panose="020F0502020204030204" pitchFamily="34" charset="0"/>
                            </a:rPr>
                            <a:t>16 bits</a:t>
                          </a:r>
                        </a:p>
                      </a:txBody>
                      <a:tcPr/>
                    </a:tc>
                    <a:tc>
                      <a:txBody>
                        <a:bodyPr/>
                        <a:lstStyle/>
                        <a:p>
                          <a:r>
                            <a:rPr lang="en-US" sz="1200" b="1" dirty="0">
                              <a:solidFill>
                                <a:schemeClr val="tx1"/>
                              </a:solidFill>
                              <a:latin typeface="+mj-lt"/>
                              <a:cs typeface="Calibri" panose="020F0502020204030204" pitchFamily="34" charset="0"/>
                            </a:rPr>
                            <a:t>Per tap; normalized</a:t>
                          </a:r>
                        </a:p>
                      </a:txBody>
                      <a:tcPr/>
                    </a:tc>
                    <a:extLst>
                      <a:ext uri="{0D108BD9-81ED-4DB2-BD59-A6C34878D82A}">
                        <a16:rowId xmlns:a16="http://schemas.microsoft.com/office/drawing/2014/main" val="1729340610"/>
                      </a:ext>
                    </a:extLst>
                  </a:tr>
                </a:tbl>
              </a:graphicData>
            </a:graphic>
          </p:graphicFrame>
        </mc:Choice>
        <mc:Fallback xmlns="">
          <p:graphicFrame>
            <p:nvGraphicFramePr>
              <p:cNvPr id="7" name="Table 2">
                <a:extLst>
                  <a:ext uri="{FF2B5EF4-FFF2-40B4-BE49-F238E27FC236}">
                    <a16:creationId xmlns:a16="http://schemas.microsoft.com/office/drawing/2014/main" id="{4601E202-0B97-4963-A2C8-BCC2007B4B55}"/>
                  </a:ext>
                </a:extLst>
              </p:cNvPr>
              <p:cNvGraphicFramePr>
                <a:graphicFrameLocks noGrp="1"/>
              </p:cNvGraphicFramePr>
              <p:nvPr>
                <p:extLst>
                  <p:ext uri="{D42A27DB-BD31-4B8C-83A1-F6EECF244321}">
                    <p14:modId xmlns:p14="http://schemas.microsoft.com/office/powerpoint/2010/main" val="231297028"/>
                  </p:ext>
                </p:extLst>
              </p:nvPr>
            </p:nvGraphicFramePr>
            <p:xfrm>
              <a:off x="1042642" y="2438400"/>
              <a:ext cx="7872758" cy="4081124"/>
            </p:xfrm>
            <a:graphic>
              <a:graphicData uri="http://schemas.openxmlformats.org/drawingml/2006/table">
                <a:tbl>
                  <a:tblPr firstRow="1" bandRow="1">
                    <a:tableStyleId>{5C22544A-7EE6-4342-B048-85BDC9FD1C3A}</a:tableStyleId>
                  </a:tblPr>
                  <a:tblGrid>
                    <a:gridCol w="2177644">
                      <a:extLst>
                        <a:ext uri="{9D8B030D-6E8A-4147-A177-3AD203B41FA5}">
                          <a16:colId xmlns:a16="http://schemas.microsoft.com/office/drawing/2014/main" val="2934793405"/>
                        </a:ext>
                      </a:extLst>
                    </a:gridCol>
                    <a:gridCol w="2134418">
                      <a:extLst>
                        <a:ext uri="{9D8B030D-6E8A-4147-A177-3AD203B41FA5}">
                          <a16:colId xmlns:a16="http://schemas.microsoft.com/office/drawing/2014/main" val="3282596869"/>
                        </a:ext>
                      </a:extLst>
                    </a:gridCol>
                    <a:gridCol w="3560696">
                      <a:extLst>
                        <a:ext uri="{9D8B030D-6E8A-4147-A177-3AD203B41FA5}">
                          <a16:colId xmlns:a16="http://schemas.microsoft.com/office/drawing/2014/main" val="220108036"/>
                        </a:ext>
                      </a:extLst>
                    </a:gridCol>
                  </a:tblGrid>
                  <a:tr h="384048">
                    <a:tc>
                      <a:txBody>
                        <a:bodyPr/>
                        <a:lstStyle/>
                        <a:p>
                          <a:r>
                            <a:rPr lang="en-US" dirty="0">
                              <a:latin typeface="+mj-lt"/>
                              <a:cs typeface="Calibri" panose="020F0502020204030204" pitchFamily="34" charset="0"/>
                            </a:rPr>
                            <a:t>Field</a:t>
                          </a:r>
                        </a:p>
                      </a:txBody>
                      <a:tcPr/>
                    </a:tc>
                    <a:tc>
                      <a:txBody>
                        <a:bodyPr/>
                        <a:lstStyle/>
                        <a:p>
                          <a:r>
                            <a:rPr lang="en-US" dirty="0">
                              <a:latin typeface="+mj-lt"/>
                              <a:cs typeface="Calibri" panose="020F0502020204030204" pitchFamily="34" charset="0"/>
                            </a:rPr>
                            <a:t>Field length</a:t>
                          </a:r>
                        </a:p>
                      </a:txBody>
                      <a:tcPr/>
                    </a:tc>
                    <a:tc>
                      <a:txBody>
                        <a:bodyPr/>
                        <a:lstStyle/>
                        <a:p>
                          <a:r>
                            <a:rPr lang="en-US" dirty="0">
                              <a:latin typeface="+mj-lt"/>
                              <a:cs typeface="Calibri" panose="020F0502020204030204" pitchFamily="34" charset="0"/>
                            </a:rPr>
                            <a:t>Comments</a:t>
                          </a:r>
                        </a:p>
                      </a:txBody>
                      <a:tcPr/>
                    </a:tc>
                    <a:extLst>
                      <a:ext uri="{0D108BD9-81ED-4DB2-BD59-A6C34878D82A}">
                        <a16:rowId xmlns:a16="http://schemas.microsoft.com/office/drawing/2014/main" val="3378582730"/>
                      </a:ext>
                    </a:extLst>
                  </a:tr>
                  <a:tr h="356549">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accent2"/>
                              </a:solidFill>
                              <a:latin typeface="+mj-lt"/>
                              <a:cs typeface="Calibri" panose="020F0502020204030204" pitchFamily="34" charset="0"/>
                            </a:rPr>
                            <a:t>Control Fields</a:t>
                          </a:r>
                        </a:p>
                      </a:txBody>
                      <a:tcPr/>
                    </a:tc>
                    <a:tc hMerge="1">
                      <a:txBody>
                        <a:bodyPr/>
                        <a:lstStyle/>
                        <a:p>
                          <a:endParaRPr lang="en-US"/>
                        </a:p>
                      </a:txBody>
                      <a:tcPr/>
                    </a:tc>
                    <a:tc hMerge="1">
                      <a:txBody>
                        <a:bodyPr/>
                        <a:lstStyle/>
                        <a:p>
                          <a:endParaRPr lang="en-US" sz="12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459353612"/>
                      </a:ext>
                    </a:extLst>
                  </a:tr>
                  <a:tr h="457200">
                    <a:tc>
                      <a:txBody>
                        <a:bodyPr/>
                        <a:lstStyle/>
                        <a:p>
                          <a:r>
                            <a:rPr lang="en-US" sz="1200" b="1" dirty="0">
                              <a:solidFill>
                                <a:schemeClr val="tx1"/>
                              </a:solidFill>
                              <a:latin typeface="+mj-lt"/>
                              <a:cs typeface="Calibri" panose="020F0502020204030204" pitchFamily="34" charset="0"/>
                            </a:rPr>
                            <a:t>Number of Rx antennas and bitmap length</a:t>
                          </a:r>
                        </a:p>
                      </a:txBody>
                      <a:tcPr/>
                    </a:tc>
                    <a:tc>
                      <a:txBody>
                        <a:bodyPr/>
                        <a:lstStyle/>
                        <a:p>
                          <a:r>
                            <a:rPr lang="en-US" sz="1200" b="1" dirty="0">
                              <a:solidFill>
                                <a:schemeClr val="tx1"/>
                              </a:solidFill>
                              <a:latin typeface="+mj-lt"/>
                              <a:cs typeface="Calibri" panose="020F0502020204030204" pitchFamily="34" charset="0"/>
                            </a:rPr>
                            <a:t>TBD</a:t>
                          </a:r>
                        </a:p>
                      </a:txBody>
                      <a:tcPr/>
                    </a:tc>
                    <a:tc>
                      <a:txBody>
                        <a:bodyPr/>
                        <a:lstStyle/>
                        <a:p>
                          <a:r>
                            <a:rPr lang="en-US" sz="1200" b="1" kern="1200" dirty="0">
                              <a:solidFill>
                                <a:schemeClr val="tx1"/>
                              </a:solidFill>
                              <a:latin typeface="+mj-lt"/>
                              <a:ea typeface="+mn-ea"/>
                              <a:cs typeface="Calibri" panose="020F0502020204030204" pitchFamily="34" charset="0"/>
                            </a:rPr>
                            <a:t>TBD</a:t>
                          </a:r>
                        </a:p>
                      </a:txBody>
                      <a:tcPr/>
                    </a:tc>
                    <a:extLst>
                      <a:ext uri="{0D108BD9-81ED-4DB2-BD59-A6C34878D82A}">
                        <a16:rowId xmlns:a16="http://schemas.microsoft.com/office/drawing/2014/main" val="1714663778"/>
                      </a:ext>
                    </a:extLst>
                  </a:tr>
                  <a:tr h="356549">
                    <a:tc>
                      <a:txBody>
                        <a:bodyPr/>
                        <a:lstStyle/>
                        <a:p>
                          <a:r>
                            <a:rPr lang="en-US" sz="1200" b="1" dirty="0">
                              <a:solidFill>
                                <a:schemeClr val="tx1"/>
                              </a:solidFill>
                              <a:latin typeface="+mj-lt"/>
                              <a:cs typeface="Calibri" panose="020F0502020204030204" pitchFamily="34" charset="0"/>
                            </a:rPr>
                            <a:t>Bitmap</a:t>
                          </a:r>
                        </a:p>
                      </a:txBody>
                      <a:tcPr/>
                    </a:tc>
                    <a:tc>
                      <a:txBody>
                        <a:bodyPr/>
                        <a:lstStyle/>
                        <a:p>
                          <a:r>
                            <a:rPr lang="en-US" sz="1200" b="1" dirty="0">
                              <a:solidFill>
                                <a:schemeClr val="tx1"/>
                              </a:solidFill>
                              <a:latin typeface="+mj-lt"/>
                              <a:cs typeface="Calibri" panose="020F0502020204030204" pitchFamily="34" charset="0"/>
                            </a:rPr>
                            <a:t>TBD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mj-lt"/>
                              <a:ea typeface="+mn-ea"/>
                              <a:cs typeface="Calibri" panose="020F0502020204030204" pitchFamily="34" charset="0"/>
                            </a:rPr>
                            <a:t>TBD</a:t>
                          </a:r>
                        </a:p>
                      </a:txBody>
                      <a:tcPr/>
                    </a:tc>
                    <a:extLst>
                      <a:ext uri="{0D108BD9-81ED-4DB2-BD59-A6C34878D82A}">
                        <a16:rowId xmlns:a16="http://schemas.microsoft.com/office/drawing/2014/main" val="1424462074"/>
                      </a:ext>
                    </a:extLst>
                  </a:tr>
                  <a:tr h="356549">
                    <a:tc gridSpan="3">
                      <a:txBody>
                        <a:bodyPr/>
                        <a:lstStyle/>
                        <a:p>
                          <a:pPr algn="ctr"/>
                          <a:r>
                            <a:rPr lang="en-US" sz="1200" b="1" dirty="0">
                              <a:solidFill>
                                <a:schemeClr val="accent2"/>
                              </a:solidFill>
                              <a:latin typeface="+mj-lt"/>
                              <a:cs typeface="Calibri" panose="020F0502020204030204" pitchFamily="34" charset="0"/>
                            </a:rPr>
                            <a:t>Content Fields for Each Rx Chain</a:t>
                          </a:r>
                        </a:p>
                      </a:txBody>
                      <a:tcPr/>
                    </a:tc>
                    <a:tc hMerge="1">
                      <a:txBody>
                        <a:bodyPr/>
                        <a:lstStyle/>
                        <a:p>
                          <a:endParaRPr lang="en-US"/>
                        </a:p>
                      </a:txBody>
                      <a:tcPr/>
                    </a:tc>
                    <a:tc hMerge="1">
                      <a:txBody>
                        <a:bodyPr/>
                        <a:lstStyle/>
                        <a:p>
                          <a:pPr algn="ctr"/>
                          <a:endParaRPr lang="en-US" sz="1200" b="1" dirty="0">
                            <a:solidFill>
                              <a:srgbClr val="FF0000"/>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992654099"/>
                      </a:ext>
                    </a:extLst>
                  </a:tr>
                  <a:tr h="643382">
                    <a:tc>
                      <a:txBody>
                        <a:bodyPr/>
                        <a:lstStyle/>
                        <a:p>
                          <a:endParaRPr lang="en-US"/>
                        </a:p>
                      </a:txBody>
                      <a:tcPr>
                        <a:blipFill>
                          <a:blip r:embed="rId2"/>
                          <a:stretch>
                            <a:fillRect l="-560" t="-302857" r="-263025" b="-240952"/>
                          </a:stretch>
                        </a:blip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j-lt"/>
                              <a:cs typeface="Calibri" panose="020F0502020204030204" pitchFamily="34" charset="0"/>
                            </a:rPr>
                            <a:t>6 bits</a:t>
                          </a:r>
                        </a:p>
                      </a:txBody>
                      <a:tcPr/>
                    </a:tc>
                    <a:tc>
                      <a:txBody>
                        <a:bodyPr/>
                        <a:lstStyle/>
                        <a:p>
                          <a:endParaRPr lang="en-US"/>
                        </a:p>
                      </a:txBody>
                      <a:tcPr>
                        <a:blipFill>
                          <a:blip r:embed="rId2"/>
                          <a:stretch>
                            <a:fillRect l="-121575" t="-302857" r="-685" b="-240952"/>
                          </a:stretch>
                        </a:blipFill>
                      </a:tcPr>
                    </a:tc>
                    <a:extLst>
                      <a:ext uri="{0D108BD9-81ED-4DB2-BD59-A6C34878D82A}">
                        <a16:rowId xmlns:a16="http://schemas.microsoft.com/office/drawing/2014/main" val="229359295"/>
                      </a:ext>
                    </a:extLst>
                  </a:tr>
                  <a:tr h="457200">
                    <a:tc>
                      <a:txBody>
                        <a:bodyPr/>
                        <a:lstStyle/>
                        <a:p>
                          <a:r>
                            <a:rPr lang="en-US" sz="1200" b="1" dirty="0">
                              <a:solidFill>
                                <a:schemeClr val="tx1"/>
                              </a:solidFill>
                              <a:latin typeface="+mj-lt"/>
                              <a:cs typeface="Calibri" panose="020F0502020204030204" pitchFamily="34" charset="0"/>
                            </a:rPr>
                            <a:t>Normalization factor for I/Q </a:t>
                          </a:r>
                        </a:p>
                      </a:txBody>
                      <a:tcPr/>
                    </a:tc>
                    <a:tc>
                      <a:txBody>
                        <a:bodyPr/>
                        <a:lstStyle/>
                        <a:p>
                          <a:r>
                            <a:rPr lang="en-US" sz="1200" b="1" dirty="0">
                              <a:solidFill>
                                <a:schemeClr val="tx1"/>
                              </a:solidFill>
                              <a:latin typeface="+mj-lt"/>
                              <a:cs typeface="Calibri" panose="020F0502020204030204" pitchFamily="34" charset="0"/>
                            </a:rPr>
                            <a:t>TBD</a:t>
                          </a:r>
                        </a:p>
                      </a:txBody>
                      <a:tcPr/>
                    </a:tc>
                    <a:tc>
                      <a:txBody>
                        <a:bodyPr/>
                        <a:lstStyle/>
                        <a:p>
                          <a:r>
                            <a:rPr lang="en-US" sz="1200" b="1" dirty="0">
                              <a:solidFill>
                                <a:schemeClr val="tx1"/>
                              </a:solidFill>
                              <a:latin typeface="+mj-lt"/>
                              <a:cs typeface="Calibri" panose="020F0502020204030204" pitchFamily="34" charset="0"/>
                            </a:rPr>
                            <a:t>Common normalization value for In-phase and Quadrature CIR values</a:t>
                          </a:r>
                        </a:p>
                      </a:txBody>
                      <a:tcPr/>
                    </a:tc>
                    <a:extLst>
                      <a:ext uri="{0D108BD9-81ED-4DB2-BD59-A6C34878D82A}">
                        <a16:rowId xmlns:a16="http://schemas.microsoft.com/office/drawing/2014/main" val="1831043638"/>
                      </a:ext>
                    </a:extLst>
                  </a:tr>
                  <a:tr h="356549">
                    <a:tc>
                      <a:txBody>
                        <a:bodyPr/>
                        <a:lstStyle/>
                        <a:p>
                          <a:r>
                            <a:rPr lang="en-US" sz="1200" b="1" dirty="0">
                              <a:solidFill>
                                <a:schemeClr val="tx1"/>
                              </a:solidFill>
                              <a:latin typeface="+mj-lt"/>
                              <a:cs typeface="Calibri" panose="020F0502020204030204" pitchFamily="34" charset="0"/>
                            </a:rPr>
                            <a:t>RSSI</a:t>
                          </a:r>
                        </a:p>
                      </a:txBody>
                      <a:tcPr/>
                    </a:tc>
                    <a:tc>
                      <a:txBody>
                        <a:bodyPr/>
                        <a:lstStyle/>
                        <a:p>
                          <a:r>
                            <a:rPr lang="en-US" sz="1200" b="1" dirty="0">
                              <a:solidFill>
                                <a:schemeClr val="tx1"/>
                              </a:solidFill>
                              <a:latin typeface="+mj-lt"/>
                              <a:cs typeface="Calibri" panose="020F0502020204030204" pitchFamily="34" charset="0"/>
                            </a:rPr>
                            <a:t>TBD</a:t>
                          </a:r>
                        </a:p>
                      </a:txBody>
                      <a:tcPr/>
                    </a:tc>
                    <a:tc>
                      <a:txBody>
                        <a:bodyPr/>
                        <a:lstStyle/>
                        <a:p>
                          <a:r>
                            <a:rPr lang="en-US" sz="1200" b="1" dirty="0">
                              <a:solidFill>
                                <a:schemeClr val="tx1"/>
                              </a:solidFill>
                              <a:latin typeface="+mj-lt"/>
                              <a:cs typeface="Calibri" panose="020F0502020204030204" pitchFamily="34" charset="0"/>
                            </a:rPr>
                            <a:t>Indication of per packet power level</a:t>
                          </a:r>
                        </a:p>
                      </a:txBody>
                      <a:tcPr/>
                    </a:tc>
                    <a:extLst>
                      <a:ext uri="{0D108BD9-81ED-4DB2-BD59-A6C34878D82A}">
                        <a16:rowId xmlns:a16="http://schemas.microsoft.com/office/drawing/2014/main" val="535039190"/>
                      </a:ext>
                    </a:extLst>
                  </a:tr>
                  <a:tr h="356549">
                    <a:tc>
                      <a:txBody>
                        <a:bodyPr/>
                        <a:lstStyle/>
                        <a:p>
                          <a:r>
                            <a:rPr lang="en-US" sz="1200" b="1" dirty="0">
                              <a:solidFill>
                                <a:schemeClr val="tx1"/>
                              </a:solidFill>
                              <a:latin typeface="+mj-lt"/>
                              <a:cs typeface="Calibri" panose="020F0502020204030204" pitchFamily="34" charset="0"/>
                            </a:rPr>
                            <a:t>CIR In-Phase report</a:t>
                          </a:r>
                        </a:p>
                      </a:txBody>
                      <a:tcPr/>
                    </a:tc>
                    <a:tc>
                      <a:txBody>
                        <a:bodyPr/>
                        <a:lstStyle/>
                        <a:p>
                          <a:r>
                            <a:rPr lang="en-US" sz="1200" b="1" dirty="0">
                              <a:solidFill>
                                <a:schemeClr val="tx1"/>
                              </a:solidFill>
                              <a:latin typeface="+mj-lt"/>
                              <a:cs typeface="Calibri" panose="020F0502020204030204" pitchFamily="34" charset="0"/>
                            </a:rPr>
                            <a:t>16 bits</a:t>
                          </a:r>
                        </a:p>
                      </a:txBody>
                      <a:tcPr/>
                    </a:tc>
                    <a:tc>
                      <a:txBody>
                        <a:bodyPr/>
                        <a:lstStyle/>
                        <a:p>
                          <a:r>
                            <a:rPr lang="en-US" sz="1200" b="1" dirty="0">
                              <a:solidFill>
                                <a:schemeClr val="tx1"/>
                              </a:solidFill>
                              <a:latin typeface="+mj-lt"/>
                              <a:cs typeface="Calibri" panose="020F0502020204030204" pitchFamily="34" charset="0"/>
                            </a:rPr>
                            <a:t>Per tap; normalized</a:t>
                          </a:r>
                        </a:p>
                      </a:txBody>
                      <a:tcPr/>
                    </a:tc>
                    <a:extLst>
                      <a:ext uri="{0D108BD9-81ED-4DB2-BD59-A6C34878D82A}">
                        <a16:rowId xmlns:a16="http://schemas.microsoft.com/office/drawing/2014/main" val="1205708003"/>
                      </a:ext>
                    </a:extLst>
                  </a:tr>
                  <a:tr h="356549">
                    <a:tc>
                      <a:txBody>
                        <a:bodyPr/>
                        <a:lstStyle/>
                        <a:p>
                          <a:r>
                            <a:rPr lang="en-US" sz="1200" b="1" dirty="0">
                              <a:solidFill>
                                <a:schemeClr val="tx1"/>
                              </a:solidFill>
                              <a:latin typeface="+mj-lt"/>
                              <a:cs typeface="Calibri" panose="020F0502020204030204" pitchFamily="34" charset="0"/>
                            </a:rPr>
                            <a:t>CIR Quadrature report</a:t>
                          </a:r>
                        </a:p>
                      </a:txBody>
                      <a:tcPr/>
                    </a:tc>
                    <a:tc>
                      <a:txBody>
                        <a:bodyPr/>
                        <a:lstStyle/>
                        <a:p>
                          <a:r>
                            <a:rPr lang="en-US" sz="1200" b="1" dirty="0">
                              <a:solidFill>
                                <a:schemeClr val="tx1"/>
                              </a:solidFill>
                              <a:latin typeface="+mj-lt"/>
                              <a:cs typeface="Calibri" panose="020F0502020204030204" pitchFamily="34" charset="0"/>
                            </a:rPr>
                            <a:t>16 bits</a:t>
                          </a:r>
                        </a:p>
                      </a:txBody>
                      <a:tcPr/>
                    </a:tc>
                    <a:tc>
                      <a:txBody>
                        <a:bodyPr/>
                        <a:lstStyle/>
                        <a:p>
                          <a:r>
                            <a:rPr lang="en-US" sz="1200" b="1" dirty="0">
                              <a:solidFill>
                                <a:schemeClr val="tx1"/>
                              </a:solidFill>
                              <a:latin typeface="+mj-lt"/>
                              <a:cs typeface="Calibri" panose="020F0502020204030204" pitchFamily="34" charset="0"/>
                            </a:rPr>
                            <a:t>Per tap; normalized</a:t>
                          </a:r>
                        </a:p>
                      </a:txBody>
                      <a:tcPr/>
                    </a:tc>
                    <a:extLst>
                      <a:ext uri="{0D108BD9-81ED-4DB2-BD59-A6C34878D82A}">
                        <a16:rowId xmlns:a16="http://schemas.microsoft.com/office/drawing/2014/main" val="1729340610"/>
                      </a:ext>
                    </a:extLst>
                  </a:tr>
                </a:tbl>
              </a:graphicData>
            </a:graphic>
          </p:graphicFrame>
        </mc:Fallback>
      </mc:AlternateContent>
    </p:spTree>
    <p:extLst>
      <p:ext uri="{BB962C8B-B14F-4D97-AF65-F5344CB8AC3E}">
        <p14:creationId xmlns:p14="http://schemas.microsoft.com/office/powerpoint/2010/main" val="4262401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7969F-5ECC-490E-9E7C-1AB9E713F594}"/>
              </a:ext>
            </a:extLst>
          </p:cNvPr>
          <p:cNvSpPr>
            <a:spLocks noGrp="1"/>
          </p:cNvSpPr>
          <p:nvPr>
            <p:ph type="title"/>
          </p:nvPr>
        </p:nvSpPr>
        <p:spPr/>
        <p:txBody>
          <a:bodyPr/>
          <a:lstStyle/>
          <a:p>
            <a:r>
              <a:rPr lang="en-US" dirty="0"/>
              <a:t>CIR Report Size Estimate – Control Field</a:t>
            </a:r>
          </a:p>
        </p:txBody>
      </p:sp>
      <p:sp>
        <p:nvSpPr>
          <p:cNvPr id="3" name="Content Placeholder 2">
            <a:extLst>
              <a:ext uri="{FF2B5EF4-FFF2-40B4-BE49-F238E27FC236}">
                <a16:creationId xmlns:a16="http://schemas.microsoft.com/office/drawing/2014/main" id="{6CB0FC96-2BBA-4FAD-B96B-9C2B20C82434}"/>
              </a:ext>
            </a:extLst>
          </p:cNvPr>
          <p:cNvSpPr>
            <a:spLocks noGrp="1"/>
          </p:cNvSpPr>
          <p:nvPr>
            <p:ph idx="1"/>
          </p:nvPr>
        </p:nvSpPr>
        <p:spPr>
          <a:xfrm>
            <a:off x="709127" y="2113282"/>
            <a:ext cx="8053873" cy="4387427"/>
          </a:xfrm>
        </p:spPr>
        <p:txBody>
          <a:bodyPr/>
          <a:lstStyle/>
          <a:p>
            <a:r>
              <a:rPr lang="en-US" dirty="0"/>
              <a:t>The control subfields are rather short</a:t>
            </a:r>
          </a:p>
          <a:p>
            <a:pPr lvl="1"/>
            <a:r>
              <a:rPr lang="en-US" dirty="0"/>
              <a:t>The Number of antennas and bitmap length is likely one or two octets</a:t>
            </a:r>
          </a:p>
          <a:p>
            <a:pPr lvl="1"/>
            <a:r>
              <a:rPr lang="en-US" dirty="0"/>
              <a:t>If the bitmap is 256 bits, then it can be signaled in 32 octets</a:t>
            </a:r>
          </a:p>
        </p:txBody>
      </p:sp>
      <p:sp>
        <p:nvSpPr>
          <p:cNvPr id="4" name="Slide Number Placeholder 3">
            <a:extLst>
              <a:ext uri="{FF2B5EF4-FFF2-40B4-BE49-F238E27FC236}">
                <a16:creationId xmlns:a16="http://schemas.microsoft.com/office/drawing/2014/main" id="{DADCEDC6-E11A-4196-A53E-4E0F6670CBA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0804192D-E3F0-4D6C-AEC5-FCF7161A929F}"/>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BEAAE2D5-97EA-4CB6-8702-C05E6527438C}"/>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676898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7969F-5ECC-490E-9E7C-1AB9E713F594}"/>
              </a:ext>
            </a:extLst>
          </p:cNvPr>
          <p:cNvSpPr>
            <a:spLocks noGrp="1"/>
          </p:cNvSpPr>
          <p:nvPr>
            <p:ph type="title"/>
          </p:nvPr>
        </p:nvSpPr>
        <p:spPr/>
        <p:txBody>
          <a:bodyPr/>
          <a:lstStyle/>
          <a:p>
            <a:r>
              <a:rPr lang="en-US" dirty="0"/>
              <a:t>CIR Report Size Estimate – Content Field</a:t>
            </a:r>
          </a:p>
        </p:txBody>
      </p:sp>
      <p:sp>
        <p:nvSpPr>
          <p:cNvPr id="3" name="Content Placeholder 2">
            <a:extLst>
              <a:ext uri="{FF2B5EF4-FFF2-40B4-BE49-F238E27FC236}">
                <a16:creationId xmlns:a16="http://schemas.microsoft.com/office/drawing/2014/main" id="{6CB0FC96-2BBA-4FAD-B96B-9C2B20C82434}"/>
              </a:ext>
            </a:extLst>
          </p:cNvPr>
          <p:cNvSpPr>
            <a:spLocks noGrp="1"/>
          </p:cNvSpPr>
          <p:nvPr>
            <p:ph idx="1"/>
          </p:nvPr>
        </p:nvSpPr>
        <p:spPr>
          <a:xfrm>
            <a:off x="743373" y="1867749"/>
            <a:ext cx="7486227" cy="4387427"/>
          </a:xfrm>
        </p:spPr>
        <p:txBody>
          <a:bodyPr/>
          <a:lstStyle/>
          <a:p>
            <a:r>
              <a:rPr lang="en-US" dirty="0"/>
              <a:t>There is a content field for each RX antenna</a:t>
            </a:r>
          </a:p>
          <a:p>
            <a:r>
              <a:rPr lang="en-US" dirty="0"/>
              <a:t>Here are some estimates of the content subfield sizes</a:t>
            </a:r>
          </a:p>
          <a:p>
            <a:pPr lvl="1"/>
            <a:r>
              <a:rPr lang="en-US" dirty="0"/>
              <a:t>Timing offset reference:  less than one octet</a:t>
            </a:r>
          </a:p>
          <a:p>
            <a:pPr lvl="1"/>
            <a:r>
              <a:rPr lang="en-US" dirty="0"/>
              <a:t>Normalization reference: likely one octet</a:t>
            </a:r>
          </a:p>
          <a:p>
            <a:pPr lvl="1"/>
            <a:r>
              <a:rPr lang="en-US" dirty="0"/>
              <a:t>RSSI: likely one octet</a:t>
            </a:r>
          </a:p>
          <a:p>
            <a:pPr lvl="1"/>
            <a:r>
              <a:rPr lang="en-US" dirty="0"/>
              <a:t>CIR In-phase: two octets (16 bits) per tap times up to 256 taps = 512 octets</a:t>
            </a:r>
          </a:p>
          <a:p>
            <a:pPr lvl="1"/>
            <a:r>
              <a:rPr lang="en-US" dirty="0"/>
              <a:t>CIR Quadrature: two octets (16 bits) per tap times up to 256 taps = 512 octets</a:t>
            </a:r>
          </a:p>
          <a:p>
            <a:pPr lvl="1"/>
            <a:endParaRPr lang="en-US" dirty="0"/>
          </a:p>
        </p:txBody>
      </p:sp>
      <p:sp>
        <p:nvSpPr>
          <p:cNvPr id="4" name="Slide Number Placeholder 3">
            <a:extLst>
              <a:ext uri="{FF2B5EF4-FFF2-40B4-BE49-F238E27FC236}">
                <a16:creationId xmlns:a16="http://schemas.microsoft.com/office/drawing/2014/main" id="{DADCEDC6-E11A-4196-A53E-4E0F6670CBA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0804192D-E3F0-4D6C-AEC5-FCF7161A929F}"/>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BEAAE2D5-97EA-4CB6-8702-C05E6527438C}"/>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9995072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E01C8-BBE1-43A5-98FE-93D5855E0F60}"/>
              </a:ext>
            </a:extLst>
          </p:cNvPr>
          <p:cNvSpPr>
            <a:spLocks noGrp="1"/>
          </p:cNvSpPr>
          <p:nvPr>
            <p:ph type="title"/>
          </p:nvPr>
        </p:nvSpPr>
        <p:spPr>
          <a:xfrm>
            <a:off x="731520" y="731522"/>
            <a:ext cx="8288868" cy="748449"/>
          </a:xfrm>
        </p:spPr>
        <p:txBody>
          <a:bodyPr/>
          <a:lstStyle/>
          <a:p>
            <a:r>
              <a:rPr lang="en-US" dirty="0"/>
              <a:t>Estimate of the Largest CIR Report Size</a:t>
            </a:r>
          </a:p>
        </p:txBody>
      </p:sp>
      <p:graphicFrame>
        <p:nvGraphicFramePr>
          <p:cNvPr id="7" name="Table 7">
            <a:extLst>
              <a:ext uri="{FF2B5EF4-FFF2-40B4-BE49-F238E27FC236}">
                <a16:creationId xmlns:a16="http://schemas.microsoft.com/office/drawing/2014/main" id="{AA62987F-F289-46FA-BBFB-E06EAD40A97E}"/>
              </a:ext>
            </a:extLst>
          </p:cNvPr>
          <p:cNvGraphicFramePr>
            <a:graphicFrameLocks noGrp="1"/>
          </p:cNvGraphicFramePr>
          <p:nvPr>
            <p:ph idx="1"/>
            <p:extLst>
              <p:ext uri="{D42A27DB-BD31-4B8C-83A1-F6EECF244321}">
                <p14:modId xmlns:p14="http://schemas.microsoft.com/office/powerpoint/2010/main" val="2603918313"/>
              </p:ext>
            </p:extLst>
          </p:nvPr>
        </p:nvGraphicFramePr>
        <p:xfrm>
          <a:off x="1066800" y="1524000"/>
          <a:ext cx="7587852" cy="4424680"/>
        </p:xfrm>
        <a:graphic>
          <a:graphicData uri="http://schemas.openxmlformats.org/drawingml/2006/table">
            <a:tbl>
              <a:tblPr firstRow="1" bandRow="1">
                <a:tableStyleId>{21E4AEA4-8DFA-4A89-87EB-49C32662AFE0}</a:tableStyleId>
              </a:tblPr>
              <a:tblGrid>
                <a:gridCol w="1371600">
                  <a:extLst>
                    <a:ext uri="{9D8B030D-6E8A-4147-A177-3AD203B41FA5}">
                      <a16:colId xmlns:a16="http://schemas.microsoft.com/office/drawing/2014/main" val="2489348169"/>
                    </a:ext>
                  </a:extLst>
                </a:gridCol>
                <a:gridCol w="2072084">
                  <a:extLst>
                    <a:ext uri="{9D8B030D-6E8A-4147-A177-3AD203B41FA5}">
                      <a16:colId xmlns:a16="http://schemas.microsoft.com/office/drawing/2014/main" val="1690172555"/>
                    </a:ext>
                  </a:extLst>
                </a:gridCol>
                <a:gridCol w="2072084">
                  <a:extLst>
                    <a:ext uri="{9D8B030D-6E8A-4147-A177-3AD203B41FA5}">
                      <a16:colId xmlns:a16="http://schemas.microsoft.com/office/drawing/2014/main" val="3083860348"/>
                    </a:ext>
                  </a:extLst>
                </a:gridCol>
                <a:gridCol w="2072084">
                  <a:extLst>
                    <a:ext uri="{9D8B030D-6E8A-4147-A177-3AD203B41FA5}">
                      <a16:colId xmlns:a16="http://schemas.microsoft.com/office/drawing/2014/main" val="110333303"/>
                    </a:ext>
                  </a:extLst>
                </a:gridCol>
              </a:tblGrid>
              <a:tr h="370840">
                <a:tc>
                  <a:txBody>
                    <a:bodyPr/>
                    <a:lstStyle/>
                    <a:p>
                      <a:r>
                        <a:rPr lang="en-US" sz="1800" dirty="0">
                          <a:latin typeface="Calibri" panose="020F0502020204030204" pitchFamily="34" charset="0"/>
                          <a:cs typeface="Calibri" panose="020F0502020204030204" pitchFamily="34" charset="0"/>
                        </a:rPr>
                        <a:t>Field</a:t>
                      </a:r>
                    </a:p>
                  </a:txBody>
                  <a:tcPr/>
                </a:tc>
                <a:tc>
                  <a:txBody>
                    <a:bodyPr/>
                    <a:lstStyle/>
                    <a:p>
                      <a:r>
                        <a:rPr lang="en-US" sz="1800" dirty="0">
                          <a:latin typeface="Calibri" panose="020F0502020204030204" pitchFamily="34" charset="0"/>
                          <a:cs typeface="Calibri" panose="020F0502020204030204" pitchFamily="34" charset="0"/>
                        </a:rPr>
                        <a:t>Subfield</a:t>
                      </a:r>
                    </a:p>
                  </a:txBody>
                  <a:tcPr/>
                </a:tc>
                <a:tc>
                  <a:txBody>
                    <a:bodyPr/>
                    <a:lstStyle/>
                    <a:p>
                      <a:pPr algn="ctr"/>
                      <a:r>
                        <a:rPr lang="en-US" sz="1800" dirty="0">
                          <a:latin typeface="Calibri" panose="020F0502020204030204" pitchFamily="34" charset="0"/>
                          <a:cs typeface="Calibri" panose="020F0502020204030204" pitchFamily="34" charset="0"/>
                        </a:rPr>
                        <a:t>Subfield Size with one RX Antenna (Octets)</a:t>
                      </a:r>
                    </a:p>
                  </a:txBody>
                  <a:tcPr/>
                </a:tc>
                <a:tc>
                  <a:txBody>
                    <a:bodyPr/>
                    <a:lstStyle/>
                    <a:p>
                      <a:pPr algn="ctr"/>
                      <a:r>
                        <a:rPr lang="en-US" sz="1800" dirty="0">
                          <a:latin typeface="Calibri" panose="020F0502020204030204" pitchFamily="34" charset="0"/>
                          <a:cs typeface="Calibri" panose="020F0502020204030204" pitchFamily="34" charset="0"/>
                        </a:rPr>
                        <a:t>Subfield Size with four RX Antenna (Octets)</a:t>
                      </a:r>
                    </a:p>
                  </a:txBody>
                  <a:tcPr/>
                </a:tc>
                <a:extLst>
                  <a:ext uri="{0D108BD9-81ED-4DB2-BD59-A6C34878D82A}">
                    <a16:rowId xmlns:a16="http://schemas.microsoft.com/office/drawing/2014/main" val="2892485870"/>
                  </a:ext>
                </a:extLst>
              </a:tr>
              <a:tr h="370840">
                <a:tc rowSpan="2">
                  <a:txBody>
                    <a:bodyPr/>
                    <a:lstStyle/>
                    <a:p>
                      <a:r>
                        <a:rPr lang="en-US" sz="1800" dirty="0">
                          <a:latin typeface="Calibri" panose="020F0502020204030204" pitchFamily="34" charset="0"/>
                          <a:cs typeface="Calibri" panose="020F0502020204030204" pitchFamily="34" charset="0"/>
                        </a:rPr>
                        <a:t>Control</a:t>
                      </a:r>
                    </a:p>
                  </a:txBody>
                  <a:tcPr anchor="ctr"/>
                </a:tc>
                <a:tc>
                  <a:txBody>
                    <a:bodyPr/>
                    <a:lstStyle/>
                    <a:p>
                      <a:r>
                        <a:rPr lang="en-US" sz="1800" dirty="0">
                          <a:latin typeface="Calibri" panose="020F0502020204030204" pitchFamily="34" charset="0"/>
                          <a:cs typeface="Calibri" panose="020F0502020204030204" pitchFamily="34" charset="0"/>
                        </a:rPr>
                        <a:t>Number of RX Antennas and Bitmap Length</a:t>
                      </a:r>
                    </a:p>
                  </a:txBody>
                  <a:tcPr/>
                </a:tc>
                <a:tc>
                  <a:txBody>
                    <a:bodyPr/>
                    <a:lstStyle/>
                    <a:p>
                      <a:pPr algn="ctr"/>
                      <a:r>
                        <a:rPr lang="en-US" sz="1800" dirty="0">
                          <a:latin typeface="Calibri" panose="020F0502020204030204" pitchFamily="34" charset="0"/>
                          <a:cs typeface="Calibri" panose="020F0502020204030204" pitchFamily="34" charset="0"/>
                        </a:rPr>
                        <a:t>2</a:t>
                      </a:r>
                    </a:p>
                  </a:txBody>
                  <a:tcPr/>
                </a:tc>
                <a:tc>
                  <a:txBody>
                    <a:bodyPr/>
                    <a:lstStyle/>
                    <a:p>
                      <a:pPr algn="ctr"/>
                      <a:r>
                        <a:rPr lang="en-US" sz="1800" dirty="0">
                          <a:latin typeface="Calibri" panose="020F0502020204030204" pitchFamily="34" charset="0"/>
                          <a:cs typeface="Calibri" panose="020F0502020204030204" pitchFamily="34" charset="0"/>
                        </a:rPr>
                        <a:t>2</a:t>
                      </a:r>
                    </a:p>
                  </a:txBody>
                  <a:tcPr/>
                </a:tc>
                <a:extLst>
                  <a:ext uri="{0D108BD9-81ED-4DB2-BD59-A6C34878D82A}">
                    <a16:rowId xmlns:a16="http://schemas.microsoft.com/office/drawing/2014/main" val="941689472"/>
                  </a:ext>
                </a:extLst>
              </a:tr>
              <a:tr h="370840">
                <a:tc vMerge="1">
                  <a:txBody>
                    <a:bodyPr/>
                    <a:lstStyle/>
                    <a:p>
                      <a:endParaRPr lang="en-US" sz="1800" dirty="0">
                        <a:latin typeface="Calibri" panose="020F0502020204030204" pitchFamily="34" charset="0"/>
                        <a:cs typeface="Calibri" panose="020F0502020204030204" pitchFamily="34" charset="0"/>
                      </a:endParaRPr>
                    </a:p>
                  </a:txBody>
                  <a:tcPr/>
                </a:tc>
                <a:tc>
                  <a:txBody>
                    <a:bodyPr/>
                    <a:lstStyle/>
                    <a:p>
                      <a:r>
                        <a:rPr lang="en-US" sz="1800" dirty="0">
                          <a:latin typeface="Calibri" panose="020F0502020204030204" pitchFamily="34" charset="0"/>
                          <a:cs typeface="Calibri" panose="020F0502020204030204" pitchFamily="34" charset="0"/>
                        </a:rPr>
                        <a:t>Bitmap</a:t>
                      </a:r>
                    </a:p>
                  </a:txBody>
                  <a:tcPr/>
                </a:tc>
                <a:tc>
                  <a:txBody>
                    <a:bodyPr/>
                    <a:lstStyle/>
                    <a:p>
                      <a:pPr algn="ctr"/>
                      <a:r>
                        <a:rPr lang="en-US" sz="1800" dirty="0">
                          <a:latin typeface="Calibri" panose="020F0502020204030204" pitchFamily="34" charset="0"/>
                          <a:cs typeface="Calibri" panose="020F0502020204030204" pitchFamily="34" charset="0"/>
                        </a:rPr>
                        <a:t>32</a:t>
                      </a:r>
                    </a:p>
                  </a:txBody>
                  <a:tcPr/>
                </a:tc>
                <a:tc>
                  <a:txBody>
                    <a:bodyPr/>
                    <a:lstStyle/>
                    <a:p>
                      <a:pPr algn="ctr"/>
                      <a:r>
                        <a:rPr lang="en-US" sz="1800" dirty="0">
                          <a:latin typeface="Calibri" panose="020F0502020204030204" pitchFamily="34" charset="0"/>
                          <a:cs typeface="Calibri" panose="020F0502020204030204" pitchFamily="34" charset="0"/>
                        </a:rPr>
                        <a:t>32</a:t>
                      </a:r>
                    </a:p>
                  </a:txBody>
                  <a:tcPr/>
                </a:tc>
                <a:extLst>
                  <a:ext uri="{0D108BD9-81ED-4DB2-BD59-A6C34878D82A}">
                    <a16:rowId xmlns:a16="http://schemas.microsoft.com/office/drawing/2014/main" val="3087999960"/>
                  </a:ext>
                </a:extLst>
              </a:tr>
              <a:tr h="370840">
                <a:tc rowSpan="5">
                  <a:txBody>
                    <a:bodyPr/>
                    <a:lstStyle/>
                    <a:p>
                      <a:r>
                        <a:rPr lang="en-US" sz="1800" dirty="0">
                          <a:latin typeface="Calibri" panose="020F0502020204030204" pitchFamily="34" charset="0"/>
                          <a:cs typeface="Calibri" panose="020F0502020204030204" pitchFamily="34" charset="0"/>
                        </a:rPr>
                        <a:t>Content</a:t>
                      </a:r>
                    </a:p>
                  </a:txBody>
                  <a:tcPr anchor="ctr"/>
                </a:tc>
                <a:tc>
                  <a:txBody>
                    <a:bodyPr/>
                    <a:lstStyle/>
                    <a:p>
                      <a:r>
                        <a:rPr lang="en-US" sz="1800" dirty="0">
                          <a:latin typeface="Calibri" panose="020F0502020204030204" pitchFamily="34" charset="0"/>
                          <a:cs typeface="Calibri" panose="020F0502020204030204" pitchFamily="34" charset="0"/>
                        </a:rPr>
                        <a:t>Timing Offset</a:t>
                      </a:r>
                    </a:p>
                  </a:txBody>
                  <a:tcPr/>
                </a:tc>
                <a:tc>
                  <a:txBody>
                    <a:bodyPr/>
                    <a:lstStyle/>
                    <a:p>
                      <a:pPr algn="ctr"/>
                      <a:r>
                        <a:rPr lang="en-US" sz="1800" dirty="0">
                          <a:latin typeface="Calibri" panose="020F0502020204030204" pitchFamily="34" charset="0"/>
                          <a:cs typeface="Calibri" panose="020F0502020204030204" pitchFamily="34" charset="0"/>
                        </a:rPr>
                        <a:t>1</a:t>
                      </a:r>
                    </a:p>
                  </a:txBody>
                  <a:tcPr/>
                </a:tc>
                <a:tc>
                  <a:txBody>
                    <a:bodyPr/>
                    <a:lstStyle/>
                    <a:p>
                      <a:pPr algn="ctr"/>
                      <a:r>
                        <a:rPr lang="en-US" sz="1800" dirty="0">
                          <a:latin typeface="Calibri" panose="020F0502020204030204" pitchFamily="34" charset="0"/>
                          <a:cs typeface="Calibri" panose="020F0502020204030204" pitchFamily="34" charset="0"/>
                        </a:rPr>
                        <a:t>4</a:t>
                      </a:r>
                    </a:p>
                  </a:txBody>
                  <a:tcPr/>
                </a:tc>
                <a:extLst>
                  <a:ext uri="{0D108BD9-81ED-4DB2-BD59-A6C34878D82A}">
                    <a16:rowId xmlns:a16="http://schemas.microsoft.com/office/drawing/2014/main" val="3139201645"/>
                  </a:ext>
                </a:extLst>
              </a:tr>
              <a:tr h="370840">
                <a:tc vMerge="1">
                  <a:txBody>
                    <a:bodyPr/>
                    <a:lstStyle/>
                    <a:p>
                      <a:endParaRPr lang="en-US" sz="1800" dirty="0">
                        <a:latin typeface="Calibri" panose="020F0502020204030204" pitchFamily="34" charset="0"/>
                        <a:cs typeface="Calibri" panose="020F0502020204030204" pitchFamily="34" charset="0"/>
                      </a:endParaRPr>
                    </a:p>
                  </a:txBody>
                  <a:tcPr anchor="ctr"/>
                </a:tc>
                <a:tc>
                  <a:txBody>
                    <a:bodyPr/>
                    <a:lstStyle/>
                    <a:p>
                      <a:r>
                        <a:rPr lang="en-US" sz="1800" dirty="0">
                          <a:latin typeface="Calibri" panose="020F0502020204030204" pitchFamily="34" charset="0"/>
                          <a:cs typeface="Calibri" panose="020F0502020204030204" pitchFamily="34" charset="0"/>
                        </a:rPr>
                        <a:t>Normalization</a:t>
                      </a:r>
                    </a:p>
                  </a:txBody>
                  <a:tcPr/>
                </a:tc>
                <a:tc>
                  <a:txBody>
                    <a:bodyPr/>
                    <a:lstStyle/>
                    <a:p>
                      <a:pPr algn="ctr"/>
                      <a:r>
                        <a:rPr lang="en-US" sz="1800" dirty="0">
                          <a:latin typeface="Calibri" panose="020F0502020204030204" pitchFamily="34" charset="0"/>
                          <a:cs typeface="Calibri" panose="020F0502020204030204" pitchFamily="34" charset="0"/>
                        </a:rPr>
                        <a:t>1</a:t>
                      </a:r>
                    </a:p>
                  </a:txBody>
                  <a:tcPr/>
                </a:tc>
                <a:tc>
                  <a:txBody>
                    <a:bodyPr/>
                    <a:lstStyle/>
                    <a:p>
                      <a:pPr algn="ctr"/>
                      <a:r>
                        <a:rPr lang="en-US" sz="1800" dirty="0">
                          <a:latin typeface="Calibri" panose="020F0502020204030204" pitchFamily="34" charset="0"/>
                          <a:cs typeface="Calibri" panose="020F0502020204030204" pitchFamily="34" charset="0"/>
                        </a:rPr>
                        <a:t>4</a:t>
                      </a:r>
                    </a:p>
                  </a:txBody>
                  <a:tcPr/>
                </a:tc>
                <a:extLst>
                  <a:ext uri="{0D108BD9-81ED-4DB2-BD59-A6C34878D82A}">
                    <a16:rowId xmlns:a16="http://schemas.microsoft.com/office/drawing/2014/main" val="3132357779"/>
                  </a:ext>
                </a:extLst>
              </a:tr>
              <a:tr h="370840">
                <a:tc vMerge="1">
                  <a:txBody>
                    <a:bodyPr/>
                    <a:lstStyle/>
                    <a:p>
                      <a:endParaRPr lang="en-US" sz="1800" dirty="0">
                        <a:latin typeface="Calibri" panose="020F0502020204030204" pitchFamily="34" charset="0"/>
                        <a:cs typeface="Calibri" panose="020F0502020204030204" pitchFamily="34" charset="0"/>
                      </a:endParaRPr>
                    </a:p>
                  </a:txBody>
                  <a:tcPr anchor="ctr"/>
                </a:tc>
                <a:tc>
                  <a:txBody>
                    <a:bodyPr/>
                    <a:lstStyle/>
                    <a:p>
                      <a:r>
                        <a:rPr lang="en-US" sz="1800" dirty="0">
                          <a:latin typeface="Calibri" panose="020F0502020204030204" pitchFamily="34" charset="0"/>
                          <a:cs typeface="Calibri" panose="020F0502020204030204" pitchFamily="34" charset="0"/>
                        </a:rPr>
                        <a:t>RSSI</a:t>
                      </a:r>
                    </a:p>
                  </a:txBody>
                  <a:tcPr/>
                </a:tc>
                <a:tc>
                  <a:txBody>
                    <a:bodyPr/>
                    <a:lstStyle/>
                    <a:p>
                      <a:pPr algn="ctr"/>
                      <a:r>
                        <a:rPr lang="en-US" sz="1800" dirty="0">
                          <a:latin typeface="Calibri" panose="020F0502020204030204" pitchFamily="34" charset="0"/>
                          <a:cs typeface="Calibri" panose="020F0502020204030204" pitchFamily="34" charset="0"/>
                        </a:rPr>
                        <a:t>1</a:t>
                      </a:r>
                    </a:p>
                  </a:txBody>
                  <a:tcPr/>
                </a:tc>
                <a:tc>
                  <a:txBody>
                    <a:bodyPr/>
                    <a:lstStyle/>
                    <a:p>
                      <a:pPr algn="ctr"/>
                      <a:r>
                        <a:rPr lang="en-US" sz="1800" dirty="0">
                          <a:latin typeface="Calibri" panose="020F0502020204030204" pitchFamily="34" charset="0"/>
                          <a:cs typeface="Calibri" panose="020F0502020204030204" pitchFamily="34" charset="0"/>
                        </a:rPr>
                        <a:t>4</a:t>
                      </a:r>
                    </a:p>
                  </a:txBody>
                  <a:tcPr/>
                </a:tc>
                <a:extLst>
                  <a:ext uri="{0D108BD9-81ED-4DB2-BD59-A6C34878D82A}">
                    <a16:rowId xmlns:a16="http://schemas.microsoft.com/office/drawing/2014/main" val="1376302090"/>
                  </a:ext>
                </a:extLst>
              </a:tr>
              <a:tr h="370840">
                <a:tc vMerge="1">
                  <a:txBody>
                    <a:bodyPr/>
                    <a:lstStyle/>
                    <a:p>
                      <a:endParaRPr lang="en-US" sz="1800" dirty="0">
                        <a:latin typeface="Calibri" panose="020F0502020204030204" pitchFamily="34" charset="0"/>
                        <a:cs typeface="Calibri" panose="020F0502020204030204" pitchFamily="34" charset="0"/>
                      </a:endParaRPr>
                    </a:p>
                  </a:txBody>
                  <a:tcPr anchor="ctr"/>
                </a:tc>
                <a:tc>
                  <a:txBody>
                    <a:bodyPr/>
                    <a:lstStyle/>
                    <a:p>
                      <a:r>
                        <a:rPr lang="en-US" sz="1800" dirty="0">
                          <a:latin typeface="Calibri" panose="020F0502020204030204" pitchFamily="34" charset="0"/>
                          <a:cs typeface="Calibri" panose="020F0502020204030204" pitchFamily="34" charset="0"/>
                        </a:rPr>
                        <a:t>CSI In-Phase</a:t>
                      </a:r>
                    </a:p>
                  </a:txBody>
                  <a:tcPr/>
                </a:tc>
                <a:tc>
                  <a:txBody>
                    <a:bodyPr/>
                    <a:lstStyle/>
                    <a:p>
                      <a:pPr algn="ctr"/>
                      <a:r>
                        <a:rPr lang="en-US" sz="1800" dirty="0">
                          <a:latin typeface="Calibri" panose="020F0502020204030204" pitchFamily="34" charset="0"/>
                          <a:cs typeface="Calibri" panose="020F0502020204030204" pitchFamily="34" charset="0"/>
                        </a:rPr>
                        <a:t>512</a:t>
                      </a:r>
                    </a:p>
                  </a:txBody>
                  <a:tcPr/>
                </a:tc>
                <a:tc>
                  <a:txBody>
                    <a:bodyPr/>
                    <a:lstStyle/>
                    <a:p>
                      <a:pPr algn="ctr"/>
                      <a:r>
                        <a:rPr lang="en-US" sz="1800" dirty="0">
                          <a:latin typeface="Calibri" panose="020F0502020204030204" pitchFamily="34" charset="0"/>
                          <a:cs typeface="Calibri" panose="020F0502020204030204" pitchFamily="34" charset="0"/>
                        </a:rPr>
                        <a:t>2048</a:t>
                      </a:r>
                    </a:p>
                  </a:txBody>
                  <a:tcPr/>
                </a:tc>
                <a:extLst>
                  <a:ext uri="{0D108BD9-81ED-4DB2-BD59-A6C34878D82A}">
                    <a16:rowId xmlns:a16="http://schemas.microsoft.com/office/drawing/2014/main" val="933135845"/>
                  </a:ext>
                </a:extLst>
              </a:tr>
              <a:tr h="370840">
                <a:tc vMerge="1">
                  <a:txBody>
                    <a:bodyPr/>
                    <a:lstStyle/>
                    <a:p>
                      <a:endParaRPr lang="en-US" sz="1800" dirty="0">
                        <a:latin typeface="Calibri" panose="020F0502020204030204" pitchFamily="34" charset="0"/>
                        <a:cs typeface="Calibri" panose="020F0502020204030204" pitchFamily="34" charset="0"/>
                      </a:endParaRPr>
                    </a:p>
                  </a:txBody>
                  <a:tcPr anchor="ctr"/>
                </a:tc>
                <a:tc>
                  <a:txBody>
                    <a:bodyPr/>
                    <a:lstStyle/>
                    <a:p>
                      <a:r>
                        <a:rPr lang="en-US" sz="1800" dirty="0">
                          <a:latin typeface="Calibri" panose="020F0502020204030204" pitchFamily="34" charset="0"/>
                          <a:cs typeface="Calibri" panose="020F0502020204030204" pitchFamily="34" charset="0"/>
                        </a:rPr>
                        <a:t>CSI Quadrature</a:t>
                      </a:r>
                    </a:p>
                  </a:txBody>
                  <a:tcPr/>
                </a:tc>
                <a:tc>
                  <a:txBody>
                    <a:bodyPr/>
                    <a:lstStyle/>
                    <a:p>
                      <a:pPr algn="ctr"/>
                      <a:r>
                        <a:rPr lang="en-US" sz="1800" dirty="0">
                          <a:latin typeface="Calibri" panose="020F0502020204030204" pitchFamily="34" charset="0"/>
                          <a:cs typeface="Calibri" panose="020F0502020204030204" pitchFamily="34" charset="0"/>
                        </a:rPr>
                        <a:t>512</a:t>
                      </a:r>
                    </a:p>
                  </a:txBody>
                  <a:tcPr/>
                </a:tc>
                <a:tc>
                  <a:txBody>
                    <a:bodyPr/>
                    <a:lstStyle/>
                    <a:p>
                      <a:pPr algn="ctr"/>
                      <a:r>
                        <a:rPr lang="en-US" sz="1800" dirty="0">
                          <a:latin typeface="Calibri" panose="020F0502020204030204" pitchFamily="34" charset="0"/>
                          <a:cs typeface="Calibri" panose="020F0502020204030204" pitchFamily="34" charset="0"/>
                        </a:rPr>
                        <a:t>2048</a:t>
                      </a:r>
                    </a:p>
                  </a:txBody>
                  <a:tcPr/>
                </a:tc>
                <a:extLst>
                  <a:ext uri="{0D108BD9-81ED-4DB2-BD59-A6C34878D82A}">
                    <a16:rowId xmlns:a16="http://schemas.microsoft.com/office/drawing/2014/main" val="433436639"/>
                  </a:ext>
                </a:extLst>
              </a:tr>
              <a:tr h="370840">
                <a:tc>
                  <a:txBody>
                    <a:bodyPr/>
                    <a:lstStyle/>
                    <a:p>
                      <a:r>
                        <a:rPr lang="en-US" sz="1800" b="1" dirty="0">
                          <a:latin typeface="Calibri" panose="020F0502020204030204" pitchFamily="34" charset="0"/>
                          <a:cs typeface="Calibri" panose="020F0502020204030204" pitchFamily="34" charset="0"/>
                        </a:rPr>
                        <a:t>TOTAL</a:t>
                      </a:r>
                    </a:p>
                  </a:txBody>
                  <a:tcPr/>
                </a:tc>
                <a:tc>
                  <a:txBody>
                    <a:bodyPr/>
                    <a:lstStyle/>
                    <a:p>
                      <a:endParaRPr lang="en-US" sz="1800" b="1" dirty="0">
                        <a:latin typeface="Calibri" panose="020F0502020204030204" pitchFamily="34" charset="0"/>
                        <a:cs typeface="Calibri" panose="020F0502020204030204" pitchFamily="34" charset="0"/>
                      </a:endParaRPr>
                    </a:p>
                  </a:txBody>
                  <a:tcPr/>
                </a:tc>
                <a:tc>
                  <a:txBody>
                    <a:bodyPr/>
                    <a:lstStyle/>
                    <a:p>
                      <a:pPr algn="ctr"/>
                      <a:r>
                        <a:rPr lang="en-US" sz="1800" b="1" dirty="0">
                          <a:latin typeface="Calibri" panose="020F0502020204030204" pitchFamily="34" charset="0"/>
                          <a:cs typeface="Calibri" panose="020F0502020204030204" pitchFamily="34" charset="0"/>
                        </a:rPr>
                        <a:t>1061</a:t>
                      </a:r>
                    </a:p>
                  </a:txBody>
                  <a:tcPr/>
                </a:tc>
                <a:tc>
                  <a:txBody>
                    <a:bodyPr/>
                    <a:lstStyle/>
                    <a:p>
                      <a:pPr algn="ctr"/>
                      <a:r>
                        <a:rPr lang="en-US" sz="1800" b="1" dirty="0">
                          <a:latin typeface="Calibri" panose="020F0502020204030204" pitchFamily="34" charset="0"/>
                          <a:cs typeface="Calibri" panose="020F0502020204030204" pitchFamily="34" charset="0"/>
                        </a:rPr>
                        <a:t>4142</a:t>
                      </a:r>
                    </a:p>
                  </a:txBody>
                  <a:tcPr/>
                </a:tc>
                <a:extLst>
                  <a:ext uri="{0D108BD9-81ED-4DB2-BD59-A6C34878D82A}">
                    <a16:rowId xmlns:a16="http://schemas.microsoft.com/office/drawing/2014/main" val="577573711"/>
                  </a:ext>
                </a:extLst>
              </a:tr>
            </a:tbl>
          </a:graphicData>
        </a:graphic>
      </p:graphicFrame>
      <p:sp>
        <p:nvSpPr>
          <p:cNvPr id="4" name="Slide Number Placeholder 3">
            <a:extLst>
              <a:ext uri="{FF2B5EF4-FFF2-40B4-BE49-F238E27FC236}">
                <a16:creationId xmlns:a16="http://schemas.microsoft.com/office/drawing/2014/main" id="{66BEDF54-379C-4CB2-9C7C-3FA806421B6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AE369CB-0FAD-4750-9B58-2DE625DF1CDC}"/>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CDFF0E69-229A-4DA1-9087-C830A2CF1317}"/>
              </a:ext>
            </a:extLst>
          </p:cNvPr>
          <p:cNvSpPr>
            <a:spLocks noGrp="1"/>
          </p:cNvSpPr>
          <p:nvPr>
            <p:ph type="dt" idx="15"/>
          </p:nvPr>
        </p:nvSpPr>
        <p:spPr/>
        <p:txBody>
          <a:bodyPr/>
          <a:lstStyle/>
          <a:p>
            <a:r>
              <a:rPr lang="en-US"/>
              <a:t>March 2023</a:t>
            </a:r>
            <a:endParaRPr lang="en-GB" dirty="0"/>
          </a:p>
        </p:txBody>
      </p:sp>
      <p:sp>
        <p:nvSpPr>
          <p:cNvPr id="3" name="Content Placeholder 2">
            <a:extLst>
              <a:ext uri="{FF2B5EF4-FFF2-40B4-BE49-F238E27FC236}">
                <a16:creationId xmlns:a16="http://schemas.microsoft.com/office/drawing/2014/main" id="{ED610C9C-5333-313A-8FE2-CEF8029A0F75}"/>
              </a:ext>
            </a:extLst>
          </p:cNvPr>
          <p:cNvSpPr txBox="1">
            <a:spLocks/>
          </p:cNvSpPr>
          <p:nvPr/>
        </p:nvSpPr>
        <p:spPr bwMode="auto">
          <a:xfrm>
            <a:off x="552027" y="6067117"/>
            <a:ext cx="8564880" cy="81449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200" kern="0"/>
              <a:t>The four-antenna case with 256-bit bitmap exceeds a payload of 4096 octets</a:t>
            </a:r>
            <a:endParaRPr lang="en-US" sz="2200" kern="0" dirty="0"/>
          </a:p>
        </p:txBody>
      </p:sp>
    </p:spTree>
    <p:extLst>
      <p:ext uri="{BB962C8B-B14F-4D97-AF65-F5344CB8AC3E}">
        <p14:creationId xmlns:p14="http://schemas.microsoft.com/office/powerpoint/2010/main" val="2851178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1589C-F3D4-4038-A911-20C2062E6990}"/>
              </a:ext>
            </a:extLst>
          </p:cNvPr>
          <p:cNvSpPr>
            <a:spLocks noGrp="1"/>
          </p:cNvSpPr>
          <p:nvPr>
            <p:ph type="title"/>
          </p:nvPr>
        </p:nvSpPr>
        <p:spPr/>
        <p:txBody>
          <a:bodyPr/>
          <a:lstStyle/>
          <a:p>
            <a:r>
              <a:rPr lang="en-US" dirty="0"/>
              <a:t>Data Field Duration</a:t>
            </a:r>
          </a:p>
        </p:txBody>
      </p:sp>
      <p:sp>
        <p:nvSpPr>
          <p:cNvPr id="3" name="Content Placeholder 2">
            <a:extLst>
              <a:ext uri="{FF2B5EF4-FFF2-40B4-BE49-F238E27FC236}">
                <a16:creationId xmlns:a16="http://schemas.microsoft.com/office/drawing/2014/main" id="{2430F3D9-2B04-45BC-AE84-388A62212FAB}"/>
              </a:ext>
            </a:extLst>
          </p:cNvPr>
          <p:cNvSpPr>
            <a:spLocks noGrp="1"/>
          </p:cNvSpPr>
          <p:nvPr>
            <p:ph idx="1"/>
          </p:nvPr>
        </p:nvSpPr>
        <p:spPr>
          <a:xfrm>
            <a:off x="731520" y="2113283"/>
            <a:ext cx="8288868" cy="934718"/>
          </a:xfrm>
        </p:spPr>
        <p:txBody>
          <a:bodyPr/>
          <a:lstStyle/>
          <a:p>
            <a:r>
              <a:rPr lang="en-US" dirty="0"/>
              <a:t>If the CIR Report is sent at 7.8 Mb/s the duration of the Data field, when there are four RX antennas, is around</a:t>
            </a:r>
          </a:p>
        </p:txBody>
      </p:sp>
      <p:sp>
        <p:nvSpPr>
          <p:cNvPr id="4" name="Slide Number Placeholder 3">
            <a:extLst>
              <a:ext uri="{FF2B5EF4-FFF2-40B4-BE49-F238E27FC236}">
                <a16:creationId xmlns:a16="http://schemas.microsoft.com/office/drawing/2014/main" id="{8DB7FBB8-2761-4834-AFD5-DE94EBB3758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D5FB9464-A44D-4F62-BA8B-7B967DB6F9D5}"/>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BE8B54C9-A253-477E-8DB9-07A3B8B455D0}"/>
              </a:ext>
            </a:extLst>
          </p:cNvPr>
          <p:cNvSpPr>
            <a:spLocks noGrp="1"/>
          </p:cNvSpPr>
          <p:nvPr>
            <p:ph type="dt" idx="15"/>
          </p:nvPr>
        </p:nvSpPr>
        <p:spPr/>
        <p:txBody>
          <a:bodyPr/>
          <a:lstStyle/>
          <a:p>
            <a:r>
              <a:rPr lang="en-US"/>
              <a:t>March 2023</a:t>
            </a:r>
            <a:endParaRPr lang="en-GB" dirty="0"/>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5810DE14-721B-41CA-9D97-416AE790E1B2}"/>
                  </a:ext>
                </a:extLst>
              </p:cNvPr>
              <p:cNvSpPr txBox="1"/>
              <p:nvPr/>
            </p:nvSpPr>
            <p:spPr>
              <a:xfrm>
                <a:off x="2026134" y="3386175"/>
                <a:ext cx="5616666" cy="99937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400" b="0" i="1" smtClean="0">
                          <a:solidFill>
                            <a:schemeClr val="tx1"/>
                          </a:solidFill>
                          <a:latin typeface="Cambria Math" panose="02040503050406030204" pitchFamily="18" charset="0"/>
                        </a:rPr>
                        <m:t>𝐷𝑎𝑡𝑎𝐹𝑖𝑒𝑙𝑑𝐷𝑢𝑟𝑎𝑡𝑖𝑜𝑛</m:t>
                      </m:r>
                      <m:r>
                        <a:rPr lang="en-US" sz="2400" b="0" i="1" smtClean="0">
                          <a:solidFill>
                            <a:schemeClr val="tx1"/>
                          </a:solidFill>
                          <a:latin typeface="Cambria Math" panose="02040503050406030204" pitchFamily="18" charset="0"/>
                        </a:rPr>
                        <m:t>≈</m:t>
                      </m:r>
                      <m:f>
                        <m:fPr>
                          <m:ctrlPr>
                            <a:rPr lang="en-US" sz="2400" b="0" i="1" smtClean="0">
                              <a:solidFill>
                                <a:schemeClr val="tx1"/>
                              </a:solidFill>
                              <a:latin typeface="Cambria Math" panose="02040503050406030204" pitchFamily="18" charset="0"/>
                            </a:rPr>
                          </m:ctrlPr>
                        </m:fPr>
                        <m:num>
                          <m:r>
                            <a:rPr lang="en-US" sz="2400" b="0" i="1" smtClean="0">
                              <a:solidFill>
                                <a:schemeClr val="tx1"/>
                              </a:solidFill>
                              <a:latin typeface="Cambria Math" panose="02040503050406030204" pitchFamily="18" charset="0"/>
                            </a:rPr>
                            <m:t>4142×8</m:t>
                          </m:r>
                        </m:num>
                        <m:den>
                          <m:r>
                            <a:rPr lang="en-US" sz="2400" b="0" i="1" smtClean="0">
                              <a:solidFill>
                                <a:schemeClr val="tx1"/>
                              </a:solidFill>
                              <a:latin typeface="Cambria Math" panose="02040503050406030204" pitchFamily="18" charset="0"/>
                            </a:rPr>
                            <m:t>7.8</m:t>
                          </m:r>
                          <m:f>
                            <m:fPr>
                              <m:ctrlPr>
                                <a:rPr lang="en-US" sz="2400" b="0" i="1" smtClean="0">
                                  <a:solidFill>
                                    <a:schemeClr val="tx1"/>
                                  </a:solidFill>
                                  <a:latin typeface="Cambria Math" panose="02040503050406030204" pitchFamily="18" charset="0"/>
                                </a:rPr>
                              </m:ctrlPr>
                            </m:fPr>
                            <m:num>
                              <m:r>
                                <a:rPr lang="en-US" sz="2400" b="0" i="1" smtClean="0">
                                  <a:solidFill>
                                    <a:schemeClr val="tx1"/>
                                  </a:solidFill>
                                  <a:latin typeface="Cambria Math" panose="02040503050406030204" pitchFamily="18" charset="0"/>
                                </a:rPr>
                                <m:t>𝑀𝑏</m:t>
                              </m:r>
                            </m:num>
                            <m:den>
                              <m:r>
                                <a:rPr lang="en-US" sz="2400" b="0" i="1" smtClean="0">
                                  <a:solidFill>
                                    <a:schemeClr val="tx1"/>
                                  </a:solidFill>
                                  <a:latin typeface="Cambria Math" panose="02040503050406030204" pitchFamily="18" charset="0"/>
                                </a:rPr>
                                <m:t>𝑠</m:t>
                              </m:r>
                            </m:den>
                          </m:f>
                        </m:den>
                      </m:f>
                      <m:r>
                        <a:rPr lang="en-US" sz="2400" b="0" i="1" smtClean="0">
                          <a:solidFill>
                            <a:schemeClr val="tx1"/>
                          </a:solidFill>
                          <a:latin typeface="Cambria Math" panose="02040503050406030204" pitchFamily="18" charset="0"/>
                        </a:rPr>
                        <m:t>≈4.2 </m:t>
                      </m:r>
                      <m:r>
                        <a:rPr lang="en-US" sz="2400" b="0" i="1" smtClean="0">
                          <a:solidFill>
                            <a:schemeClr val="tx1"/>
                          </a:solidFill>
                          <a:latin typeface="Cambria Math" panose="02040503050406030204" pitchFamily="18" charset="0"/>
                        </a:rPr>
                        <m:t>𝑚𝑠</m:t>
                      </m:r>
                    </m:oMath>
                  </m:oMathPara>
                </a14:m>
                <a:endParaRPr lang="en-US" dirty="0"/>
              </a:p>
            </p:txBody>
          </p:sp>
        </mc:Choice>
        <mc:Fallback xmlns="">
          <p:sp>
            <p:nvSpPr>
              <p:cNvPr id="7" name="TextBox 6">
                <a:extLst>
                  <a:ext uri="{FF2B5EF4-FFF2-40B4-BE49-F238E27FC236}">
                    <a16:creationId xmlns:a16="http://schemas.microsoft.com/office/drawing/2014/main" id="{5810DE14-721B-41CA-9D97-416AE790E1B2}"/>
                  </a:ext>
                </a:extLst>
              </p:cNvPr>
              <p:cNvSpPr txBox="1">
                <a:spLocks noRot="1" noChangeAspect="1" noMove="1" noResize="1" noEditPoints="1" noAdjustHandles="1" noChangeArrowheads="1" noChangeShapeType="1" noTextEdit="1"/>
              </p:cNvSpPr>
              <p:nvPr/>
            </p:nvSpPr>
            <p:spPr>
              <a:xfrm>
                <a:off x="2026134" y="3386175"/>
                <a:ext cx="5616666" cy="999376"/>
              </a:xfrm>
              <a:prstGeom prst="rect">
                <a:avLst/>
              </a:prstGeom>
              <a:blipFill>
                <a:blip r:embed="rId2"/>
                <a:stretch>
                  <a:fillRect/>
                </a:stretch>
              </a:blipFill>
            </p:spPr>
            <p:txBody>
              <a:bodyPr/>
              <a:lstStyle/>
              <a:p>
                <a:r>
                  <a:rPr lang="en-US">
                    <a:noFill/>
                  </a:rPr>
                  <a:t> </a:t>
                </a:r>
              </a:p>
            </p:txBody>
          </p:sp>
        </mc:Fallback>
      </mc:AlternateContent>
      <p:sp>
        <p:nvSpPr>
          <p:cNvPr id="8" name="Content Placeholder 2">
            <a:extLst>
              <a:ext uri="{FF2B5EF4-FFF2-40B4-BE49-F238E27FC236}">
                <a16:creationId xmlns:a16="http://schemas.microsoft.com/office/drawing/2014/main" id="{915394FC-65B3-4C2F-96F2-A8953558E406}"/>
              </a:ext>
            </a:extLst>
          </p:cNvPr>
          <p:cNvSpPr txBox="1">
            <a:spLocks/>
          </p:cNvSpPr>
          <p:nvPr/>
        </p:nvSpPr>
        <p:spPr bwMode="auto">
          <a:xfrm>
            <a:off x="690033" y="4953000"/>
            <a:ext cx="8288868" cy="1524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kern="0" dirty="0"/>
              <a:t>In the case of multiple </a:t>
            </a:r>
            <a:r>
              <a:rPr lang="en-US" kern="0"/>
              <a:t>SENS segments (for </a:t>
            </a:r>
            <a:r>
              <a:rPr lang="en-US" kern="0" dirty="0"/>
              <a:t>multiple </a:t>
            </a:r>
            <a:r>
              <a:rPr lang="en-US" kern="0"/>
              <a:t>TX antennas) </a:t>
            </a:r>
            <a:r>
              <a:rPr lang="en-US" kern="0" dirty="0"/>
              <a:t>this size and </a:t>
            </a:r>
            <a:r>
              <a:rPr lang="en-US" kern="0"/>
              <a:t>duration increases </a:t>
            </a:r>
            <a:r>
              <a:rPr lang="en-US" kern="0" dirty="0"/>
              <a:t>approximately proportional to the number of SENS segments</a:t>
            </a:r>
          </a:p>
        </p:txBody>
      </p:sp>
    </p:spTree>
    <p:extLst>
      <p:ext uri="{BB962C8B-B14F-4D97-AF65-F5344CB8AC3E}">
        <p14:creationId xmlns:p14="http://schemas.microsoft.com/office/powerpoint/2010/main" val="7329475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E6814-F3A6-4125-87DD-E2C0051D4995}"/>
              </a:ext>
            </a:extLst>
          </p:cNvPr>
          <p:cNvSpPr>
            <a:spLocks noGrp="1"/>
          </p:cNvSpPr>
          <p:nvPr>
            <p:ph type="title"/>
          </p:nvPr>
        </p:nvSpPr>
        <p:spPr>
          <a:xfrm>
            <a:off x="731520" y="731523"/>
            <a:ext cx="8288868" cy="812796"/>
          </a:xfrm>
        </p:spPr>
        <p:txBody>
          <a:bodyPr/>
          <a:lstStyle/>
          <a:p>
            <a:r>
              <a:rPr lang="en-US" dirty="0"/>
              <a:t>Question</a:t>
            </a:r>
          </a:p>
        </p:txBody>
      </p:sp>
      <p:sp>
        <p:nvSpPr>
          <p:cNvPr id="3" name="Content Placeholder 2">
            <a:extLst>
              <a:ext uri="{FF2B5EF4-FFF2-40B4-BE49-F238E27FC236}">
                <a16:creationId xmlns:a16="http://schemas.microsoft.com/office/drawing/2014/main" id="{1A61D012-D2A2-48B5-AA8B-EDB391135682}"/>
              </a:ext>
            </a:extLst>
          </p:cNvPr>
          <p:cNvSpPr>
            <a:spLocks noGrp="1"/>
          </p:cNvSpPr>
          <p:nvPr>
            <p:ph idx="1"/>
          </p:nvPr>
        </p:nvSpPr>
        <p:spPr>
          <a:xfrm>
            <a:off x="731520" y="1603555"/>
            <a:ext cx="8380307" cy="4715929"/>
          </a:xfrm>
        </p:spPr>
        <p:txBody>
          <a:bodyPr/>
          <a:lstStyle/>
          <a:p>
            <a:r>
              <a:rPr lang="en-US" dirty="0"/>
              <a:t>In IEEE 802.11bf, scaling and quantization are applied to reduce the size of the channel state information (CSI) so that the real and imaginary components of the CSI can be represented with either 8 or 10 bits, while still maintaining a high signal-to-quantization noise level</a:t>
            </a:r>
          </a:p>
          <a:p>
            <a:pPr lvl="1"/>
            <a:r>
              <a:rPr lang="en-US" dirty="0"/>
              <a:t>This can save approximately 37% to 50% of the CIR report size depending on whether 8 or 10 bits is used</a:t>
            </a:r>
          </a:p>
          <a:p>
            <a:r>
              <a:rPr lang="en-US" dirty="0"/>
              <a:t>Scaling and quantization can be done with bit-shifts and rounding operations</a:t>
            </a:r>
          </a:p>
          <a:p>
            <a:r>
              <a:rPr lang="en-US" dirty="0">
                <a:solidFill>
                  <a:srgbClr val="FF0000"/>
                </a:solidFill>
              </a:rPr>
              <a:t>Question: Do we want to introduce scaling and quantization into the CIR report to reduce the report size?</a:t>
            </a:r>
          </a:p>
        </p:txBody>
      </p:sp>
      <p:sp>
        <p:nvSpPr>
          <p:cNvPr id="4" name="Slide Number Placeholder 3">
            <a:extLst>
              <a:ext uri="{FF2B5EF4-FFF2-40B4-BE49-F238E27FC236}">
                <a16:creationId xmlns:a16="http://schemas.microsoft.com/office/drawing/2014/main" id="{2A64F59C-4A69-4AD4-99A7-034152018E49}"/>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D8C071-551F-4862-B271-1F0E90D29691}"/>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4DB633BB-803B-4394-A6EF-EACEBA0E59F3}"/>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1869895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742BA-7DD3-4213-B341-690458357F53}"/>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D1062616-72FC-4B02-8FFE-6A30F641D32E}"/>
              </a:ext>
            </a:extLst>
          </p:cNvPr>
          <p:cNvSpPr>
            <a:spLocks noGrp="1"/>
          </p:cNvSpPr>
          <p:nvPr>
            <p:ph idx="1"/>
          </p:nvPr>
        </p:nvSpPr>
        <p:spPr/>
        <p:txBody>
          <a:bodyPr/>
          <a:lstStyle/>
          <a:p>
            <a:pPr marL="457200" indent="-457200">
              <a:buFont typeface="+mj-lt"/>
              <a:buAutoNum type="arabicPeriod"/>
            </a:pPr>
            <a:r>
              <a:rPr lang="en-US" sz="2200" dirty="0"/>
              <a:t>Pooria Pakrooh, et. al., “Latest Consensus on UWB Sensing for 802.15.4ab,” IEEE 802.15-23/79r0, January 2023</a:t>
            </a:r>
          </a:p>
          <a:p>
            <a:pPr marL="457200" indent="-457200">
              <a:buFont typeface="+mj-lt"/>
              <a:buAutoNum type="arabicPeriod"/>
            </a:pPr>
            <a:endParaRPr lang="en-US" sz="2200" dirty="0"/>
          </a:p>
          <a:p>
            <a:pPr marL="457200" indent="-457200">
              <a:buFont typeface="+mj-lt"/>
              <a:buAutoNum type="arabicPeriod"/>
            </a:pPr>
            <a:endParaRPr lang="en-US" sz="2200" dirty="0"/>
          </a:p>
        </p:txBody>
      </p:sp>
      <p:sp>
        <p:nvSpPr>
          <p:cNvPr id="4" name="Slide Number Placeholder 3">
            <a:extLst>
              <a:ext uri="{FF2B5EF4-FFF2-40B4-BE49-F238E27FC236}">
                <a16:creationId xmlns:a16="http://schemas.microsoft.com/office/drawing/2014/main" id="{1FFE46BC-67FD-4620-9C09-F90DE1F46A19}"/>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3CC8834A-AB6E-422C-9A31-AD56E23F6887}"/>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4EC38BD4-F59C-4C13-A76D-7C3B928609D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78798370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cb7bf9ba09275f6c9e703ddea0e32ee2">
  <xsd:schema xmlns:xsd="http://www.w3.org/2001/XMLSchema" xmlns:xs="http://www.w3.org/2001/XMLSchema" xmlns:p="http://schemas.microsoft.com/office/2006/metadata/properties" xmlns:ns3="cc9c437c-ae0c-4066-8d90-a0f7de786127" targetNamespace="http://schemas.microsoft.com/office/2006/metadata/properties" ma:root="true" ma:fieldsID="06a83e924979ae1e4335821a3d2d66ae"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4508BCB-4C98-4D9D-B1D1-79CEF24D056F}">
  <ds:schemaRef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4AB144ED-8E92-49A4-85A2-77939E9841D2}">
  <ds:schemaRefs>
    <ds:schemaRef ds:uri="http://schemas.microsoft.com/sharepoint/v3/contenttype/forms"/>
  </ds:schemaRefs>
</ds:datastoreItem>
</file>

<file path=customXml/itemProps3.xml><?xml version="1.0" encoding="utf-8"?>
<ds:datastoreItem xmlns:ds="http://schemas.openxmlformats.org/officeDocument/2006/customXml" ds:itemID="{60E69BC2-544F-40E3-A89C-E7EF5D8FF4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8225</TotalTime>
  <Words>927</Words>
  <Application>Microsoft Office PowerPoint</Application>
  <PresentationFormat>Custom</PresentationFormat>
  <Paragraphs>150</Paragraphs>
  <Slides>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Cambria Math</vt:lpstr>
      <vt:lpstr>Courier New</vt:lpstr>
      <vt:lpstr>Times New Roman</vt:lpstr>
      <vt:lpstr>Office Theme</vt:lpstr>
      <vt:lpstr>PowerPoint Presentation</vt:lpstr>
      <vt:lpstr>PowerPoint Presentation</vt:lpstr>
      <vt:lpstr>Background</vt:lpstr>
      <vt:lpstr>CIR Report Size Estimate – Control Field</vt:lpstr>
      <vt:lpstr>CIR Report Size Estimate – Content Field</vt:lpstr>
      <vt:lpstr>Estimate of the Largest CIR Report Size</vt:lpstr>
      <vt:lpstr>Data Field Duration</vt:lpstr>
      <vt:lpstr>Question</vt:lpstr>
      <vt:lpstr>References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529</cp:revision>
  <cp:lastPrinted>2017-11-22T00:49:17Z</cp:lastPrinted>
  <dcterms:created xsi:type="dcterms:W3CDTF">2014-10-30T17:06:39Z</dcterms:created>
  <dcterms:modified xsi:type="dcterms:W3CDTF">2023-03-13T12:43:56Z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-1006949419</vt:i4>
  </property>
  <property fmtid="{D5CDD505-2E9C-101B-9397-08002B2CF9AE}" pid="3" name="_NewReviewCycle">
    <vt:lpwstr/>
  </property>
  <property fmtid="{D5CDD505-2E9C-101B-9397-08002B2CF9AE}" pid="4" name="_EmailSubject">
    <vt:lpwstr>HARQ F2F presentation on feedback unit and granularity</vt:lpwstr>
  </property>
  <property fmtid="{D5CDD505-2E9C-101B-9397-08002B2CF9AE}" pid="5" name="_AuthorEmail">
    <vt:lpwstr>alicel@qti.qualcomm.com</vt:lpwstr>
  </property>
  <property fmtid="{D5CDD505-2E9C-101B-9397-08002B2CF9AE}" pid="6" name="_AuthorEmailDisplayName">
    <vt:lpwstr>Alice Chen</vt:lpwstr>
  </property>
  <property fmtid="{D5CDD505-2E9C-101B-9397-08002B2CF9AE}" pid="7" name="ContentTypeId">
    <vt:lpwstr>0x010100EB28163D68FE8E4D9361964FDD814FC4</vt:lpwstr>
  </property>
</Properties>
</file>