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378" r:id="rId4"/>
    <p:sldId id="391" r:id="rId5"/>
    <p:sldId id="393" r:id="rId6"/>
    <p:sldId id="395" r:id="rId7"/>
    <p:sldId id="394" r:id="rId8"/>
    <p:sldId id="397" r:id="rId9"/>
    <p:sldId id="3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91"/>
            <p14:sldId id="393"/>
            <p14:sldId id="395"/>
            <p14:sldId id="394"/>
            <p14:sldId id="397"/>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hor" initials="A" lastIdx="0"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6424" autoAdjust="0"/>
  </p:normalViewPr>
  <p:slideViewPr>
    <p:cSldViewPr>
      <p:cViewPr varScale="1">
        <p:scale>
          <a:sx n="71" d="100"/>
          <a:sy n="71" d="100"/>
        </p:scale>
        <p:origin x="126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Rojan Chitrakar,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Rojan Chitrakar,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Rojan Chitrakar,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March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Rojan Chitrakar,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15-23-0</a:t>
            </a:r>
            <a:r>
              <a:rPr lang="en-SG" sz="1200" b="1" i="0" kern="1200" dirty="0">
                <a:solidFill>
                  <a:schemeClr val="tx1"/>
                </a:solidFill>
                <a:effectLst/>
                <a:latin typeface="Times New Roman" pitchFamily="18" charset="0"/>
                <a:ea typeface="+mn-ea"/>
                <a:cs typeface="+mn-cs"/>
              </a:rPr>
              <a:t>129</a:t>
            </a:r>
            <a:r>
              <a:rPr lang="en-US" altLang="zh-CN" sz="1200" b="1" i="0" kern="1200" dirty="0">
                <a:solidFill>
                  <a:schemeClr val="tx1"/>
                </a:solidFill>
                <a:effectLst/>
                <a:latin typeface="Times New Roman" pitchFamily="18" charset="0"/>
                <a:ea typeface="+mn-ea"/>
                <a:cs typeface="+mn-cs"/>
              </a:rPr>
              <a:t>-00-04ab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March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Round hopping and block assignment in hyper blocks</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March,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Kuan Wu, David Xun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round hopping </a:t>
            </a:r>
            <a:r>
              <a:rPr lang="en-US" altLang="en-US" sz="1600" dirty="0">
                <a:solidFill>
                  <a:schemeClr val="tx2"/>
                </a:solidFill>
              </a:rPr>
              <a:t>and block assignment </a:t>
            </a:r>
            <a:r>
              <a:rPr lang="en-US" altLang="en-US" sz="1600" dirty="0"/>
              <a:t>in hyper blocks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Resolve issues with round hopping and block assignment in hyper blocks.</a:t>
            </a:r>
            <a:endParaRPr lang="en-US" altLang="en-US" sz="1600" dirty="0"/>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194505662"/>
              </p:ext>
            </p:extLst>
          </p:nvPr>
        </p:nvGraphicFramePr>
        <p:xfrm>
          <a:off x="469640" y="1632762"/>
          <a:ext cx="8280920" cy="5225238"/>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Round hopping and block assignment issues in hyper block-based mode are resolved.</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Hyper block  </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127126"/>
            <a:ext cx="9001000" cy="163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600" kern="0" dirty="0"/>
              <a:t>Hyper block concept that supports NBA-MMS-UWB ranging is introduced in [1].</a:t>
            </a:r>
          </a:p>
          <a:p>
            <a:pPr marL="342900" lvl="0" indent="-342900" algn="l" defTabSz="457200" eaLnBrk="0" hangingPunct="0">
              <a:spcBef>
                <a:spcPts val="800"/>
              </a:spcBef>
              <a:buClr>
                <a:srgbClr val="000000"/>
              </a:buClr>
              <a:buSzPct val="100000"/>
              <a:buFont typeface="Arial" panose="020B0604020202020204" pitchFamily="34" charset="0"/>
              <a:buChar char="•"/>
            </a:pPr>
            <a:r>
              <a:rPr lang="en-US" altLang="ko-KR" sz="1400" kern="0" dirty="0">
                <a:solidFill>
                  <a:srgbClr val="000000"/>
                </a:solidFill>
                <a:ea typeface="굴림" pitchFamily="50" charset="-127"/>
                <a:cs typeface="Arial" panose="020B0604020202020204" pitchFamily="34" charset="0"/>
              </a:rPr>
              <a:t>A hyper block is a group of blocks. </a:t>
            </a:r>
          </a:p>
          <a:p>
            <a:pPr marL="342900" lvl="0" indent="-342900" algn="l" defTabSz="457200" eaLnBrk="0" hangingPunct="0">
              <a:spcBef>
                <a:spcPts val="800"/>
              </a:spcBef>
              <a:buClr>
                <a:srgbClr val="000000"/>
              </a:buClr>
              <a:buSzPct val="100000"/>
              <a:buFont typeface="Arial" panose="020B0604020202020204" pitchFamily="34" charset="0"/>
              <a:buChar char="•"/>
            </a:pPr>
            <a:r>
              <a:rPr lang="en-US" altLang="ko-KR" sz="1400" kern="0" dirty="0">
                <a:solidFill>
                  <a:srgbClr val="000000"/>
                </a:solidFill>
                <a:ea typeface="굴림" pitchFamily="50" charset="-127"/>
                <a:cs typeface="Arial" panose="020B0604020202020204" pitchFamily="34" charset="0"/>
              </a:rPr>
              <a:t>Hyper block mode uses the time structure that is periodic</a:t>
            </a:r>
          </a:p>
          <a:p>
            <a:pPr marL="742950" lvl="1" indent="-285750" algn="l" defTabSz="457200" eaLnBrk="0" hangingPunct="0">
              <a:spcBef>
                <a:spcPts val="700"/>
              </a:spcBef>
              <a:buClr>
                <a:srgbClr val="000000"/>
              </a:buClr>
              <a:buSzPct val="100000"/>
              <a:buFont typeface="Wingdings" panose="05000000000000000000" pitchFamily="2" charset="2"/>
              <a:buChar char="ü"/>
            </a:pPr>
            <a:r>
              <a:rPr lang="en-US" altLang="ko-KR" sz="1200" kern="0" dirty="0">
                <a:ea typeface="굴림" pitchFamily="50" charset="-127"/>
              </a:rPr>
              <a:t>Each hyper block consists of a whole number of blocks. </a:t>
            </a:r>
          </a:p>
          <a:p>
            <a:pPr marL="742950" lvl="1" indent="-285750" algn="l" defTabSz="457200" eaLnBrk="0" hangingPunct="0">
              <a:spcBef>
                <a:spcPts val="700"/>
              </a:spcBef>
              <a:buClr>
                <a:srgbClr val="000000"/>
              </a:buClr>
              <a:buSzPct val="100000"/>
              <a:buFont typeface="Wingdings" panose="05000000000000000000" pitchFamily="2" charset="2"/>
              <a:buChar char="ü"/>
            </a:pPr>
            <a:r>
              <a:rPr lang="en-US" altLang="ko-KR" sz="1200" kern="0" dirty="0">
                <a:ea typeface="굴림" pitchFamily="50" charset="-127"/>
              </a:rPr>
              <a:t>different blocks may have different configuration for block duration, Round duration, and slot duration</a:t>
            </a:r>
            <a:endParaRPr lang="en-US" altLang="en-US" sz="1200" kern="0" dirty="0"/>
          </a:p>
        </p:txBody>
      </p:sp>
      <p:sp>
        <p:nvSpPr>
          <p:cNvPr id="9" name="Content Placeholder 2">
            <a:extLst>
              <a:ext uri="{FF2B5EF4-FFF2-40B4-BE49-F238E27FC236}">
                <a16:creationId xmlns:a16="http://schemas.microsoft.com/office/drawing/2014/main" id="{F235BF33-D589-482B-A2E7-E5A16A3372CF}"/>
              </a:ext>
            </a:extLst>
          </p:cNvPr>
          <p:cNvSpPr txBox="1">
            <a:spLocks/>
          </p:cNvSpPr>
          <p:nvPr/>
        </p:nvSpPr>
        <p:spPr bwMode="auto">
          <a:xfrm>
            <a:off x="251520" y="6167755"/>
            <a:ext cx="9001000" cy="326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400" kern="0" dirty="0"/>
              <a:t>[1] DCN 23-0059r0 (J</a:t>
            </a:r>
            <a:r>
              <a:rPr lang="en-US" altLang="zh-CN" sz="1400" kern="0" dirty="0"/>
              <a:t>an</a:t>
            </a:r>
            <a:r>
              <a:rPr lang="en-US" altLang="en-US" sz="1400" kern="0" dirty="0"/>
              <a:t> 2023) “Hyper block concept for use of NBA-MMS”</a:t>
            </a:r>
          </a:p>
          <a:p>
            <a:pPr algn="l"/>
            <a:endParaRPr lang="en-US" altLang="en-US" sz="1400" kern="0" dirty="0"/>
          </a:p>
        </p:txBody>
      </p:sp>
      <p:grpSp>
        <p:nvGrpSpPr>
          <p:cNvPr id="211" name="Group 210">
            <a:extLst>
              <a:ext uri="{FF2B5EF4-FFF2-40B4-BE49-F238E27FC236}">
                <a16:creationId xmlns:a16="http://schemas.microsoft.com/office/drawing/2014/main" id="{81E0F782-A787-465C-9CD9-7C6F93B00577}"/>
              </a:ext>
            </a:extLst>
          </p:cNvPr>
          <p:cNvGrpSpPr/>
          <p:nvPr/>
        </p:nvGrpSpPr>
        <p:grpSpPr>
          <a:xfrm>
            <a:off x="457200" y="2701175"/>
            <a:ext cx="8229600" cy="3392121"/>
            <a:chOff x="457200" y="1624256"/>
            <a:chExt cx="8229600" cy="3392121"/>
          </a:xfrm>
        </p:grpSpPr>
        <p:cxnSp>
          <p:nvCxnSpPr>
            <p:cNvPr id="11" name="직선 화살표 연결선 346">
              <a:extLst>
                <a:ext uri="{FF2B5EF4-FFF2-40B4-BE49-F238E27FC236}">
                  <a16:creationId xmlns:a16="http://schemas.microsoft.com/office/drawing/2014/main" id="{F6EF6F0F-032D-41D8-A0AA-D9A3E2C5B3EB}"/>
                </a:ext>
              </a:extLst>
            </p:cNvPr>
            <p:cNvCxnSpPr/>
            <p:nvPr/>
          </p:nvCxnSpPr>
          <p:spPr>
            <a:xfrm>
              <a:off x="2187575" y="2731641"/>
              <a:ext cx="4229100" cy="0"/>
            </a:xfrm>
            <a:prstGeom prst="straightConnector1">
              <a:avLst/>
            </a:prstGeom>
            <a:noFill/>
            <a:ln w="28575" cap="flat" cmpd="sng" algn="ctr">
              <a:solidFill>
                <a:srgbClr val="000000"/>
              </a:solidFill>
              <a:prstDash val="solid"/>
              <a:miter lim="800000"/>
              <a:headEnd type="triangle" w="med" len="med"/>
              <a:tailEnd type="triangle" w="med" len="med"/>
            </a:ln>
            <a:effectLst/>
          </p:spPr>
        </p:cxnSp>
        <p:grpSp>
          <p:nvGrpSpPr>
            <p:cNvPr id="12" name="그룹 347">
              <a:extLst>
                <a:ext uri="{FF2B5EF4-FFF2-40B4-BE49-F238E27FC236}">
                  <a16:creationId xmlns:a16="http://schemas.microsoft.com/office/drawing/2014/main" id="{527369A6-8607-45C0-947A-C3D143FA638E}"/>
                </a:ext>
              </a:extLst>
            </p:cNvPr>
            <p:cNvGrpSpPr/>
            <p:nvPr/>
          </p:nvGrpSpPr>
          <p:grpSpPr>
            <a:xfrm>
              <a:off x="2171700" y="3193604"/>
              <a:ext cx="1231902" cy="320674"/>
              <a:chOff x="323850" y="5397319"/>
              <a:chExt cx="827088" cy="325438"/>
            </a:xfrm>
            <a:solidFill>
              <a:srgbClr val="FFFFFF">
                <a:lumMod val="85000"/>
              </a:srgbClr>
            </a:solidFill>
          </p:grpSpPr>
          <p:sp>
            <p:nvSpPr>
              <p:cNvPr id="13" name="직사각형 348">
                <a:extLst>
                  <a:ext uri="{FF2B5EF4-FFF2-40B4-BE49-F238E27FC236}">
                    <a16:creationId xmlns:a16="http://schemas.microsoft.com/office/drawing/2014/main" id="{8601DCA0-79FD-41E8-8538-99263D043B06}"/>
                  </a:ext>
                </a:extLst>
              </p:cNvPr>
              <p:cNvSpPr/>
              <p:nvPr/>
            </p:nvSpPr>
            <p:spPr>
              <a:xfrm>
                <a:off x="323850" y="5397319"/>
                <a:ext cx="407988" cy="325438"/>
              </a:xfrm>
              <a:prstGeom prst="rect">
                <a:avLst/>
              </a:prstGeom>
              <a:grp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 name="직사각형 349">
                <a:extLst>
                  <a:ext uri="{FF2B5EF4-FFF2-40B4-BE49-F238E27FC236}">
                    <a16:creationId xmlns:a16="http://schemas.microsoft.com/office/drawing/2014/main" id="{5A2275FA-AB15-46CB-B3D9-4B67E29B04AD}"/>
                  </a:ext>
                </a:extLst>
              </p:cNvPr>
              <p:cNvSpPr/>
              <p:nvPr/>
            </p:nvSpPr>
            <p:spPr>
              <a:xfrm>
                <a:off x="742950" y="5397319"/>
                <a:ext cx="407988" cy="325438"/>
              </a:xfrm>
              <a:prstGeom prst="rect">
                <a:avLst/>
              </a:prstGeom>
              <a:grp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grpSp>
        <p:sp>
          <p:nvSpPr>
            <p:cNvPr id="15" name="직사각형 350">
              <a:extLst>
                <a:ext uri="{FF2B5EF4-FFF2-40B4-BE49-F238E27FC236}">
                  <a16:creationId xmlns:a16="http://schemas.microsoft.com/office/drawing/2014/main" id="{98FA8719-8A07-49A7-8007-56BB5BA05D0F}"/>
                </a:ext>
              </a:extLst>
            </p:cNvPr>
            <p:cNvSpPr/>
            <p:nvPr/>
          </p:nvSpPr>
          <p:spPr>
            <a:xfrm>
              <a:off x="3421063" y="3192017"/>
              <a:ext cx="406400" cy="322262"/>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6" name="직사각형 351">
              <a:extLst>
                <a:ext uri="{FF2B5EF4-FFF2-40B4-BE49-F238E27FC236}">
                  <a16:creationId xmlns:a16="http://schemas.microsoft.com/office/drawing/2014/main" id="{49A30572-1362-45BE-A56E-52A80B9CF9D4}"/>
                </a:ext>
              </a:extLst>
            </p:cNvPr>
            <p:cNvSpPr/>
            <p:nvPr/>
          </p:nvSpPr>
          <p:spPr>
            <a:xfrm>
              <a:off x="3827463" y="3192016"/>
              <a:ext cx="406400" cy="325437"/>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7" name="직사각형 352">
              <a:extLst>
                <a:ext uri="{FF2B5EF4-FFF2-40B4-BE49-F238E27FC236}">
                  <a16:creationId xmlns:a16="http://schemas.microsoft.com/office/drawing/2014/main" id="{10C79F9B-FF5D-455D-B569-26C666DA30C0}"/>
                </a:ext>
              </a:extLst>
            </p:cNvPr>
            <p:cNvSpPr/>
            <p:nvPr/>
          </p:nvSpPr>
          <p:spPr>
            <a:xfrm>
              <a:off x="4227513" y="3192017"/>
              <a:ext cx="409575" cy="322262"/>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8" name="직사각형 353">
              <a:extLst>
                <a:ext uri="{FF2B5EF4-FFF2-40B4-BE49-F238E27FC236}">
                  <a16:creationId xmlns:a16="http://schemas.microsoft.com/office/drawing/2014/main" id="{994921BF-0973-42FA-BD13-BF8156B23BEB}"/>
                </a:ext>
              </a:extLst>
            </p:cNvPr>
            <p:cNvSpPr/>
            <p:nvPr/>
          </p:nvSpPr>
          <p:spPr>
            <a:xfrm>
              <a:off x="5045075" y="3188841"/>
              <a:ext cx="368300" cy="325437"/>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 5</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9" name="직선 화살표 연결선 354">
              <a:extLst>
                <a:ext uri="{FF2B5EF4-FFF2-40B4-BE49-F238E27FC236}">
                  <a16:creationId xmlns:a16="http://schemas.microsoft.com/office/drawing/2014/main" id="{20203702-6858-4075-AE3C-2E5B2EE9072B}"/>
                </a:ext>
              </a:extLst>
            </p:cNvPr>
            <p:cNvCxnSpPr/>
            <p:nvPr/>
          </p:nvCxnSpPr>
          <p:spPr>
            <a:xfrm>
              <a:off x="2171700" y="3074541"/>
              <a:ext cx="1249363" cy="0"/>
            </a:xfrm>
            <a:prstGeom prst="straightConnector1">
              <a:avLst/>
            </a:prstGeom>
            <a:noFill/>
            <a:ln w="9525" cap="flat" cmpd="sng" algn="ctr">
              <a:solidFill>
                <a:srgbClr val="000000"/>
              </a:solidFill>
              <a:prstDash val="solid"/>
              <a:miter lim="800000"/>
              <a:headEnd type="triangle" w="med" len="med"/>
              <a:tailEnd type="triangle" w="med" len="med"/>
            </a:ln>
            <a:effectLst/>
          </p:spPr>
        </p:cxnSp>
        <p:cxnSp>
          <p:nvCxnSpPr>
            <p:cNvPr id="20" name="직선 화살표 연결선 355">
              <a:extLst>
                <a:ext uri="{FF2B5EF4-FFF2-40B4-BE49-F238E27FC236}">
                  <a16:creationId xmlns:a16="http://schemas.microsoft.com/office/drawing/2014/main" id="{56124DC0-5710-4EFB-A73B-BA644CA97C4F}"/>
                </a:ext>
              </a:extLst>
            </p:cNvPr>
            <p:cNvCxnSpPr/>
            <p:nvPr/>
          </p:nvCxnSpPr>
          <p:spPr>
            <a:xfrm>
              <a:off x="3421063" y="3074541"/>
              <a:ext cx="1987550" cy="7938"/>
            </a:xfrm>
            <a:prstGeom prst="straightConnector1">
              <a:avLst/>
            </a:prstGeom>
            <a:noFill/>
            <a:ln w="9525" cap="flat" cmpd="sng" algn="ctr">
              <a:solidFill>
                <a:srgbClr val="000000"/>
              </a:solidFill>
              <a:prstDash val="solid"/>
              <a:miter lim="800000"/>
              <a:headEnd type="triangle" w="med" len="med"/>
              <a:tailEnd type="triangle" w="med" len="med"/>
            </a:ln>
            <a:effectLst/>
          </p:spPr>
        </p:cxnSp>
        <p:cxnSp>
          <p:nvCxnSpPr>
            <p:cNvPr id="21" name="직선 화살표 연결선 356">
              <a:extLst>
                <a:ext uri="{FF2B5EF4-FFF2-40B4-BE49-F238E27FC236}">
                  <a16:creationId xmlns:a16="http://schemas.microsoft.com/office/drawing/2014/main" id="{639B25F4-7964-4B1B-BD61-4AD1E458A03D}"/>
                </a:ext>
              </a:extLst>
            </p:cNvPr>
            <p:cNvCxnSpPr/>
            <p:nvPr/>
          </p:nvCxnSpPr>
          <p:spPr>
            <a:xfrm>
              <a:off x="5408613" y="3074541"/>
              <a:ext cx="1008062" cy="0"/>
            </a:xfrm>
            <a:prstGeom prst="straightConnector1">
              <a:avLst/>
            </a:prstGeom>
            <a:noFill/>
            <a:ln w="9525" cap="flat" cmpd="sng" algn="ctr">
              <a:solidFill>
                <a:srgbClr val="000000"/>
              </a:solidFill>
              <a:prstDash val="solid"/>
              <a:miter lim="800000"/>
              <a:headEnd type="triangle" w="med" len="med"/>
              <a:tailEnd type="triangle" w="med" len="med"/>
            </a:ln>
            <a:effectLst/>
          </p:spPr>
        </p:cxnSp>
        <p:sp>
          <p:nvSpPr>
            <p:cNvPr id="22" name="TextBox 99">
              <a:extLst>
                <a:ext uri="{FF2B5EF4-FFF2-40B4-BE49-F238E27FC236}">
                  <a16:creationId xmlns:a16="http://schemas.microsoft.com/office/drawing/2014/main" id="{C95884E3-7CD4-48C6-83D1-22C82D392B38}"/>
                </a:ext>
              </a:extLst>
            </p:cNvPr>
            <p:cNvSpPr txBox="1">
              <a:spLocks noChangeArrowheads="1"/>
            </p:cNvSpPr>
            <p:nvPr/>
          </p:nvSpPr>
          <p:spPr bwMode="auto">
            <a:xfrm>
              <a:off x="2287587" y="2839591"/>
              <a:ext cx="1065213" cy="273050"/>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0</a:t>
              </a:r>
            </a:p>
          </p:txBody>
        </p:sp>
        <p:sp>
          <p:nvSpPr>
            <p:cNvPr id="23" name="TextBox 100">
              <a:extLst>
                <a:ext uri="{FF2B5EF4-FFF2-40B4-BE49-F238E27FC236}">
                  <a16:creationId xmlns:a16="http://schemas.microsoft.com/office/drawing/2014/main" id="{DE8AE111-59CA-484C-97FA-6166DF3CDA13}"/>
                </a:ext>
              </a:extLst>
            </p:cNvPr>
            <p:cNvSpPr txBox="1">
              <a:spLocks noChangeArrowheads="1"/>
            </p:cNvSpPr>
            <p:nvPr/>
          </p:nvSpPr>
          <p:spPr bwMode="auto">
            <a:xfrm>
              <a:off x="3870325" y="2904678"/>
              <a:ext cx="1250950" cy="207963"/>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1</a:t>
              </a:r>
              <a:endParaRPr lang="ko-KR" altLang="en-US" sz="900" dirty="0">
                <a:solidFill>
                  <a:srgbClr val="000000"/>
                </a:solidFill>
                <a:ea typeface="굴림" panose="020B0600000101010101" pitchFamily="50" charset="-127"/>
              </a:endParaRPr>
            </a:p>
          </p:txBody>
        </p:sp>
        <p:sp>
          <p:nvSpPr>
            <p:cNvPr id="24" name="TextBox 109">
              <a:extLst>
                <a:ext uri="{FF2B5EF4-FFF2-40B4-BE49-F238E27FC236}">
                  <a16:creationId xmlns:a16="http://schemas.microsoft.com/office/drawing/2014/main" id="{346C1DCF-3A58-4853-B52B-3EF650D69698}"/>
                </a:ext>
              </a:extLst>
            </p:cNvPr>
            <p:cNvSpPr txBox="1">
              <a:spLocks noChangeArrowheads="1"/>
            </p:cNvSpPr>
            <p:nvPr/>
          </p:nvSpPr>
          <p:spPr bwMode="auto">
            <a:xfrm>
              <a:off x="5411788" y="2872928"/>
              <a:ext cx="1033462" cy="239713"/>
            </a:xfrm>
            <a:prstGeom prst="rect">
              <a:avLst/>
            </a:prstGeom>
            <a:noFill/>
            <a:ln>
              <a:noFill/>
            </a:ln>
          </p:spPr>
          <p:txBody>
            <a:bodyPr lIns="36000" tIns="36000" rIns="36000" bIns="36000" anchor="ctr"/>
            <a:lstStyle/>
            <a:p>
              <a:pPr algn="ctr"/>
              <a:r>
                <a:rPr lang="en-US" altLang="ko-KR" sz="900" dirty="0">
                  <a:solidFill>
                    <a:srgbClr val="000000"/>
                  </a:solidFill>
                  <a:ea typeface="굴림" panose="020B0600000101010101" pitchFamily="50" charset="-127"/>
                </a:rPr>
                <a:t>Block 2</a:t>
              </a:r>
              <a:endParaRPr lang="ko-KR" altLang="en-US" sz="900" dirty="0">
                <a:solidFill>
                  <a:srgbClr val="000000"/>
                </a:solidFill>
                <a:ea typeface="굴림" panose="020B0600000101010101" pitchFamily="50" charset="-127"/>
              </a:endParaRPr>
            </a:p>
          </p:txBody>
        </p:sp>
        <p:sp>
          <p:nvSpPr>
            <p:cNvPr id="25" name="TextBox 114">
              <a:extLst>
                <a:ext uri="{FF2B5EF4-FFF2-40B4-BE49-F238E27FC236}">
                  <a16:creationId xmlns:a16="http://schemas.microsoft.com/office/drawing/2014/main" id="{77303A4D-9FDD-4A2F-BC6C-6B756EA9F267}"/>
                </a:ext>
              </a:extLst>
            </p:cNvPr>
            <p:cNvSpPr txBox="1">
              <a:spLocks noChangeArrowheads="1"/>
            </p:cNvSpPr>
            <p:nvPr/>
          </p:nvSpPr>
          <p:spPr bwMode="auto">
            <a:xfrm>
              <a:off x="3827463" y="2468116"/>
              <a:ext cx="920749" cy="339725"/>
            </a:xfrm>
            <a:prstGeom prst="rect">
              <a:avLst/>
            </a:prstGeom>
            <a:noFill/>
            <a:ln>
              <a:noFill/>
            </a:ln>
          </p:spPr>
          <p:txBody>
            <a:bodyPr anchor="ctr"/>
            <a:lstStyle/>
            <a:p>
              <a:pPr algn="ctr"/>
              <a:r>
                <a:rPr lang="en-US" altLang="ko-KR" sz="900" dirty="0">
                  <a:solidFill>
                    <a:srgbClr val="000000"/>
                  </a:solidFill>
                  <a:ea typeface="굴림" panose="020B0600000101010101" pitchFamily="50" charset="-127"/>
                </a:rPr>
                <a:t>Hyper Block K</a:t>
              </a:r>
              <a:endParaRPr lang="ko-KR" altLang="en-US" sz="900" dirty="0">
                <a:solidFill>
                  <a:srgbClr val="000000"/>
                </a:solidFill>
                <a:ea typeface="굴림" panose="020B0600000101010101" pitchFamily="50" charset="-127"/>
              </a:endParaRPr>
            </a:p>
          </p:txBody>
        </p:sp>
        <p:sp>
          <p:nvSpPr>
            <p:cNvPr id="26" name="직사각형 361">
              <a:extLst>
                <a:ext uri="{FF2B5EF4-FFF2-40B4-BE49-F238E27FC236}">
                  <a16:creationId xmlns:a16="http://schemas.microsoft.com/office/drawing/2014/main" id="{62445376-7030-4D77-A5F2-9F383EECC06C}"/>
                </a:ext>
              </a:extLst>
            </p:cNvPr>
            <p:cNvSpPr/>
            <p:nvPr/>
          </p:nvSpPr>
          <p:spPr>
            <a:xfrm>
              <a:off x="3827463" y="3192017"/>
              <a:ext cx="406400" cy="322262"/>
            </a:xfrm>
            <a:prstGeom prst="rect">
              <a:avLst/>
            </a:prstGeom>
            <a:no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27" name="직사각형 362">
              <a:extLst>
                <a:ext uri="{FF2B5EF4-FFF2-40B4-BE49-F238E27FC236}">
                  <a16:creationId xmlns:a16="http://schemas.microsoft.com/office/drawing/2014/main" id="{EE316F0E-7350-461A-B62D-E1523CB41C26}"/>
                </a:ext>
              </a:extLst>
            </p:cNvPr>
            <p:cNvSpPr/>
            <p:nvPr/>
          </p:nvSpPr>
          <p:spPr>
            <a:xfrm>
              <a:off x="5410200" y="3188841"/>
              <a:ext cx="1009650" cy="325437"/>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Round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28" name="직선 연결선 363">
              <a:extLst>
                <a:ext uri="{FF2B5EF4-FFF2-40B4-BE49-F238E27FC236}">
                  <a16:creationId xmlns:a16="http://schemas.microsoft.com/office/drawing/2014/main" id="{84F5B276-32BD-4CA0-A332-3E72742F1E84}"/>
                </a:ext>
              </a:extLst>
            </p:cNvPr>
            <p:cNvCxnSpPr/>
            <p:nvPr/>
          </p:nvCxnSpPr>
          <p:spPr>
            <a:xfrm>
              <a:off x="2171700" y="2571035"/>
              <a:ext cx="0" cy="1001981"/>
            </a:xfrm>
            <a:prstGeom prst="line">
              <a:avLst/>
            </a:prstGeom>
            <a:noFill/>
            <a:ln w="38100" cap="flat" cmpd="sng" algn="ctr">
              <a:solidFill>
                <a:srgbClr val="000000"/>
              </a:solidFill>
              <a:prstDash val="solid"/>
              <a:miter lim="800000"/>
            </a:ln>
            <a:effectLst/>
          </p:spPr>
        </p:cxnSp>
        <p:cxnSp>
          <p:nvCxnSpPr>
            <p:cNvPr id="29" name="직선 연결선 364">
              <a:extLst>
                <a:ext uri="{FF2B5EF4-FFF2-40B4-BE49-F238E27FC236}">
                  <a16:creationId xmlns:a16="http://schemas.microsoft.com/office/drawing/2014/main" id="{FAFEDE24-7A4E-4583-A85E-54305014763E}"/>
                </a:ext>
              </a:extLst>
            </p:cNvPr>
            <p:cNvCxnSpPr/>
            <p:nvPr/>
          </p:nvCxnSpPr>
          <p:spPr>
            <a:xfrm>
              <a:off x="3421063" y="2758488"/>
              <a:ext cx="0" cy="774359"/>
            </a:xfrm>
            <a:prstGeom prst="line">
              <a:avLst/>
            </a:prstGeom>
            <a:noFill/>
            <a:ln w="6350" cap="flat" cmpd="sng" algn="ctr">
              <a:solidFill>
                <a:srgbClr val="000000"/>
              </a:solidFill>
              <a:prstDash val="dash"/>
              <a:miter lim="800000"/>
            </a:ln>
            <a:effectLst/>
          </p:spPr>
        </p:cxnSp>
        <p:cxnSp>
          <p:nvCxnSpPr>
            <p:cNvPr id="30" name="직선 연결선 365">
              <a:extLst>
                <a:ext uri="{FF2B5EF4-FFF2-40B4-BE49-F238E27FC236}">
                  <a16:creationId xmlns:a16="http://schemas.microsoft.com/office/drawing/2014/main" id="{0EC1A67E-ADA1-4E99-A3F8-9C9FBE7E4E66}"/>
                </a:ext>
              </a:extLst>
            </p:cNvPr>
            <p:cNvCxnSpPr/>
            <p:nvPr/>
          </p:nvCxnSpPr>
          <p:spPr>
            <a:xfrm>
              <a:off x="5410200" y="2761835"/>
              <a:ext cx="0" cy="774359"/>
            </a:xfrm>
            <a:prstGeom prst="line">
              <a:avLst/>
            </a:prstGeom>
            <a:noFill/>
            <a:ln w="6350" cap="flat" cmpd="sng" algn="ctr">
              <a:solidFill>
                <a:srgbClr val="000000"/>
              </a:solidFill>
              <a:prstDash val="dash"/>
              <a:miter lim="800000"/>
            </a:ln>
            <a:effectLst/>
          </p:spPr>
        </p:cxnSp>
        <p:cxnSp>
          <p:nvCxnSpPr>
            <p:cNvPr id="31" name="직선 연결선 366">
              <a:extLst>
                <a:ext uri="{FF2B5EF4-FFF2-40B4-BE49-F238E27FC236}">
                  <a16:creationId xmlns:a16="http://schemas.microsoft.com/office/drawing/2014/main" id="{0D8FE3B3-D813-414B-9943-B021C19D73D7}"/>
                </a:ext>
              </a:extLst>
            </p:cNvPr>
            <p:cNvCxnSpPr/>
            <p:nvPr/>
          </p:nvCxnSpPr>
          <p:spPr>
            <a:xfrm>
              <a:off x="6427788" y="2571035"/>
              <a:ext cx="0" cy="1001981"/>
            </a:xfrm>
            <a:prstGeom prst="line">
              <a:avLst/>
            </a:prstGeom>
            <a:noFill/>
            <a:ln w="38100" cap="flat" cmpd="sng" algn="ctr">
              <a:solidFill>
                <a:srgbClr val="000000"/>
              </a:solidFill>
              <a:prstDash val="solid"/>
              <a:miter lim="800000"/>
            </a:ln>
            <a:effectLst/>
          </p:spPr>
        </p:cxnSp>
        <p:sp>
          <p:nvSpPr>
            <p:cNvPr id="32" name="TextBox 99">
              <a:extLst>
                <a:ext uri="{FF2B5EF4-FFF2-40B4-BE49-F238E27FC236}">
                  <a16:creationId xmlns:a16="http://schemas.microsoft.com/office/drawing/2014/main" id="{A58DDBC9-48C8-4473-9E70-6A533F6E6010}"/>
                </a:ext>
              </a:extLst>
            </p:cNvPr>
            <p:cNvSpPr txBox="1">
              <a:spLocks noChangeArrowheads="1"/>
            </p:cNvSpPr>
            <p:nvPr/>
          </p:nvSpPr>
          <p:spPr bwMode="auto">
            <a:xfrm>
              <a:off x="4600181" y="3226941"/>
              <a:ext cx="375046" cy="273050"/>
            </a:xfrm>
            <a:prstGeom prst="rect">
              <a:avLst/>
            </a:prstGeom>
            <a:noFill/>
            <a:ln w="9525">
              <a:noFill/>
              <a:miter lim="800000"/>
              <a:headEnd/>
              <a:tailEnd/>
            </a:ln>
          </p:spPr>
          <p:txBody>
            <a:bodyPr lIns="0" tIns="0" rIns="0" bIns="0"/>
            <a:lstStyle/>
            <a:p>
              <a:pPr algn="r"/>
              <a:r>
                <a:rPr lang="en-US" altLang="ko-KR" sz="1000" b="1" dirty="0">
                  <a:solidFill>
                    <a:srgbClr val="000000"/>
                  </a:solidFill>
                  <a:ea typeface="굴림" panose="020B0600000101010101" pitchFamily="50" charset="-127"/>
                </a:rPr>
                <a:t>……</a:t>
              </a:r>
              <a:endParaRPr lang="ko-KR" altLang="en-US" sz="1000" b="1" dirty="0">
                <a:solidFill>
                  <a:srgbClr val="000000"/>
                </a:solidFill>
                <a:ea typeface="굴림" panose="020B0600000101010101" pitchFamily="50" charset="-127"/>
              </a:endParaRPr>
            </a:p>
          </p:txBody>
        </p:sp>
        <p:cxnSp>
          <p:nvCxnSpPr>
            <p:cNvPr id="33" name="직선 화살표 연결선 368">
              <a:extLst>
                <a:ext uri="{FF2B5EF4-FFF2-40B4-BE49-F238E27FC236}">
                  <a16:creationId xmlns:a16="http://schemas.microsoft.com/office/drawing/2014/main" id="{9F4B2FFF-0E1B-4530-8765-AB2D23B9F11E}"/>
                </a:ext>
              </a:extLst>
            </p:cNvPr>
            <p:cNvCxnSpPr/>
            <p:nvPr/>
          </p:nvCxnSpPr>
          <p:spPr>
            <a:xfrm flipV="1">
              <a:off x="1474469" y="1814478"/>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34" name="직사각형 369">
              <a:extLst>
                <a:ext uri="{FF2B5EF4-FFF2-40B4-BE49-F238E27FC236}">
                  <a16:creationId xmlns:a16="http://schemas.microsoft.com/office/drawing/2014/main" id="{2D78DBEB-9F4B-4374-B810-B35AC2B76B35}"/>
                </a:ext>
              </a:extLst>
            </p:cNvPr>
            <p:cNvSpPr/>
            <p:nvPr/>
          </p:nvSpPr>
          <p:spPr>
            <a:xfrm>
              <a:off x="1453831" y="2005980"/>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35" name="직사각형 370">
              <a:extLst>
                <a:ext uri="{FF2B5EF4-FFF2-40B4-BE49-F238E27FC236}">
                  <a16:creationId xmlns:a16="http://schemas.microsoft.com/office/drawing/2014/main" id="{E7FD0E83-9F3B-47CC-856A-87E67CF829C9}"/>
                </a:ext>
              </a:extLst>
            </p:cNvPr>
            <p:cNvSpPr/>
            <p:nvPr/>
          </p:nvSpPr>
          <p:spPr>
            <a:xfrm>
              <a:off x="2063430" y="2005980"/>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36" name="TextBox 114">
              <a:extLst>
                <a:ext uri="{FF2B5EF4-FFF2-40B4-BE49-F238E27FC236}">
                  <a16:creationId xmlns:a16="http://schemas.microsoft.com/office/drawing/2014/main" id="{013B4881-86DD-41B7-8B09-4BD278B8CA38}"/>
                </a:ext>
              </a:extLst>
            </p:cNvPr>
            <p:cNvSpPr txBox="1">
              <a:spLocks noChangeArrowheads="1"/>
            </p:cNvSpPr>
            <p:nvPr/>
          </p:nvSpPr>
          <p:spPr bwMode="auto">
            <a:xfrm>
              <a:off x="1881663" y="1643981"/>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K-1</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sp>
          <p:nvSpPr>
            <p:cNvPr id="37" name="직사각형 372">
              <a:extLst>
                <a:ext uri="{FF2B5EF4-FFF2-40B4-BE49-F238E27FC236}">
                  <a16:creationId xmlns:a16="http://schemas.microsoft.com/office/drawing/2014/main" id="{76CD08D4-4C19-4E4A-80AC-6F703C30A055}"/>
                </a:ext>
              </a:extLst>
            </p:cNvPr>
            <p:cNvSpPr/>
            <p:nvPr/>
          </p:nvSpPr>
          <p:spPr>
            <a:xfrm>
              <a:off x="2978625" y="2006094"/>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38" name="직선 화살표 연결선 373">
              <a:extLst>
                <a:ext uri="{FF2B5EF4-FFF2-40B4-BE49-F238E27FC236}">
                  <a16:creationId xmlns:a16="http://schemas.microsoft.com/office/drawing/2014/main" id="{06DD686A-259F-4FB7-9F6D-8585080EF4F9}"/>
                </a:ext>
              </a:extLst>
            </p:cNvPr>
            <p:cNvCxnSpPr/>
            <p:nvPr/>
          </p:nvCxnSpPr>
          <p:spPr>
            <a:xfrm flipV="1">
              <a:off x="3399471" y="1807007"/>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39" name="직사각형 374">
              <a:extLst>
                <a:ext uri="{FF2B5EF4-FFF2-40B4-BE49-F238E27FC236}">
                  <a16:creationId xmlns:a16="http://schemas.microsoft.com/office/drawing/2014/main" id="{DF654CEC-09A4-44C1-A778-84F86D0CC42A}"/>
                </a:ext>
              </a:extLst>
            </p:cNvPr>
            <p:cNvSpPr/>
            <p:nvPr/>
          </p:nvSpPr>
          <p:spPr>
            <a:xfrm>
              <a:off x="3378833" y="2006129"/>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0" name="직사각형 375">
              <a:extLst>
                <a:ext uri="{FF2B5EF4-FFF2-40B4-BE49-F238E27FC236}">
                  <a16:creationId xmlns:a16="http://schemas.microsoft.com/office/drawing/2014/main" id="{9B3865DB-CBDA-4AEA-8E95-1C38F06D12E6}"/>
                </a:ext>
              </a:extLst>
            </p:cNvPr>
            <p:cNvSpPr/>
            <p:nvPr/>
          </p:nvSpPr>
          <p:spPr>
            <a:xfrm>
              <a:off x="3988432" y="2006129"/>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1" name="TextBox 114">
              <a:extLst>
                <a:ext uri="{FF2B5EF4-FFF2-40B4-BE49-F238E27FC236}">
                  <a16:creationId xmlns:a16="http://schemas.microsoft.com/office/drawing/2014/main" id="{0B405E45-1CBA-448A-B201-78534D528FF5}"/>
                </a:ext>
              </a:extLst>
            </p:cNvPr>
            <p:cNvSpPr txBox="1">
              <a:spLocks noChangeArrowheads="1"/>
            </p:cNvSpPr>
            <p:nvPr/>
          </p:nvSpPr>
          <p:spPr bwMode="auto">
            <a:xfrm>
              <a:off x="3806665" y="1636510"/>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sp>
          <p:nvSpPr>
            <p:cNvPr id="42" name="직사각형 377">
              <a:extLst>
                <a:ext uri="{FF2B5EF4-FFF2-40B4-BE49-F238E27FC236}">
                  <a16:creationId xmlns:a16="http://schemas.microsoft.com/office/drawing/2014/main" id="{68C6D04E-1A56-427C-8666-04D57DAFAAA4}"/>
                </a:ext>
              </a:extLst>
            </p:cNvPr>
            <p:cNvSpPr/>
            <p:nvPr/>
          </p:nvSpPr>
          <p:spPr>
            <a:xfrm>
              <a:off x="4903627" y="2006243"/>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43" name="직선 화살표 연결선 378">
              <a:extLst>
                <a:ext uri="{FF2B5EF4-FFF2-40B4-BE49-F238E27FC236}">
                  <a16:creationId xmlns:a16="http://schemas.microsoft.com/office/drawing/2014/main" id="{F3E5587A-4370-424D-B4BA-296A175BE968}"/>
                </a:ext>
              </a:extLst>
            </p:cNvPr>
            <p:cNvCxnSpPr/>
            <p:nvPr/>
          </p:nvCxnSpPr>
          <p:spPr>
            <a:xfrm flipV="1">
              <a:off x="5320347" y="1794753"/>
              <a:ext cx="1911350" cy="16510"/>
            </a:xfrm>
            <a:prstGeom prst="straightConnector1">
              <a:avLst/>
            </a:prstGeom>
            <a:noFill/>
            <a:ln w="28575" cap="flat" cmpd="sng" algn="ctr">
              <a:solidFill>
                <a:srgbClr val="000000"/>
              </a:solidFill>
              <a:prstDash val="solid"/>
              <a:miter lim="800000"/>
              <a:headEnd type="triangle" w="med" len="med"/>
              <a:tailEnd type="triangle" w="med" len="med"/>
            </a:ln>
            <a:effectLst/>
          </p:spPr>
        </p:cxnSp>
        <p:sp>
          <p:nvSpPr>
            <p:cNvPr id="44" name="직사각형 379">
              <a:extLst>
                <a:ext uri="{FF2B5EF4-FFF2-40B4-BE49-F238E27FC236}">
                  <a16:creationId xmlns:a16="http://schemas.microsoft.com/office/drawing/2014/main" id="{633AE02B-3B99-4521-98F7-FBCE069E36C4}"/>
                </a:ext>
              </a:extLst>
            </p:cNvPr>
            <p:cNvSpPr/>
            <p:nvPr/>
          </p:nvSpPr>
          <p:spPr>
            <a:xfrm>
              <a:off x="5299709" y="2001495"/>
              <a:ext cx="607676" cy="320674"/>
            </a:xfrm>
            <a:prstGeom prst="rect">
              <a:avLst/>
            </a:prstGeom>
            <a:solidFill>
              <a:srgbClr val="FFFFFF">
                <a:lumMod val="95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0</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5" name="직사각형 380">
              <a:extLst>
                <a:ext uri="{FF2B5EF4-FFF2-40B4-BE49-F238E27FC236}">
                  <a16:creationId xmlns:a16="http://schemas.microsoft.com/office/drawing/2014/main" id="{4747807B-42B7-4ACA-89D6-AD79A11B8F4B}"/>
                </a:ext>
              </a:extLst>
            </p:cNvPr>
            <p:cNvSpPr/>
            <p:nvPr/>
          </p:nvSpPr>
          <p:spPr>
            <a:xfrm>
              <a:off x="5909308" y="2001495"/>
              <a:ext cx="915195" cy="320674"/>
            </a:xfrm>
            <a:prstGeom prst="rect">
              <a:avLst/>
            </a:prstGeom>
            <a:solidFill>
              <a:srgbClr val="00CC9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1</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46" name="TextBox 114">
              <a:extLst>
                <a:ext uri="{FF2B5EF4-FFF2-40B4-BE49-F238E27FC236}">
                  <a16:creationId xmlns:a16="http://schemas.microsoft.com/office/drawing/2014/main" id="{83167C2B-A59D-4250-9FFA-34F3942805D6}"/>
                </a:ext>
              </a:extLst>
            </p:cNvPr>
            <p:cNvSpPr txBox="1">
              <a:spLocks noChangeArrowheads="1"/>
            </p:cNvSpPr>
            <p:nvPr/>
          </p:nvSpPr>
          <p:spPr bwMode="auto">
            <a:xfrm>
              <a:off x="5727541" y="1624256"/>
              <a:ext cx="1096962" cy="339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900" b="0" i="0" u="none" strike="noStrike" kern="0" cap="none" spc="0" normalizeH="0" baseline="0" noProof="0" dirty="0">
                  <a:ln>
                    <a:noFill/>
                  </a:ln>
                  <a:solidFill>
                    <a:srgbClr val="000000"/>
                  </a:solidFill>
                  <a:effectLst/>
                  <a:uLnTx/>
                  <a:uFillTx/>
                  <a:ea typeface="굴림" panose="020B0600000101010101" pitchFamily="50" charset="-127"/>
                </a:rPr>
                <a:t>Hyper Block K+1</a:t>
              </a:r>
              <a:endParaRPr kumimoji="0" lang="ko-KR" altLang="en-US" sz="900" b="0" i="0" u="none" strike="noStrike" kern="0" cap="none" spc="0" normalizeH="0" baseline="0" noProof="0" dirty="0">
                <a:ln>
                  <a:noFill/>
                </a:ln>
                <a:solidFill>
                  <a:srgbClr val="000000"/>
                </a:solidFill>
                <a:effectLst/>
                <a:uLnTx/>
                <a:uFillTx/>
                <a:ea typeface="굴림" panose="020B0600000101010101" pitchFamily="50" charset="-127"/>
              </a:endParaRPr>
            </a:p>
          </p:txBody>
        </p:sp>
        <p:grpSp>
          <p:nvGrpSpPr>
            <p:cNvPr id="47" name="그룹 382">
              <a:extLst>
                <a:ext uri="{FF2B5EF4-FFF2-40B4-BE49-F238E27FC236}">
                  <a16:creationId xmlns:a16="http://schemas.microsoft.com/office/drawing/2014/main" id="{CFA91519-1F17-48FC-B44C-837429B4D094}"/>
                </a:ext>
              </a:extLst>
            </p:cNvPr>
            <p:cNvGrpSpPr/>
            <p:nvPr/>
          </p:nvGrpSpPr>
          <p:grpSpPr>
            <a:xfrm>
              <a:off x="1458594" y="1624256"/>
              <a:ext cx="5766754" cy="724624"/>
              <a:chOff x="1534794" y="955724"/>
              <a:chExt cx="5766754" cy="873800"/>
            </a:xfrm>
          </p:grpSpPr>
          <p:cxnSp>
            <p:nvCxnSpPr>
              <p:cNvPr id="48" name="직선 연결선 383">
                <a:extLst>
                  <a:ext uri="{FF2B5EF4-FFF2-40B4-BE49-F238E27FC236}">
                    <a16:creationId xmlns:a16="http://schemas.microsoft.com/office/drawing/2014/main" id="{B4FE42C5-E868-44A5-B504-450A0AFAEA21}"/>
                  </a:ext>
                </a:extLst>
              </p:cNvPr>
              <p:cNvCxnSpPr/>
              <p:nvPr/>
            </p:nvCxnSpPr>
            <p:spPr>
              <a:xfrm>
                <a:off x="1534794" y="1013549"/>
                <a:ext cx="0" cy="815975"/>
              </a:xfrm>
              <a:prstGeom prst="line">
                <a:avLst/>
              </a:prstGeom>
              <a:noFill/>
              <a:ln w="38100" cap="flat" cmpd="sng" algn="ctr">
                <a:solidFill>
                  <a:srgbClr val="000000"/>
                </a:solidFill>
                <a:prstDash val="solid"/>
                <a:miter lim="800000"/>
              </a:ln>
              <a:effectLst/>
            </p:spPr>
          </p:cxnSp>
          <p:cxnSp>
            <p:nvCxnSpPr>
              <p:cNvPr id="49" name="직선 연결선 384">
                <a:extLst>
                  <a:ext uri="{FF2B5EF4-FFF2-40B4-BE49-F238E27FC236}">
                    <a16:creationId xmlns:a16="http://schemas.microsoft.com/office/drawing/2014/main" id="{6236ED01-D9DA-41F9-BFBD-4D02F2DABEC0}"/>
                  </a:ext>
                </a:extLst>
              </p:cNvPr>
              <p:cNvCxnSpPr/>
              <p:nvPr/>
            </p:nvCxnSpPr>
            <p:spPr>
              <a:xfrm>
                <a:off x="3459796" y="1006078"/>
                <a:ext cx="0" cy="815975"/>
              </a:xfrm>
              <a:prstGeom prst="line">
                <a:avLst/>
              </a:prstGeom>
              <a:noFill/>
              <a:ln w="38100" cap="flat" cmpd="sng" algn="ctr">
                <a:solidFill>
                  <a:srgbClr val="000000"/>
                </a:solidFill>
                <a:prstDash val="solid"/>
                <a:miter lim="800000"/>
              </a:ln>
              <a:effectLst/>
            </p:spPr>
          </p:cxnSp>
          <p:cxnSp>
            <p:nvCxnSpPr>
              <p:cNvPr id="50" name="직선 연결선 385">
                <a:extLst>
                  <a:ext uri="{FF2B5EF4-FFF2-40B4-BE49-F238E27FC236}">
                    <a16:creationId xmlns:a16="http://schemas.microsoft.com/office/drawing/2014/main" id="{ACE25DBA-0D68-40E6-826F-D07F6FF9D460}"/>
                  </a:ext>
                </a:extLst>
              </p:cNvPr>
              <p:cNvCxnSpPr/>
              <p:nvPr/>
            </p:nvCxnSpPr>
            <p:spPr>
              <a:xfrm>
                <a:off x="5380672" y="993824"/>
                <a:ext cx="0" cy="815975"/>
              </a:xfrm>
              <a:prstGeom prst="line">
                <a:avLst/>
              </a:prstGeom>
              <a:noFill/>
              <a:ln w="38100" cap="flat" cmpd="sng" algn="ctr">
                <a:solidFill>
                  <a:srgbClr val="000000"/>
                </a:solidFill>
                <a:prstDash val="solid"/>
                <a:miter lim="800000"/>
              </a:ln>
              <a:effectLst/>
            </p:spPr>
          </p:cxnSp>
          <p:cxnSp>
            <p:nvCxnSpPr>
              <p:cNvPr id="51" name="직선 연결선 386">
                <a:extLst>
                  <a:ext uri="{FF2B5EF4-FFF2-40B4-BE49-F238E27FC236}">
                    <a16:creationId xmlns:a16="http://schemas.microsoft.com/office/drawing/2014/main" id="{D618C44F-D6F9-429F-A02C-4814756ED5B4}"/>
                  </a:ext>
                </a:extLst>
              </p:cNvPr>
              <p:cNvCxnSpPr/>
              <p:nvPr/>
            </p:nvCxnSpPr>
            <p:spPr>
              <a:xfrm>
                <a:off x="7301548" y="955724"/>
                <a:ext cx="0" cy="854075"/>
              </a:xfrm>
              <a:prstGeom prst="line">
                <a:avLst/>
              </a:prstGeom>
              <a:noFill/>
              <a:ln w="38100" cap="flat" cmpd="sng" algn="ctr">
                <a:solidFill>
                  <a:srgbClr val="000000"/>
                </a:solidFill>
                <a:prstDash val="solid"/>
                <a:miter lim="800000"/>
              </a:ln>
              <a:effectLst/>
            </p:spPr>
          </p:cxnSp>
        </p:grpSp>
        <p:sp>
          <p:nvSpPr>
            <p:cNvPr id="52" name="직사각형 387">
              <a:extLst>
                <a:ext uri="{FF2B5EF4-FFF2-40B4-BE49-F238E27FC236}">
                  <a16:creationId xmlns:a16="http://schemas.microsoft.com/office/drawing/2014/main" id="{22C9593E-E7D0-4A90-A6B9-97B3688464A1}"/>
                </a:ext>
              </a:extLst>
            </p:cNvPr>
            <p:cNvSpPr/>
            <p:nvPr/>
          </p:nvSpPr>
          <p:spPr>
            <a:xfrm>
              <a:off x="6824503" y="2001609"/>
              <a:ext cx="400846" cy="320674"/>
            </a:xfrm>
            <a:prstGeom prst="rect">
              <a:avLst/>
            </a:prstGeom>
            <a:solidFill>
              <a:srgbClr val="2D2DB9">
                <a:lumMod val="20000"/>
                <a:lumOff val="80000"/>
              </a:srgbClr>
            </a:solidFill>
            <a:ln w="12700" cap="flat" cmpd="sng" algn="ctr">
              <a:solidFill>
                <a:srgbClr val="000000"/>
              </a:solidFill>
              <a:prstDash val="solid"/>
              <a:miter lim="800000"/>
            </a:ln>
            <a:effectLst/>
          </p:spPr>
          <p:txBody>
            <a:bodyPr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Block 2</a:t>
              </a:r>
              <a:endParaRPr kumimoji="0" lang="ko-KR" altLang="en-US" sz="8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53" name="직선 연결선 388">
              <a:extLst>
                <a:ext uri="{FF2B5EF4-FFF2-40B4-BE49-F238E27FC236}">
                  <a16:creationId xmlns:a16="http://schemas.microsoft.com/office/drawing/2014/main" id="{FE2DB8A3-D655-4D41-8DC9-BD805B59C881}"/>
                </a:ext>
              </a:extLst>
            </p:cNvPr>
            <p:cNvCxnSpPr>
              <a:cxnSpLocks/>
            </p:cNvCxnSpPr>
            <p:nvPr/>
          </p:nvCxnSpPr>
          <p:spPr>
            <a:xfrm flipH="1">
              <a:off x="2152789" y="2354419"/>
              <a:ext cx="1242295" cy="214115"/>
            </a:xfrm>
            <a:prstGeom prst="line">
              <a:avLst/>
            </a:prstGeom>
            <a:noFill/>
            <a:ln w="12700" cap="flat" cmpd="sng" algn="ctr">
              <a:solidFill>
                <a:srgbClr val="000000"/>
              </a:solidFill>
              <a:prstDash val="dash"/>
              <a:miter lim="800000"/>
            </a:ln>
            <a:effectLst/>
          </p:spPr>
        </p:cxnSp>
        <p:cxnSp>
          <p:nvCxnSpPr>
            <p:cNvPr id="54" name="직선 연결선 389">
              <a:extLst>
                <a:ext uri="{FF2B5EF4-FFF2-40B4-BE49-F238E27FC236}">
                  <a16:creationId xmlns:a16="http://schemas.microsoft.com/office/drawing/2014/main" id="{3B74230D-AFAB-438C-907F-89DD14AD99A7}"/>
                </a:ext>
              </a:extLst>
            </p:cNvPr>
            <p:cNvCxnSpPr>
              <a:cxnSpLocks/>
            </p:cNvCxnSpPr>
            <p:nvPr/>
          </p:nvCxnSpPr>
          <p:spPr>
            <a:xfrm>
              <a:off x="5299709" y="2342907"/>
              <a:ext cx="1145541" cy="239713"/>
            </a:xfrm>
            <a:prstGeom prst="line">
              <a:avLst/>
            </a:prstGeom>
            <a:noFill/>
            <a:ln w="12700" cap="flat" cmpd="sng" algn="ctr">
              <a:solidFill>
                <a:srgbClr val="000000"/>
              </a:solidFill>
              <a:prstDash val="dash"/>
              <a:miter lim="800000"/>
            </a:ln>
            <a:effectLst/>
          </p:spPr>
        </p:cxnSp>
        <p:sp>
          <p:nvSpPr>
            <p:cNvPr id="55" name="TextBox 99">
              <a:extLst>
                <a:ext uri="{FF2B5EF4-FFF2-40B4-BE49-F238E27FC236}">
                  <a16:creationId xmlns:a16="http://schemas.microsoft.com/office/drawing/2014/main" id="{668C1770-37BD-4A4E-844E-D7D59000188D}"/>
                </a:ext>
              </a:extLst>
            </p:cNvPr>
            <p:cNvSpPr txBox="1">
              <a:spLocks noChangeArrowheads="1"/>
            </p:cNvSpPr>
            <p:nvPr/>
          </p:nvSpPr>
          <p:spPr bwMode="auto">
            <a:xfrm>
              <a:off x="4517537" y="4123564"/>
              <a:ext cx="520064" cy="245852"/>
            </a:xfrm>
            <a:prstGeom prst="rect">
              <a:avLst/>
            </a:prstGeom>
            <a:noFill/>
            <a:ln w="9525">
              <a:noFill/>
              <a:miter lim="800000"/>
              <a:headEnd/>
              <a:tailEnd/>
            </a:ln>
          </p:spPr>
          <p:txBody>
            <a:bodyPr lIns="36000" tIns="36000" rIns="36000" bIns="36000"/>
            <a:lstStyle/>
            <a:p>
              <a:r>
                <a:rPr lang="en-US" altLang="ko-KR" sz="1000" b="1" dirty="0">
                  <a:solidFill>
                    <a:srgbClr val="000000"/>
                  </a:solidFill>
                  <a:ea typeface="굴림" panose="020B0600000101010101" pitchFamily="50" charset="-127"/>
                </a:rPr>
                <a:t>……</a:t>
              </a:r>
              <a:endParaRPr lang="ko-KR" altLang="en-US" sz="1000" b="1" dirty="0">
                <a:solidFill>
                  <a:srgbClr val="000000"/>
                </a:solidFill>
                <a:ea typeface="굴림" panose="020B0600000101010101" pitchFamily="50" charset="-127"/>
              </a:endParaRPr>
            </a:p>
          </p:txBody>
        </p:sp>
        <p:sp>
          <p:nvSpPr>
            <p:cNvPr id="56" name="직사각형 391">
              <a:extLst>
                <a:ext uri="{FF2B5EF4-FFF2-40B4-BE49-F238E27FC236}">
                  <a16:creationId xmlns:a16="http://schemas.microsoft.com/office/drawing/2014/main" id="{B2F8D194-81FB-4AAB-A1AE-2CF8FE59BBCD}"/>
                </a:ext>
              </a:extLst>
            </p:cNvPr>
            <p:cNvSpPr/>
            <p:nvPr/>
          </p:nvSpPr>
          <p:spPr>
            <a:xfrm>
              <a:off x="5149148" y="3918267"/>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7" name="직사각형 392">
              <a:extLst>
                <a:ext uri="{FF2B5EF4-FFF2-40B4-BE49-F238E27FC236}">
                  <a16:creationId xmlns:a16="http://schemas.microsoft.com/office/drawing/2014/main" id="{485D2628-E6E4-4072-AD51-7D10E8F7AC91}"/>
                </a:ext>
              </a:extLst>
            </p:cNvPr>
            <p:cNvSpPr/>
            <p:nvPr/>
          </p:nvSpPr>
          <p:spPr>
            <a:xfrm>
              <a:off x="5258402" y="3919207"/>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8" name="직사각형 393">
              <a:extLst>
                <a:ext uri="{FF2B5EF4-FFF2-40B4-BE49-F238E27FC236}">
                  <a16:creationId xmlns:a16="http://schemas.microsoft.com/office/drawing/2014/main" id="{416F361B-B64B-492F-8DB5-6EF5DA53B597}"/>
                </a:ext>
              </a:extLst>
            </p:cNvPr>
            <p:cNvSpPr/>
            <p:nvPr/>
          </p:nvSpPr>
          <p:spPr>
            <a:xfrm>
              <a:off x="5368383" y="4384239"/>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59" name="직사각형 394">
              <a:extLst>
                <a:ext uri="{FF2B5EF4-FFF2-40B4-BE49-F238E27FC236}">
                  <a16:creationId xmlns:a16="http://schemas.microsoft.com/office/drawing/2014/main" id="{80E4211F-F64F-4389-9E78-6184B0D677AF}"/>
                </a:ext>
              </a:extLst>
            </p:cNvPr>
            <p:cNvSpPr/>
            <p:nvPr/>
          </p:nvSpPr>
          <p:spPr>
            <a:xfrm>
              <a:off x="5433392" y="4384239"/>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0" name="직사각형 395">
              <a:extLst>
                <a:ext uri="{FF2B5EF4-FFF2-40B4-BE49-F238E27FC236}">
                  <a16:creationId xmlns:a16="http://schemas.microsoft.com/office/drawing/2014/main" id="{CAF788E6-44E3-4A61-B5BF-D1AE317F2E41}"/>
                </a:ext>
              </a:extLst>
            </p:cNvPr>
            <p:cNvSpPr/>
            <p:nvPr/>
          </p:nvSpPr>
          <p:spPr>
            <a:xfrm>
              <a:off x="5554886" y="3931078"/>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1" name="TextBox 99">
              <a:extLst>
                <a:ext uri="{FF2B5EF4-FFF2-40B4-BE49-F238E27FC236}">
                  <a16:creationId xmlns:a16="http://schemas.microsoft.com/office/drawing/2014/main" id="{21C1AABC-2F72-474F-BADA-D03E7DD88E9E}"/>
                </a:ext>
              </a:extLst>
            </p:cNvPr>
            <p:cNvSpPr txBox="1">
              <a:spLocks noChangeArrowheads="1"/>
            </p:cNvSpPr>
            <p:nvPr/>
          </p:nvSpPr>
          <p:spPr bwMode="auto">
            <a:xfrm>
              <a:off x="660169" y="4144807"/>
              <a:ext cx="384346" cy="138214"/>
            </a:xfrm>
            <a:prstGeom prst="rect">
              <a:avLst/>
            </a:prstGeom>
            <a:noFill/>
            <a:ln>
              <a:noFill/>
            </a:ln>
          </p:spPr>
          <p:txBody>
            <a:bodyPr lIns="0" tIns="0" rIns="0" bIns="0" anchor="ctr" anchorCtr="0"/>
            <a:lstStyle/>
            <a:p>
              <a:pPr algn="ctr"/>
              <a:r>
                <a:rPr lang="en-US" altLang="ko-KR" sz="800" b="1" dirty="0">
                  <a:solidFill>
                    <a:srgbClr val="000000"/>
                  </a:solidFill>
                  <a:latin typeface="Arial"/>
                  <a:ea typeface="굴림" panose="020B0600000101010101" pitchFamily="50" charset="-127"/>
                </a:rPr>
                <a:t>[NB] :</a:t>
              </a:r>
              <a:endParaRPr lang="ko-KR" altLang="en-US" sz="800" b="1" dirty="0">
                <a:solidFill>
                  <a:srgbClr val="000000"/>
                </a:solidFill>
                <a:latin typeface="Arial"/>
                <a:ea typeface="굴림" panose="020B0600000101010101" pitchFamily="50" charset="-127"/>
              </a:endParaRPr>
            </a:p>
          </p:txBody>
        </p:sp>
        <p:sp>
          <p:nvSpPr>
            <p:cNvPr id="62" name="TextBox 99">
              <a:extLst>
                <a:ext uri="{FF2B5EF4-FFF2-40B4-BE49-F238E27FC236}">
                  <a16:creationId xmlns:a16="http://schemas.microsoft.com/office/drawing/2014/main" id="{56153E5C-A867-427B-808F-0A2E026062B9}"/>
                </a:ext>
              </a:extLst>
            </p:cNvPr>
            <p:cNvSpPr txBox="1">
              <a:spLocks noChangeArrowheads="1"/>
            </p:cNvSpPr>
            <p:nvPr/>
          </p:nvSpPr>
          <p:spPr bwMode="auto">
            <a:xfrm>
              <a:off x="609600" y="4487638"/>
              <a:ext cx="384346" cy="138214"/>
            </a:xfrm>
            <a:prstGeom prst="rect">
              <a:avLst/>
            </a:prstGeom>
            <a:noFill/>
            <a:ln>
              <a:noFill/>
            </a:ln>
          </p:spPr>
          <p:txBody>
            <a:bodyPr lIns="0" tIns="0" rIns="0" bIns="0" anchor="ctr" anchorCtr="0"/>
            <a:lstStyle/>
            <a:p>
              <a:pPr algn="ctr"/>
              <a:r>
                <a:rPr lang="en-US" altLang="ko-KR" sz="800" b="1" dirty="0">
                  <a:solidFill>
                    <a:srgbClr val="000000"/>
                  </a:solidFill>
                  <a:latin typeface="Arial"/>
                  <a:ea typeface="굴림" panose="020B0600000101010101" pitchFamily="50" charset="-127"/>
                </a:rPr>
                <a:t>[UWB] :</a:t>
              </a:r>
              <a:endParaRPr lang="ko-KR" altLang="en-US" sz="800" b="1" dirty="0">
                <a:solidFill>
                  <a:srgbClr val="000000"/>
                </a:solidFill>
                <a:latin typeface="Arial"/>
                <a:ea typeface="굴림" panose="020B0600000101010101" pitchFamily="50" charset="-127"/>
              </a:endParaRPr>
            </a:p>
          </p:txBody>
        </p:sp>
        <p:cxnSp>
          <p:nvCxnSpPr>
            <p:cNvPr id="63" name="직선 화살표 연결선 398">
              <a:extLst>
                <a:ext uri="{FF2B5EF4-FFF2-40B4-BE49-F238E27FC236}">
                  <a16:creationId xmlns:a16="http://schemas.microsoft.com/office/drawing/2014/main" id="{27BF58AB-93DB-43A9-899B-D2535871E8E8}"/>
                </a:ext>
              </a:extLst>
            </p:cNvPr>
            <p:cNvCxnSpPr/>
            <p:nvPr/>
          </p:nvCxnSpPr>
          <p:spPr>
            <a:xfrm>
              <a:off x="5715000" y="4736019"/>
              <a:ext cx="2819400"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64" name="TextBox 99">
              <a:extLst>
                <a:ext uri="{FF2B5EF4-FFF2-40B4-BE49-F238E27FC236}">
                  <a16:creationId xmlns:a16="http://schemas.microsoft.com/office/drawing/2014/main" id="{ADFEF54A-6240-4362-8BD3-FDD8B7C32A6C}"/>
                </a:ext>
              </a:extLst>
            </p:cNvPr>
            <p:cNvSpPr txBox="1">
              <a:spLocks noChangeArrowheads="1"/>
            </p:cNvSpPr>
            <p:nvPr/>
          </p:nvSpPr>
          <p:spPr bwMode="auto">
            <a:xfrm>
              <a:off x="6664332" y="4823987"/>
              <a:ext cx="859840" cy="143806"/>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cxnSp>
          <p:nvCxnSpPr>
            <p:cNvPr id="65" name="직선 연결선 400">
              <a:extLst>
                <a:ext uri="{FF2B5EF4-FFF2-40B4-BE49-F238E27FC236}">
                  <a16:creationId xmlns:a16="http://schemas.microsoft.com/office/drawing/2014/main" id="{D891ADAE-4E4A-4AFB-BF5F-5E41EAB741E6}"/>
                </a:ext>
              </a:extLst>
            </p:cNvPr>
            <p:cNvCxnSpPr/>
            <p:nvPr/>
          </p:nvCxnSpPr>
          <p:spPr>
            <a:xfrm>
              <a:off x="1116190" y="4306668"/>
              <a:ext cx="0" cy="154072"/>
            </a:xfrm>
            <a:prstGeom prst="line">
              <a:avLst/>
            </a:prstGeom>
            <a:noFill/>
            <a:ln w="31750" cap="flat" cmpd="sng" algn="ctr">
              <a:solidFill>
                <a:srgbClr val="000000"/>
              </a:solidFill>
              <a:prstDash val="solid"/>
              <a:miter lim="800000"/>
            </a:ln>
            <a:effectLst/>
          </p:spPr>
        </p:cxnSp>
        <p:sp>
          <p:nvSpPr>
            <p:cNvPr id="66" name="직사각형 401">
              <a:extLst>
                <a:ext uri="{FF2B5EF4-FFF2-40B4-BE49-F238E27FC236}">
                  <a16:creationId xmlns:a16="http://schemas.microsoft.com/office/drawing/2014/main" id="{11560F65-529B-4396-8F80-703E2B30A187}"/>
                </a:ext>
              </a:extLst>
            </p:cNvPr>
            <p:cNvSpPr/>
            <p:nvPr/>
          </p:nvSpPr>
          <p:spPr>
            <a:xfrm>
              <a:off x="1148836" y="3917431"/>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7" name="직사각형 402">
              <a:extLst>
                <a:ext uri="{FF2B5EF4-FFF2-40B4-BE49-F238E27FC236}">
                  <a16:creationId xmlns:a16="http://schemas.microsoft.com/office/drawing/2014/main" id="{F7B098FE-4D55-45D3-9CD0-14332A4CE985}"/>
                </a:ext>
              </a:extLst>
            </p:cNvPr>
            <p:cNvSpPr/>
            <p:nvPr/>
          </p:nvSpPr>
          <p:spPr>
            <a:xfrm>
              <a:off x="1258090" y="391837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8" name="직사각형 403">
              <a:extLst>
                <a:ext uri="{FF2B5EF4-FFF2-40B4-BE49-F238E27FC236}">
                  <a16:creationId xmlns:a16="http://schemas.microsoft.com/office/drawing/2014/main" id="{56B3A3F5-8E81-4562-A090-B6686D557B13}"/>
                </a:ext>
              </a:extLst>
            </p:cNvPr>
            <p:cNvSpPr/>
            <p:nvPr/>
          </p:nvSpPr>
          <p:spPr>
            <a:xfrm>
              <a:off x="1355371"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69" name="직사각형 404">
              <a:extLst>
                <a:ext uri="{FF2B5EF4-FFF2-40B4-BE49-F238E27FC236}">
                  <a16:creationId xmlns:a16="http://schemas.microsoft.com/office/drawing/2014/main" id="{562F894A-02A0-4B15-A785-1A84B38594FF}"/>
                </a:ext>
              </a:extLst>
            </p:cNvPr>
            <p:cNvSpPr/>
            <p:nvPr/>
          </p:nvSpPr>
          <p:spPr>
            <a:xfrm>
              <a:off x="1420380"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0" name="직사각형 405">
              <a:extLst>
                <a:ext uri="{FF2B5EF4-FFF2-40B4-BE49-F238E27FC236}">
                  <a16:creationId xmlns:a16="http://schemas.microsoft.com/office/drawing/2014/main" id="{F254A185-D209-4F59-8DF3-3724520D50AB}"/>
                </a:ext>
              </a:extLst>
            </p:cNvPr>
            <p:cNvSpPr/>
            <p:nvPr/>
          </p:nvSpPr>
          <p:spPr>
            <a:xfrm>
              <a:off x="1922860" y="3925186"/>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71" name="직선 연결선 406">
              <a:extLst>
                <a:ext uri="{FF2B5EF4-FFF2-40B4-BE49-F238E27FC236}">
                  <a16:creationId xmlns:a16="http://schemas.microsoft.com/office/drawing/2014/main" id="{B5DCCE36-B96F-42BD-BE6B-990D5DC0754D}"/>
                </a:ext>
              </a:extLst>
            </p:cNvPr>
            <p:cNvCxnSpPr/>
            <p:nvPr/>
          </p:nvCxnSpPr>
          <p:spPr>
            <a:xfrm>
              <a:off x="5715000" y="4306668"/>
              <a:ext cx="0" cy="154072"/>
            </a:xfrm>
            <a:prstGeom prst="line">
              <a:avLst/>
            </a:prstGeom>
            <a:noFill/>
            <a:ln w="31750" cap="flat" cmpd="sng" algn="ctr">
              <a:solidFill>
                <a:srgbClr val="000000"/>
              </a:solidFill>
              <a:prstDash val="solid"/>
              <a:miter lim="800000"/>
            </a:ln>
            <a:effectLst/>
          </p:spPr>
        </p:cxnSp>
        <p:sp>
          <p:nvSpPr>
            <p:cNvPr id="72" name="직사각형 407">
              <a:extLst>
                <a:ext uri="{FF2B5EF4-FFF2-40B4-BE49-F238E27FC236}">
                  <a16:creationId xmlns:a16="http://schemas.microsoft.com/office/drawing/2014/main" id="{2753DBA4-52A6-4B89-87E8-4EAD76AB7DDA}"/>
                </a:ext>
              </a:extLst>
            </p:cNvPr>
            <p:cNvSpPr/>
            <p:nvPr/>
          </p:nvSpPr>
          <p:spPr>
            <a:xfrm>
              <a:off x="1491692" y="4384196"/>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3" name="직사각형 408">
              <a:extLst>
                <a:ext uri="{FF2B5EF4-FFF2-40B4-BE49-F238E27FC236}">
                  <a16:creationId xmlns:a16="http://schemas.microsoft.com/office/drawing/2014/main" id="{B65D372C-034A-408D-8F15-90561B9D0B2E}"/>
                </a:ext>
              </a:extLst>
            </p:cNvPr>
            <p:cNvSpPr/>
            <p:nvPr/>
          </p:nvSpPr>
          <p:spPr>
            <a:xfrm>
              <a:off x="1556701" y="4384196"/>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4" name="직사각형 409">
              <a:extLst>
                <a:ext uri="{FF2B5EF4-FFF2-40B4-BE49-F238E27FC236}">
                  <a16:creationId xmlns:a16="http://schemas.microsoft.com/office/drawing/2014/main" id="{F63FB9FB-5475-4F59-9E61-75C32FD3F4B8}"/>
                </a:ext>
              </a:extLst>
            </p:cNvPr>
            <p:cNvSpPr/>
            <p:nvPr/>
          </p:nvSpPr>
          <p:spPr>
            <a:xfrm>
              <a:off x="1634841" y="43859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5" name="직사각형 410">
              <a:extLst>
                <a:ext uri="{FF2B5EF4-FFF2-40B4-BE49-F238E27FC236}">
                  <a16:creationId xmlns:a16="http://schemas.microsoft.com/office/drawing/2014/main" id="{F487DBFC-A285-42C1-B523-E350E4E0030E}"/>
                </a:ext>
              </a:extLst>
            </p:cNvPr>
            <p:cNvSpPr/>
            <p:nvPr/>
          </p:nvSpPr>
          <p:spPr>
            <a:xfrm>
              <a:off x="1699850" y="43859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6" name="직사각형 411">
              <a:extLst>
                <a:ext uri="{FF2B5EF4-FFF2-40B4-BE49-F238E27FC236}">
                  <a16:creationId xmlns:a16="http://schemas.microsoft.com/office/drawing/2014/main" id="{D6F4D3EB-5CD3-4657-8716-4D166575303D}"/>
                </a:ext>
              </a:extLst>
            </p:cNvPr>
            <p:cNvSpPr/>
            <p:nvPr/>
          </p:nvSpPr>
          <p:spPr>
            <a:xfrm>
              <a:off x="1775081"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7" name="직사각형 412">
              <a:extLst>
                <a:ext uri="{FF2B5EF4-FFF2-40B4-BE49-F238E27FC236}">
                  <a16:creationId xmlns:a16="http://schemas.microsoft.com/office/drawing/2014/main" id="{588D581D-480A-4851-BE0F-0B7D21600A16}"/>
                </a:ext>
              </a:extLst>
            </p:cNvPr>
            <p:cNvSpPr/>
            <p:nvPr/>
          </p:nvSpPr>
          <p:spPr>
            <a:xfrm>
              <a:off x="1840090"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8" name="직사각형 413">
              <a:extLst>
                <a:ext uri="{FF2B5EF4-FFF2-40B4-BE49-F238E27FC236}">
                  <a16:creationId xmlns:a16="http://schemas.microsoft.com/office/drawing/2014/main" id="{9C6A124D-1087-4037-9BD5-DABAAF7AB054}"/>
                </a:ext>
              </a:extLst>
            </p:cNvPr>
            <p:cNvSpPr/>
            <p:nvPr/>
          </p:nvSpPr>
          <p:spPr>
            <a:xfrm>
              <a:off x="5772468" y="3774289"/>
              <a:ext cx="82617" cy="609165"/>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79" name="직사각형 414">
              <a:extLst>
                <a:ext uri="{FF2B5EF4-FFF2-40B4-BE49-F238E27FC236}">
                  <a16:creationId xmlns:a16="http://schemas.microsoft.com/office/drawing/2014/main" id="{8FCC6529-4E07-4BC6-B757-0274D6DA30D2}"/>
                </a:ext>
              </a:extLst>
            </p:cNvPr>
            <p:cNvSpPr/>
            <p:nvPr/>
          </p:nvSpPr>
          <p:spPr>
            <a:xfrm>
              <a:off x="5881722" y="3926505"/>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0" name="직사각형 415">
              <a:extLst>
                <a:ext uri="{FF2B5EF4-FFF2-40B4-BE49-F238E27FC236}">
                  <a16:creationId xmlns:a16="http://schemas.microsoft.com/office/drawing/2014/main" id="{F59C4EDC-AE7F-4F49-9BF5-E82A6811380A}"/>
                </a:ext>
              </a:extLst>
            </p:cNvPr>
            <p:cNvSpPr/>
            <p:nvPr/>
          </p:nvSpPr>
          <p:spPr>
            <a:xfrm>
              <a:off x="5991703"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1" name="직사각형 416">
              <a:extLst>
                <a:ext uri="{FF2B5EF4-FFF2-40B4-BE49-F238E27FC236}">
                  <a16:creationId xmlns:a16="http://schemas.microsoft.com/office/drawing/2014/main" id="{D3D1406B-C368-43B1-983A-1FDCF3224F1C}"/>
                </a:ext>
              </a:extLst>
            </p:cNvPr>
            <p:cNvSpPr/>
            <p:nvPr/>
          </p:nvSpPr>
          <p:spPr>
            <a:xfrm>
              <a:off x="6056712" y="4391537"/>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2" name="직사각형 417">
              <a:extLst>
                <a:ext uri="{FF2B5EF4-FFF2-40B4-BE49-F238E27FC236}">
                  <a16:creationId xmlns:a16="http://schemas.microsoft.com/office/drawing/2014/main" id="{FBC7D021-6F45-4F30-B207-4A69CFE57974}"/>
                </a:ext>
              </a:extLst>
            </p:cNvPr>
            <p:cNvSpPr/>
            <p:nvPr/>
          </p:nvSpPr>
          <p:spPr>
            <a:xfrm>
              <a:off x="6589673" y="3925815"/>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83" name="직선 연결선 418">
              <a:extLst>
                <a:ext uri="{FF2B5EF4-FFF2-40B4-BE49-F238E27FC236}">
                  <a16:creationId xmlns:a16="http://schemas.microsoft.com/office/drawing/2014/main" id="{ABB05C49-35EF-465C-9B71-F3DCB2CF7976}"/>
                </a:ext>
              </a:extLst>
            </p:cNvPr>
            <p:cNvCxnSpPr/>
            <p:nvPr/>
          </p:nvCxnSpPr>
          <p:spPr>
            <a:xfrm>
              <a:off x="6700268" y="4314802"/>
              <a:ext cx="0" cy="154072"/>
            </a:xfrm>
            <a:prstGeom prst="line">
              <a:avLst/>
            </a:prstGeom>
            <a:noFill/>
            <a:ln w="6350" cap="flat" cmpd="sng" algn="ctr">
              <a:solidFill>
                <a:srgbClr val="000000"/>
              </a:solidFill>
              <a:prstDash val="sysDash"/>
              <a:miter lim="800000"/>
            </a:ln>
            <a:effectLst/>
          </p:spPr>
        </p:cxnSp>
        <p:sp>
          <p:nvSpPr>
            <p:cNvPr id="84" name="직사각형 419">
              <a:extLst>
                <a:ext uri="{FF2B5EF4-FFF2-40B4-BE49-F238E27FC236}">
                  <a16:creationId xmlns:a16="http://schemas.microsoft.com/office/drawing/2014/main" id="{0286F47F-AF18-42EE-8A40-DAD3250E33EC}"/>
                </a:ext>
              </a:extLst>
            </p:cNvPr>
            <p:cNvSpPr/>
            <p:nvPr/>
          </p:nvSpPr>
          <p:spPr>
            <a:xfrm>
              <a:off x="6128024" y="43923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5" name="직사각형 420">
              <a:extLst>
                <a:ext uri="{FF2B5EF4-FFF2-40B4-BE49-F238E27FC236}">
                  <a16:creationId xmlns:a16="http://schemas.microsoft.com/office/drawing/2014/main" id="{4616B3A4-2D31-4FA1-9266-6DB62E017B04}"/>
                </a:ext>
              </a:extLst>
            </p:cNvPr>
            <p:cNvSpPr/>
            <p:nvPr/>
          </p:nvSpPr>
          <p:spPr>
            <a:xfrm>
              <a:off x="6193033" y="43923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6" name="직사각형 421">
              <a:extLst>
                <a:ext uri="{FF2B5EF4-FFF2-40B4-BE49-F238E27FC236}">
                  <a16:creationId xmlns:a16="http://schemas.microsoft.com/office/drawing/2014/main" id="{837326B3-A90E-4201-BB33-CC9D1E41C1E5}"/>
                </a:ext>
              </a:extLst>
            </p:cNvPr>
            <p:cNvSpPr/>
            <p:nvPr/>
          </p:nvSpPr>
          <p:spPr>
            <a:xfrm>
              <a:off x="6271173" y="439406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7" name="직사각형 422">
              <a:extLst>
                <a:ext uri="{FF2B5EF4-FFF2-40B4-BE49-F238E27FC236}">
                  <a16:creationId xmlns:a16="http://schemas.microsoft.com/office/drawing/2014/main" id="{BAEE8B12-229C-4A0C-81FF-0F918A267047}"/>
                </a:ext>
              </a:extLst>
            </p:cNvPr>
            <p:cNvSpPr/>
            <p:nvPr/>
          </p:nvSpPr>
          <p:spPr>
            <a:xfrm>
              <a:off x="6336182" y="4394064"/>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8" name="직사각형 423">
              <a:extLst>
                <a:ext uri="{FF2B5EF4-FFF2-40B4-BE49-F238E27FC236}">
                  <a16:creationId xmlns:a16="http://schemas.microsoft.com/office/drawing/2014/main" id="{302AA55C-DFFB-40F0-8524-9EAAE0952909}"/>
                </a:ext>
              </a:extLst>
            </p:cNvPr>
            <p:cNvSpPr/>
            <p:nvPr/>
          </p:nvSpPr>
          <p:spPr>
            <a:xfrm>
              <a:off x="6411413"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89" name="직사각형 424">
              <a:extLst>
                <a:ext uri="{FF2B5EF4-FFF2-40B4-BE49-F238E27FC236}">
                  <a16:creationId xmlns:a16="http://schemas.microsoft.com/office/drawing/2014/main" id="{3F38E4BB-A913-41E5-BF15-91964C5CCEAC}"/>
                </a:ext>
              </a:extLst>
            </p:cNvPr>
            <p:cNvSpPr/>
            <p:nvPr/>
          </p:nvSpPr>
          <p:spPr>
            <a:xfrm>
              <a:off x="6476422" y="4391537"/>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0" name="직사각형 425">
              <a:extLst>
                <a:ext uri="{FF2B5EF4-FFF2-40B4-BE49-F238E27FC236}">
                  <a16:creationId xmlns:a16="http://schemas.microsoft.com/office/drawing/2014/main" id="{D96982F1-F6DE-4840-AF69-8CFB6A45F232}"/>
                </a:ext>
              </a:extLst>
            </p:cNvPr>
            <p:cNvSpPr/>
            <p:nvPr/>
          </p:nvSpPr>
          <p:spPr>
            <a:xfrm>
              <a:off x="6749266" y="3925002"/>
              <a:ext cx="67365" cy="458452"/>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1" name="직사각형 426">
              <a:extLst>
                <a:ext uri="{FF2B5EF4-FFF2-40B4-BE49-F238E27FC236}">
                  <a16:creationId xmlns:a16="http://schemas.microsoft.com/office/drawing/2014/main" id="{C1A5FACF-14B8-4D9F-A4AC-CC6D63DFB9BE}"/>
                </a:ext>
              </a:extLst>
            </p:cNvPr>
            <p:cNvSpPr/>
            <p:nvPr/>
          </p:nvSpPr>
          <p:spPr>
            <a:xfrm>
              <a:off x="6858520" y="3926505"/>
              <a:ext cx="77249" cy="457890"/>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2" name="직사각형 427">
              <a:extLst>
                <a:ext uri="{FF2B5EF4-FFF2-40B4-BE49-F238E27FC236}">
                  <a16:creationId xmlns:a16="http://schemas.microsoft.com/office/drawing/2014/main" id="{4C799FB7-B942-4D92-B083-65EDDA01FAAA}"/>
                </a:ext>
              </a:extLst>
            </p:cNvPr>
            <p:cNvSpPr/>
            <p:nvPr/>
          </p:nvSpPr>
          <p:spPr>
            <a:xfrm>
              <a:off x="6968501" y="439153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3" name="직사각형 428">
              <a:extLst>
                <a:ext uri="{FF2B5EF4-FFF2-40B4-BE49-F238E27FC236}">
                  <a16:creationId xmlns:a16="http://schemas.microsoft.com/office/drawing/2014/main" id="{A0789C9B-6832-48B7-9E8F-86510C4F528A}"/>
                </a:ext>
              </a:extLst>
            </p:cNvPr>
            <p:cNvSpPr/>
            <p:nvPr/>
          </p:nvSpPr>
          <p:spPr>
            <a:xfrm>
              <a:off x="7033510" y="4391537"/>
              <a:ext cx="45719" cy="308933"/>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4" name="직사각형 429">
              <a:extLst>
                <a:ext uri="{FF2B5EF4-FFF2-40B4-BE49-F238E27FC236}">
                  <a16:creationId xmlns:a16="http://schemas.microsoft.com/office/drawing/2014/main" id="{8793BD8B-0C4A-4FC2-B75C-F77158EF5B03}"/>
                </a:ext>
              </a:extLst>
            </p:cNvPr>
            <p:cNvSpPr/>
            <p:nvPr/>
          </p:nvSpPr>
          <p:spPr>
            <a:xfrm>
              <a:off x="7124700" y="3929948"/>
              <a:ext cx="77249" cy="457890"/>
            </a:xfrm>
            <a:prstGeom prst="rect">
              <a:avLst/>
            </a:prstGeom>
            <a:solidFill>
              <a:srgbClr val="FFC00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95" name="직선 연결선 430">
              <a:extLst>
                <a:ext uri="{FF2B5EF4-FFF2-40B4-BE49-F238E27FC236}">
                  <a16:creationId xmlns:a16="http://schemas.microsoft.com/office/drawing/2014/main" id="{2995824A-6634-4A19-984F-DC09CAB9FC33}"/>
                </a:ext>
              </a:extLst>
            </p:cNvPr>
            <p:cNvCxnSpPr/>
            <p:nvPr/>
          </p:nvCxnSpPr>
          <p:spPr>
            <a:xfrm>
              <a:off x="7277100" y="4306039"/>
              <a:ext cx="0" cy="154072"/>
            </a:xfrm>
            <a:prstGeom prst="line">
              <a:avLst/>
            </a:prstGeom>
            <a:noFill/>
            <a:ln w="6350" cap="flat" cmpd="sng" algn="ctr">
              <a:solidFill>
                <a:srgbClr val="000000"/>
              </a:solidFill>
              <a:prstDash val="sysDash"/>
              <a:miter lim="800000"/>
            </a:ln>
            <a:effectLst/>
          </p:spPr>
        </p:cxnSp>
        <p:sp>
          <p:nvSpPr>
            <p:cNvPr id="96" name="직사각형 431">
              <a:extLst>
                <a:ext uri="{FF2B5EF4-FFF2-40B4-BE49-F238E27FC236}">
                  <a16:creationId xmlns:a16="http://schemas.microsoft.com/office/drawing/2014/main" id="{380C0D9D-6F22-4ACF-9D56-A444D4A6A7AE}"/>
                </a:ext>
              </a:extLst>
            </p:cNvPr>
            <p:cNvSpPr/>
            <p:nvPr/>
          </p:nvSpPr>
          <p:spPr>
            <a:xfrm>
              <a:off x="7351472" y="3926504"/>
              <a:ext cx="77249" cy="462805"/>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7" name="직사각형 432">
              <a:extLst>
                <a:ext uri="{FF2B5EF4-FFF2-40B4-BE49-F238E27FC236}">
                  <a16:creationId xmlns:a16="http://schemas.microsoft.com/office/drawing/2014/main" id="{6A81CE38-A9BC-4815-ADD1-1378F905DC33}"/>
                </a:ext>
              </a:extLst>
            </p:cNvPr>
            <p:cNvSpPr/>
            <p:nvPr/>
          </p:nvSpPr>
          <p:spPr>
            <a:xfrm>
              <a:off x="7460726" y="3929442"/>
              <a:ext cx="77249" cy="457890"/>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8" name="직사각형 433">
              <a:extLst>
                <a:ext uri="{FF2B5EF4-FFF2-40B4-BE49-F238E27FC236}">
                  <a16:creationId xmlns:a16="http://schemas.microsoft.com/office/drawing/2014/main" id="{42CBB51B-8430-4C40-8DF0-C5520CA0D30F}"/>
                </a:ext>
              </a:extLst>
            </p:cNvPr>
            <p:cNvSpPr/>
            <p:nvPr/>
          </p:nvSpPr>
          <p:spPr>
            <a:xfrm>
              <a:off x="7570707" y="439447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99" name="직사각형 434">
              <a:extLst>
                <a:ext uri="{FF2B5EF4-FFF2-40B4-BE49-F238E27FC236}">
                  <a16:creationId xmlns:a16="http://schemas.microsoft.com/office/drawing/2014/main" id="{B2D97A5C-77DA-4E19-AD3A-B7A3876A2429}"/>
                </a:ext>
              </a:extLst>
            </p:cNvPr>
            <p:cNvSpPr/>
            <p:nvPr/>
          </p:nvSpPr>
          <p:spPr>
            <a:xfrm>
              <a:off x="7635716" y="4394474"/>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0" name="직사각형 435">
              <a:extLst>
                <a:ext uri="{FF2B5EF4-FFF2-40B4-BE49-F238E27FC236}">
                  <a16:creationId xmlns:a16="http://schemas.microsoft.com/office/drawing/2014/main" id="{90D58385-D5E2-4362-BD99-11ADFB28C3DD}"/>
                </a:ext>
              </a:extLst>
            </p:cNvPr>
            <p:cNvSpPr/>
            <p:nvPr/>
          </p:nvSpPr>
          <p:spPr>
            <a:xfrm>
              <a:off x="8425146" y="3925565"/>
              <a:ext cx="77249" cy="457890"/>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01" name="직선 연결선 436">
              <a:extLst>
                <a:ext uri="{FF2B5EF4-FFF2-40B4-BE49-F238E27FC236}">
                  <a16:creationId xmlns:a16="http://schemas.microsoft.com/office/drawing/2014/main" id="{A6918BBD-EE7C-4632-9228-AD5C494A4365}"/>
                </a:ext>
              </a:extLst>
            </p:cNvPr>
            <p:cNvCxnSpPr/>
            <p:nvPr/>
          </p:nvCxnSpPr>
          <p:spPr>
            <a:xfrm>
              <a:off x="8534400" y="4314501"/>
              <a:ext cx="0" cy="154072"/>
            </a:xfrm>
            <a:prstGeom prst="line">
              <a:avLst/>
            </a:prstGeom>
            <a:noFill/>
            <a:ln w="31750" cap="flat" cmpd="sng" algn="ctr">
              <a:solidFill>
                <a:srgbClr val="000000"/>
              </a:solidFill>
              <a:prstDash val="solid"/>
              <a:miter lim="800000"/>
            </a:ln>
            <a:effectLst/>
          </p:spPr>
        </p:cxnSp>
        <p:sp>
          <p:nvSpPr>
            <p:cNvPr id="102" name="직사각형 437">
              <a:extLst>
                <a:ext uri="{FF2B5EF4-FFF2-40B4-BE49-F238E27FC236}">
                  <a16:creationId xmlns:a16="http://schemas.microsoft.com/office/drawing/2014/main" id="{05E9A8BF-28BD-43CE-B093-81880961AC10}"/>
                </a:ext>
              </a:extLst>
            </p:cNvPr>
            <p:cNvSpPr/>
            <p:nvPr/>
          </p:nvSpPr>
          <p:spPr>
            <a:xfrm>
              <a:off x="7707028" y="4395267"/>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3" name="직사각형 438">
              <a:extLst>
                <a:ext uri="{FF2B5EF4-FFF2-40B4-BE49-F238E27FC236}">
                  <a16:creationId xmlns:a16="http://schemas.microsoft.com/office/drawing/2014/main" id="{C8CB9558-FF93-4E12-85FA-F400A1782E75}"/>
                </a:ext>
              </a:extLst>
            </p:cNvPr>
            <p:cNvSpPr/>
            <p:nvPr/>
          </p:nvSpPr>
          <p:spPr>
            <a:xfrm>
              <a:off x="7772037" y="4395267"/>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4" name="직사각형 439">
              <a:extLst>
                <a:ext uri="{FF2B5EF4-FFF2-40B4-BE49-F238E27FC236}">
                  <a16:creationId xmlns:a16="http://schemas.microsoft.com/office/drawing/2014/main" id="{F375B2B5-7397-45DD-B06E-3295A9F6607A}"/>
                </a:ext>
              </a:extLst>
            </p:cNvPr>
            <p:cNvSpPr/>
            <p:nvPr/>
          </p:nvSpPr>
          <p:spPr>
            <a:xfrm>
              <a:off x="7850177" y="4397001"/>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5" name="직사각형 440">
              <a:extLst>
                <a:ext uri="{FF2B5EF4-FFF2-40B4-BE49-F238E27FC236}">
                  <a16:creationId xmlns:a16="http://schemas.microsoft.com/office/drawing/2014/main" id="{B88D2D3D-AF1F-4AE7-A030-E948262FCA42}"/>
                </a:ext>
              </a:extLst>
            </p:cNvPr>
            <p:cNvSpPr/>
            <p:nvPr/>
          </p:nvSpPr>
          <p:spPr>
            <a:xfrm>
              <a:off x="7915186" y="4397001"/>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6" name="직사각형 441">
              <a:extLst>
                <a:ext uri="{FF2B5EF4-FFF2-40B4-BE49-F238E27FC236}">
                  <a16:creationId xmlns:a16="http://schemas.microsoft.com/office/drawing/2014/main" id="{DE6ADAC4-EF64-4996-9B20-00D74433967B}"/>
                </a:ext>
              </a:extLst>
            </p:cNvPr>
            <p:cNvSpPr/>
            <p:nvPr/>
          </p:nvSpPr>
          <p:spPr>
            <a:xfrm>
              <a:off x="7990417" y="439447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7" name="직사각형 442">
              <a:extLst>
                <a:ext uri="{FF2B5EF4-FFF2-40B4-BE49-F238E27FC236}">
                  <a16:creationId xmlns:a16="http://schemas.microsoft.com/office/drawing/2014/main" id="{C0F34594-71F2-4F74-A2CF-B09711FE9D55}"/>
                </a:ext>
              </a:extLst>
            </p:cNvPr>
            <p:cNvSpPr/>
            <p:nvPr/>
          </p:nvSpPr>
          <p:spPr>
            <a:xfrm>
              <a:off x="8055426" y="4394474"/>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8" name="직사각형 443">
              <a:extLst>
                <a:ext uri="{FF2B5EF4-FFF2-40B4-BE49-F238E27FC236}">
                  <a16:creationId xmlns:a16="http://schemas.microsoft.com/office/drawing/2014/main" id="{E131FB62-5327-4924-B582-19A0CA4F634B}"/>
                </a:ext>
              </a:extLst>
            </p:cNvPr>
            <p:cNvSpPr/>
            <p:nvPr/>
          </p:nvSpPr>
          <p:spPr>
            <a:xfrm>
              <a:off x="8129647" y="4393179"/>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5</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09" name="직사각형 444">
              <a:extLst>
                <a:ext uri="{FF2B5EF4-FFF2-40B4-BE49-F238E27FC236}">
                  <a16:creationId xmlns:a16="http://schemas.microsoft.com/office/drawing/2014/main" id="{359E91F5-8114-41F7-8AB8-C8CB2492F641}"/>
                </a:ext>
              </a:extLst>
            </p:cNvPr>
            <p:cNvSpPr/>
            <p:nvPr/>
          </p:nvSpPr>
          <p:spPr>
            <a:xfrm>
              <a:off x="8194656" y="4393179"/>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5</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0" name="직사각형 445">
              <a:extLst>
                <a:ext uri="{FF2B5EF4-FFF2-40B4-BE49-F238E27FC236}">
                  <a16:creationId xmlns:a16="http://schemas.microsoft.com/office/drawing/2014/main" id="{BD36DEE3-7F09-4BEF-8CCD-C0B3691F10D6}"/>
                </a:ext>
              </a:extLst>
            </p:cNvPr>
            <p:cNvSpPr/>
            <p:nvPr/>
          </p:nvSpPr>
          <p:spPr>
            <a:xfrm>
              <a:off x="8269887" y="4390652"/>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6</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1" name="직사각형 446">
              <a:extLst>
                <a:ext uri="{FF2B5EF4-FFF2-40B4-BE49-F238E27FC236}">
                  <a16:creationId xmlns:a16="http://schemas.microsoft.com/office/drawing/2014/main" id="{193483BA-5E3C-47A2-AD8D-FCD3F5C7B0D6}"/>
                </a:ext>
              </a:extLst>
            </p:cNvPr>
            <p:cNvSpPr/>
            <p:nvPr/>
          </p:nvSpPr>
          <p:spPr>
            <a:xfrm>
              <a:off x="8334896" y="4390652"/>
              <a:ext cx="45719" cy="308933"/>
            </a:xfrm>
            <a:prstGeom prst="rect">
              <a:avLst/>
            </a:prstGeom>
            <a:solidFill>
              <a:srgbClr val="92D050"/>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6</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12" name="직선 화살표 연결선 447">
              <a:extLst>
                <a:ext uri="{FF2B5EF4-FFF2-40B4-BE49-F238E27FC236}">
                  <a16:creationId xmlns:a16="http://schemas.microsoft.com/office/drawing/2014/main" id="{F279B663-BEFD-41E2-9058-8C95B48D9849}"/>
                </a:ext>
              </a:extLst>
            </p:cNvPr>
            <p:cNvCxnSpPr/>
            <p:nvPr/>
          </p:nvCxnSpPr>
          <p:spPr>
            <a:xfrm>
              <a:off x="1114425" y="4740153"/>
              <a:ext cx="918722"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13" name="TextBox 99">
              <a:extLst>
                <a:ext uri="{FF2B5EF4-FFF2-40B4-BE49-F238E27FC236}">
                  <a16:creationId xmlns:a16="http://schemas.microsoft.com/office/drawing/2014/main" id="{09CA4337-C8DF-43D3-807F-2A9AA1B96E02}"/>
                </a:ext>
              </a:extLst>
            </p:cNvPr>
            <p:cNvSpPr txBox="1">
              <a:spLocks noChangeArrowheads="1"/>
            </p:cNvSpPr>
            <p:nvPr/>
          </p:nvSpPr>
          <p:spPr bwMode="auto">
            <a:xfrm>
              <a:off x="1140269" y="4790569"/>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cxnSp>
          <p:nvCxnSpPr>
            <p:cNvPr id="114" name="직선 화살표 연결선 449">
              <a:extLst>
                <a:ext uri="{FF2B5EF4-FFF2-40B4-BE49-F238E27FC236}">
                  <a16:creationId xmlns:a16="http://schemas.microsoft.com/office/drawing/2014/main" id="{81F8843C-1C9C-40FB-AED0-351AB3051B56}"/>
                </a:ext>
              </a:extLst>
            </p:cNvPr>
            <p:cNvCxnSpPr/>
            <p:nvPr/>
          </p:nvCxnSpPr>
          <p:spPr>
            <a:xfrm>
              <a:off x="3047847" y="4741421"/>
              <a:ext cx="599985" cy="1"/>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15" name="TextBox 99">
              <a:extLst>
                <a:ext uri="{FF2B5EF4-FFF2-40B4-BE49-F238E27FC236}">
                  <a16:creationId xmlns:a16="http://schemas.microsoft.com/office/drawing/2014/main" id="{CD54AA1E-E577-4C8E-86AC-140594EF710E}"/>
                </a:ext>
              </a:extLst>
            </p:cNvPr>
            <p:cNvSpPr txBox="1">
              <a:spLocks noChangeArrowheads="1"/>
            </p:cNvSpPr>
            <p:nvPr/>
          </p:nvSpPr>
          <p:spPr bwMode="auto">
            <a:xfrm>
              <a:off x="2895600" y="4813193"/>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16" name="직선 연결선 451">
              <a:extLst>
                <a:ext uri="{FF2B5EF4-FFF2-40B4-BE49-F238E27FC236}">
                  <a16:creationId xmlns:a16="http://schemas.microsoft.com/office/drawing/2014/main" id="{96BC63AE-8282-444B-891D-E396F3C30BA7}"/>
                </a:ext>
              </a:extLst>
            </p:cNvPr>
            <p:cNvCxnSpPr/>
            <p:nvPr/>
          </p:nvCxnSpPr>
          <p:spPr>
            <a:xfrm>
              <a:off x="2038209" y="4306530"/>
              <a:ext cx="0" cy="154072"/>
            </a:xfrm>
            <a:prstGeom prst="line">
              <a:avLst/>
            </a:prstGeom>
            <a:noFill/>
            <a:ln w="6350" cap="flat" cmpd="sng" algn="ctr">
              <a:solidFill>
                <a:srgbClr val="000000"/>
              </a:solidFill>
              <a:prstDash val="solid"/>
              <a:miter lim="800000"/>
            </a:ln>
            <a:effectLst/>
          </p:spPr>
        </p:cxnSp>
        <p:sp>
          <p:nvSpPr>
            <p:cNvPr id="117" name="직사각형 452">
              <a:extLst>
                <a:ext uri="{FF2B5EF4-FFF2-40B4-BE49-F238E27FC236}">
                  <a16:creationId xmlns:a16="http://schemas.microsoft.com/office/drawing/2014/main" id="{A5706302-20D6-4349-B3D4-B7185DDD7455}"/>
                </a:ext>
              </a:extLst>
            </p:cNvPr>
            <p:cNvSpPr/>
            <p:nvPr/>
          </p:nvSpPr>
          <p:spPr>
            <a:xfrm>
              <a:off x="2076309" y="3917431"/>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8" name="직사각형 453">
              <a:extLst>
                <a:ext uri="{FF2B5EF4-FFF2-40B4-BE49-F238E27FC236}">
                  <a16:creationId xmlns:a16="http://schemas.microsoft.com/office/drawing/2014/main" id="{EBCB8CA1-3B8B-4897-83D7-83AA60B7A720}"/>
                </a:ext>
              </a:extLst>
            </p:cNvPr>
            <p:cNvSpPr/>
            <p:nvPr/>
          </p:nvSpPr>
          <p:spPr>
            <a:xfrm>
              <a:off x="2185563" y="391837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19" name="직사각형 454">
              <a:extLst>
                <a:ext uri="{FF2B5EF4-FFF2-40B4-BE49-F238E27FC236}">
                  <a16:creationId xmlns:a16="http://schemas.microsoft.com/office/drawing/2014/main" id="{11B643F8-CADA-4A2E-91DC-8BDC65F9CDC5}"/>
                </a:ext>
              </a:extLst>
            </p:cNvPr>
            <p:cNvSpPr/>
            <p:nvPr/>
          </p:nvSpPr>
          <p:spPr>
            <a:xfrm>
              <a:off x="2295544"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0" name="직사각형 455">
              <a:extLst>
                <a:ext uri="{FF2B5EF4-FFF2-40B4-BE49-F238E27FC236}">
                  <a16:creationId xmlns:a16="http://schemas.microsoft.com/office/drawing/2014/main" id="{C4ED1997-86EE-4005-B5D5-C44511CD2BEB}"/>
                </a:ext>
              </a:extLst>
            </p:cNvPr>
            <p:cNvSpPr/>
            <p:nvPr/>
          </p:nvSpPr>
          <p:spPr>
            <a:xfrm>
              <a:off x="2360553"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1" name="직사각형 456">
              <a:extLst>
                <a:ext uri="{FF2B5EF4-FFF2-40B4-BE49-F238E27FC236}">
                  <a16:creationId xmlns:a16="http://schemas.microsoft.com/office/drawing/2014/main" id="{2CF3E2D2-79E9-4F23-BAE6-185E4BD1DB26}"/>
                </a:ext>
              </a:extLst>
            </p:cNvPr>
            <p:cNvSpPr/>
            <p:nvPr/>
          </p:nvSpPr>
          <p:spPr>
            <a:xfrm>
              <a:off x="2893514" y="3925186"/>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2" name="직사각형 457">
              <a:extLst>
                <a:ext uri="{FF2B5EF4-FFF2-40B4-BE49-F238E27FC236}">
                  <a16:creationId xmlns:a16="http://schemas.microsoft.com/office/drawing/2014/main" id="{D737FA0D-90C1-4BDB-8834-0F051AF446AA}"/>
                </a:ext>
              </a:extLst>
            </p:cNvPr>
            <p:cNvSpPr/>
            <p:nvPr/>
          </p:nvSpPr>
          <p:spPr>
            <a:xfrm>
              <a:off x="2431865" y="4384196"/>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3" name="직사각형 458">
              <a:extLst>
                <a:ext uri="{FF2B5EF4-FFF2-40B4-BE49-F238E27FC236}">
                  <a16:creationId xmlns:a16="http://schemas.microsoft.com/office/drawing/2014/main" id="{B7800B23-3BD3-44C2-918F-BC26CEED9C95}"/>
                </a:ext>
              </a:extLst>
            </p:cNvPr>
            <p:cNvSpPr/>
            <p:nvPr/>
          </p:nvSpPr>
          <p:spPr>
            <a:xfrm>
              <a:off x="2496874" y="4384196"/>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2</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4" name="직사각형 459">
              <a:extLst>
                <a:ext uri="{FF2B5EF4-FFF2-40B4-BE49-F238E27FC236}">
                  <a16:creationId xmlns:a16="http://schemas.microsoft.com/office/drawing/2014/main" id="{AFB81064-0537-4298-BD64-FFB6195FB999}"/>
                </a:ext>
              </a:extLst>
            </p:cNvPr>
            <p:cNvSpPr/>
            <p:nvPr/>
          </p:nvSpPr>
          <p:spPr>
            <a:xfrm>
              <a:off x="2575014" y="4385930"/>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5" name="직사각형 460">
              <a:extLst>
                <a:ext uri="{FF2B5EF4-FFF2-40B4-BE49-F238E27FC236}">
                  <a16:creationId xmlns:a16="http://schemas.microsoft.com/office/drawing/2014/main" id="{B6AC1211-B587-4269-BC64-BDCA97AE05ED}"/>
                </a:ext>
              </a:extLst>
            </p:cNvPr>
            <p:cNvSpPr/>
            <p:nvPr/>
          </p:nvSpPr>
          <p:spPr>
            <a:xfrm>
              <a:off x="2640023" y="4385930"/>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3</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6" name="직사각형 461">
              <a:extLst>
                <a:ext uri="{FF2B5EF4-FFF2-40B4-BE49-F238E27FC236}">
                  <a16:creationId xmlns:a16="http://schemas.microsoft.com/office/drawing/2014/main" id="{DDFD33CC-3892-4ABE-AF71-63A7C0A7EB4A}"/>
                </a:ext>
              </a:extLst>
            </p:cNvPr>
            <p:cNvSpPr/>
            <p:nvPr/>
          </p:nvSpPr>
          <p:spPr>
            <a:xfrm>
              <a:off x="2715254" y="4383403"/>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27" name="직사각형 462">
              <a:extLst>
                <a:ext uri="{FF2B5EF4-FFF2-40B4-BE49-F238E27FC236}">
                  <a16:creationId xmlns:a16="http://schemas.microsoft.com/office/drawing/2014/main" id="{8C837F8F-DF73-411F-BF1A-E2AB2EB3875E}"/>
                </a:ext>
              </a:extLst>
            </p:cNvPr>
            <p:cNvSpPr/>
            <p:nvPr/>
          </p:nvSpPr>
          <p:spPr>
            <a:xfrm>
              <a:off x="2780263" y="4383403"/>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4</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28" name="직선 연결선 463">
              <a:extLst>
                <a:ext uri="{FF2B5EF4-FFF2-40B4-BE49-F238E27FC236}">
                  <a16:creationId xmlns:a16="http://schemas.microsoft.com/office/drawing/2014/main" id="{CF7C8265-19D6-4B90-861B-1F751DC872CD}"/>
                </a:ext>
              </a:extLst>
            </p:cNvPr>
            <p:cNvCxnSpPr/>
            <p:nvPr/>
          </p:nvCxnSpPr>
          <p:spPr>
            <a:xfrm>
              <a:off x="3024094" y="4306530"/>
              <a:ext cx="0" cy="154072"/>
            </a:xfrm>
            <a:prstGeom prst="line">
              <a:avLst/>
            </a:prstGeom>
            <a:noFill/>
            <a:ln w="31750" cap="flat" cmpd="sng" algn="ctr">
              <a:solidFill>
                <a:srgbClr val="000000"/>
              </a:solidFill>
              <a:prstDash val="solid"/>
              <a:miter lim="800000"/>
            </a:ln>
            <a:effectLst/>
          </p:spPr>
        </p:cxnSp>
        <p:cxnSp>
          <p:nvCxnSpPr>
            <p:cNvPr id="129" name="직선 화살표 연결선 464">
              <a:extLst>
                <a:ext uri="{FF2B5EF4-FFF2-40B4-BE49-F238E27FC236}">
                  <a16:creationId xmlns:a16="http://schemas.microsoft.com/office/drawing/2014/main" id="{1FC52457-B0F5-4DB4-BE23-9283356295E3}"/>
                </a:ext>
              </a:extLst>
            </p:cNvPr>
            <p:cNvCxnSpPr/>
            <p:nvPr/>
          </p:nvCxnSpPr>
          <p:spPr>
            <a:xfrm>
              <a:off x="2062462" y="4742357"/>
              <a:ext cx="945964" cy="0"/>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30" name="TextBox 99">
              <a:extLst>
                <a:ext uri="{FF2B5EF4-FFF2-40B4-BE49-F238E27FC236}">
                  <a16:creationId xmlns:a16="http://schemas.microsoft.com/office/drawing/2014/main" id="{7B5983EA-F4B3-44C6-9E35-8365F156058B}"/>
                </a:ext>
              </a:extLst>
            </p:cNvPr>
            <p:cNvSpPr txBox="1">
              <a:spLocks noChangeArrowheads="1"/>
            </p:cNvSpPr>
            <p:nvPr/>
          </p:nvSpPr>
          <p:spPr bwMode="auto">
            <a:xfrm>
              <a:off x="2097831" y="4796907"/>
              <a:ext cx="859840" cy="193759"/>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 Round</a:t>
              </a:r>
              <a:endParaRPr lang="ko-KR" altLang="en-US" sz="800" dirty="0">
                <a:solidFill>
                  <a:srgbClr val="FF0000"/>
                </a:solidFill>
                <a:latin typeface="Arial"/>
                <a:ea typeface="굴림" panose="020B0600000101010101" pitchFamily="50" charset="-127"/>
              </a:endParaRPr>
            </a:p>
          </p:txBody>
        </p:sp>
        <p:sp>
          <p:nvSpPr>
            <p:cNvPr id="131" name="직사각형 466">
              <a:extLst>
                <a:ext uri="{FF2B5EF4-FFF2-40B4-BE49-F238E27FC236}">
                  <a16:creationId xmlns:a16="http://schemas.microsoft.com/office/drawing/2014/main" id="{D1A78BC1-C007-48BC-865C-99F35AB15842}"/>
                </a:ext>
              </a:extLst>
            </p:cNvPr>
            <p:cNvSpPr/>
            <p:nvPr/>
          </p:nvSpPr>
          <p:spPr>
            <a:xfrm>
              <a:off x="3081980" y="3915862"/>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2" name="직사각형 467">
              <a:extLst>
                <a:ext uri="{FF2B5EF4-FFF2-40B4-BE49-F238E27FC236}">
                  <a16:creationId xmlns:a16="http://schemas.microsoft.com/office/drawing/2014/main" id="{1F429246-AFA4-4CFC-9DF9-0C0389B2D2BA}"/>
                </a:ext>
              </a:extLst>
            </p:cNvPr>
            <p:cNvSpPr/>
            <p:nvPr/>
          </p:nvSpPr>
          <p:spPr>
            <a:xfrm>
              <a:off x="3191234" y="3916802"/>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3" name="직사각형 468">
              <a:extLst>
                <a:ext uri="{FF2B5EF4-FFF2-40B4-BE49-F238E27FC236}">
                  <a16:creationId xmlns:a16="http://schemas.microsoft.com/office/drawing/2014/main" id="{0FB1566F-AA97-4C9C-B25A-D42054BBB9E3}"/>
                </a:ext>
              </a:extLst>
            </p:cNvPr>
            <p:cNvSpPr/>
            <p:nvPr/>
          </p:nvSpPr>
          <p:spPr>
            <a:xfrm>
              <a:off x="3301215" y="4381834"/>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4" name="직사각형 469">
              <a:extLst>
                <a:ext uri="{FF2B5EF4-FFF2-40B4-BE49-F238E27FC236}">
                  <a16:creationId xmlns:a16="http://schemas.microsoft.com/office/drawing/2014/main" id="{8D446BB3-053D-4840-A017-9FC48F3102C0}"/>
                </a:ext>
              </a:extLst>
            </p:cNvPr>
            <p:cNvSpPr/>
            <p:nvPr/>
          </p:nvSpPr>
          <p:spPr>
            <a:xfrm>
              <a:off x="3366224" y="4381834"/>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5" name="직사각형 470">
              <a:extLst>
                <a:ext uri="{FF2B5EF4-FFF2-40B4-BE49-F238E27FC236}">
                  <a16:creationId xmlns:a16="http://schemas.microsoft.com/office/drawing/2014/main" id="{DA3A6873-C1FE-4865-B284-4787415C9A50}"/>
                </a:ext>
              </a:extLst>
            </p:cNvPr>
            <p:cNvSpPr/>
            <p:nvPr/>
          </p:nvSpPr>
          <p:spPr>
            <a:xfrm>
              <a:off x="3487718" y="3928673"/>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36" name="직선 연결선 471">
              <a:extLst>
                <a:ext uri="{FF2B5EF4-FFF2-40B4-BE49-F238E27FC236}">
                  <a16:creationId xmlns:a16="http://schemas.microsoft.com/office/drawing/2014/main" id="{A884270B-1DA6-4EA9-AE4F-37DA4BAEBC24}"/>
                </a:ext>
              </a:extLst>
            </p:cNvPr>
            <p:cNvCxnSpPr/>
            <p:nvPr/>
          </p:nvCxnSpPr>
          <p:spPr>
            <a:xfrm>
              <a:off x="3647832" y="4304263"/>
              <a:ext cx="0" cy="154072"/>
            </a:xfrm>
            <a:prstGeom prst="line">
              <a:avLst/>
            </a:prstGeom>
            <a:noFill/>
            <a:ln w="6350" cap="flat" cmpd="sng" algn="ctr">
              <a:solidFill>
                <a:srgbClr val="000000"/>
              </a:solidFill>
              <a:prstDash val="solid"/>
              <a:miter lim="800000"/>
            </a:ln>
            <a:effectLst/>
          </p:spPr>
        </p:cxnSp>
        <p:sp>
          <p:nvSpPr>
            <p:cNvPr id="137" name="직사각형 472">
              <a:extLst>
                <a:ext uri="{FF2B5EF4-FFF2-40B4-BE49-F238E27FC236}">
                  <a16:creationId xmlns:a16="http://schemas.microsoft.com/office/drawing/2014/main" id="{4699AE33-193E-4ADD-811A-05D3196B4086}"/>
                </a:ext>
              </a:extLst>
            </p:cNvPr>
            <p:cNvSpPr/>
            <p:nvPr/>
          </p:nvSpPr>
          <p:spPr>
            <a:xfrm>
              <a:off x="3714609" y="3917910"/>
              <a:ext cx="77249" cy="457890"/>
            </a:xfrm>
            <a:prstGeom prst="rect">
              <a:avLst/>
            </a:prstGeom>
            <a:solidFill>
              <a:srgbClr val="3333CC">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POLL</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8" name="직사각형 473">
              <a:extLst>
                <a:ext uri="{FF2B5EF4-FFF2-40B4-BE49-F238E27FC236}">
                  <a16:creationId xmlns:a16="http://schemas.microsoft.com/office/drawing/2014/main" id="{1A3B1103-C18D-4D79-A6DE-1D574DCE6D71}"/>
                </a:ext>
              </a:extLst>
            </p:cNvPr>
            <p:cNvSpPr/>
            <p:nvPr/>
          </p:nvSpPr>
          <p:spPr>
            <a:xfrm>
              <a:off x="3823863" y="3918850"/>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RESPONSE</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39" name="직사각형 474">
              <a:extLst>
                <a:ext uri="{FF2B5EF4-FFF2-40B4-BE49-F238E27FC236}">
                  <a16:creationId xmlns:a16="http://schemas.microsoft.com/office/drawing/2014/main" id="{65D6CC94-7C50-4DF9-B848-0D5981390767}"/>
                </a:ext>
              </a:extLst>
            </p:cNvPr>
            <p:cNvSpPr/>
            <p:nvPr/>
          </p:nvSpPr>
          <p:spPr>
            <a:xfrm>
              <a:off x="3933844" y="4383882"/>
              <a:ext cx="45719" cy="308933"/>
            </a:xfrm>
            <a:prstGeom prst="rect">
              <a:avLst/>
            </a:prstGeom>
            <a:solidFill>
              <a:srgbClr val="2D2DB9">
                <a:lumMod val="40000"/>
                <a:lumOff val="60000"/>
              </a:srgbClr>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0" name="직사각형 475">
              <a:extLst>
                <a:ext uri="{FF2B5EF4-FFF2-40B4-BE49-F238E27FC236}">
                  <a16:creationId xmlns:a16="http://schemas.microsoft.com/office/drawing/2014/main" id="{C1A15899-E41C-46F1-8B3B-49FD53D5C8D3}"/>
                </a:ext>
              </a:extLst>
            </p:cNvPr>
            <p:cNvSpPr/>
            <p:nvPr/>
          </p:nvSpPr>
          <p:spPr>
            <a:xfrm>
              <a:off x="3998853" y="4383882"/>
              <a:ext cx="45719" cy="308933"/>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1</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sp>
          <p:nvSpPr>
            <p:cNvPr id="141" name="직사각형 476">
              <a:extLst>
                <a:ext uri="{FF2B5EF4-FFF2-40B4-BE49-F238E27FC236}">
                  <a16:creationId xmlns:a16="http://schemas.microsoft.com/office/drawing/2014/main" id="{388A8FAD-43A8-45C6-BDE6-C26E395E952F}"/>
                </a:ext>
              </a:extLst>
            </p:cNvPr>
            <p:cNvSpPr/>
            <p:nvPr/>
          </p:nvSpPr>
          <p:spPr>
            <a:xfrm>
              <a:off x="4120347" y="3930721"/>
              <a:ext cx="77249" cy="457890"/>
            </a:xfrm>
            <a:prstGeom prst="rect">
              <a:avLst/>
            </a:prstGeom>
            <a:solidFill>
              <a:srgbClr val="FF99CC"/>
            </a:solidFill>
            <a:ln w="6350" cap="flat" cmpd="sng" algn="ctr">
              <a:solidFill>
                <a:srgbClr val="000000"/>
              </a:solidFill>
              <a:prstDash val="solid"/>
              <a:miter lim="800000"/>
            </a:ln>
            <a:effectLst/>
          </p:spPr>
          <p:txBody>
            <a:bodyPr vert="vert270"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rPr>
                <a:t>REPORT</a:t>
              </a:r>
              <a:endParaRPr kumimoji="0" lang="ko-KR" altLang="en-US" sz="600" b="0" i="0" u="none" strike="noStrike" kern="0" cap="none" spc="0" normalizeH="0" baseline="0" noProof="0" dirty="0">
                <a:ln>
                  <a:noFill/>
                </a:ln>
                <a:solidFill>
                  <a:srgbClr val="000000"/>
                </a:solidFill>
                <a:effectLst/>
                <a:uLnTx/>
                <a:uFillTx/>
                <a:latin typeface="Arial"/>
                <a:ea typeface="굴림" panose="020B0600000101010101" pitchFamily="50" charset="-127"/>
                <a:cs typeface="+mn-cs"/>
              </a:endParaRPr>
            </a:p>
          </p:txBody>
        </p:sp>
        <p:cxnSp>
          <p:nvCxnSpPr>
            <p:cNvPr id="142" name="직선 연결선 477">
              <a:extLst>
                <a:ext uri="{FF2B5EF4-FFF2-40B4-BE49-F238E27FC236}">
                  <a16:creationId xmlns:a16="http://schemas.microsoft.com/office/drawing/2014/main" id="{EA6DB0B2-3211-4BE1-B969-CA9F6FE2FB6B}"/>
                </a:ext>
              </a:extLst>
            </p:cNvPr>
            <p:cNvCxnSpPr/>
            <p:nvPr/>
          </p:nvCxnSpPr>
          <p:spPr>
            <a:xfrm>
              <a:off x="4280461" y="4306311"/>
              <a:ext cx="0" cy="154072"/>
            </a:xfrm>
            <a:prstGeom prst="line">
              <a:avLst/>
            </a:prstGeom>
            <a:noFill/>
            <a:ln w="6350" cap="flat" cmpd="sng" algn="ctr">
              <a:solidFill>
                <a:srgbClr val="000000"/>
              </a:solidFill>
              <a:prstDash val="solid"/>
              <a:miter lim="800000"/>
            </a:ln>
            <a:effectLst/>
          </p:spPr>
        </p:cxnSp>
        <p:cxnSp>
          <p:nvCxnSpPr>
            <p:cNvPr id="143" name="직선 화살표 연결선 478">
              <a:extLst>
                <a:ext uri="{FF2B5EF4-FFF2-40B4-BE49-F238E27FC236}">
                  <a16:creationId xmlns:a16="http://schemas.microsoft.com/office/drawing/2014/main" id="{07A419F5-516B-4BA0-9A63-99D40E5B721D}"/>
                </a:ext>
              </a:extLst>
            </p:cNvPr>
            <p:cNvCxnSpPr/>
            <p:nvPr/>
          </p:nvCxnSpPr>
          <p:spPr>
            <a:xfrm flipV="1">
              <a:off x="3640036" y="4740870"/>
              <a:ext cx="643835" cy="2527"/>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44" name="TextBox 99">
              <a:extLst>
                <a:ext uri="{FF2B5EF4-FFF2-40B4-BE49-F238E27FC236}">
                  <a16:creationId xmlns:a16="http://schemas.microsoft.com/office/drawing/2014/main" id="{42C259D7-6019-4AA3-A0AF-2C64559A1D25}"/>
                </a:ext>
              </a:extLst>
            </p:cNvPr>
            <p:cNvSpPr txBox="1">
              <a:spLocks noChangeArrowheads="1"/>
            </p:cNvSpPr>
            <p:nvPr/>
          </p:nvSpPr>
          <p:spPr bwMode="auto">
            <a:xfrm>
              <a:off x="3531639" y="4807880"/>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45" name="직선 화살표 연결선 480">
              <a:extLst>
                <a:ext uri="{FF2B5EF4-FFF2-40B4-BE49-F238E27FC236}">
                  <a16:creationId xmlns:a16="http://schemas.microsoft.com/office/drawing/2014/main" id="{0132A513-9D76-4805-8BE7-14C5A3709BA8}"/>
                </a:ext>
              </a:extLst>
            </p:cNvPr>
            <p:cNvCxnSpPr/>
            <p:nvPr/>
          </p:nvCxnSpPr>
          <p:spPr>
            <a:xfrm flipV="1">
              <a:off x="5077857" y="4736019"/>
              <a:ext cx="643835" cy="2527"/>
            </a:xfrm>
            <a:prstGeom prst="straightConnector1">
              <a:avLst/>
            </a:prstGeom>
            <a:noFill/>
            <a:ln w="9525" cap="flat" cmpd="sng" algn="ctr">
              <a:solidFill>
                <a:srgbClr val="FF0000"/>
              </a:solidFill>
              <a:prstDash val="solid"/>
              <a:miter lim="800000"/>
              <a:headEnd type="triangle" w="sm" len="med"/>
              <a:tailEnd type="triangle" w="sm" len="med"/>
            </a:ln>
            <a:effectLst/>
          </p:spPr>
        </p:cxnSp>
        <p:sp>
          <p:nvSpPr>
            <p:cNvPr id="146" name="TextBox 99">
              <a:extLst>
                <a:ext uri="{FF2B5EF4-FFF2-40B4-BE49-F238E27FC236}">
                  <a16:creationId xmlns:a16="http://schemas.microsoft.com/office/drawing/2014/main" id="{0C301D57-ABAA-4B77-A9EA-9DB42BD07479}"/>
                </a:ext>
              </a:extLst>
            </p:cNvPr>
            <p:cNvSpPr txBox="1">
              <a:spLocks noChangeArrowheads="1"/>
            </p:cNvSpPr>
            <p:nvPr/>
          </p:nvSpPr>
          <p:spPr bwMode="auto">
            <a:xfrm>
              <a:off x="4969460" y="4807791"/>
              <a:ext cx="859840" cy="203184"/>
            </a:xfrm>
            <a:prstGeom prst="rect">
              <a:avLst/>
            </a:prstGeom>
            <a:noFill/>
            <a:ln>
              <a:noFill/>
            </a:ln>
          </p:spPr>
          <p:txBody>
            <a:bodyPr lIns="36000" tIns="36000" rIns="36000" bIns="36000" anchor="ctr" anchorCtr="0"/>
            <a:lstStyle/>
            <a:p>
              <a:pPr algn="ctr"/>
              <a:r>
                <a:rPr lang="en-US" altLang="ko-KR" sz="800" dirty="0">
                  <a:solidFill>
                    <a:srgbClr val="FF0000"/>
                  </a:solidFill>
                  <a:latin typeface="Arial"/>
                  <a:ea typeface="굴림" panose="020B0600000101010101" pitchFamily="50" charset="-127"/>
                </a:rPr>
                <a:t>One Ranging</a:t>
              </a:r>
            </a:p>
            <a:p>
              <a:pPr algn="ctr"/>
              <a:r>
                <a:rPr lang="en-US" altLang="ko-KR" sz="800" dirty="0">
                  <a:solidFill>
                    <a:srgbClr val="FF0000"/>
                  </a:solidFill>
                  <a:latin typeface="Arial"/>
                  <a:ea typeface="굴림" panose="020B0600000101010101" pitchFamily="50" charset="-127"/>
                </a:rPr>
                <a:t>Round</a:t>
              </a:r>
              <a:endParaRPr lang="ko-KR" altLang="en-US" sz="800" dirty="0">
                <a:solidFill>
                  <a:srgbClr val="FF0000"/>
                </a:solidFill>
                <a:latin typeface="Arial"/>
                <a:ea typeface="굴림" panose="020B0600000101010101" pitchFamily="50" charset="-127"/>
              </a:endParaRPr>
            </a:p>
          </p:txBody>
        </p:sp>
        <p:cxnSp>
          <p:nvCxnSpPr>
            <p:cNvPr id="147" name="직선 연결선 482">
              <a:extLst>
                <a:ext uri="{FF2B5EF4-FFF2-40B4-BE49-F238E27FC236}">
                  <a16:creationId xmlns:a16="http://schemas.microsoft.com/office/drawing/2014/main" id="{7C8ABD43-22CD-4112-A0CB-58F531DA029E}"/>
                </a:ext>
              </a:extLst>
            </p:cNvPr>
            <p:cNvCxnSpPr/>
            <p:nvPr/>
          </p:nvCxnSpPr>
          <p:spPr>
            <a:xfrm>
              <a:off x="5067300" y="4298910"/>
              <a:ext cx="0" cy="154072"/>
            </a:xfrm>
            <a:prstGeom prst="line">
              <a:avLst/>
            </a:prstGeom>
            <a:noFill/>
            <a:ln w="6350" cap="flat" cmpd="sng" algn="ctr">
              <a:solidFill>
                <a:srgbClr val="000000"/>
              </a:solidFill>
              <a:prstDash val="solid"/>
              <a:miter lim="800000"/>
            </a:ln>
            <a:effectLst/>
          </p:spPr>
        </p:cxnSp>
        <p:cxnSp>
          <p:nvCxnSpPr>
            <p:cNvPr id="148" name="직선 연결선 483">
              <a:extLst>
                <a:ext uri="{FF2B5EF4-FFF2-40B4-BE49-F238E27FC236}">
                  <a16:creationId xmlns:a16="http://schemas.microsoft.com/office/drawing/2014/main" id="{0DEFF8D6-D0C0-45D1-AEFF-4B932FB8C6D8}"/>
                </a:ext>
              </a:extLst>
            </p:cNvPr>
            <p:cNvCxnSpPr>
              <a:cxnSpLocks/>
            </p:cNvCxnSpPr>
            <p:nvPr/>
          </p:nvCxnSpPr>
          <p:spPr>
            <a:xfrm flipH="1">
              <a:off x="1114425" y="3557210"/>
              <a:ext cx="1036275" cy="341021"/>
            </a:xfrm>
            <a:prstGeom prst="line">
              <a:avLst/>
            </a:prstGeom>
            <a:noFill/>
            <a:ln w="12700" cap="flat" cmpd="sng" algn="ctr">
              <a:solidFill>
                <a:srgbClr val="000000"/>
              </a:solidFill>
              <a:prstDash val="solid"/>
              <a:miter lim="800000"/>
            </a:ln>
            <a:effectLst/>
          </p:spPr>
        </p:cxnSp>
        <p:cxnSp>
          <p:nvCxnSpPr>
            <p:cNvPr id="149" name="직선 연결선 484">
              <a:extLst>
                <a:ext uri="{FF2B5EF4-FFF2-40B4-BE49-F238E27FC236}">
                  <a16:creationId xmlns:a16="http://schemas.microsoft.com/office/drawing/2014/main" id="{C7AF7BAC-C6C1-4937-85C4-3F6C95AFBE59}"/>
                </a:ext>
              </a:extLst>
            </p:cNvPr>
            <p:cNvCxnSpPr/>
            <p:nvPr/>
          </p:nvCxnSpPr>
          <p:spPr>
            <a:xfrm flipH="1">
              <a:off x="2033147" y="3369610"/>
              <a:ext cx="750861" cy="537992"/>
            </a:xfrm>
            <a:prstGeom prst="line">
              <a:avLst/>
            </a:prstGeom>
            <a:noFill/>
            <a:ln w="12700" cap="flat" cmpd="sng" algn="ctr">
              <a:solidFill>
                <a:srgbClr val="000000"/>
              </a:solidFill>
              <a:prstDash val="dash"/>
              <a:miter lim="800000"/>
            </a:ln>
            <a:effectLst/>
          </p:spPr>
        </p:cxnSp>
        <p:cxnSp>
          <p:nvCxnSpPr>
            <p:cNvPr id="150" name="직선 연결선 485">
              <a:extLst>
                <a:ext uri="{FF2B5EF4-FFF2-40B4-BE49-F238E27FC236}">
                  <a16:creationId xmlns:a16="http://schemas.microsoft.com/office/drawing/2014/main" id="{404FBD8F-3DEA-42C7-A105-D443FA0A9F61}"/>
                </a:ext>
              </a:extLst>
            </p:cNvPr>
            <p:cNvCxnSpPr/>
            <p:nvPr/>
          </p:nvCxnSpPr>
          <p:spPr>
            <a:xfrm flipH="1">
              <a:off x="3024094" y="3385717"/>
              <a:ext cx="374427" cy="552457"/>
            </a:xfrm>
            <a:prstGeom prst="line">
              <a:avLst/>
            </a:prstGeom>
            <a:noFill/>
            <a:ln w="12700" cap="flat" cmpd="sng" algn="ctr">
              <a:solidFill>
                <a:srgbClr val="000000"/>
              </a:solidFill>
              <a:prstDash val="solid"/>
              <a:miter lim="800000"/>
            </a:ln>
            <a:effectLst/>
          </p:spPr>
        </p:cxnSp>
        <p:cxnSp>
          <p:nvCxnSpPr>
            <p:cNvPr id="151" name="직선 연결선 486">
              <a:extLst>
                <a:ext uri="{FF2B5EF4-FFF2-40B4-BE49-F238E27FC236}">
                  <a16:creationId xmlns:a16="http://schemas.microsoft.com/office/drawing/2014/main" id="{B30B9C2F-C9EC-4C33-8F41-AAC58886E3B4}"/>
                </a:ext>
              </a:extLst>
            </p:cNvPr>
            <p:cNvCxnSpPr>
              <a:cxnSpLocks/>
            </p:cNvCxnSpPr>
            <p:nvPr/>
          </p:nvCxnSpPr>
          <p:spPr>
            <a:xfrm>
              <a:off x="6381901" y="3554458"/>
              <a:ext cx="2152499" cy="318226"/>
            </a:xfrm>
            <a:prstGeom prst="line">
              <a:avLst/>
            </a:prstGeom>
            <a:noFill/>
            <a:ln w="12700" cap="flat" cmpd="sng" algn="ctr">
              <a:solidFill>
                <a:srgbClr val="000000"/>
              </a:solidFill>
              <a:prstDash val="solid"/>
              <a:miter lim="800000"/>
            </a:ln>
            <a:effectLst/>
          </p:spPr>
        </p:cxnSp>
        <p:cxnSp>
          <p:nvCxnSpPr>
            <p:cNvPr id="152" name="직선 연결선 487">
              <a:extLst>
                <a:ext uri="{FF2B5EF4-FFF2-40B4-BE49-F238E27FC236}">
                  <a16:creationId xmlns:a16="http://schemas.microsoft.com/office/drawing/2014/main" id="{5C40C2ED-16C2-4658-A657-367581495B28}"/>
                </a:ext>
              </a:extLst>
            </p:cNvPr>
            <p:cNvCxnSpPr/>
            <p:nvPr/>
          </p:nvCxnSpPr>
          <p:spPr>
            <a:xfrm flipH="1">
              <a:off x="3646814" y="3380879"/>
              <a:ext cx="176139" cy="558615"/>
            </a:xfrm>
            <a:prstGeom prst="line">
              <a:avLst/>
            </a:prstGeom>
            <a:noFill/>
            <a:ln w="12700" cap="flat" cmpd="sng" algn="ctr">
              <a:solidFill>
                <a:srgbClr val="000000"/>
              </a:solidFill>
              <a:prstDash val="dash"/>
              <a:miter lim="800000"/>
            </a:ln>
            <a:effectLst/>
          </p:spPr>
        </p:cxnSp>
        <p:cxnSp>
          <p:nvCxnSpPr>
            <p:cNvPr id="153" name="직선 연결선 488">
              <a:extLst>
                <a:ext uri="{FF2B5EF4-FFF2-40B4-BE49-F238E27FC236}">
                  <a16:creationId xmlns:a16="http://schemas.microsoft.com/office/drawing/2014/main" id="{66D560A5-04B9-4D64-8EE0-9FC4DD6E7EAE}"/>
                </a:ext>
              </a:extLst>
            </p:cNvPr>
            <p:cNvCxnSpPr/>
            <p:nvPr/>
          </p:nvCxnSpPr>
          <p:spPr>
            <a:xfrm>
              <a:off x="5413375" y="3367953"/>
              <a:ext cx="305545" cy="638326"/>
            </a:xfrm>
            <a:prstGeom prst="line">
              <a:avLst/>
            </a:prstGeom>
            <a:noFill/>
            <a:ln w="12700" cap="flat" cmpd="sng" algn="ctr">
              <a:solidFill>
                <a:srgbClr val="000000"/>
              </a:solidFill>
              <a:prstDash val="solid"/>
              <a:miter lim="800000"/>
            </a:ln>
            <a:effectLst/>
          </p:spPr>
        </p:cxnSp>
        <p:cxnSp>
          <p:nvCxnSpPr>
            <p:cNvPr id="154" name="직선 연결선 489">
              <a:extLst>
                <a:ext uri="{FF2B5EF4-FFF2-40B4-BE49-F238E27FC236}">
                  <a16:creationId xmlns:a16="http://schemas.microsoft.com/office/drawing/2014/main" id="{E93285BD-D1E6-4435-8115-50C802F41180}"/>
                </a:ext>
              </a:extLst>
            </p:cNvPr>
            <p:cNvCxnSpPr/>
            <p:nvPr/>
          </p:nvCxnSpPr>
          <p:spPr>
            <a:xfrm>
              <a:off x="4242653" y="3368029"/>
              <a:ext cx="40243" cy="614037"/>
            </a:xfrm>
            <a:prstGeom prst="line">
              <a:avLst/>
            </a:prstGeom>
            <a:noFill/>
            <a:ln w="12700" cap="flat" cmpd="sng" algn="ctr">
              <a:solidFill>
                <a:srgbClr val="000000"/>
              </a:solidFill>
              <a:prstDash val="dash"/>
              <a:miter lim="800000"/>
            </a:ln>
            <a:effectLst/>
          </p:spPr>
        </p:cxnSp>
        <p:cxnSp>
          <p:nvCxnSpPr>
            <p:cNvPr id="155" name="직선 연결선 490">
              <a:extLst>
                <a:ext uri="{FF2B5EF4-FFF2-40B4-BE49-F238E27FC236}">
                  <a16:creationId xmlns:a16="http://schemas.microsoft.com/office/drawing/2014/main" id="{C249D030-4F7F-41E0-8454-8EBE6B914EA1}"/>
                </a:ext>
              </a:extLst>
            </p:cNvPr>
            <p:cNvCxnSpPr/>
            <p:nvPr/>
          </p:nvCxnSpPr>
          <p:spPr>
            <a:xfrm>
              <a:off x="5042601" y="3374239"/>
              <a:ext cx="30590" cy="839154"/>
            </a:xfrm>
            <a:prstGeom prst="line">
              <a:avLst/>
            </a:prstGeom>
            <a:noFill/>
            <a:ln w="12700" cap="flat" cmpd="sng" algn="ctr">
              <a:solidFill>
                <a:srgbClr val="000000"/>
              </a:solidFill>
              <a:prstDash val="dash"/>
              <a:miter lim="800000"/>
            </a:ln>
            <a:effectLst/>
          </p:spPr>
        </p:cxnSp>
        <p:cxnSp>
          <p:nvCxnSpPr>
            <p:cNvPr id="156" name="직선 연결선 522">
              <a:extLst>
                <a:ext uri="{FF2B5EF4-FFF2-40B4-BE49-F238E27FC236}">
                  <a16:creationId xmlns:a16="http://schemas.microsoft.com/office/drawing/2014/main" id="{81E894DF-715A-4D26-A738-61F773242ED2}"/>
                </a:ext>
              </a:extLst>
            </p:cNvPr>
            <p:cNvCxnSpPr/>
            <p:nvPr/>
          </p:nvCxnSpPr>
          <p:spPr>
            <a:xfrm>
              <a:off x="3024094" y="3938174"/>
              <a:ext cx="0" cy="945894"/>
            </a:xfrm>
            <a:prstGeom prst="line">
              <a:avLst/>
            </a:prstGeom>
            <a:noFill/>
            <a:ln w="6350" cap="flat" cmpd="sng" algn="ctr">
              <a:solidFill>
                <a:srgbClr val="000000"/>
              </a:solidFill>
              <a:prstDash val="dash"/>
              <a:miter lim="800000"/>
            </a:ln>
            <a:effectLst/>
          </p:spPr>
        </p:cxnSp>
        <p:cxnSp>
          <p:nvCxnSpPr>
            <p:cNvPr id="157" name="직선 연결선 523">
              <a:extLst>
                <a:ext uri="{FF2B5EF4-FFF2-40B4-BE49-F238E27FC236}">
                  <a16:creationId xmlns:a16="http://schemas.microsoft.com/office/drawing/2014/main" id="{80BF28D2-9A28-401E-8736-B60E3300D9D2}"/>
                </a:ext>
              </a:extLst>
            </p:cNvPr>
            <p:cNvCxnSpPr/>
            <p:nvPr/>
          </p:nvCxnSpPr>
          <p:spPr>
            <a:xfrm>
              <a:off x="2038209" y="3915862"/>
              <a:ext cx="0" cy="1006306"/>
            </a:xfrm>
            <a:prstGeom prst="line">
              <a:avLst/>
            </a:prstGeom>
            <a:noFill/>
            <a:ln w="6350" cap="flat" cmpd="sng" algn="ctr">
              <a:solidFill>
                <a:srgbClr val="000000"/>
              </a:solidFill>
              <a:prstDash val="dash"/>
              <a:miter lim="800000"/>
            </a:ln>
            <a:effectLst/>
          </p:spPr>
        </p:cxnSp>
        <p:cxnSp>
          <p:nvCxnSpPr>
            <p:cNvPr id="158" name="직선 화살표 연결선 525">
              <a:extLst>
                <a:ext uri="{FF2B5EF4-FFF2-40B4-BE49-F238E27FC236}">
                  <a16:creationId xmlns:a16="http://schemas.microsoft.com/office/drawing/2014/main" id="{8C6F0306-B687-4CF0-8FEB-BF527421833D}"/>
                </a:ext>
              </a:extLst>
            </p:cNvPr>
            <p:cNvCxnSpPr/>
            <p:nvPr/>
          </p:nvCxnSpPr>
          <p:spPr>
            <a:xfrm>
              <a:off x="457200" y="4383704"/>
              <a:ext cx="8229600" cy="0"/>
            </a:xfrm>
            <a:prstGeom prst="straightConnector1">
              <a:avLst/>
            </a:prstGeom>
            <a:noFill/>
            <a:ln w="19050" cap="flat" cmpd="sng" algn="ctr">
              <a:solidFill>
                <a:srgbClr val="000000"/>
              </a:solidFill>
              <a:prstDash val="solid"/>
              <a:miter lim="800000"/>
              <a:headEnd type="triangle" w="med" len="med"/>
              <a:tailEnd type="triangle" w="med" len="med"/>
            </a:ln>
            <a:effectLst/>
          </p:spPr>
        </p:cxnSp>
        <p:cxnSp>
          <p:nvCxnSpPr>
            <p:cNvPr id="159" name="직선 연결선 526">
              <a:extLst>
                <a:ext uri="{FF2B5EF4-FFF2-40B4-BE49-F238E27FC236}">
                  <a16:creationId xmlns:a16="http://schemas.microsoft.com/office/drawing/2014/main" id="{15E4C07B-D549-499A-874A-A11863FFE6E9}"/>
                </a:ext>
              </a:extLst>
            </p:cNvPr>
            <p:cNvCxnSpPr/>
            <p:nvPr/>
          </p:nvCxnSpPr>
          <p:spPr>
            <a:xfrm>
              <a:off x="4281629" y="3982066"/>
              <a:ext cx="0" cy="827125"/>
            </a:xfrm>
            <a:prstGeom prst="line">
              <a:avLst/>
            </a:prstGeom>
            <a:noFill/>
            <a:ln w="6350" cap="flat" cmpd="sng" algn="ctr">
              <a:solidFill>
                <a:srgbClr val="000000"/>
              </a:solidFill>
              <a:prstDash val="dash"/>
              <a:miter lim="800000"/>
            </a:ln>
            <a:effectLst/>
          </p:spPr>
        </p:cxnSp>
        <p:cxnSp>
          <p:nvCxnSpPr>
            <p:cNvPr id="160" name="직선 연결선 527">
              <a:extLst>
                <a:ext uri="{FF2B5EF4-FFF2-40B4-BE49-F238E27FC236}">
                  <a16:creationId xmlns:a16="http://schemas.microsoft.com/office/drawing/2014/main" id="{F654FB7D-B726-4D37-9E3E-73595D3909A9}"/>
                </a:ext>
              </a:extLst>
            </p:cNvPr>
            <p:cNvCxnSpPr/>
            <p:nvPr/>
          </p:nvCxnSpPr>
          <p:spPr>
            <a:xfrm>
              <a:off x="3646814" y="3915862"/>
              <a:ext cx="0" cy="878348"/>
            </a:xfrm>
            <a:prstGeom prst="line">
              <a:avLst/>
            </a:prstGeom>
            <a:noFill/>
            <a:ln w="6350" cap="flat" cmpd="sng" algn="ctr">
              <a:solidFill>
                <a:srgbClr val="000000"/>
              </a:solidFill>
              <a:prstDash val="dash"/>
              <a:miter lim="800000"/>
            </a:ln>
            <a:effectLst/>
          </p:spPr>
        </p:cxnSp>
        <p:cxnSp>
          <p:nvCxnSpPr>
            <p:cNvPr id="161" name="직선 연결선 528">
              <a:extLst>
                <a:ext uri="{FF2B5EF4-FFF2-40B4-BE49-F238E27FC236}">
                  <a16:creationId xmlns:a16="http://schemas.microsoft.com/office/drawing/2014/main" id="{F1DC03B9-FBF4-4499-92DA-8C03AF6B866E}"/>
                </a:ext>
              </a:extLst>
            </p:cNvPr>
            <p:cNvCxnSpPr/>
            <p:nvPr/>
          </p:nvCxnSpPr>
          <p:spPr>
            <a:xfrm>
              <a:off x="1117398" y="3898231"/>
              <a:ext cx="0" cy="986328"/>
            </a:xfrm>
            <a:prstGeom prst="line">
              <a:avLst/>
            </a:prstGeom>
            <a:noFill/>
            <a:ln w="6350" cap="flat" cmpd="sng" algn="ctr">
              <a:solidFill>
                <a:srgbClr val="000000"/>
              </a:solidFill>
              <a:prstDash val="dash"/>
              <a:miter lim="800000"/>
            </a:ln>
            <a:effectLst/>
          </p:spPr>
        </p:cxnSp>
        <p:cxnSp>
          <p:nvCxnSpPr>
            <p:cNvPr id="162" name="직선 연결선 529">
              <a:extLst>
                <a:ext uri="{FF2B5EF4-FFF2-40B4-BE49-F238E27FC236}">
                  <a16:creationId xmlns:a16="http://schemas.microsoft.com/office/drawing/2014/main" id="{F060BF6A-A681-48AA-9C44-A0D68AF5AFA3}"/>
                </a:ext>
              </a:extLst>
            </p:cNvPr>
            <p:cNvCxnSpPr/>
            <p:nvPr/>
          </p:nvCxnSpPr>
          <p:spPr>
            <a:xfrm>
              <a:off x="5721692" y="4006279"/>
              <a:ext cx="0" cy="842481"/>
            </a:xfrm>
            <a:prstGeom prst="line">
              <a:avLst/>
            </a:prstGeom>
            <a:noFill/>
            <a:ln w="6350" cap="flat" cmpd="sng" algn="ctr">
              <a:solidFill>
                <a:srgbClr val="000000"/>
              </a:solidFill>
              <a:prstDash val="dash"/>
              <a:miter lim="800000"/>
            </a:ln>
            <a:effectLst/>
          </p:spPr>
        </p:cxnSp>
        <p:cxnSp>
          <p:nvCxnSpPr>
            <p:cNvPr id="163" name="직선 연결선 530">
              <a:extLst>
                <a:ext uri="{FF2B5EF4-FFF2-40B4-BE49-F238E27FC236}">
                  <a16:creationId xmlns:a16="http://schemas.microsoft.com/office/drawing/2014/main" id="{9454CEB7-2DC6-4454-B5B4-6D6E916BD1D3}"/>
                </a:ext>
              </a:extLst>
            </p:cNvPr>
            <p:cNvCxnSpPr/>
            <p:nvPr/>
          </p:nvCxnSpPr>
          <p:spPr>
            <a:xfrm>
              <a:off x="5067300" y="4394823"/>
              <a:ext cx="0" cy="462057"/>
            </a:xfrm>
            <a:prstGeom prst="line">
              <a:avLst/>
            </a:prstGeom>
            <a:noFill/>
            <a:ln w="6350" cap="flat" cmpd="sng" algn="ctr">
              <a:solidFill>
                <a:srgbClr val="000000"/>
              </a:solidFill>
              <a:prstDash val="dash"/>
              <a:miter lim="800000"/>
            </a:ln>
            <a:effectLst/>
          </p:spPr>
        </p:cxnSp>
        <p:cxnSp>
          <p:nvCxnSpPr>
            <p:cNvPr id="164" name="직선 연결선 531">
              <a:extLst>
                <a:ext uri="{FF2B5EF4-FFF2-40B4-BE49-F238E27FC236}">
                  <a16:creationId xmlns:a16="http://schemas.microsoft.com/office/drawing/2014/main" id="{4F7D5F80-579B-4ED8-AB4E-134710F29469}"/>
                </a:ext>
              </a:extLst>
            </p:cNvPr>
            <p:cNvCxnSpPr/>
            <p:nvPr/>
          </p:nvCxnSpPr>
          <p:spPr>
            <a:xfrm>
              <a:off x="8534400" y="3872684"/>
              <a:ext cx="0" cy="976076"/>
            </a:xfrm>
            <a:prstGeom prst="line">
              <a:avLst/>
            </a:prstGeom>
            <a:noFill/>
            <a:ln w="6350" cap="flat" cmpd="sng" algn="ctr">
              <a:solidFill>
                <a:srgbClr val="000000"/>
              </a:solidFill>
              <a:prstDash val="dash"/>
              <a:miter lim="800000"/>
            </a:ln>
            <a:effectLst/>
          </p:spPr>
        </p:cxnSp>
      </p:gr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Round Hopping in 802.15.4z</a:t>
            </a:r>
            <a:endParaRPr lang="en-US" altLang="zh-CN" sz="2400" b="1" kern="0" dirty="0"/>
          </a:p>
        </p:txBody>
      </p:sp>
      <p:sp>
        <p:nvSpPr>
          <p:cNvPr id="7" name="Content Placeholder 2">
            <a:extLst>
              <a:ext uri="{FF2B5EF4-FFF2-40B4-BE49-F238E27FC236}">
                <a16:creationId xmlns:a16="http://schemas.microsoft.com/office/drawing/2014/main" id="{1FCC0997-678B-419D-AA1C-E114CD569338}"/>
              </a:ext>
            </a:extLst>
          </p:cNvPr>
          <p:cNvSpPr txBox="1">
            <a:spLocks/>
          </p:cNvSpPr>
          <p:nvPr/>
        </p:nvSpPr>
        <p:spPr bwMode="auto">
          <a:xfrm>
            <a:off x="69458" y="1487059"/>
            <a:ext cx="4178417" cy="1586340"/>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298118" indent="-285750">
              <a:spcBef>
                <a:spcPts val="1200"/>
              </a:spcBef>
              <a:buFont typeface="Wingdings" panose="05000000000000000000" pitchFamily="2" charset="2"/>
              <a:buChar char="q"/>
            </a:pPr>
            <a:r>
              <a:rPr lang="en-US" sz="1600" b="0" dirty="0">
                <a:latin typeface="+mn-lt"/>
              </a:rPr>
              <a:t>The controller may decide to “hop” to a different ranging round in the next ranging block (i.e., if participating ERDEVs are using ranging round j in ranging block N, they will use ranging round k in ranging block N + 1, where k != j).</a:t>
            </a:r>
          </a:p>
        </p:txBody>
      </p:sp>
      <p:grpSp>
        <p:nvGrpSpPr>
          <p:cNvPr id="8" name="Group 7">
            <a:extLst>
              <a:ext uri="{FF2B5EF4-FFF2-40B4-BE49-F238E27FC236}">
                <a16:creationId xmlns:a16="http://schemas.microsoft.com/office/drawing/2014/main" id="{D47E90AA-4AEA-4D21-8889-6FC742607C82}"/>
              </a:ext>
            </a:extLst>
          </p:cNvPr>
          <p:cNvGrpSpPr/>
          <p:nvPr/>
        </p:nvGrpSpPr>
        <p:grpSpPr>
          <a:xfrm>
            <a:off x="4283968" y="1493071"/>
            <a:ext cx="4783315" cy="1265027"/>
            <a:chOff x="5468354" y="4873113"/>
            <a:chExt cx="5953125" cy="1725697"/>
          </a:xfrm>
        </p:grpSpPr>
        <p:pic>
          <p:nvPicPr>
            <p:cNvPr id="9" name="Picture 8">
              <a:extLst>
                <a:ext uri="{FF2B5EF4-FFF2-40B4-BE49-F238E27FC236}">
                  <a16:creationId xmlns:a16="http://schemas.microsoft.com/office/drawing/2014/main" id="{69DAA38B-50B4-4EAC-BCA4-AEC3F1F4B776}"/>
                </a:ext>
              </a:extLst>
            </p:cNvPr>
            <p:cNvPicPr>
              <a:picLocks noChangeAspect="1"/>
            </p:cNvPicPr>
            <p:nvPr/>
          </p:nvPicPr>
          <p:blipFill>
            <a:blip r:embed="rId2"/>
            <a:stretch>
              <a:fillRect/>
            </a:stretch>
          </p:blipFill>
          <p:spPr>
            <a:xfrm>
              <a:off x="5468354" y="5560585"/>
              <a:ext cx="5953125" cy="1038225"/>
            </a:xfrm>
            <a:prstGeom prst="rect">
              <a:avLst/>
            </a:prstGeom>
          </p:spPr>
        </p:pic>
        <p:pic>
          <p:nvPicPr>
            <p:cNvPr id="10" name="Picture 9">
              <a:extLst>
                <a:ext uri="{FF2B5EF4-FFF2-40B4-BE49-F238E27FC236}">
                  <a16:creationId xmlns:a16="http://schemas.microsoft.com/office/drawing/2014/main" id="{0270C6D2-F66C-4B93-B4F1-154DB37867F0}"/>
                </a:ext>
              </a:extLst>
            </p:cNvPr>
            <p:cNvPicPr>
              <a:picLocks noChangeAspect="1"/>
            </p:cNvPicPr>
            <p:nvPr/>
          </p:nvPicPr>
          <p:blipFill>
            <a:blip r:embed="rId3"/>
            <a:stretch>
              <a:fillRect/>
            </a:stretch>
          </p:blipFill>
          <p:spPr>
            <a:xfrm>
              <a:off x="5468354" y="4873113"/>
              <a:ext cx="5895975" cy="590550"/>
            </a:xfrm>
            <a:prstGeom prst="rect">
              <a:avLst/>
            </a:prstGeom>
          </p:spPr>
        </p:pic>
      </p:grpSp>
      <p:sp>
        <p:nvSpPr>
          <p:cNvPr id="11" name="TextBox 10">
            <a:extLst>
              <a:ext uri="{FF2B5EF4-FFF2-40B4-BE49-F238E27FC236}">
                <a16:creationId xmlns:a16="http://schemas.microsoft.com/office/drawing/2014/main" id="{9A683C75-B05F-43A9-B74D-D4FA560A5A4A}"/>
              </a:ext>
            </a:extLst>
          </p:cNvPr>
          <p:cNvSpPr txBox="1"/>
          <p:nvPr/>
        </p:nvSpPr>
        <p:spPr>
          <a:xfrm>
            <a:off x="149366" y="3306713"/>
            <a:ext cx="8269203" cy="1667237"/>
          </a:xfrm>
          <a:prstGeom prst="rect">
            <a:avLst/>
          </a:prstGeom>
          <a:noFill/>
          <a:ln w="12700">
            <a:noFill/>
            <a:prstDash val="dash"/>
          </a:ln>
        </p:spPr>
        <p:txBody>
          <a:bodyPr lIns="53979" tIns="53979" rIns="53979" bIns="53979"/>
          <a:lstStyle>
            <a:lvl1pPr marL="12368" indent="0" defTabSz="1187323" eaLnBrk="1" latinLnBrk="0" hangingPunct="1">
              <a:lnSpc>
                <a:spcPct val="100000"/>
              </a:lnSpc>
              <a:spcBef>
                <a:spcPts val="1200"/>
              </a:spcBef>
              <a:buFontTx/>
              <a:buNone/>
              <a:tabLst>
                <a:tab pos="1207937" algn="ctr"/>
              </a:tabLst>
              <a:defRPr sz="1799" baseline="0">
                <a:ea typeface="Microsoft YaHei" panose="020B0503020204020204" pitchFamily="34" charset="-122"/>
                <a:cs typeface="Arial" panose="020B0604020202020204" pitchFamily="34" charset="0"/>
              </a:defRPr>
            </a:lvl1pPr>
            <a:lvl2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ea typeface="+mn-ea"/>
              </a:defRPr>
            </a:lvl2pPr>
            <a:lvl3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ea typeface="+mn-ea"/>
              </a:defRPr>
            </a:lvl3pPr>
            <a:lvl4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ea typeface="+mn-ea"/>
              </a:defRPr>
            </a:lvl4pPr>
            <a:lvl5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ea typeface="+mn-ea"/>
              </a:defRPr>
            </a:lvl5pPr>
            <a:lvl6pPr marL="3265140" indent="-296831" defTabSz="1187323">
              <a:lnSpc>
                <a:spcPct val="90000"/>
              </a:lnSpc>
              <a:spcBef>
                <a:spcPts val="650"/>
              </a:spcBef>
              <a:buFont typeface="Arial" panose="020B0604020202020204" pitchFamily="34" charset="0"/>
              <a:buChar char="•"/>
              <a:defRPr sz="2337">
                <a:latin typeface="+mn-lt"/>
                <a:ea typeface="+mn-ea"/>
              </a:defRPr>
            </a:lvl6pPr>
            <a:lvl7pPr marL="3858802" indent="-296831" defTabSz="1187323">
              <a:lnSpc>
                <a:spcPct val="90000"/>
              </a:lnSpc>
              <a:spcBef>
                <a:spcPts val="650"/>
              </a:spcBef>
              <a:buFont typeface="Arial" panose="020B0604020202020204" pitchFamily="34" charset="0"/>
              <a:buChar char="•"/>
              <a:defRPr sz="2337">
                <a:latin typeface="+mn-lt"/>
                <a:ea typeface="+mn-ea"/>
              </a:defRPr>
            </a:lvl7pPr>
            <a:lvl8pPr marL="4452463" indent="-296831" defTabSz="1187323">
              <a:lnSpc>
                <a:spcPct val="90000"/>
              </a:lnSpc>
              <a:spcBef>
                <a:spcPts val="650"/>
              </a:spcBef>
              <a:buFont typeface="Arial" panose="020B0604020202020204" pitchFamily="34" charset="0"/>
              <a:buChar char="•"/>
              <a:defRPr sz="2337">
                <a:latin typeface="+mn-lt"/>
                <a:ea typeface="+mn-ea"/>
              </a:defRPr>
            </a:lvl8pPr>
            <a:lvl9pPr marL="5046125" indent="-296831" defTabSz="1187323">
              <a:lnSpc>
                <a:spcPct val="90000"/>
              </a:lnSpc>
              <a:spcBef>
                <a:spcPts val="650"/>
              </a:spcBef>
              <a:buFont typeface="Arial" panose="020B0604020202020204" pitchFamily="34" charset="0"/>
              <a:buChar char="•"/>
              <a:defRPr sz="2337">
                <a:latin typeface="+mn-lt"/>
                <a:ea typeface="+mn-ea"/>
              </a:defRPr>
            </a:lvl9pPr>
          </a:lstStyle>
          <a:p>
            <a:pPr marL="298118" indent="-285750">
              <a:buFont typeface="Wingdings" panose="05000000000000000000" pitchFamily="2" charset="2"/>
              <a:buChar char="q"/>
            </a:pPr>
            <a:r>
              <a:rPr lang="en-US" sz="1600" dirty="0">
                <a:latin typeface="+mn-lt"/>
              </a:rPr>
              <a:t>It is assumed that the devices participating in the ranging exchange have either (a) pre-negotiated a hopping sequence that is known to all devices, or (b) have exchanged all the information necessary such that each device can generate the hopping sequence so that they know which ranging round in each ranging block is to be used if hopping is triggered.</a:t>
            </a:r>
            <a:endParaRPr lang="en-SG" sz="1600" dirty="0">
              <a:latin typeface="+mn-lt"/>
            </a:endParaRPr>
          </a:p>
        </p:txBody>
      </p:sp>
      <p:sp>
        <p:nvSpPr>
          <p:cNvPr id="12" name="TextBox 11">
            <a:extLst>
              <a:ext uri="{FF2B5EF4-FFF2-40B4-BE49-F238E27FC236}">
                <a16:creationId xmlns:a16="http://schemas.microsoft.com/office/drawing/2014/main" id="{50F22E5D-14B3-491F-99ED-CF461A4C1A58}"/>
              </a:ext>
            </a:extLst>
          </p:cNvPr>
          <p:cNvSpPr txBox="1"/>
          <p:nvPr/>
        </p:nvSpPr>
        <p:spPr>
          <a:xfrm>
            <a:off x="149366" y="4816939"/>
            <a:ext cx="4161283" cy="1011154"/>
          </a:xfrm>
          <a:prstGeom prst="rect">
            <a:avLst/>
          </a:prstGeom>
          <a:noFill/>
          <a:ln w="12700">
            <a:noFill/>
            <a:prstDash val="dash"/>
          </a:ln>
        </p:spPr>
        <p:txBody>
          <a:bodyPr lIns="53979" tIns="53979" rIns="53979" bIns="53979"/>
          <a:lstStyle>
            <a:defPPr>
              <a:defRPr lang="en-US"/>
            </a:defPPr>
            <a:lvl1pPr marL="298118" indent="-285750" defTabSz="1187323" eaLnBrk="1" latinLnBrk="0" hangingPunct="1">
              <a:lnSpc>
                <a:spcPct val="100000"/>
              </a:lnSpc>
              <a:spcBef>
                <a:spcPts val="1200"/>
              </a:spcBef>
              <a:buFont typeface="Wingdings" panose="05000000000000000000" pitchFamily="2" charset="2"/>
              <a:buChar char="§"/>
              <a:tabLst>
                <a:tab pos="1207937" algn="ctr"/>
              </a:tabLst>
              <a:defRPr sz="1600" baseline="0">
                <a:latin typeface="+mn-lt"/>
                <a:ea typeface="Microsoft YaHei" panose="020B0503020204020204" pitchFamily="34" charset="-122"/>
                <a:cs typeface="Arial" panose="020B0604020202020204" pitchFamily="34" charset="0"/>
              </a:defRPr>
            </a:lvl1pPr>
            <a:lvl2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defRPr>
            </a:lvl2pPr>
            <a:lvl3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defRPr>
            </a:lvl3pPr>
            <a:lvl4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defRPr>
            </a:lvl4pPr>
            <a:lvl5pPr marL="525640" indent="-171091" defTabSz="1187323" eaLnBrk="1" latinLnBrk="0" hangingPunct="1">
              <a:lnSpc>
                <a:spcPct val="90000"/>
              </a:lnSpc>
              <a:spcBef>
                <a:spcPts val="650"/>
              </a:spcBef>
              <a:buFont typeface="Arial" panose="020B0604020202020204" pitchFamily="34" charset="0"/>
              <a:buChar char="•"/>
              <a:tabLst>
                <a:tab pos="1207937" algn="ctr"/>
              </a:tabLst>
              <a:defRPr sz="1298" baseline="0">
                <a:latin typeface="+mn-lt"/>
              </a:defRPr>
            </a:lvl5pPr>
            <a:lvl6pPr marL="3265140" indent="-296831" defTabSz="1187323">
              <a:lnSpc>
                <a:spcPct val="90000"/>
              </a:lnSpc>
              <a:spcBef>
                <a:spcPts val="650"/>
              </a:spcBef>
              <a:buFont typeface="Arial" panose="020B0604020202020204" pitchFamily="34" charset="0"/>
              <a:buChar char="•"/>
              <a:defRPr sz="2337">
                <a:latin typeface="+mn-lt"/>
              </a:defRPr>
            </a:lvl6pPr>
            <a:lvl7pPr marL="3858802" indent="-296831" defTabSz="1187323">
              <a:lnSpc>
                <a:spcPct val="90000"/>
              </a:lnSpc>
              <a:spcBef>
                <a:spcPts val="650"/>
              </a:spcBef>
              <a:buFont typeface="Arial" panose="020B0604020202020204" pitchFamily="34" charset="0"/>
              <a:buChar char="•"/>
              <a:defRPr sz="2337">
                <a:latin typeface="+mn-lt"/>
              </a:defRPr>
            </a:lvl7pPr>
            <a:lvl8pPr marL="4452463" indent="-296831" defTabSz="1187323">
              <a:lnSpc>
                <a:spcPct val="90000"/>
              </a:lnSpc>
              <a:spcBef>
                <a:spcPts val="650"/>
              </a:spcBef>
              <a:buFont typeface="Arial" panose="020B0604020202020204" pitchFamily="34" charset="0"/>
              <a:buChar char="•"/>
              <a:defRPr sz="2337">
                <a:latin typeface="+mn-lt"/>
              </a:defRPr>
            </a:lvl8pPr>
            <a:lvl9pPr marL="5046125" indent="-296831" defTabSz="1187323">
              <a:lnSpc>
                <a:spcPct val="90000"/>
              </a:lnSpc>
              <a:spcBef>
                <a:spcPts val="650"/>
              </a:spcBef>
              <a:buFont typeface="Arial" panose="020B0604020202020204" pitchFamily="34" charset="0"/>
              <a:buChar char="•"/>
              <a:defRPr sz="2337">
                <a:latin typeface="+mn-lt"/>
              </a:defRPr>
            </a:lvl9pPr>
          </a:lstStyle>
          <a:p>
            <a:pPr>
              <a:buFont typeface="Wingdings" panose="05000000000000000000" pitchFamily="2" charset="2"/>
              <a:buChar char="q"/>
            </a:pPr>
            <a:r>
              <a:rPr lang="en-US" dirty="0"/>
              <a:t>The Hopping Mode field (in the RR IE) specifies the hop mode for the ranging block, where zero means no hopping and one means hopping.</a:t>
            </a:r>
          </a:p>
        </p:txBody>
      </p:sp>
      <p:grpSp>
        <p:nvGrpSpPr>
          <p:cNvPr id="13" name="Group 12">
            <a:extLst>
              <a:ext uri="{FF2B5EF4-FFF2-40B4-BE49-F238E27FC236}">
                <a16:creationId xmlns:a16="http://schemas.microsoft.com/office/drawing/2014/main" id="{B139CCFF-356A-459B-9640-5BD275AE02DD}"/>
              </a:ext>
            </a:extLst>
          </p:cNvPr>
          <p:cNvGrpSpPr/>
          <p:nvPr/>
        </p:nvGrpSpPr>
        <p:grpSpPr>
          <a:xfrm>
            <a:off x="4555984" y="4924772"/>
            <a:ext cx="4438650" cy="952500"/>
            <a:chOff x="628294" y="4961372"/>
            <a:chExt cx="4438650" cy="952500"/>
          </a:xfrm>
        </p:grpSpPr>
        <p:pic>
          <p:nvPicPr>
            <p:cNvPr id="14" name="Picture 13">
              <a:extLst>
                <a:ext uri="{FF2B5EF4-FFF2-40B4-BE49-F238E27FC236}">
                  <a16:creationId xmlns:a16="http://schemas.microsoft.com/office/drawing/2014/main" id="{2CF4029D-851E-4A75-B760-1DC600E4AF4B}"/>
                </a:ext>
              </a:extLst>
            </p:cNvPr>
            <p:cNvPicPr>
              <a:picLocks noChangeAspect="1"/>
            </p:cNvPicPr>
            <p:nvPr/>
          </p:nvPicPr>
          <p:blipFill>
            <a:blip r:embed="rId4"/>
            <a:stretch>
              <a:fillRect/>
            </a:stretch>
          </p:blipFill>
          <p:spPr>
            <a:xfrm>
              <a:off x="628294" y="4961372"/>
              <a:ext cx="4438650" cy="952500"/>
            </a:xfrm>
            <a:prstGeom prst="rect">
              <a:avLst/>
            </a:prstGeom>
          </p:spPr>
        </p:pic>
        <p:sp>
          <p:nvSpPr>
            <p:cNvPr id="15" name="Rectangle 14">
              <a:extLst>
                <a:ext uri="{FF2B5EF4-FFF2-40B4-BE49-F238E27FC236}">
                  <a16:creationId xmlns:a16="http://schemas.microsoft.com/office/drawing/2014/main" id="{665E7C4C-08EE-4776-9805-28990FF06765}"/>
                </a:ext>
              </a:extLst>
            </p:cNvPr>
            <p:cNvSpPr/>
            <p:nvPr/>
          </p:nvSpPr>
          <p:spPr>
            <a:xfrm>
              <a:off x="1919536" y="5301208"/>
              <a:ext cx="1008112" cy="28803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grpSp>
    </p:spTree>
    <p:extLst>
      <p:ext uri="{BB962C8B-B14F-4D97-AF65-F5344CB8AC3E}">
        <p14:creationId xmlns:p14="http://schemas.microsoft.com/office/powerpoint/2010/main" val="7825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Discussion</a:t>
            </a:r>
          </a:p>
        </p:txBody>
      </p:sp>
      <p:sp>
        <p:nvSpPr>
          <p:cNvPr id="7" name="Content Placeholder 2">
            <a:extLst>
              <a:ext uri="{FF2B5EF4-FFF2-40B4-BE49-F238E27FC236}">
                <a16:creationId xmlns:a16="http://schemas.microsoft.com/office/drawing/2014/main" id="{BA1711B9-61FA-4648-A95D-9250D8A8BCA1}"/>
              </a:ext>
            </a:extLst>
          </p:cNvPr>
          <p:cNvSpPr txBox="1">
            <a:spLocks/>
          </p:cNvSpPr>
          <p:nvPr/>
        </p:nvSpPr>
        <p:spPr>
          <a:xfrm>
            <a:off x="102897" y="1515378"/>
            <a:ext cx="8938205" cy="1632055"/>
          </a:xfrm>
          <a:prstGeom prst="rect">
            <a:avLst/>
          </a:prstGeom>
          <a:noFill/>
          <a:ln w="12700">
            <a:noFill/>
            <a:prstDash val="dash"/>
          </a:ln>
        </p:spPr>
        <p:txBody>
          <a:bodyPr lIns="53979" tIns="53979" rIns="53979" bIns="53979"/>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marL="355268" indent="-342900" fontAlgn="auto">
              <a:spcBef>
                <a:spcPts val="1200"/>
              </a:spcBef>
              <a:spcAft>
                <a:spcPts val="0"/>
              </a:spcAft>
              <a:buFont typeface="Wingdings" panose="05000000000000000000" pitchFamily="2" charset="2"/>
              <a:buChar char="q"/>
            </a:pPr>
            <a:r>
              <a:rPr lang="en-US" sz="1600" dirty="0">
                <a:latin typeface="Arial" panose="020B0604020202020204" pitchFamily="34" charset="0"/>
              </a:rPr>
              <a:t>Round hopping algorithm itself is not standardized in 802.15.4z but it assumes that such algorithm exist and all devices participating in ranging know which ranging round in each ranging block is to be used if hopping is triggered. It is also </a:t>
            </a:r>
            <a:r>
              <a:rPr lang="en-US" sz="1600" b="1" dirty="0">
                <a:latin typeface="Arial" panose="020B0604020202020204" pitchFamily="34" charset="0"/>
              </a:rPr>
              <a:t>assumed that a round will be allocated for each device in each block</a:t>
            </a:r>
            <a:r>
              <a:rPr lang="en-US" sz="1600" dirty="0">
                <a:latin typeface="Arial" panose="020B0604020202020204" pitchFamily="34" charset="0"/>
              </a:rPr>
              <a:t>.</a:t>
            </a:r>
          </a:p>
          <a:p>
            <a:pPr marL="355268" indent="-342900" fontAlgn="auto">
              <a:spcBef>
                <a:spcPts val="1200"/>
              </a:spcBef>
              <a:spcAft>
                <a:spcPts val="0"/>
              </a:spcAft>
              <a:buFont typeface="Wingdings" panose="05000000000000000000" pitchFamily="2" charset="2"/>
              <a:buChar char="q"/>
            </a:pPr>
            <a:r>
              <a:rPr lang="en-SG" sz="1600">
                <a:latin typeface="Arial" panose="020B0604020202020204" pitchFamily="34" charset="0"/>
              </a:rPr>
              <a:t>In addition the round hopping functions would</a:t>
            </a:r>
            <a:r>
              <a:rPr lang="en-US" sz="1600">
                <a:latin typeface="Arial" panose="020B0604020202020204" pitchFamily="34" charset="0"/>
              </a:rPr>
              <a:t> </a:t>
            </a:r>
            <a:r>
              <a:rPr lang="en-US" sz="1600" b="1">
                <a:latin typeface="Arial" panose="020B0604020202020204" pitchFamily="34" charset="0"/>
              </a:rPr>
              <a:t>assume</a:t>
            </a:r>
            <a:r>
              <a:rPr lang="en-SG" sz="1600" b="1">
                <a:latin typeface="Arial" panose="020B0604020202020204" pitchFamily="34" charset="0"/>
              </a:rPr>
              <a:t>d</a:t>
            </a:r>
            <a:r>
              <a:rPr lang="en-US" sz="1600" b="1">
                <a:latin typeface="Arial" panose="020B0604020202020204" pitchFamily="34" charset="0"/>
              </a:rPr>
              <a:t> </a:t>
            </a:r>
            <a:r>
              <a:rPr lang="en-US" sz="1600" b="1" dirty="0">
                <a:latin typeface="Arial" panose="020B0604020202020204" pitchFamily="34" charset="0"/>
              </a:rPr>
              <a:t>a fixed Number of Rounds </a:t>
            </a:r>
            <a:r>
              <a:rPr lang="en-US" sz="1600" b="1">
                <a:latin typeface="Arial" panose="020B0604020202020204" pitchFamily="34" charset="0"/>
              </a:rPr>
              <a:t>per block</a:t>
            </a:r>
            <a:r>
              <a:rPr lang="en-SG" sz="1600" b="1" dirty="0">
                <a:latin typeface="Arial" panose="020B0604020202020204" pitchFamily="34" charset="0"/>
              </a:rPr>
              <a:t>.</a:t>
            </a:r>
            <a:endParaRPr lang="en-US" sz="1200" dirty="0">
              <a:latin typeface="Arial" panose="020B0604020202020204" pitchFamily="34" charset="0"/>
            </a:endParaRPr>
          </a:p>
        </p:txBody>
      </p:sp>
    </p:spTree>
    <p:extLst>
      <p:ext uri="{BB962C8B-B14F-4D97-AF65-F5344CB8AC3E}">
        <p14:creationId xmlns:p14="http://schemas.microsoft.com/office/powerpoint/2010/main" val="1905732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Problem</a:t>
            </a:r>
          </a:p>
        </p:txBody>
      </p:sp>
      <p:sp>
        <p:nvSpPr>
          <p:cNvPr id="9" name="Content Placeholder 2">
            <a:extLst>
              <a:ext uri="{FF2B5EF4-FFF2-40B4-BE49-F238E27FC236}">
                <a16:creationId xmlns:a16="http://schemas.microsoft.com/office/drawing/2014/main" id="{41030460-3B16-4FF0-8395-C6BED94ABDD7}"/>
              </a:ext>
            </a:extLst>
          </p:cNvPr>
          <p:cNvSpPr txBox="1">
            <a:spLocks/>
          </p:cNvSpPr>
          <p:nvPr/>
        </p:nvSpPr>
        <p:spPr>
          <a:xfrm>
            <a:off x="23156" y="1308793"/>
            <a:ext cx="9036492" cy="2265363"/>
          </a:xfrm>
          <a:prstGeom prst="rect">
            <a:avLst/>
          </a:prstGeom>
          <a:noFill/>
          <a:ln w="12700">
            <a:noFill/>
            <a:prstDash val="dash"/>
          </a:ln>
        </p:spPr>
        <p:txBody>
          <a:bodyPr lIns="53979" tIns="53979" rIns="53979" bIns="53979"/>
          <a:lstStyle>
            <a:lvl1pPr marL="12368" indent="0" algn="l" defTabSz="1187323" rtl="0" eaLnBrk="1" latinLnBrk="0" hangingPunct="1">
              <a:lnSpc>
                <a:spcPct val="100000"/>
              </a:lnSpc>
              <a:spcBef>
                <a:spcPts val="0"/>
              </a:spcBef>
              <a:buFontTx/>
              <a:buNone/>
              <a:tabLst>
                <a:tab pos="1207937" algn="ctr"/>
              </a:tabLst>
              <a:defRPr sz="1799" kern="12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2pPr>
            <a:lvl3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3pPr>
            <a:lvl4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4pPr>
            <a:lvl5pPr marL="525640" indent="-171091" algn="l" defTabSz="1187323" rtl="0" eaLnBrk="1" latinLnBrk="0" hangingPunct="1">
              <a:lnSpc>
                <a:spcPct val="90000"/>
              </a:lnSpc>
              <a:spcBef>
                <a:spcPts val="650"/>
              </a:spcBef>
              <a:buFont typeface="Arial" panose="020B0604020202020204" pitchFamily="34" charset="0"/>
              <a:buChar char="•"/>
              <a:tabLst>
                <a:tab pos="1207937" algn="ctr"/>
              </a:tabLst>
              <a:defRPr sz="1298" kern="1200" baseline="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a:lstStyle>
          <a:p>
            <a:pPr marL="355268" indent="-342900" fontAlgn="auto">
              <a:spcBef>
                <a:spcPts val="1200"/>
              </a:spcBef>
              <a:spcAft>
                <a:spcPts val="0"/>
              </a:spcAft>
              <a:buFont typeface="+mj-lt"/>
              <a:buAutoNum type="arabicPeriod"/>
            </a:pPr>
            <a:r>
              <a:rPr lang="en-US" sz="1600" dirty="0">
                <a:latin typeface="Arial" panose="020B0604020202020204" pitchFamily="34" charset="0"/>
              </a:rPr>
              <a:t>One or more blocks (in a hyper block) may not be suitable for a device (e.g., due to insufficient slot or round duration, block assigned for a different application etc.), so </a:t>
            </a:r>
            <a:r>
              <a:rPr lang="en-US" sz="1600" b="1" dirty="0">
                <a:latin typeface="Arial" panose="020B0604020202020204" pitchFamily="34" charset="0"/>
              </a:rPr>
              <a:t>controller may not allocate a round for a device in every block</a:t>
            </a:r>
            <a:r>
              <a:rPr lang="en-US" sz="1600" dirty="0">
                <a:latin typeface="Arial" panose="020B0604020202020204" pitchFamily="34" charset="0"/>
              </a:rPr>
              <a:t>.</a:t>
            </a:r>
          </a:p>
          <a:p>
            <a:pPr marL="868540" lvl="1" indent="-342900" fontAlgn="auto">
              <a:spcBef>
                <a:spcPts val="1200"/>
              </a:spcBef>
              <a:spcAft>
                <a:spcPts val="0"/>
              </a:spcAft>
            </a:pPr>
            <a:r>
              <a:rPr lang="en-US" sz="1600" dirty="0">
                <a:latin typeface="Arial" panose="020B0604020202020204" pitchFamily="34" charset="0"/>
              </a:rPr>
              <a:t>=&gt; However a device may not be aware of this and still needs to check every block whether it is allocated a round in the block, leading to power wastage.</a:t>
            </a:r>
          </a:p>
          <a:p>
            <a:pPr marL="355268" indent="-342900" fontAlgn="auto">
              <a:spcBef>
                <a:spcPts val="1200"/>
              </a:spcBef>
              <a:spcAft>
                <a:spcPts val="0"/>
              </a:spcAft>
              <a:buFont typeface="+mj-lt"/>
              <a:buAutoNum type="arabicPeriod"/>
            </a:pPr>
            <a:r>
              <a:rPr lang="en-US" sz="1600" dirty="0">
                <a:latin typeface="Arial" panose="020B0604020202020204" pitchFamily="34" charset="0"/>
              </a:rPr>
              <a:t>If the Hopping function assumes a fixed value for the Number of Rounds per block N_Round (e.g., 2) that is smaller than the maximum possible value (e.g., 6), </a:t>
            </a:r>
            <a:r>
              <a:rPr lang="en-US" sz="1600" b="1" dirty="0">
                <a:latin typeface="Arial" panose="020B0604020202020204" pitchFamily="34" charset="0"/>
              </a:rPr>
              <a:t>only a subset of rounds may be selected in the blocks with more rounds (e.g., block 1).</a:t>
            </a:r>
          </a:p>
        </p:txBody>
      </p:sp>
      <p:sp>
        <p:nvSpPr>
          <p:cNvPr id="7" name="Callout: Line 6">
            <a:extLst>
              <a:ext uri="{FF2B5EF4-FFF2-40B4-BE49-F238E27FC236}">
                <a16:creationId xmlns:a16="http://schemas.microsoft.com/office/drawing/2014/main" id="{6946E46D-59D3-433A-9D3A-35C84FBFC699}"/>
              </a:ext>
            </a:extLst>
          </p:cNvPr>
          <p:cNvSpPr/>
          <p:nvPr/>
        </p:nvSpPr>
        <p:spPr>
          <a:xfrm>
            <a:off x="2627784" y="5312317"/>
            <a:ext cx="1530484" cy="462050"/>
          </a:xfrm>
          <a:prstGeom prst="borderCallout1">
            <a:avLst>
              <a:gd name="adj1" fmla="val 1947"/>
              <a:gd name="adj2" fmla="val -442"/>
              <a:gd name="adj3" fmla="val -66218"/>
              <a:gd name="adj4" fmla="val -33901"/>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Insufficient # of slots (or round duration)</a:t>
            </a:r>
            <a:endParaRPr lang="en-SG" sz="1100" dirty="0">
              <a:solidFill>
                <a:schemeClr val="tx1"/>
              </a:solidFill>
            </a:endParaRPr>
          </a:p>
        </p:txBody>
      </p:sp>
      <p:sp>
        <p:nvSpPr>
          <p:cNvPr id="73" name="Callout: Line 72">
            <a:extLst>
              <a:ext uri="{FF2B5EF4-FFF2-40B4-BE49-F238E27FC236}">
                <a16:creationId xmlns:a16="http://schemas.microsoft.com/office/drawing/2014/main" id="{14340944-A685-4D4E-9D3E-E4F98D14CBC8}"/>
              </a:ext>
            </a:extLst>
          </p:cNvPr>
          <p:cNvSpPr/>
          <p:nvPr/>
        </p:nvSpPr>
        <p:spPr>
          <a:xfrm>
            <a:off x="5962546" y="5543342"/>
            <a:ext cx="1059677" cy="462050"/>
          </a:xfrm>
          <a:prstGeom prst="borderCallout1">
            <a:avLst>
              <a:gd name="adj1" fmla="val 1947"/>
              <a:gd name="adj2" fmla="val 54708"/>
              <a:gd name="adj3" fmla="val -136326"/>
              <a:gd name="adj4" fmla="val 111431"/>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slots are never chosen</a:t>
            </a:r>
            <a:endParaRPr lang="en-SG" sz="1100" dirty="0">
              <a:solidFill>
                <a:schemeClr val="tx1"/>
              </a:solidFill>
            </a:endParaRPr>
          </a:p>
        </p:txBody>
      </p:sp>
      <p:sp>
        <p:nvSpPr>
          <p:cNvPr id="8" name="Callout: Line 7">
            <a:extLst>
              <a:ext uri="{FF2B5EF4-FFF2-40B4-BE49-F238E27FC236}">
                <a16:creationId xmlns:a16="http://schemas.microsoft.com/office/drawing/2014/main" id="{E960C9BF-D781-4A6C-AC95-ED3DAA92F2EE}"/>
              </a:ext>
            </a:extLst>
          </p:cNvPr>
          <p:cNvSpPr/>
          <p:nvPr/>
        </p:nvSpPr>
        <p:spPr>
          <a:xfrm>
            <a:off x="7578020" y="5919278"/>
            <a:ext cx="1530484" cy="462050"/>
          </a:xfrm>
          <a:prstGeom prst="borderCallout1">
            <a:avLst>
              <a:gd name="adj1" fmla="val -1934"/>
              <a:gd name="adj2" fmla="val 45832"/>
              <a:gd name="adj3" fmla="val -213307"/>
              <a:gd name="adj4" fmla="val 31139"/>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Block assigned for a different application</a:t>
            </a:r>
            <a:endParaRPr lang="en-SG" sz="1100" dirty="0">
              <a:solidFill>
                <a:schemeClr val="tx1"/>
              </a:solidFill>
            </a:endParaRPr>
          </a:p>
        </p:txBody>
      </p:sp>
      <p:pic>
        <p:nvPicPr>
          <p:cNvPr id="6" name="Picture 5">
            <a:extLst>
              <a:ext uri="{FF2B5EF4-FFF2-40B4-BE49-F238E27FC236}">
                <a16:creationId xmlns:a16="http://schemas.microsoft.com/office/drawing/2014/main" id="{1ACC1D67-883D-4E67-A778-5365027836E4}"/>
              </a:ext>
            </a:extLst>
          </p:cNvPr>
          <p:cNvPicPr>
            <a:picLocks noChangeAspect="1"/>
          </p:cNvPicPr>
          <p:nvPr/>
        </p:nvPicPr>
        <p:blipFill>
          <a:blip r:embed="rId2"/>
          <a:stretch>
            <a:fillRect/>
          </a:stretch>
        </p:blipFill>
        <p:spPr>
          <a:xfrm>
            <a:off x="-30598" y="3881188"/>
            <a:ext cx="9144000" cy="1893179"/>
          </a:xfrm>
          <a:prstGeom prst="rect">
            <a:avLst/>
          </a:prstGeom>
        </p:spPr>
      </p:pic>
    </p:spTree>
    <p:extLst>
      <p:ext uri="{BB962C8B-B14F-4D97-AF65-F5344CB8AC3E}">
        <p14:creationId xmlns:p14="http://schemas.microsoft.com/office/powerpoint/2010/main" val="44031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89755" y="1356987"/>
            <a:ext cx="8856984" cy="2078782"/>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2000" b="0" dirty="0">
                <a:latin typeface="Arial" panose="020B0604020202020204" pitchFamily="34" charset="0"/>
              </a:rPr>
              <a:t>In the first and each subsequent allocated rounds, the Initiator informs the </a:t>
            </a:r>
            <a:r>
              <a:rPr lang="en-US" sz="2000" dirty="0">
                <a:latin typeface="Arial" panose="020B0604020202020204" pitchFamily="34" charset="0"/>
              </a:rPr>
              <a:t>next assigned block </a:t>
            </a:r>
            <a:r>
              <a:rPr lang="en-US" sz="2000" b="0" dirty="0">
                <a:latin typeface="Arial" panose="020B0604020202020204" pitchFamily="34" charset="0"/>
              </a:rPr>
              <a:t>and the </a:t>
            </a:r>
            <a:r>
              <a:rPr lang="en-US" sz="2000" dirty="0">
                <a:latin typeface="Arial" panose="020B0604020202020204" pitchFamily="34" charset="0"/>
              </a:rPr>
              <a:t>Number of Rounds</a:t>
            </a:r>
            <a:r>
              <a:rPr lang="en-US" sz="2000" b="0" dirty="0">
                <a:latin typeface="Arial" panose="020B0604020202020204" pitchFamily="34" charset="0"/>
              </a:rPr>
              <a:t> in the assigned block.</a:t>
            </a:r>
          </a:p>
          <a:p>
            <a:pPr marL="811390" lvl="1" indent="-285750">
              <a:spcBef>
                <a:spcPts val="1200"/>
              </a:spcBef>
              <a:buFont typeface="Wingdings" panose="05000000000000000000" pitchFamily="2" charset="2"/>
              <a:buChar char="§"/>
            </a:pPr>
            <a:r>
              <a:rPr lang="en-US" sz="1800" dirty="0">
                <a:latin typeface="Arial" panose="020B0604020202020204" pitchFamily="34" charset="0"/>
              </a:rPr>
              <a:t>Note: The controller may dynamically assign any block in a hyper block to devices or a network based on factors, such as but not limited to:</a:t>
            </a:r>
          </a:p>
          <a:p>
            <a:pPr marL="1096963" lvl="5" indent="-285750">
              <a:spcBef>
                <a:spcPts val="1200"/>
              </a:spcBef>
              <a:buFont typeface="Courier New" panose="02070309020205020404" pitchFamily="49" charset="0"/>
              <a:buChar char="o"/>
            </a:pPr>
            <a:r>
              <a:rPr lang="en-US" sz="1600" dirty="0">
                <a:latin typeface="Arial" panose="020B0604020202020204" pitchFamily="34" charset="0"/>
              </a:rPr>
              <a:t>Required slot numbers/durations, or application type (one-to-one, one-to-many ranging etc.), or transaction frequency requirements etc.</a:t>
            </a:r>
          </a:p>
        </p:txBody>
      </p:sp>
      <p:pic>
        <p:nvPicPr>
          <p:cNvPr id="9" name="Picture 8">
            <a:extLst>
              <a:ext uri="{FF2B5EF4-FFF2-40B4-BE49-F238E27FC236}">
                <a16:creationId xmlns:a16="http://schemas.microsoft.com/office/drawing/2014/main" id="{CBFCB3F6-38E3-4585-9DB2-55BF0F0A44B7}"/>
              </a:ext>
            </a:extLst>
          </p:cNvPr>
          <p:cNvPicPr>
            <a:picLocks noChangeAspect="1"/>
          </p:cNvPicPr>
          <p:nvPr/>
        </p:nvPicPr>
        <p:blipFill>
          <a:blip r:embed="rId2"/>
          <a:stretch>
            <a:fillRect/>
          </a:stretch>
        </p:blipFill>
        <p:spPr>
          <a:xfrm>
            <a:off x="0" y="3824820"/>
            <a:ext cx="9144000" cy="1838321"/>
          </a:xfrm>
          <a:prstGeom prst="rect">
            <a:avLst/>
          </a:prstGeom>
        </p:spPr>
      </p:pic>
    </p:spTree>
    <p:extLst>
      <p:ext uri="{BB962C8B-B14F-4D97-AF65-F5344CB8AC3E}">
        <p14:creationId xmlns:p14="http://schemas.microsoft.com/office/powerpoint/2010/main" val="40322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89755" y="1077707"/>
            <a:ext cx="8856984" cy="3217556"/>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Once the next assigned block and the number of rounds in the block is known, devices (initiator(s) and responder(s)) can determine the allocated round in the next assigned block.</a:t>
            </a:r>
          </a:p>
          <a:p>
            <a:pPr marL="982840" lvl="1" indent="-457200">
              <a:spcBef>
                <a:spcPts val="1200"/>
              </a:spcBef>
              <a:buFont typeface="Wingdings" panose="05000000000000000000" pitchFamily="2" charset="2"/>
              <a:buChar char="§"/>
            </a:pPr>
            <a:r>
              <a:rPr lang="en-US" sz="1400" dirty="0">
                <a:latin typeface="Arial" panose="020B0604020202020204" pitchFamily="34" charset="0"/>
              </a:rPr>
              <a:t>If round hopping is not enabled, the allocated round is the same as in the previous block (unless a new round is explicitly assigned).</a:t>
            </a:r>
          </a:p>
          <a:p>
            <a:pPr marL="982840" lvl="1" indent="-457200">
              <a:spcBef>
                <a:spcPts val="1200"/>
              </a:spcBef>
              <a:buFont typeface="Wingdings" panose="05000000000000000000" pitchFamily="2" charset="2"/>
              <a:buChar char="§"/>
            </a:pPr>
            <a:r>
              <a:rPr lang="en-US" sz="1400" dirty="0">
                <a:latin typeface="Arial" panose="020B0604020202020204" pitchFamily="34" charset="0"/>
              </a:rPr>
              <a:t>If round hopping is enabled, the allocated round is calculated based on the block index and the Number of Rounds.</a:t>
            </a:r>
          </a:p>
          <a:p>
            <a:pPr marL="525640" indent="-457200">
              <a:spcBef>
                <a:spcPts val="1200"/>
              </a:spcBef>
              <a:buFont typeface="Wingdings" panose="05000000000000000000" pitchFamily="2" charset="2"/>
              <a:buChar char="q"/>
            </a:pPr>
            <a:r>
              <a:rPr lang="en-US" sz="1800" b="0" dirty="0">
                <a:latin typeface="Arial" panose="020B0604020202020204" pitchFamily="34" charset="0"/>
              </a:rPr>
              <a:t>A new IE, Enhanced Ranging Round IE (ERR IE) may be defined. </a:t>
            </a:r>
          </a:p>
          <a:p>
            <a:pPr marL="982840" lvl="1" indent="-457200">
              <a:spcBef>
                <a:spcPts val="1200"/>
              </a:spcBef>
              <a:buFont typeface="Wingdings" panose="05000000000000000000" pitchFamily="2" charset="2"/>
              <a:buChar char="§"/>
            </a:pPr>
            <a:r>
              <a:rPr lang="en-US" sz="1400" b="0" dirty="0">
                <a:latin typeface="Arial" panose="020B0604020202020204" pitchFamily="34" charset="0"/>
              </a:rPr>
              <a:t>The ERR IE may be included in any message sent by the Initiator to the Responder in the current round (for example in the RCM or in the measurement report).</a:t>
            </a:r>
          </a:p>
        </p:txBody>
      </p:sp>
      <p:graphicFrame>
        <p:nvGraphicFramePr>
          <p:cNvPr id="10" name="Table 9">
            <a:extLst>
              <a:ext uri="{FF2B5EF4-FFF2-40B4-BE49-F238E27FC236}">
                <a16:creationId xmlns:a16="http://schemas.microsoft.com/office/drawing/2014/main" id="{AE572BA4-F691-41D8-A72C-F743830EE3F9}"/>
              </a:ext>
            </a:extLst>
          </p:cNvPr>
          <p:cNvGraphicFramePr>
            <a:graphicFrameLocks noGrp="1"/>
          </p:cNvGraphicFramePr>
          <p:nvPr>
            <p:extLst>
              <p:ext uri="{D42A27DB-BD31-4B8C-83A1-F6EECF244321}">
                <p14:modId xmlns:p14="http://schemas.microsoft.com/office/powerpoint/2010/main" val="2523538521"/>
              </p:ext>
            </p:extLst>
          </p:nvPr>
        </p:nvGraphicFramePr>
        <p:xfrm>
          <a:off x="2177895" y="4513454"/>
          <a:ext cx="6120680" cy="1044922"/>
        </p:xfrm>
        <a:graphic>
          <a:graphicData uri="http://schemas.openxmlformats.org/drawingml/2006/table">
            <a:tbl>
              <a:tblPr firstRow="1" firstCol="1" bandRow="1"/>
              <a:tblGrid>
                <a:gridCol w="957161">
                  <a:extLst>
                    <a:ext uri="{9D8B030D-6E8A-4147-A177-3AD203B41FA5}">
                      <a16:colId xmlns:a16="http://schemas.microsoft.com/office/drawing/2014/main" val="2837444268"/>
                    </a:ext>
                  </a:extLst>
                </a:gridCol>
                <a:gridCol w="1144083">
                  <a:extLst>
                    <a:ext uri="{9D8B030D-6E8A-4147-A177-3AD203B41FA5}">
                      <a16:colId xmlns:a16="http://schemas.microsoft.com/office/drawing/2014/main" val="3212948298"/>
                    </a:ext>
                  </a:extLst>
                </a:gridCol>
                <a:gridCol w="1004859">
                  <a:extLst>
                    <a:ext uri="{9D8B030D-6E8A-4147-A177-3AD203B41FA5}">
                      <a16:colId xmlns:a16="http://schemas.microsoft.com/office/drawing/2014/main" val="2937881694"/>
                    </a:ext>
                  </a:extLst>
                </a:gridCol>
                <a:gridCol w="1004859">
                  <a:extLst>
                    <a:ext uri="{9D8B030D-6E8A-4147-A177-3AD203B41FA5}">
                      <a16:colId xmlns:a16="http://schemas.microsoft.com/office/drawing/2014/main" val="3737186067"/>
                    </a:ext>
                  </a:extLst>
                </a:gridCol>
                <a:gridCol w="1004859">
                  <a:extLst>
                    <a:ext uri="{9D8B030D-6E8A-4147-A177-3AD203B41FA5}">
                      <a16:colId xmlns:a16="http://schemas.microsoft.com/office/drawing/2014/main" val="1554816441"/>
                    </a:ext>
                  </a:extLst>
                </a:gridCol>
                <a:gridCol w="1004859">
                  <a:extLst>
                    <a:ext uri="{9D8B030D-6E8A-4147-A177-3AD203B41FA5}">
                      <a16:colId xmlns:a16="http://schemas.microsoft.com/office/drawing/2014/main" val="4097596145"/>
                    </a:ext>
                  </a:extLst>
                </a:gridCol>
              </a:tblGrid>
              <a:tr h="328116">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Octets: 1</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1</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Bits: 0</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1 - 15</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Octets: 2</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187323"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0 or 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759786"/>
                  </a:ext>
                </a:extLst>
              </a:tr>
              <a:tr h="716806">
                <a:tc>
                  <a:txBody>
                    <a:bodyPr/>
                    <a:lstStyle/>
                    <a:p>
                      <a:pPr algn="ctr">
                        <a:lnSpc>
                          <a:spcPct val="115000"/>
                        </a:lnSpc>
                        <a:spcAft>
                          <a:spcPts val="0"/>
                        </a:spcAft>
                      </a:pPr>
                      <a:r>
                        <a:rPr lang="en-US" sz="1200" b="1" dirty="0">
                          <a:effectLst/>
                          <a:latin typeface="TimesNewRomanPSMT"/>
                          <a:ea typeface="Malgun Gothic" panose="020B0503020000020004" pitchFamily="34" charset="-127"/>
                          <a:cs typeface="TimesNewRomanPSMT"/>
                        </a:rPr>
                        <a:t>Hyper Block Index</a:t>
                      </a:r>
                      <a:endParaRPr lang="en-SG" sz="1600" b="1"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effectLst/>
                          <a:latin typeface="TimesNewRomanPSMT"/>
                          <a:ea typeface="Malgun Gothic" panose="020B0503020000020004" pitchFamily="34" charset="-127"/>
                          <a:cs typeface="TimesNewRomanPSMT"/>
                        </a:rPr>
                        <a:t>Relative Block Index</a:t>
                      </a:r>
                      <a:endParaRPr lang="en-SG" sz="1600" b="1"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dirty="0">
                          <a:effectLst/>
                          <a:latin typeface="TimesNewRomanPSMT"/>
                          <a:ea typeface="Malgun Gothic" panose="020B0503020000020004" pitchFamily="34" charset="-127"/>
                          <a:cs typeface="TimesNewRomanPSMT"/>
                        </a:rPr>
                        <a:t>Hopping Mode</a:t>
                      </a:r>
                      <a:endParaRPr lang="en-SG" sz="1600" dirty="0">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Round Index</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NewRomanPSMT"/>
                          <a:ea typeface="Malgun Gothic" panose="020B0503020000020004" pitchFamily="34" charset="-127"/>
                          <a:cs typeface="TimesNewRomanPSMT"/>
                        </a:rPr>
                        <a:t>Transmission Offset</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1187323" rtl="0" eaLnBrk="1" fontAlgn="auto" latinLnBrk="0" hangingPunct="1">
                        <a:lnSpc>
                          <a:spcPct val="115000"/>
                        </a:lnSpc>
                        <a:spcBef>
                          <a:spcPts val="0"/>
                        </a:spcBef>
                        <a:spcAft>
                          <a:spcPts val="0"/>
                        </a:spcAft>
                        <a:buClrTx/>
                        <a:buSzTx/>
                        <a:buFontTx/>
                        <a:buNone/>
                        <a:tabLst/>
                        <a:defRPr/>
                      </a:pPr>
                      <a:r>
                        <a:rPr lang="en-US" sz="1200" b="1" kern="1200" dirty="0">
                          <a:solidFill>
                            <a:schemeClr val="tx1"/>
                          </a:solidFill>
                          <a:effectLst/>
                          <a:latin typeface="TimesNewRomanPSMT"/>
                          <a:ea typeface="Malgun Gothic" panose="020B0503020000020004" pitchFamily="34" charset="-127"/>
                          <a:cs typeface="Times New Roman" panose="02020603050405020304" pitchFamily="18" charset="0"/>
                        </a:rPr>
                        <a:t>Number of Rounds</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927924"/>
                  </a:ext>
                </a:extLst>
              </a:tr>
            </a:tbl>
          </a:graphicData>
        </a:graphic>
      </p:graphicFrame>
      <p:sp>
        <p:nvSpPr>
          <p:cNvPr id="11" name="TextBox 10">
            <a:extLst>
              <a:ext uri="{FF2B5EF4-FFF2-40B4-BE49-F238E27FC236}">
                <a16:creationId xmlns:a16="http://schemas.microsoft.com/office/drawing/2014/main" id="{75D4759F-A4DD-44F5-8DB7-F0BEE51C2E6B}"/>
              </a:ext>
            </a:extLst>
          </p:cNvPr>
          <p:cNvSpPr txBox="1"/>
          <p:nvPr/>
        </p:nvSpPr>
        <p:spPr>
          <a:xfrm>
            <a:off x="2150650" y="4077072"/>
            <a:ext cx="784189" cy="461665"/>
          </a:xfrm>
          <a:prstGeom prst="rect">
            <a:avLst/>
          </a:prstGeom>
          <a:noFill/>
        </p:spPr>
        <p:txBody>
          <a:bodyPr vert="horz" wrap="none" rtlCol="0">
            <a:spAutoFit/>
          </a:bodyPr>
          <a:lstStyle/>
          <a:p>
            <a:pPr>
              <a:lnSpc>
                <a:spcPts val="3440"/>
              </a:lnSpc>
            </a:pPr>
            <a:r>
              <a:rPr lang="en-US" sz="1400" u="sng" dirty="0"/>
              <a:t>ERR IE</a:t>
            </a:r>
            <a:endParaRPr lang="en-SG" sz="1400" u="sng" dirty="0">
              <a:latin typeface="Microsoft YaHei" panose="020B0503020204020204" pitchFamily="34" charset="-122"/>
              <a:ea typeface="Microsoft YaHei" panose="020B0503020204020204" pitchFamily="34" charset="-122"/>
            </a:endParaRPr>
          </a:p>
        </p:txBody>
      </p:sp>
      <p:sp>
        <p:nvSpPr>
          <p:cNvPr id="12" name="Callout: Line 11">
            <a:extLst>
              <a:ext uri="{FF2B5EF4-FFF2-40B4-BE49-F238E27FC236}">
                <a16:creationId xmlns:a16="http://schemas.microsoft.com/office/drawing/2014/main" id="{03EEC28C-2920-488E-8A23-2ED11F5BCF87}"/>
              </a:ext>
            </a:extLst>
          </p:cNvPr>
          <p:cNvSpPr/>
          <p:nvPr/>
        </p:nvSpPr>
        <p:spPr>
          <a:xfrm>
            <a:off x="179512" y="5096326"/>
            <a:ext cx="1737350" cy="572921"/>
          </a:xfrm>
          <a:prstGeom prst="borderCallout1">
            <a:avLst>
              <a:gd name="adj1" fmla="val 30510"/>
              <a:gd name="adj2" fmla="val 100572"/>
              <a:gd name="adj3" fmla="val -32008"/>
              <a:gd name="adj4" fmla="val 122955"/>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Index of the hyper block in which the next assigned block is located</a:t>
            </a:r>
            <a:endParaRPr lang="en-SG" sz="1100" dirty="0">
              <a:solidFill>
                <a:schemeClr val="tx1"/>
              </a:solidFill>
            </a:endParaRPr>
          </a:p>
        </p:txBody>
      </p:sp>
      <p:sp>
        <p:nvSpPr>
          <p:cNvPr id="13" name="Callout: Line 12">
            <a:extLst>
              <a:ext uri="{FF2B5EF4-FFF2-40B4-BE49-F238E27FC236}">
                <a16:creationId xmlns:a16="http://schemas.microsoft.com/office/drawing/2014/main" id="{944345B8-CB6B-464F-A7B0-80902CD1631E}"/>
              </a:ext>
            </a:extLst>
          </p:cNvPr>
          <p:cNvSpPr/>
          <p:nvPr/>
        </p:nvSpPr>
        <p:spPr>
          <a:xfrm>
            <a:off x="1835696" y="5781383"/>
            <a:ext cx="2160240" cy="572921"/>
          </a:xfrm>
          <a:prstGeom prst="borderCallout1">
            <a:avLst>
              <a:gd name="adj1" fmla="val 3987"/>
              <a:gd name="adj2" fmla="val 50978"/>
              <a:gd name="adj3" fmla="val -59702"/>
              <a:gd name="adj4" fmla="val 68716"/>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Relative Index of the next assigned block in the hyper block (first block = 0 etc.)</a:t>
            </a:r>
            <a:endParaRPr lang="en-SG" sz="1100" dirty="0">
              <a:solidFill>
                <a:schemeClr val="tx1"/>
              </a:solidFill>
            </a:endParaRPr>
          </a:p>
        </p:txBody>
      </p:sp>
      <p:sp>
        <p:nvSpPr>
          <p:cNvPr id="14" name="Callout: Line 13">
            <a:extLst>
              <a:ext uri="{FF2B5EF4-FFF2-40B4-BE49-F238E27FC236}">
                <a16:creationId xmlns:a16="http://schemas.microsoft.com/office/drawing/2014/main" id="{1129D28A-82D3-45F5-9FE4-58F1733F7C54}"/>
              </a:ext>
            </a:extLst>
          </p:cNvPr>
          <p:cNvSpPr/>
          <p:nvPr/>
        </p:nvSpPr>
        <p:spPr>
          <a:xfrm>
            <a:off x="6876256" y="5805264"/>
            <a:ext cx="2160240" cy="572921"/>
          </a:xfrm>
          <a:prstGeom prst="borderCallout1">
            <a:avLst>
              <a:gd name="adj1" fmla="val -3627"/>
              <a:gd name="adj2" fmla="val 46357"/>
              <a:gd name="adj3" fmla="val -64494"/>
              <a:gd name="adj4" fmla="val 34807"/>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Number of Rounds in the block indicated by the Relative Block Index</a:t>
            </a:r>
            <a:endParaRPr lang="en-SG" sz="1100" dirty="0">
              <a:solidFill>
                <a:schemeClr val="tx1"/>
              </a:solidFill>
            </a:endParaRPr>
          </a:p>
        </p:txBody>
      </p:sp>
      <p:sp>
        <p:nvSpPr>
          <p:cNvPr id="6" name="Left Brace 5">
            <a:extLst>
              <a:ext uri="{FF2B5EF4-FFF2-40B4-BE49-F238E27FC236}">
                <a16:creationId xmlns:a16="http://schemas.microsoft.com/office/drawing/2014/main" id="{D1F68780-E842-4754-8911-BC91647FA2F9}"/>
              </a:ext>
            </a:extLst>
          </p:cNvPr>
          <p:cNvSpPr/>
          <p:nvPr/>
        </p:nvSpPr>
        <p:spPr bwMode="auto">
          <a:xfrm rot="16200000">
            <a:off x="5695934" y="4170026"/>
            <a:ext cx="182562" cy="304217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5" name="Callout: Line 14">
            <a:extLst>
              <a:ext uri="{FF2B5EF4-FFF2-40B4-BE49-F238E27FC236}">
                <a16:creationId xmlns:a16="http://schemas.microsoft.com/office/drawing/2014/main" id="{5CB1FEB0-E1A3-409D-A7F7-22CAE2510B7E}"/>
              </a:ext>
            </a:extLst>
          </p:cNvPr>
          <p:cNvSpPr/>
          <p:nvPr/>
        </p:nvSpPr>
        <p:spPr>
          <a:xfrm>
            <a:off x="4355976" y="5902492"/>
            <a:ext cx="2160240" cy="572921"/>
          </a:xfrm>
          <a:prstGeom prst="borderCallout1">
            <a:avLst>
              <a:gd name="adj1" fmla="val 3987"/>
              <a:gd name="adj2" fmla="val 50978"/>
              <a:gd name="adj3" fmla="val -22148"/>
              <a:gd name="adj4" fmla="val 66641"/>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solidFill>
                  <a:schemeClr val="tx1"/>
                </a:solidFill>
              </a:rPr>
              <a:t>Same meaning as in RR IE but applies to the next assigned block.</a:t>
            </a:r>
            <a:endParaRPr lang="en-SG" sz="1100" dirty="0">
              <a:solidFill>
                <a:schemeClr val="tx1"/>
              </a:solidFill>
            </a:endParaRPr>
          </a:p>
        </p:txBody>
      </p:sp>
    </p:spTree>
    <p:extLst>
      <p:ext uri="{BB962C8B-B14F-4D97-AF65-F5344CB8AC3E}">
        <p14:creationId xmlns:p14="http://schemas.microsoft.com/office/powerpoint/2010/main" val="378756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29237" y="1805235"/>
            <a:ext cx="9173237" cy="2487861"/>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We discussed the issue of block assignment and round hopping in hyper blocks.</a:t>
            </a:r>
          </a:p>
          <a:p>
            <a:pPr marL="58738" indent="-342900">
              <a:spcAft>
                <a:spcPts val="700"/>
              </a:spcAft>
              <a:buFont typeface="Wingdings" panose="05000000000000000000" pitchFamily="2" charset="2"/>
              <a:buChar char="q"/>
            </a:pPr>
            <a:endParaRPr lang="en-US" altLang="zh-CN" sz="2400" dirty="0">
              <a:latin typeface="+mn-lt"/>
              <a:cs typeface="Times New Roman" panose="02020603050405020304" pitchFamily="18" charset="0"/>
            </a:endParaRPr>
          </a:p>
          <a:p>
            <a:pPr marL="58738" indent="-342900">
              <a:spcAft>
                <a:spcPts val="700"/>
              </a:spcAft>
              <a:buFont typeface="Wingdings" panose="05000000000000000000" pitchFamily="2" charset="2"/>
              <a:buChar char="q"/>
            </a:pPr>
            <a:r>
              <a:rPr lang="en-US" sz="2400" dirty="0">
                <a:latin typeface="Arial" panose="020B0604020202020204" pitchFamily="34" charset="0"/>
              </a:rPr>
              <a:t>We proposed that in the first and each subsequent allocated rounds, the Initiator informs the next assigned block and the Number of Rounds in the assigned block.</a:t>
            </a:r>
          </a:p>
        </p:txBody>
      </p:sp>
    </p:spTree>
    <p:extLst>
      <p:ext uri="{BB962C8B-B14F-4D97-AF65-F5344CB8AC3E}">
        <p14:creationId xmlns:p14="http://schemas.microsoft.com/office/powerpoint/2010/main" val="241839225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1457</Words>
  <Application>Microsoft Office PowerPoint</Application>
  <PresentationFormat>On-screen Show (4:3)</PresentationFormat>
  <Paragraphs>234</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Rojan Chitrakar</cp:lastModifiedBy>
  <cp:revision>3</cp:revision>
  <dcterms:created xsi:type="dcterms:W3CDTF">2021-07-16T14:20:34Z</dcterms:created>
  <dcterms:modified xsi:type="dcterms:W3CDTF">2023-03-14T18:53:58Z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(3)rylsJAi4E0DGEv5FeiqyMRfM1xWO44PfQ7XaBB2o4xIEA+Ql1xDwAWdMok3m+XxtmCfBSF2d
vVBb3VddziFc7nsFtqkIUc/9dzu9y1/WiCMfZ9rbMay2Lpui85gvYAdmX/32pOJHL/SVgWaY
XLR2AM7gKJycen0am7R1k8E2kbaDcAPPmZ5gravHL3mioEkaXZRXlJHlOiPA8BT9FiZUN0TK
fgUmU7mZmd0wVEyvvU</vt:lpwstr>
  </property>
  <property fmtid="{D5CDD505-2E9C-101B-9397-08002B2CF9AE}" pid="3" name="_2015_ms_pID_7253431">
    <vt:lpwstr>Td4a8a2tQNi7oK+C4Ypwgq1fImC0xzRmRA5LzdYfK1D3DP40ode/ps
Qnpi5p0q/+yW9K0M5s/CLKynrlyYArK6v2t9LedG/OjOMNEXGaL1maDwYAII4OgqNDMd1uXK
EmdhTBV8DSH2Sm2nlAlZTFAEfbvHuLum8q+4E1AuRjRUMjvW87H1IrX3T+5bIOhWPjJtArfu
kWIQhsGyuiBeVBkrvs0zj2kllLU/5iMbnTpE</vt:lpwstr>
  </property>
  <property fmtid="{D5CDD505-2E9C-101B-9397-08002B2CF9AE}" pid="4" name="_2015_ms_pID_7253432">
    <vt:lpwstr>Ow==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1677572871</vt:lpwstr>
  </property>
</Properties>
</file>