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
</Relationships>
</file>

<file path=ppt/notesMasters/_rels/notesMaster1.xml.rels><?xml version="1.0" encoding="UTF-8"?>
<Relationships xmlns="http://schemas.openxmlformats.org/package/2006/relationships"><Relationship Id="rId1" Type="http://schemas.openxmlformats.org/officeDocument/2006/relationships/theme" Target="../theme/theme6.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232"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233"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234"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235"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236"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C9A78184-6B4E-4AFA-BCAE-BBCD6A4277F1}"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8" name="CustomShape 1"/>
          <p:cNvSpPr/>
          <p:nvPr/>
        </p:nvSpPr>
        <p:spPr>
          <a:xfrm>
            <a:off x="3288600" y="9736920"/>
            <a:ext cx="876960" cy="783360"/>
          </a:xfrm>
          <a:prstGeom prst="rect">
            <a:avLst/>
          </a:prstGeom>
          <a:noFill/>
          <a:ln w="0">
            <a:noFill/>
          </a:ln>
        </p:spPr>
        <p:style>
          <a:lnRef idx="0"/>
          <a:fillRef idx="0"/>
          <a:effectRef idx="0"/>
          <a:fontRef idx="minor"/>
        </p:style>
        <p:txBody>
          <a:bodyPr lIns="0" rIns="0" tIns="0" bIns="0">
            <a:noAutofit/>
          </a:bodyPr>
          <a:p>
            <a:pPr algn="r">
              <a:lnSpc>
                <a:spcPct val="100000"/>
              </a:lnSpc>
            </a:pPr>
            <a:fld id="{007719AB-8409-465D-BE5A-E823B5899FB2}"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269" name="PlaceHolder 2"/>
          <p:cNvSpPr>
            <a:spLocks noGrp="1"/>
          </p:cNvSpPr>
          <p:nvPr>
            <p:ph type="body"/>
          </p:nvPr>
        </p:nvSpPr>
        <p:spPr>
          <a:xfrm>
            <a:off x="1036080" y="4777200"/>
            <a:ext cx="5679360" cy="4505400"/>
          </a:xfrm>
          <a:prstGeom prst="rect">
            <a:avLst/>
          </a:prstGeom>
        </p:spPr>
        <p:txBody>
          <a:bodyPr lIns="95760" rIns="95760" tIns="47160" bIns="47160">
            <a:noAutofit/>
          </a:bodyPr>
          <a:p>
            <a:endParaRPr b="0" lang="en-US" sz="2000" spc="-1" strike="noStrike">
              <a:latin typeface="Arial"/>
            </a:endParaRPr>
          </a:p>
        </p:txBody>
      </p:sp>
      <p:sp>
        <p:nvSpPr>
          <p:cNvPr id="270" name="PlaceHolder 3"/>
          <p:cNvSpPr>
            <a:spLocks noGrp="1"/>
          </p:cNvSpPr>
          <p:nvPr>
            <p:ph type="sldImg"/>
          </p:nvPr>
        </p:nvSpPr>
        <p:spPr>
          <a:xfrm>
            <a:off x="1282680" y="760320"/>
            <a:ext cx="5191560" cy="373788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0"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2"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5"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61"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5"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9"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1"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72"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76"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77"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9"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2"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4"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6"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8"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0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0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1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1"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5"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7"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18"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23"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9600" cy="200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802.15-23-0157-01</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5840" cy="2923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5840" cy="2923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0373375D-89F4-443D-81D2-343CFAE1586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5840" cy="2923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1400" cy="200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9600" cy="200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802.15-23-0157-01</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5840" cy="2923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5840" cy="2923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A1B359A0-EBBA-4CD5-9EAA-200459DA4C5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5840" cy="2923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1400" cy="200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a:t>
            </a:r>
            <a:r>
              <a:rPr b="0" lang="en-US" sz="3200" spc="-1" strike="noStrike">
                <a:latin typeface="Arial"/>
              </a:rPr>
              <a:t>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a:t>
            </a:r>
            <a:r>
              <a:rPr b="0" lang="en-US" sz="2800" spc="-1" strike="noStrike">
                <a:latin typeface="Arial"/>
              </a:rPr>
              <a:t>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a:t>
            </a:r>
            <a:r>
              <a:rPr b="0" lang="en-US" sz="2000" spc="-1" strike="noStrike">
                <a:latin typeface="Arial"/>
              </a:rPr>
              <a:t>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a:t>
            </a:r>
            <a:r>
              <a:rPr b="0" lang="en-US" sz="2000" spc="-1" strike="noStrike">
                <a:latin typeface="Arial"/>
              </a:rPr>
              <a:t>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a:t>
            </a:r>
            <a:r>
              <a:rPr b="0" lang="en-US" sz="2000" spc="-1" strike="noStrike">
                <a:latin typeface="Arial"/>
              </a:rPr>
              <a:t>Outline </a:t>
            </a:r>
            <a:r>
              <a:rPr b="0" lang="en-US" sz="2000" spc="-1" strike="noStrike">
                <a:latin typeface="Arial"/>
              </a:rPr>
              <a:t>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a:t>
            </a:r>
            <a:r>
              <a:rPr b="0" lang="en-US" sz="2000" spc="-1" strike="noStrike">
                <a:latin typeface="Arial"/>
              </a:rPr>
              <a:t>Outline </a:t>
            </a:r>
            <a:r>
              <a:rPr b="0" lang="en-US" sz="2000" spc="-1" strike="noStrike">
                <a:latin typeface="Arial"/>
              </a:rPr>
              <a:t>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9600" cy="200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802.15-23-0157-01</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5840" cy="2923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5840" cy="2923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96F2BFCF-D83C-4135-A79C-914395BCE34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5840" cy="2923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1400" cy="200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9600" cy="200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802.15-23-0157-01</a:t>
            </a:r>
            <a:endParaRPr b="0" lang="en-US"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5840" cy="2923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5840" cy="2923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5AD37BDD-DFD0-4A1B-B523-D7AB300C14E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44" name="CustomShape 7"/>
          <p:cNvSpPr/>
          <p:nvPr/>
        </p:nvSpPr>
        <p:spPr>
          <a:xfrm>
            <a:off x="7040160" y="6490080"/>
            <a:ext cx="1725840" cy="2923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45" name="CustomShape 8"/>
          <p:cNvSpPr/>
          <p:nvPr/>
        </p:nvSpPr>
        <p:spPr>
          <a:xfrm>
            <a:off x="685800" y="365760"/>
            <a:ext cx="2561400" cy="200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146"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147" name="PlaceHolder 10"/>
          <p:cNvSpPr>
            <a:spLocks noGrp="1"/>
          </p:cNvSpPr>
          <p:nvPr>
            <p:ph type="body"/>
          </p:nvPr>
        </p:nvSpPr>
        <p:spPr>
          <a:xfrm>
            <a:off x="45720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
        <p:nvSpPr>
          <p:cNvPr id="148" name="PlaceHolder 11"/>
          <p:cNvSpPr>
            <a:spLocks noGrp="1"/>
          </p:cNvSpPr>
          <p:nvPr>
            <p:ph type="body"/>
          </p:nvPr>
        </p:nvSpPr>
        <p:spPr>
          <a:xfrm>
            <a:off x="467424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9600" cy="200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802.15-23-0157-01</a:t>
            </a:r>
            <a:endParaRPr b="0" lang="en-US" sz="1400" spc="-1" strike="noStrike">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7" name="CustomShape 3"/>
          <p:cNvSpPr/>
          <p:nvPr/>
        </p:nvSpPr>
        <p:spPr>
          <a:xfrm>
            <a:off x="685800" y="6475320"/>
            <a:ext cx="1725840" cy="2923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90" name="CustomShape 6"/>
          <p:cNvSpPr/>
          <p:nvPr/>
        </p:nvSpPr>
        <p:spPr>
          <a:xfrm>
            <a:off x="3749040" y="6475320"/>
            <a:ext cx="1725840" cy="2923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DABC8B96-D924-4868-BF8D-FE3A6112998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91" name="CustomShape 7"/>
          <p:cNvSpPr/>
          <p:nvPr/>
        </p:nvSpPr>
        <p:spPr>
          <a:xfrm>
            <a:off x="7040160" y="6490080"/>
            <a:ext cx="1725840" cy="2923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92" name="CustomShape 8"/>
          <p:cNvSpPr/>
          <p:nvPr/>
        </p:nvSpPr>
        <p:spPr>
          <a:xfrm>
            <a:off x="685800" y="365760"/>
            <a:ext cx="2561400" cy="200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193"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94"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7" name="CustomShape 1"/>
          <p:cNvSpPr/>
          <p:nvPr/>
        </p:nvSpPr>
        <p:spPr>
          <a:xfrm>
            <a:off x="152280" y="609480"/>
            <a:ext cx="8978760" cy="461340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March, 2023</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Privacy Meeting in Atlanta</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Privacy March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685800" y="685440"/>
            <a:ext cx="7759440" cy="1054080"/>
          </a:xfrm>
          <a:prstGeom prst="rect">
            <a:avLst/>
          </a:prstGeom>
          <a:noFill/>
          <a:ln w="0">
            <a:noFill/>
          </a:ln>
        </p:spPr>
        <p:style>
          <a:lnRef idx="0"/>
          <a:fillRef idx="0"/>
          <a:effectRef idx="0"/>
          <a:fontRef idx="minor"/>
        </p:style>
      </p:sp>
      <p:sp>
        <p:nvSpPr>
          <p:cNvPr id="257" name="CustomShape 2"/>
          <p:cNvSpPr/>
          <p:nvPr/>
        </p:nvSpPr>
        <p:spPr>
          <a:xfrm>
            <a:off x="438120" y="602280"/>
            <a:ext cx="82180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March</a:t>
            </a:r>
            <a:endParaRPr b="0" lang="en-US" sz="4400" spc="-1" strike="noStrike">
              <a:latin typeface="Arial"/>
            </a:endParaRPr>
          </a:p>
        </p:txBody>
      </p:sp>
      <p:sp>
        <p:nvSpPr>
          <p:cNvPr id="258" name="CustomShape 3"/>
          <p:cNvSpPr/>
          <p:nvPr/>
        </p:nvSpPr>
        <p:spPr>
          <a:xfrm>
            <a:off x="457200" y="1604520"/>
            <a:ext cx="8218080" cy="3966120"/>
          </a:xfrm>
          <a:prstGeom prst="rect">
            <a:avLst/>
          </a:prstGeom>
          <a:noFill/>
          <a:ln w="0">
            <a:noFill/>
          </a:ln>
        </p:spPr>
        <p:style>
          <a:lnRef idx="0"/>
          <a:fillRef idx="0"/>
          <a:effectRef idx="0"/>
          <a:fontRef idx="minor"/>
        </p:style>
      </p:sp>
      <p:sp>
        <p:nvSpPr>
          <p:cNvPr id="259" name="CustomShape 4"/>
          <p:cNvSpPr/>
          <p:nvPr/>
        </p:nvSpPr>
        <p:spPr>
          <a:xfrm>
            <a:off x="457200" y="1604520"/>
            <a:ext cx="8216640" cy="3964680"/>
          </a:xfrm>
          <a:prstGeom prst="rect">
            <a:avLst/>
          </a:prstGeom>
          <a:noFill/>
          <a:ln w="0">
            <a:noFill/>
          </a:ln>
        </p:spPr>
        <p:style>
          <a:lnRef idx="0"/>
          <a:fillRef idx="0"/>
          <a:effectRef idx="0"/>
          <a:fontRef idx="minor"/>
        </p:style>
        <p:txBody>
          <a:bodyPr lIns="0" rIns="0" tIns="0" bIns="0">
            <a:normAutofit/>
          </a:bodyPr>
          <a:p>
            <a:pPr marL="432000" indent="-313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Address comments to PAR from other WGs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CustomShape 1"/>
          <p:cNvSpPr/>
          <p:nvPr/>
        </p:nvSpPr>
        <p:spPr>
          <a:xfrm>
            <a:off x="457200" y="273600"/>
            <a:ext cx="8222760" cy="11383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March</a:t>
            </a:r>
            <a:endParaRPr b="0" lang="en-US" sz="4400" spc="-1" strike="noStrike">
              <a:latin typeface="Arial"/>
            </a:endParaRPr>
          </a:p>
        </p:txBody>
      </p:sp>
      <p:sp>
        <p:nvSpPr>
          <p:cNvPr id="261" name="CustomShape 2"/>
          <p:cNvSpPr/>
          <p:nvPr/>
        </p:nvSpPr>
        <p:spPr>
          <a:xfrm>
            <a:off x="457200" y="1604520"/>
            <a:ext cx="7768800" cy="3970800"/>
          </a:xfrm>
          <a:prstGeom prst="rect">
            <a:avLst/>
          </a:prstGeom>
          <a:noFill/>
          <a:ln w="0">
            <a:noFill/>
          </a:ln>
        </p:spPr>
        <p:style>
          <a:lnRef idx="0"/>
          <a:fillRef idx="0"/>
          <a:effectRef idx="0"/>
          <a:fontRef idx="minor"/>
        </p:style>
        <p:txBody>
          <a:bodyPr lIns="0" rIns="0" tIns="0" bIns="0">
            <a:normAutofit fontScale="52000"/>
          </a:bodyPr>
          <a:p>
            <a:pPr marL="432000" indent="-319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Tuesdays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March 0800-1000</a:t>
            </a:r>
            <a:endParaRPr b="0" lang="en-US" sz="3200" spc="-1" strike="noStrike">
              <a:latin typeface="Arial"/>
            </a:endParaRPr>
          </a:p>
          <a:p>
            <a:pPr lvl="2" marL="648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 Address comments to PAR</a:t>
            </a:r>
            <a:endParaRPr b="0" lang="en-US" sz="3200" spc="-1" strike="noStrike">
              <a:latin typeface="Arial"/>
            </a:endParaRPr>
          </a:p>
          <a:p>
            <a:pPr marL="432000" indent="-319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15</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March 09:00-10:00</a:t>
            </a:r>
            <a:endParaRPr b="0" lang="en-US" sz="3200" spc="-1" strike="noStrike">
              <a:latin typeface="Arial"/>
            </a:endParaRPr>
          </a:p>
          <a:p>
            <a:pPr lvl="2" marL="648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Resolve last of the comments</a:t>
            </a:r>
            <a:endParaRPr b="0" lang="en-US" sz="3200" spc="-1" strike="noStrike">
              <a:latin typeface="Arial"/>
            </a:endParaRPr>
          </a:p>
          <a:p>
            <a:pPr lvl="2" marL="648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Task group motions</a:t>
            </a:r>
            <a:endParaRPr b="0" lang="en-US" sz="3200" spc="-1" strike="noStrike">
              <a:latin typeface="Arial"/>
            </a:endParaRPr>
          </a:p>
          <a:p>
            <a:pPr marL="432000" indent="-319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15</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March 1330-1530</a:t>
            </a:r>
            <a:endParaRPr b="0" lang="en-US" sz="3200" spc="-1" strike="noStrike">
              <a:latin typeface="Arial"/>
            </a:endParaRPr>
          </a:p>
          <a:p>
            <a:pPr lvl="2" marL="648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a:t>
            </a:r>
            <a:endParaRPr b="0" lang="en-US" sz="3200" spc="-1" strike="noStrike">
              <a:latin typeface="Arial"/>
            </a:endParaRPr>
          </a:p>
          <a:p>
            <a:pPr lvl="2" marL="648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responses to other WGs</a:t>
            </a:r>
            <a:endParaRPr b="0" lang="en-US" sz="3200" spc="-1" strike="noStrike">
              <a:latin typeface="Arial"/>
            </a:endParaRPr>
          </a:p>
          <a:p>
            <a:pPr lvl="2" marL="648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closing report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CustomShape 1"/>
          <p:cNvSpPr/>
          <p:nvPr/>
        </p:nvSpPr>
        <p:spPr>
          <a:xfrm>
            <a:off x="457200" y="273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latin typeface="Arial"/>
            </a:endParaRPr>
          </a:p>
        </p:txBody>
      </p:sp>
      <p:sp>
        <p:nvSpPr>
          <p:cNvPr id="263" name="CustomShape 2"/>
          <p:cNvSpPr/>
          <p:nvPr/>
        </p:nvSpPr>
        <p:spPr>
          <a:xfrm>
            <a:off x="457200" y="1604520"/>
            <a:ext cx="8227080" cy="3974400"/>
          </a:xfrm>
          <a:prstGeom prst="rect">
            <a:avLst/>
          </a:prstGeom>
          <a:noFill/>
          <a:ln w="0">
            <a:noFill/>
          </a:ln>
        </p:spPr>
        <p:style>
          <a:lnRef idx="0"/>
          <a:fillRef idx="0"/>
          <a:effectRef idx="0"/>
          <a:fontRef idx="minor"/>
        </p:style>
        <p:txBody>
          <a:bodyPr lIns="0" rIns="0" tIns="0" bIns="0">
            <a:normAutofit/>
          </a:bodyPr>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See Wng presentation 15-22-0477-00.</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CustomShape 1"/>
          <p:cNvSpPr/>
          <p:nvPr/>
        </p:nvSpPr>
        <p:spPr>
          <a:xfrm>
            <a:off x="457200" y="273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latin typeface="Arial"/>
            </a:endParaRPr>
          </a:p>
        </p:txBody>
      </p:sp>
      <p:sp>
        <p:nvSpPr>
          <p:cNvPr id="265" name="CustomShape 2"/>
          <p:cNvSpPr/>
          <p:nvPr/>
        </p:nvSpPr>
        <p:spPr>
          <a:xfrm>
            <a:off x="457200" y="1604520"/>
            <a:ext cx="8227080" cy="3974400"/>
          </a:xfrm>
          <a:prstGeom prst="rect">
            <a:avLst/>
          </a:prstGeom>
          <a:noFill/>
          <a:ln w="0">
            <a:noFill/>
          </a:ln>
        </p:spPr>
        <p:style>
          <a:lnRef idx="0"/>
          <a:fillRef idx="0"/>
          <a:effectRef idx="0"/>
          <a:fontRef idx="minor"/>
        </p:style>
        <p:txBody>
          <a:bodyPr lIns="0" rIns="0" tIns="0" bIns="0">
            <a:normAutofit/>
          </a:bodyPr>
          <a:p>
            <a:pPr>
              <a:lnSpc>
                <a:spcPct val="100000"/>
              </a:lnSpc>
            </a:pPr>
            <a:r>
              <a:rPr b="0" lang="en-US" sz="3200" spc="-1" strike="noStrike">
                <a:solidFill>
                  <a:srgbClr val="000000"/>
                </a:solidFill>
                <a:latin typeface="Arial"/>
                <a:ea typeface="DejaVu Sans"/>
              </a:rPr>
              <a:t>Request that the PAR and CSD contained in documents 15-23-0040-02 and 15-23-0041-05, respectively, be approved for submission to the WG for its approval and that the EC be requested to forward the PAR to NesCom. </a:t>
            </a:r>
            <a:endParaRPr b="0" lang="en-US" sz="3200" spc="-1" strike="noStrike">
              <a:latin typeface="Arial"/>
            </a:endParaRPr>
          </a:p>
          <a:p>
            <a:pPr>
              <a:lnSpc>
                <a:spcPct val="100000"/>
              </a:lnSpc>
            </a:pPr>
            <a:endParaRPr b="0" lang="en-US" sz="3200" spc="-1" strike="noStrike">
              <a:latin typeface="Arial"/>
            </a:endParaRPr>
          </a:p>
          <a:p>
            <a:pPr>
              <a:lnSpc>
                <a:spcPct val="100000"/>
              </a:lnSpc>
            </a:pPr>
            <a:r>
              <a:rPr b="0" lang="en-US" sz="3200" spc="-1" strike="noStrike">
                <a:solidFill>
                  <a:srgbClr val="000000"/>
                </a:solidFill>
                <a:latin typeface="Arial"/>
                <a:ea typeface="DejaVu Sans"/>
              </a:rPr>
              <a:t>Moved by: </a:t>
            </a:r>
            <a:endParaRPr b="0" lang="en-US" sz="3200" spc="-1" strike="noStrike">
              <a:latin typeface="Arial"/>
            </a:endParaRPr>
          </a:p>
          <a:p>
            <a:pPr>
              <a:lnSpc>
                <a:spcPct val="100000"/>
              </a:lnSpc>
            </a:pPr>
            <a:r>
              <a:rPr b="0" lang="en-US" sz="3200" spc="-1" strike="noStrike">
                <a:solidFill>
                  <a:srgbClr val="000000"/>
                </a:solidFill>
                <a:latin typeface="Arial"/>
                <a:ea typeface="DejaVu Sans"/>
              </a:rPr>
              <a:t>Seconded by: </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CustomShape 1"/>
          <p:cNvSpPr/>
          <p:nvPr/>
        </p:nvSpPr>
        <p:spPr>
          <a:xfrm>
            <a:off x="457200" y="273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latin typeface="Arial"/>
            </a:endParaRPr>
          </a:p>
        </p:txBody>
      </p:sp>
      <p:sp>
        <p:nvSpPr>
          <p:cNvPr id="267" name="CustomShape 2"/>
          <p:cNvSpPr/>
          <p:nvPr/>
        </p:nvSpPr>
        <p:spPr>
          <a:xfrm>
            <a:off x="457200" y="1604520"/>
            <a:ext cx="8227080" cy="3974400"/>
          </a:xfrm>
          <a:prstGeom prst="rect">
            <a:avLst/>
          </a:prstGeom>
          <a:noFill/>
          <a:ln w="0">
            <a:noFill/>
          </a:ln>
        </p:spPr>
        <p:style>
          <a:lnRef idx="0"/>
          <a:fillRef idx="0"/>
          <a:effectRef idx="0"/>
          <a:fontRef idx="minor"/>
        </p:style>
        <p:txBody>
          <a:bodyPr lIns="0" rIns="0" tIns="0" bIns="0">
            <a:normAutofit fontScale="54000"/>
          </a:bodyPr>
          <a:p>
            <a:pPr>
              <a:lnSpc>
                <a:spcPct val="100000"/>
              </a:lnSpc>
            </a:pPr>
            <a:r>
              <a:rPr b="0" lang="en-US" sz="3200" spc="-1" strike="noStrike">
                <a:solidFill>
                  <a:srgbClr val="000000"/>
                </a:solidFill>
                <a:latin typeface="Arial"/>
                <a:ea typeface="DejaVu Sans"/>
              </a:rPr>
              <a:t>WG Motion: move that the PAR and CSD contained in documents 15-23-0040-02 and 15-23-0041-05 respectively, be approved by the IEEE 802.15 WG and that the EC be requested to forward the PAR to NesCom. The 802.15 working group chair and technical editor are authorized to make additional modifications to the PAR and CSD as needed to reflect EC discussion at its closing meeting.</a:t>
            </a:r>
            <a:endParaRPr b="0" lang="en-US" sz="3200" spc="-1" strike="noStrike">
              <a:latin typeface="Arial"/>
            </a:endParaRPr>
          </a:p>
          <a:p>
            <a:pPr>
              <a:lnSpc>
                <a:spcPct val="100000"/>
              </a:lnSpc>
            </a:pPr>
            <a:endParaRPr b="0" lang="en-US" sz="3200" spc="-1" strike="noStrike">
              <a:latin typeface="Arial"/>
            </a:endParaRPr>
          </a:p>
          <a:p>
            <a:pPr>
              <a:lnSpc>
                <a:spcPct val="100000"/>
              </a:lnSpc>
            </a:pPr>
            <a:r>
              <a:rPr b="0" lang="en-US" sz="3200" spc="-1" strike="noStrike">
                <a:solidFill>
                  <a:srgbClr val="000000"/>
                </a:solidFill>
                <a:latin typeface="Arial"/>
                <a:ea typeface="DejaVu Sans"/>
              </a:rPr>
              <a:t>Moved by: Tero Kivinen</a:t>
            </a:r>
            <a:endParaRPr b="0" lang="en-US" sz="3200" spc="-1" strike="noStrike">
              <a:latin typeface="Arial"/>
            </a:endParaRPr>
          </a:p>
          <a:p>
            <a:pPr>
              <a:lnSpc>
                <a:spcPct val="100000"/>
              </a:lnSpc>
            </a:pPr>
            <a:r>
              <a:rPr b="0" lang="en-US" sz="3200" spc="-1" strike="noStrike">
                <a:solidFill>
                  <a:srgbClr val="000000"/>
                </a:solidFill>
                <a:latin typeface="Arial"/>
                <a:ea typeface="DejaVu Sans"/>
              </a:rPr>
              <a:t>Seconded by: Phil Beecher</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CustomShape 1"/>
          <p:cNvSpPr/>
          <p:nvPr/>
        </p:nvSpPr>
        <p:spPr>
          <a:xfrm>
            <a:off x="190440" y="1007640"/>
            <a:ext cx="8751600" cy="5538240"/>
          </a:xfrm>
          <a:prstGeom prst="rect">
            <a:avLst/>
          </a:prstGeom>
          <a:noFill/>
          <a:ln w="0">
            <a:noFill/>
          </a:ln>
        </p:spPr>
        <p:style>
          <a:lnRef idx="0"/>
          <a:fillRef idx="0"/>
          <a:effectRef idx="0"/>
          <a:fontRef idx="minor"/>
        </p:style>
        <p:txBody>
          <a:bodyPr lIns="90000" rIns="90000" tIns="45000" bIns="45000">
            <a:noAutofit/>
          </a:bodyPr>
          <a:p>
            <a:pPr marL="216000" indent="-21096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096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096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096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096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096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096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096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096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096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096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096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096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239" name="CustomShape 2"/>
          <p:cNvSpPr/>
          <p:nvPr/>
        </p:nvSpPr>
        <p:spPr>
          <a:xfrm>
            <a:off x="685800" y="533520"/>
            <a:ext cx="7760880" cy="5979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240" name="CustomShape 3"/>
          <p:cNvSpPr/>
          <p:nvPr/>
        </p:nvSpPr>
        <p:spPr>
          <a:xfrm>
            <a:off x="685800" y="-228600"/>
            <a:ext cx="7760880" cy="1058400"/>
          </a:xfrm>
          <a:prstGeom prst="rect">
            <a:avLst/>
          </a:prstGeom>
          <a:noFill/>
          <a:ln w="0">
            <a:noFill/>
          </a:ln>
        </p:spPr>
        <p:style>
          <a:lnRef idx="0"/>
          <a:fillRef idx="0"/>
          <a:effectRef idx="0"/>
          <a:fontRef idx="minor"/>
        </p:style>
      </p:sp>
      <p:sp>
        <p:nvSpPr>
          <p:cNvPr id="241" name="CustomShape 4"/>
          <p:cNvSpPr/>
          <p:nvPr/>
        </p:nvSpPr>
        <p:spPr>
          <a:xfrm>
            <a:off x="380880" y="838080"/>
            <a:ext cx="8446680" cy="555120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CustomShape 1"/>
          <p:cNvSpPr/>
          <p:nvPr/>
        </p:nvSpPr>
        <p:spPr>
          <a:xfrm>
            <a:off x="339840" y="692280"/>
            <a:ext cx="8827560" cy="385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243" name="CustomShape 2"/>
          <p:cNvSpPr/>
          <p:nvPr/>
        </p:nvSpPr>
        <p:spPr>
          <a:xfrm>
            <a:off x="34920" y="1413000"/>
            <a:ext cx="9132480" cy="4865400"/>
          </a:xfrm>
          <a:prstGeom prst="rect">
            <a:avLst/>
          </a:prstGeom>
          <a:noFill/>
          <a:ln w="0">
            <a:noFill/>
          </a:ln>
        </p:spPr>
        <p:style>
          <a:lnRef idx="0"/>
          <a:fillRef idx="0"/>
          <a:effectRef idx="0"/>
          <a:fontRef idx="minor"/>
        </p:style>
        <p:txBody>
          <a:bodyPr lIns="90000" rIns="90000" tIns="45000" bIns="45000">
            <a:noAutofit/>
          </a:bodyPr>
          <a:p>
            <a:pPr lvl="1" marL="432000" indent="-21096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096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096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CustomShape 1"/>
          <p:cNvSpPr/>
          <p:nvPr/>
        </p:nvSpPr>
        <p:spPr>
          <a:xfrm>
            <a:off x="684360" y="658800"/>
            <a:ext cx="7760880" cy="817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245" name="CustomShape 2"/>
          <p:cNvSpPr/>
          <p:nvPr/>
        </p:nvSpPr>
        <p:spPr>
          <a:xfrm>
            <a:off x="0" y="1557360"/>
            <a:ext cx="8980200" cy="3373200"/>
          </a:xfrm>
          <a:prstGeom prst="rect">
            <a:avLst/>
          </a:prstGeom>
          <a:noFill/>
          <a:ln w="0">
            <a:noFill/>
          </a:ln>
        </p:spPr>
        <p:style>
          <a:lnRef idx="0"/>
          <a:fillRef idx="0"/>
          <a:effectRef idx="0"/>
          <a:fontRef idx="minor"/>
        </p:style>
        <p:txBody>
          <a:bodyPr lIns="90000" rIns="90000" tIns="45000" bIns="45000">
            <a:noAutofit/>
          </a:bodyPr>
          <a:p>
            <a:pPr lvl="1" marL="432000" indent="-21096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096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096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096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CustomShape 1"/>
          <p:cNvSpPr/>
          <p:nvPr/>
        </p:nvSpPr>
        <p:spPr>
          <a:xfrm>
            <a:off x="324000" y="630360"/>
            <a:ext cx="8675280" cy="1131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247" name="CustomShape 2"/>
          <p:cNvSpPr/>
          <p:nvPr/>
        </p:nvSpPr>
        <p:spPr>
          <a:xfrm>
            <a:off x="609480" y="1773360"/>
            <a:ext cx="7752960" cy="4455720"/>
          </a:xfrm>
          <a:prstGeom prst="rect">
            <a:avLst/>
          </a:prstGeom>
          <a:noFill/>
          <a:ln w="0">
            <a:noFill/>
          </a:ln>
        </p:spPr>
        <p:style>
          <a:lnRef idx="0"/>
          <a:fillRef idx="0"/>
          <a:effectRef idx="0"/>
          <a:fontRef idx="minor"/>
        </p:style>
        <p:txBody>
          <a:bodyPr lIns="90000" rIns="90000" tIns="45000" bIns="45000">
            <a:noAutofit/>
          </a:bodyPr>
          <a:p>
            <a:pPr marL="216000" indent="-21096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09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09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096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096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09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09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09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096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096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CustomShape 1"/>
          <p:cNvSpPr/>
          <p:nvPr/>
        </p:nvSpPr>
        <p:spPr>
          <a:xfrm>
            <a:off x="324000" y="630360"/>
            <a:ext cx="8675280" cy="1131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249" name="CustomShape 2"/>
          <p:cNvSpPr/>
          <p:nvPr/>
        </p:nvSpPr>
        <p:spPr>
          <a:xfrm>
            <a:off x="609480" y="1773360"/>
            <a:ext cx="7752960" cy="4455720"/>
          </a:xfrm>
          <a:prstGeom prst="rect">
            <a:avLst/>
          </a:prstGeom>
          <a:noFill/>
          <a:ln w="0">
            <a:noFill/>
          </a:ln>
        </p:spPr>
        <p:style>
          <a:lnRef idx="0"/>
          <a:fillRef idx="0"/>
          <a:effectRef idx="0"/>
          <a:fontRef idx="minor"/>
        </p:style>
        <p:txBody>
          <a:bodyPr lIns="90000" rIns="90000" tIns="45000" bIns="45000">
            <a:noAutofit/>
          </a:bodyPr>
          <a:p>
            <a:pPr marL="216000" indent="-21096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096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096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096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080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324000" y="630360"/>
            <a:ext cx="8675280" cy="1131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251" name="CustomShape 2"/>
          <p:cNvSpPr/>
          <p:nvPr/>
        </p:nvSpPr>
        <p:spPr>
          <a:xfrm>
            <a:off x="609480" y="1773360"/>
            <a:ext cx="7752960" cy="4455720"/>
          </a:xfrm>
          <a:prstGeom prst="rect">
            <a:avLst/>
          </a:prstGeom>
          <a:noFill/>
          <a:ln w="0">
            <a:noFill/>
          </a:ln>
        </p:spPr>
        <p:style>
          <a:lnRef idx="0"/>
          <a:fillRef idx="0"/>
          <a:effectRef idx="0"/>
          <a:fontRef idx="minor"/>
        </p:style>
        <p:txBody>
          <a:bodyPr lIns="90000" rIns="90000" tIns="45000" bIns="45000">
            <a:noAutofit/>
          </a:bodyPr>
          <a:p>
            <a:pPr marL="216000" indent="-21096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09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09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09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09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09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096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CustomShape 1"/>
          <p:cNvSpPr/>
          <p:nvPr/>
        </p:nvSpPr>
        <p:spPr>
          <a:xfrm>
            <a:off x="324000" y="630360"/>
            <a:ext cx="8675280" cy="1131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53" name="CustomShape 2"/>
          <p:cNvSpPr/>
          <p:nvPr/>
        </p:nvSpPr>
        <p:spPr>
          <a:xfrm>
            <a:off x="609480" y="1773360"/>
            <a:ext cx="7752960" cy="4455720"/>
          </a:xfrm>
          <a:prstGeom prst="rect">
            <a:avLst/>
          </a:prstGeom>
          <a:noFill/>
          <a:ln w="0">
            <a:noFill/>
          </a:ln>
        </p:spPr>
        <p:style>
          <a:lnRef idx="0"/>
          <a:fillRef idx="0"/>
          <a:effectRef idx="0"/>
          <a:fontRef idx="minor"/>
        </p:style>
        <p:txBody>
          <a:bodyPr lIns="90000" rIns="90000" tIns="45000" bIns="45000">
            <a:noAutofit/>
          </a:bodyPr>
          <a:p>
            <a:pPr marL="216000" indent="-21096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09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09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09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CustomShape 1"/>
          <p:cNvSpPr/>
          <p:nvPr/>
        </p:nvSpPr>
        <p:spPr>
          <a:xfrm>
            <a:off x="324000" y="630360"/>
            <a:ext cx="8675280" cy="1131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55" name="CustomShape 2"/>
          <p:cNvSpPr/>
          <p:nvPr/>
        </p:nvSpPr>
        <p:spPr>
          <a:xfrm>
            <a:off x="609480" y="1773360"/>
            <a:ext cx="8435880" cy="4455720"/>
          </a:xfrm>
          <a:prstGeom prst="rect">
            <a:avLst/>
          </a:prstGeom>
          <a:noFill/>
          <a:ln w="0">
            <a:noFill/>
          </a:ln>
        </p:spPr>
        <p:style>
          <a:lnRef idx="0"/>
          <a:fillRef idx="0"/>
          <a:effectRef idx="0"/>
          <a:fontRef idx="minor"/>
        </p:style>
        <p:txBody>
          <a:bodyPr lIns="90000" rIns="90000" tIns="45000" bIns="45000">
            <a:noAutofit/>
          </a:bodyPr>
          <a:p>
            <a:pPr marL="216000" indent="-2109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096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latin typeface="Arial"/>
            </a:endParaRPr>
          </a:p>
          <a:p>
            <a:pPr marL="216000" indent="-2109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09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latin typeface="Arial"/>
            </a:endParaRPr>
          </a:p>
          <a:p>
            <a:pPr marL="216000" indent="-2109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09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latin typeface="Arial"/>
            </a:endParaRPr>
          </a:p>
          <a:p>
            <a:pPr marL="216000" indent="-2109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09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latin typeface="Arial"/>
            </a:endParaRPr>
          </a:p>
          <a:p>
            <a:pPr marL="216000" indent="-2109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09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902</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2023-03-15T10:21:03Z</dcterms:modified>
  <cp:revision>123</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