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_rels/.rels" ContentType="application/vnd.openxmlformats-package.relationship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presentation.xml" ContentType="application/vnd.openxmlformats-officedocument.presentationml.presentation.main+xml"/>
  <Override PartName="/ppt/slideMasters/_rels/slideMaster5.xml.rels" ContentType="application/vnd.openxmlformats-package.relationships+xml"/>
  <Override PartName="/ppt/slideMasters/_rels/slideMaster2.xml.rels" ContentType="application/vnd.openxmlformats-package.relationships+xml"/>
  <Override PartName="/ppt/slideMasters/_rels/slideMaster4.xml.rels" ContentType="application/vnd.openxmlformats-package.relationships+xml"/>
  <Override PartName="/ppt/slideMasters/_rels/slideMaster1.xml.rels" ContentType="application/vnd.openxmlformats-package.relationships+xml"/>
  <Override PartName="/ppt/slideMasters/_rels/slideMaster3.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_rels/notesSlide2.xml.rels" ContentType="application/vnd.openxmlformats-package.relationships+xml"/>
  <Override PartName="/ppt/notesSlides/notesSlide2.xml" ContentType="application/vnd.openxmlformats-officedocument.presentationml.notesSlide+xml"/>
  <Override PartName="/ppt/_rels/presentation.xml.rels" ContentType="application/vnd.openxmlformats-package.relationships+xml"/>
  <Override PartName="/ppt/slideLayouts/_rels/slideLayout52.xml.rels" ContentType="application/vnd.openxmlformats-package.relationships+xml"/>
  <Override PartName="/ppt/slideLayouts/_rels/slideLayout14.xml.rels" ContentType="application/vnd.openxmlformats-package.relationships+xml"/>
  <Override PartName="/ppt/slideLayouts/_rels/slideLayout30.xml.rels" ContentType="application/vnd.openxmlformats-package.relationships+xml"/>
  <Override PartName="/ppt/slideLayouts/_rels/slideLayout38.xml.rels" ContentType="application/vnd.openxmlformats-package.relationships+xml"/>
  <Override PartName="/ppt/slideLayouts/_rels/slideLayout45.xml.rels" ContentType="application/vnd.openxmlformats-package.relationships+xml"/>
  <Override PartName="/ppt/slideLayouts/_rels/slideLayout23.xml.rels" ContentType="application/vnd.openxmlformats-package.relationships+xml"/>
  <Override PartName="/ppt/slideLayouts/_rels/slideLayout19.xml.rels" ContentType="application/vnd.openxmlformats-package.relationships+xml"/>
  <Override PartName="/ppt/slideLayouts/_rels/slideLayout13.xml.rels" ContentType="application/vnd.openxmlformats-package.relationships+xml"/>
  <Override PartName="/ppt/slideLayouts/_rels/slideLayout31.xml.rels" ContentType="application/vnd.openxmlformats-package.relationships+xml"/>
  <Override PartName="/ppt/slideLayouts/_rels/slideLayout15.xml.rels" ContentType="application/vnd.openxmlformats-package.relationships+xml"/>
  <Override PartName="/ppt/slideLayouts/_rels/slideLayout24.xml.rels" ContentType="application/vnd.openxmlformats-package.relationships+xml"/>
  <Override PartName="/ppt/slideLayouts/_rels/slideLayout9.xml.rels" ContentType="application/vnd.openxmlformats-package.relationships+xml"/>
  <Override PartName="/ppt/slideLayouts/_rels/slideLayout3.xml.rels" ContentType="application/vnd.openxmlformats-package.relationships+xml"/>
  <Override PartName="/ppt/slideLayouts/_rels/slideLayout32.xml.rels" ContentType="application/vnd.openxmlformats-package.relationships+xml"/>
  <Override PartName="/ppt/slideLayouts/_rels/slideLayout25.xml.rels" ContentType="application/vnd.openxmlformats-package.relationships+xml"/>
  <Override PartName="/ppt/slideLayouts/_rels/slideLayout26.xml.rels" ContentType="application/vnd.openxmlformats-package.relationships+xml"/>
  <Override PartName="/ppt/slideLayouts/_rels/slideLayout11.xml.rels" ContentType="application/vnd.openxmlformats-package.relationships+xml"/>
  <Override PartName="/ppt/slideLayouts/_rels/slideLayout17.xml.rels" ContentType="application/vnd.openxmlformats-package.relationships+xml"/>
  <Override PartName="/ppt/slideLayouts/_rels/slideLayout21.xml.rels" ContentType="application/vnd.openxmlformats-package.relationships+xml"/>
  <Override PartName="/ppt/slideLayouts/_rels/slideLayout36.xml.rels" ContentType="application/vnd.openxmlformats-package.relationships+xml"/>
  <Override PartName="/ppt/slideLayouts/_rels/slideLayout43.xml.rels" ContentType="application/vnd.openxmlformats-package.relationships+xml"/>
  <Override PartName="/ppt/slideLayouts/_rels/slideLayout27.xml.rels" ContentType="application/vnd.openxmlformats-package.relationships+xml"/>
  <Override PartName="/ppt/slideLayouts/_rels/slideLayout41.xml.rels" ContentType="application/vnd.openxmlformats-package.relationships+xml"/>
  <Override PartName="/ppt/slideLayouts/_rels/slideLayout49.xml.rels" ContentType="application/vnd.openxmlformats-package.relationships+xml"/>
  <Override PartName="/ppt/slideLayouts/_rels/slideLayout34.xml.rels" ContentType="application/vnd.openxmlformats-package.relationships+xml"/>
  <Override PartName="/ppt/slideLayouts/_rels/slideLayout50.xml.rels" ContentType="application/vnd.openxmlformats-package.relationships+xml"/>
  <Override PartName="/ppt/slideLayouts/_rels/slideLayout47.xml.rels" ContentType="application/vnd.openxmlformats-package.relationships+xml"/>
  <Override PartName="/ppt/slideLayouts/_rels/slideLayout54.xml.rels" ContentType="application/vnd.openxmlformats-package.relationships+xml"/>
  <Override PartName="/ppt/slideLayouts/_rels/slideLayout12.xml.rels" ContentType="application/vnd.openxmlformats-package.relationships+xml"/>
  <Override PartName="/ppt/slideLayouts/_rels/slideLayout29.xml.rels" ContentType="application/vnd.openxmlformats-package.relationships+xml"/>
  <Override PartName="/ppt/slideLayouts/_rels/slideLayout33.xml.rels" ContentType="application/vnd.openxmlformats-package.relationships+xml"/>
  <Override PartName="/ppt/slideLayouts/_rels/slideLayout48.xml.rels" ContentType="application/vnd.openxmlformats-package.relationships+xml"/>
  <Override PartName="/ppt/slideLayouts/_rels/slideLayout39.xml.rels" ContentType="application/vnd.openxmlformats-package.relationships+xml"/>
  <Override PartName="/ppt/slideLayouts/_rels/slideLayout40.xml.rels" ContentType="application/vnd.openxmlformats-package.relationships+xml"/>
  <Override PartName="/ppt/slideLayouts/_rels/slideLayout55.xml.rels" ContentType="application/vnd.openxmlformats-package.relationships+xml"/>
  <Override PartName="/ppt/slideLayouts/_rels/slideLayout18.xml.rels" ContentType="application/vnd.openxmlformats-package.relationships+xml"/>
  <Override PartName="/ppt/slideLayouts/_rels/slideLayout22.xml.rels" ContentType="application/vnd.openxmlformats-package.relationships+xml"/>
  <Override PartName="/ppt/slideLayouts/_rels/slideLayout28.xml.rels" ContentType="application/vnd.openxmlformats-package.relationships+xml"/>
  <Override PartName="/ppt/slideLayouts/_rels/slideLayout37.xml.rels" ContentType="application/vnd.openxmlformats-package.relationships+xml"/>
  <Override PartName="/ppt/slideLayouts/_rels/slideLayout44.xml.rels" ContentType="application/vnd.openxmlformats-package.relationships+xml"/>
  <Override PartName="/ppt/slideLayouts/_rels/slideLayout10.xml.rels" ContentType="application/vnd.openxmlformats-package.relationships+xml"/>
  <Override PartName="/ppt/slideLayouts/_rels/slideLayout59.xml.rels" ContentType="application/vnd.openxmlformats-package.relationships+xml"/>
  <Override PartName="/ppt/slideLayouts/_rels/slideLayout56.xml.rels" ContentType="application/vnd.openxmlformats-package.relationships+xml"/>
  <Override PartName="/ppt/slideLayouts/_rels/slideLayout60.xml.rels" ContentType="application/vnd.openxmlformats-package.relationships+xml"/>
  <Override PartName="/ppt/slideLayouts/_rels/slideLayout1.xml.rels" ContentType="application/vnd.openxmlformats-package.relationships+xml"/>
  <Override PartName="/ppt/slideLayouts/_rels/slideLayout7.xml.rels" ContentType="application/vnd.openxmlformats-package.relationships+xml"/>
  <Override PartName="/ppt/slideLayouts/_rels/slideLayout57.xml.rels" ContentType="application/vnd.openxmlformats-package.relationships+xml"/>
  <Override PartName="/ppt/slideLayouts/_rels/slideLayout16.xml.rels" ContentType="application/vnd.openxmlformats-package.relationships+xml"/>
  <Override PartName="/ppt/slideLayouts/_rels/slideLayout20.xml.rels" ContentType="application/vnd.openxmlformats-package.relationships+xml"/>
  <Override PartName="/ppt/slideLayouts/_rels/slideLayout35.xml.rels" ContentType="application/vnd.openxmlformats-package.relationships+xml"/>
  <Override PartName="/ppt/slideLayouts/_rels/slideLayout42.xml.rels" ContentType="application/vnd.openxmlformats-package.relationships+xml"/>
  <Override PartName="/ppt/slideLayouts/_rels/slideLayout51.xml.rels" ContentType="application/vnd.openxmlformats-package.relationships+xml"/>
  <Override PartName="/ppt/slideLayouts/_rels/slideLayout58.xml.rels" ContentType="application/vnd.openxmlformats-package.relationships+xml"/>
  <Override PartName="/ppt/slideLayouts/_rels/slideLayout2.xml.rels" ContentType="application/vnd.openxmlformats-package.relationships+xml"/>
  <Override PartName="/ppt/slideLayouts/_rels/slideLayout8.xml.rels" ContentType="application/vnd.openxmlformats-package.relationships+xml"/>
  <Override PartName="/ppt/slideLayouts/_rels/slideLayout4.xml.rels" ContentType="application/vnd.openxmlformats-package.relationships+xml"/>
  <Override PartName="/ppt/slideLayouts/_rels/slideLayout5.xml.rels" ContentType="application/vnd.openxmlformats-package.relationships+xml"/>
  <Override PartName="/ppt/slideLayouts/_rels/slideLayout6.xml.rels" ContentType="application/vnd.openxmlformats-package.relationships+xml"/>
  <Override PartName="/ppt/slideLayouts/_rels/slideLayout46.xml.rels" ContentType="application/vnd.openxmlformats-package.relationships+xml"/>
  <Override PartName="/ppt/slideLayouts/_rels/slideLayout53.xml.rels" ContentType="application/vnd.openxmlformats-package.relationships+xml"/>
  <Override PartName="/ppt/slideLayouts/slideLayout56.xml" ContentType="application/vnd.openxmlformats-officedocument.presentationml.slideLayout+xml"/>
  <Override PartName="/ppt/slideLayouts/slideLayout13.xml" ContentType="application/vnd.openxmlformats-officedocument.presentationml.slideLayout+xml"/>
  <Override PartName="/ppt/slideLayouts/slideLayout48.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49.xml" ContentType="application/vnd.openxmlformats-officedocument.presentationml.slideLayout+xml"/>
  <Override PartName="/ppt/slideLayouts/slideLayout10.xml" ContentType="application/vnd.openxmlformats-officedocument.presentationml.slideLayout+xml"/>
  <Override PartName="/ppt/slideLayouts/slideLayout47.xml" ContentType="application/vnd.openxmlformats-officedocument.presentationml.slideLayout+xml"/>
  <Override PartName="/ppt/slideLayouts/slideLayout9.xml" ContentType="application/vnd.openxmlformats-officedocument.presentationml.slideLayout+xml"/>
  <Override PartName="/ppt/slideLayouts/slideLayout29.xml" ContentType="application/vnd.openxmlformats-officedocument.presentationml.slideLayout+xml"/>
  <Override PartName="/ppt/slideLayouts/slideLayout27.xml" ContentType="application/vnd.openxmlformats-officedocument.presentationml.slideLayout+xml"/>
  <Override PartName="/ppt/slideLayouts/slideLayout26.xml" ContentType="application/vnd.openxmlformats-officedocument.presentationml.slideLayout+xml"/>
  <Override PartName="/ppt/slideLayouts/slideLayout25.xml" ContentType="application/vnd.openxmlformats-officedocument.presentationml.slideLayout+xml"/>
  <Override PartName="/ppt/slideLayouts/slideLayout24.xml" ContentType="application/vnd.openxmlformats-officedocument.presentationml.slideLayout+xml"/>
  <Override PartName="/ppt/slideLayouts/slideLayout59.xml" ContentType="application/vnd.openxmlformats-officedocument.presentationml.slideLayout+xml"/>
  <Override PartName="/ppt/slideLayouts/slideLayout22.xml" ContentType="application/vnd.openxmlformats-officedocument.presentationml.slideLayout+xml"/>
  <Override PartName="/ppt/slideLayouts/slideLayout28.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xml" ContentType="application/vnd.openxmlformats-officedocument.presentationml.slideLayout+xml"/>
  <Override PartName="/ppt/slideLayouts/slideLayout21.xml" ContentType="application/vnd.openxmlformats-officedocument.presentationml.slideLayout+xml"/>
  <Override PartName="/ppt/slideLayouts/slideLayout58.xml" ContentType="application/vnd.openxmlformats-officedocument.presentationml.slideLayout+xml"/>
  <Override PartName="/ppt/slideLayouts/slideLayout15.xml" ContentType="application/vnd.openxmlformats-officedocument.presentationml.slideLayout+xml"/>
  <Override PartName="/ppt/slideLayouts/slideLayout14.xml" ContentType="application/vnd.openxmlformats-officedocument.presentationml.slideLayout+xml"/>
  <Override PartName="/ppt/slideLayouts/slideLayout19.xml" ContentType="application/vnd.openxmlformats-officedocument.presentationml.slideLayout+xml"/>
  <Override PartName="/ppt/slideLayouts/slideLayout57.xml" ContentType="application/vnd.openxmlformats-officedocument.presentationml.slideLayout+xml"/>
  <Override PartName="/ppt/slideLayouts/slideLayout20.xml" ContentType="application/vnd.openxmlformats-officedocument.presentationml.slideLayout+xml"/>
  <Override PartName="/ppt/slideLayouts/slideLayout23.xml" ContentType="application/vnd.openxmlformats-officedocument.presentationml.slideLayout+xml"/>
  <Override PartName="/ppt/slideLayouts/slideLayout60.xml" ContentType="application/vnd.openxmlformats-officedocument.presentationml.slideLayout+xml"/>
  <Override PartName="/ppt/slideLayouts/slideLayout18.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2.xml" ContentType="application/vnd.openxmlformats-officedocument.presentationml.slideLayout+xml"/>
  <Override PartName="/ppt/slideLayouts/slideLayout40.xml" ContentType="application/vnd.openxmlformats-officedocument.presentationml.slideLayout+xml"/>
  <Override PartName="/ppt/slideLayouts/slideLayout3.xml" ContentType="application/vnd.openxmlformats-officedocument.presentationml.slideLayout+xml"/>
  <Override PartName="/ppt/slideLayouts/slideLayout41.xml" ContentType="application/vnd.openxmlformats-officedocument.presentationml.slideLayout+xml"/>
  <Override PartName="/ppt/slideLayouts/slideLayout4.xml" ContentType="application/vnd.openxmlformats-officedocument.presentationml.slideLayout+xml"/>
  <Override PartName="/ppt/slideLayouts/slideLayout42.xml" ContentType="application/vnd.openxmlformats-officedocument.presentationml.slideLayout+xml"/>
  <Override PartName="/ppt/slideLayouts/slideLayout5.xml" ContentType="application/vnd.openxmlformats-officedocument.presentationml.slideLayout+xml"/>
  <Override PartName="/ppt/slideLayouts/slideLayout43.xml" ContentType="application/vnd.openxmlformats-officedocument.presentationml.slideLayout+xml"/>
  <Override PartName="/ppt/slideLayouts/slideLayout6.xml" ContentType="application/vnd.openxmlformats-officedocument.presentationml.slideLayout+xml"/>
  <Override PartName="/ppt/slideLayouts/slideLayout44.xml" ContentType="application/vnd.openxmlformats-officedocument.presentationml.slideLayout+xml"/>
  <Override PartName="/ppt/slideLayouts/slideLayout7.xml" ContentType="application/vnd.openxmlformats-officedocument.presentationml.slideLayout+xml"/>
  <Override PartName="/ppt/slideLayouts/slideLayout45.xml" ContentType="application/vnd.openxmlformats-officedocument.presentationml.slideLayout+xml"/>
  <Override PartName="/ppt/slideLayouts/slideLayout8.xml" ContentType="application/vnd.openxmlformats-officedocument.presentationml.slideLayout+xml"/>
  <Override PartName="/ppt/slideLayouts/slideLayout46.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notesMasters/_rels/notesMaster1.xml.rels" ContentType="application/vnd.openxmlformats-package.relationships+xml"/>
  <Override PartName="/ppt/notesMasters/notesMaster1.xml" ContentType="application/vnd.openxmlformats-officedocument.presentationml.notesMaster+xml"/>
  <Override PartName="/ppt/slides/slide13.xml" ContentType="application/vnd.openxmlformats-officedocument.presentationml.slide+xml"/>
  <Override PartName="/ppt/slides/slide12.xml" ContentType="application/vnd.openxmlformats-officedocument.presentationml.slide+xml"/>
  <Override PartName="/ppt/slides/slide9.xml" ContentType="application/vnd.openxmlformats-officedocument.presentationml.slide+xml"/>
  <Override PartName="/ppt/slides/slide17.xml" ContentType="application/vnd.openxmlformats-officedocument.presentationml.slide+xml"/>
  <Override PartName="/ppt/slides/slide2.xml" ContentType="application/vnd.openxmlformats-officedocument.presentationml.slide+xml"/>
  <Override PartName="/ppt/slides/_rels/slide8.xml.rels" ContentType="application/vnd.openxmlformats-package.relationships+xml"/>
  <Override PartName="/ppt/slides/_rels/slide10.xml.rels" ContentType="application/vnd.openxmlformats-package.relationships+xml"/>
  <Override PartName="/ppt/slides/_rels/slide7.xml.rels" ContentType="application/vnd.openxmlformats-package.relationships+xml"/>
  <Override PartName="/ppt/slides/_rels/slide6.xml.rels" ContentType="application/vnd.openxmlformats-package.relationships+xml"/>
  <Override PartName="/ppt/slides/_rels/slide13.xml.rels" ContentType="application/vnd.openxmlformats-package.relationships+xml"/>
  <Override PartName="/ppt/slides/_rels/slide16.xml.rels" ContentType="application/vnd.openxmlformats-package.relationships+xml"/>
  <Override PartName="/ppt/slides/_rels/slide12.xml.rels" ContentType="application/vnd.openxmlformats-package.relationships+xml"/>
  <Override PartName="/ppt/slides/_rels/slide15.xml.rels" ContentType="application/vnd.openxmlformats-package.relationships+xml"/>
  <Override PartName="/ppt/slides/_rels/slide9.xml.rels" ContentType="application/vnd.openxmlformats-package.relationships+xml"/>
  <Override PartName="/ppt/slides/_rels/slide11.xml.rels" ContentType="application/vnd.openxmlformats-package.relationships+xml"/>
  <Override PartName="/ppt/slides/_rels/slide14.xml.rels" ContentType="application/vnd.openxmlformats-package.relationships+xml"/>
  <Override PartName="/ppt/slides/_rels/slide17.xml.rels" ContentType="application/vnd.openxmlformats-package.relationships+xml"/>
  <Override PartName="/ppt/slides/_rels/slide1.xml.rels" ContentType="application/vnd.openxmlformats-package.relationships+xml"/>
  <Override PartName="/ppt/slides/_rels/slide4.xml.rels" ContentType="application/vnd.openxmlformats-package.relationships+xml"/>
  <Override PartName="/ppt/slides/_rels/slide2.xml.rels" ContentType="application/vnd.openxmlformats-package.relationships+xml"/>
  <Override PartName="/ppt/slides/_rels/slide5.xml.rels" ContentType="application/vnd.openxmlformats-package.relationships+xml"/>
  <Override PartName="/ppt/slides/_rels/slide3.xml.rels" ContentType="application/vnd.openxmlformats-package.relationships+xml"/>
  <Override PartName="/ppt/slides/slide16.xml" ContentType="application/vnd.openxmlformats-officedocument.presentationml.slide+xml"/>
  <Override PartName="/ppt/slides/slide1.xml" ContentType="application/vnd.openxmlformats-officedocument.presentationml.slide+xml"/>
  <Override PartName="/ppt/slides/slide15.xml" ContentType="application/vnd.openxmlformats-officedocument.presentationml.slide+xml"/>
  <Override PartName="/ppt/slides/slide1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8.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61" r:id="rId3"/>
    <p:sldMasterId id="2147483674" r:id="rId4"/>
    <p:sldMasterId id="2147483687" r:id="rId5"/>
    <p:sldMasterId id="2147483700" r:id="rId6"/>
  </p:sldMasterIdLst>
  <p:notesMasterIdLst>
    <p:notesMasterId r:id="rId7"/>
  </p:notesMasterIdLst>
  <p:sldIdLst>
    <p:sldId id="256" r:id="rId8"/>
    <p:sldId id="257" r:id="rId9"/>
    <p:sldId id="258" r:id="rId10"/>
    <p:sldId id="259" r:id="rId11"/>
    <p:sldId id="260" r:id="rId12"/>
    <p:sldId id="261" r:id="rId13"/>
    <p:sldId id="262" r:id="rId14"/>
    <p:sldId id="263" r:id="rId15"/>
    <p:sldId id="264" r:id="rId16"/>
    <p:sldId id="265" r:id="rId17"/>
    <p:sldId id="266" r:id="rId18"/>
    <p:sldId id="267" r:id="rId19"/>
    <p:sldId id="268" r:id="rId20"/>
    <p:sldId id="269" r:id="rId21"/>
    <p:sldId id="270" r:id="rId22"/>
    <p:sldId id="271" r:id="rId23"/>
    <p:sldId id="272" r:id="rId24"/>
  </p:sldIdLst>
  <p:sldSz cx="9144000" cy="6858000"/>
  <p:notesSz cx="7772400" cy="10058400"/>
</p:presentation>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Master" Target="slideMasters/slideMaster3.xml"/><Relationship Id="rId5" Type="http://schemas.openxmlformats.org/officeDocument/2006/relationships/slideMaster" Target="slideMasters/slideMaster4.xml"/><Relationship Id="rId6" Type="http://schemas.openxmlformats.org/officeDocument/2006/relationships/slideMaster" Target="slideMasters/slideMaster5.xml"/><Relationship Id="rId7" Type="http://schemas.openxmlformats.org/officeDocument/2006/relationships/notesMaster" Target="notesMasters/notesMaster1.xml"/><Relationship Id="rId8" Type="http://schemas.openxmlformats.org/officeDocument/2006/relationships/slide" Target="slides/slide1.xml"/><Relationship Id="rId9" Type="http://schemas.openxmlformats.org/officeDocument/2006/relationships/slide" Target="slides/slide2.xml"/><Relationship Id="rId10" Type="http://schemas.openxmlformats.org/officeDocument/2006/relationships/slide" Target="slides/slide3.xml"/><Relationship Id="rId11" Type="http://schemas.openxmlformats.org/officeDocument/2006/relationships/slide" Target="slides/slide4.xml"/><Relationship Id="rId12" Type="http://schemas.openxmlformats.org/officeDocument/2006/relationships/slide" Target="slides/slide5.xml"/><Relationship Id="rId13" Type="http://schemas.openxmlformats.org/officeDocument/2006/relationships/slide" Target="slides/slide6.xml"/><Relationship Id="rId14" Type="http://schemas.openxmlformats.org/officeDocument/2006/relationships/slide" Target="slides/slide7.xml"/><Relationship Id="rId15" Type="http://schemas.openxmlformats.org/officeDocument/2006/relationships/slide" Target="slides/slide8.xml"/><Relationship Id="rId16" Type="http://schemas.openxmlformats.org/officeDocument/2006/relationships/slide" Target="slides/slide9.xml"/><Relationship Id="rId17" Type="http://schemas.openxmlformats.org/officeDocument/2006/relationships/slide" Target="slides/slide10.xml"/><Relationship Id="rId18" Type="http://schemas.openxmlformats.org/officeDocument/2006/relationships/slide" Target="slides/slide11.xml"/><Relationship Id="rId19" Type="http://schemas.openxmlformats.org/officeDocument/2006/relationships/slide" Target="slides/slide12.xml"/><Relationship Id="rId20" Type="http://schemas.openxmlformats.org/officeDocument/2006/relationships/slide" Target="slides/slide13.xml"/><Relationship Id="rId21" Type="http://schemas.openxmlformats.org/officeDocument/2006/relationships/slide" Target="slides/slide14.xml"/><Relationship Id="rId22" Type="http://schemas.openxmlformats.org/officeDocument/2006/relationships/slide" Target="slides/slide15.xml"/><Relationship Id="rId23" Type="http://schemas.openxmlformats.org/officeDocument/2006/relationships/slide" Target="slides/slide16.xml"/><Relationship Id="rId24" Type="http://schemas.openxmlformats.org/officeDocument/2006/relationships/slide" Target="slides/slide17.xml"/>
</Relationships>
</file>

<file path=ppt/notesMasters/_rels/notesMaster1.xml.rels><?xml version="1.0" encoding="UTF-8"?>
<Relationships xmlns="http://schemas.openxmlformats.org/package/2006/relationships"><Relationship Id="rId1" Type="http://schemas.openxmlformats.org/officeDocument/2006/relationships/theme" Target="../theme/theme6.xml"/>
</Relationships>
</file>

<file path=ppt/notesMasters/notesMaster1.xml><?xml version="1.0" encoding="utf-8"?>
<p:notes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1" name="PlaceHolder 1"/>
          <p:cNvSpPr>
            <a:spLocks noGrp="1"/>
          </p:cNvSpPr>
          <p:nvPr>
            <p:ph type="sldImg"/>
          </p:nvPr>
        </p:nvSpPr>
        <p:spPr>
          <a:xfrm>
            <a:off x="533520" y="764280"/>
            <a:ext cx="6704640" cy="3771360"/>
          </a:xfrm>
          <a:prstGeom prst="rect">
            <a:avLst/>
          </a:prstGeom>
        </p:spPr>
        <p:txBody>
          <a:bodyPr lIns="0" rIns="0" tIns="0" bIns="0" anchor="ctr">
            <a:noAutofit/>
          </a:bodyPr>
          <a:p>
            <a:pPr algn="ctr"/>
            <a:r>
              <a:rPr b="0" lang="en-US" sz="4400" spc="-1" strike="noStrike">
                <a:latin typeface="Arial"/>
              </a:rPr>
              <a:t>Click to move the slide</a:t>
            </a:r>
            <a:endParaRPr b="0" lang="en-US" sz="4400" spc="-1" strike="noStrike">
              <a:latin typeface="Arial"/>
            </a:endParaRPr>
          </a:p>
        </p:txBody>
      </p:sp>
      <p:sp>
        <p:nvSpPr>
          <p:cNvPr id="232" name="PlaceHolder 2"/>
          <p:cNvSpPr>
            <a:spLocks noGrp="1"/>
          </p:cNvSpPr>
          <p:nvPr>
            <p:ph type="body"/>
          </p:nvPr>
        </p:nvSpPr>
        <p:spPr>
          <a:xfrm>
            <a:off x="777240" y="4777560"/>
            <a:ext cx="6217560" cy="4525920"/>
          </a:xfrm>
          <a:prstGeom prst="rect">
            <a:avLst/>
          </a:prstGeom>
        </p:spPr>
        <p:txBody>
          <a:bodyPr lIns="0" rIns="0" tIns="0" bIns="0">
            <a:noAutofit/>
          </a:bodyPr>
          <a:p>
            <a:r>
              <a:rPr b="0" lang="en-US" sz="2000" spc="-1" strike="noStrike">
                <a:latin typeface="Arial"/>
              </a:rPr>
              <a:t>Click to edit the notes format</a:t>
            </a:r>
            <a:endParaRPr b="0" lang="en-US" sz="2000" spc="-1" strike="noStrike">
              <a:latin typeface="Arial"/>
            </a:endParaRPr>
          </a:p>
        </p:txBody>
      </p:sp>
      <p:sp>
        <p:nvSpPr>
          <p:cNvPr id="233" name="PlaceHolder 3"/>
          <p:cNvSpPr>
            <a:spLocks noGrp="1"/>
          </p:cNvSpPr>
          <p:nvPr>
            <p:ph type="hdr"/>
          </p:nvPr>
        </p:nvSpPr>
        <p:spPr>
          <a:xfrm>
            <a:off x="0" y="0"/>
            <a:ext cx="3372840" cy="502560"/>
          </a:xfrm>
          <a:prstGeom prst="rect">
            <a:avLst/>
          </a:prstGeom>
        </p:spPr>
        <p:txBody>
          <a:bodyPr lIns="0" rIns="0" tIns="0" bIns="0">
            <a:noAutofit/>
          </a:bodyPr>
          <a:p>
            <a:r>
              <a:rPr b="0" lang="en-US" sz="1400" spc="-1" strike="noStrike">
                <a:latin typeface="Times New Roman"/>
              </a:rPr>
              <a:t>&lt;header&gt;</a:t>
            </a:r>
            <a:endParaRPr b="0" lang="en-US" sz="1400" spc="-1" strike="noStrike">
              <a:latin typeface="Times New Roman"/>
            </a:endParaRPr>
          </a:p>
        </p:txBody>
      </p:sp>
      <p:sp>
        <p:nvSpPr>
          <p:cNvPr id="234" name="PlaceHolder 4"/>
          <p:cNvSpPr>
            <a:spLocks noGrp="1"/>
          </p:cNvSpPr>
          <p:nvPr>
            <p:ph type="dt"/>
          </p:nvPr>
        </p:nvSpPr>
        <p:spPr>
          <a:xfrm>
            <a:off x="4399200" y="0"/>
            <a:ext cx="3372840" cy="502560"/>
          </a:xfrm>
          <a:prstGeom prst="rect">
            <a:avLst/>
          </a:prstGeom>
        </p:spPr>
        <p:txBody>
          <a:bodyPr lIns="0" rIns="0" tIns="0" bIns="0">
            <a:noAutofit/>
          </a:bodyPr>
          <a:p>
            <a:pPr algn="r"/>
            <a:r>
              <a:rPr b="0" lang="en-US" sz="1400" spc="-1" strike="noStrike">
                <a:latin typeface="Times New Roman"/>
              </a:rPr>
              <a:t>&lt;date/time&gt;</a:t>
            </a:r>
            <a:endParaRPr b="0" lang="en-US" sz="1400" spc="-1" strike="noStrike">
              <a:latin typeface="Times New Roman"/>
            </a:endParaRPr>
          </a:p>
        </p:txBody>
      </p:sp>
      <p:sp>
        <p:nvSpPr>
          <p:cNvPr id="235" name="PlaceHolder 5"/>
          <p:cNvSpPr>
            <a:spLocks noGrp="1"/>
          </p:cNvSpPr>
          <p:nvPr>
            <p:ph type="ftr"/>
          </p:nvPr>
        </p:nvSpPr>
        <p:spPr>
          <a:xfrm>
            <a:off x="0" y="9555480"/>
            <a:ext cx="3372840" cy="502560"/>
          </a:xfrm>
          <a:prstGeom prst="rect">
            <a:avLst/>
          </a:prstGeom>
        </p:spPr>
        <p:txBody>
          <a:bodyPr lIns="0" rIns="0" tIns="0" bIns="0" anchor="b">
            <a:noAutofit/>
          </a:bodyPr>
          <a:p>
            <a:r>
              <a:rPr b="0" lang="en-US" sz="1400" spc="-1" strike="noStrike">
                <a:latin typeface="Times New Roman"/>
              </a:rPr>
              <a:t>&lt;footer&gt;</a:t>
            </a:r>
            <a:endParaRPr b="0" lang="en-US" sz="1400" spc="-1" strike="noStrike">
              <a:latin typeface="Times New Roman"/>
            </a:endParaRPr>
          </a:p>
        </p:txBody>
      </p:sp>
      <p:sp>
        <p:nvSpPr>
          <p:cNvPr id="236" name="PlaceHolder 6"/>
          <p:cNvSpPr>
            <a:spLocks noGrp="1"/>
          </p:cNvSpPr>
          <p:nvPr>
            <p:ph type="sldNum"/>
          </p:nvPr>
        </p:nvSpPr>
        <p:spPr>
          <a:xfrm>
            <a:off x="4399200" y="9555480"/>
            <a:ext cx="3372840" cy="502560"/>
          </a:xfrm>
          <a:prstGeom prst="rect">
            <a:avLst/>
          </a:prstGeom>
        </p:spPr>
        <p:txBody>
          <a:bodyPr lIns="0" rIns="0" tIns="0" bIns="0" anchor="b">
            <a:noAutofit/>
          </a:bodyPr>
          <a:p>
            <a:pPr algn="r"/>
            <a:fld id="{52F4D2F1-4C0E-4929-B89F-DCF3896149E0}" type="slidenum">
              <a:rPr b="0" lang="en-US" sz="1400" spc="-1" strike="noStrike">
                <a:latin typeface="Times New Roman"/>
              </a:rPr>
              <a:t>&lt;number&gt;</a:t>
            </a:fld>
            <a:endParaRPr b="0" lang="en-US" sz="1400" spc="-1" strike="noStrike">
              <a:latin typeface="Times New Roman"/>
            </a:endParaRPr>
          </a:p>
        </p:txBody>
      </p:sp>
    </p:spTree>
  </p:cSld>
  <p:clrMap bg1="lt1" bg2="lt2" tx1="dk1" tx2="dk2" accent1="accent1" accent2="accent2" accent3="accent3" accent4="accent4" accent5="accent5" accent6="accent6" hlink="hlink" folHlink="folHlink"/>
</p:notesMaster>
</file>

<file path=ppt/notesSlides/_rels/notesSlide2.xml.rels><?xml version="1.0" encoding="UTF-8"?>
<Relationships xmlns="http://schemas.openxmlformats.org/package/2006/relationships"><Relationship Id="rId1" Type="http://schemas.openxmlformats.org/officeDocument/2006/relationships/slide" Target="../slides/slide2.xml"/><Relationship Id="rId2" Type="http://schemas.openxmlformats.org/officeDocument/2006/relationships/notesMaster" Target="../notesMasters/notesMaster1.xml"/>
</Relationships>
</file>

<file path=ppt/notesSlides/notesSlide2.xml><?xml version="1.0" encoding="utf-8"?>
<p:notes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4" name="CustomShape 1"/>
          <p:cNvSpPr/>
          <p:nvPr/>
        </p:nvSpPr>
        <p:spPr>
          <a:xfrm>
            <a:off x="3288600" y="9736920"/>
            <a:ext cx="876240" cy="782640"/>
          </a:xfrm>
          <a:prstGeom prst="rect">
            <a:avLst/>
          </a:prstGeom>
          <a:noFill/>
          <a:ln w="0">
            <a:noFill/>
          </a:ln>
        </p:spPr>
        <p:style>
          <a:lnRef idx="0"/>
          <a:fillRef idx="0"/>
          <a:effectRef idx="0"/>
          <a:fontRef idx="minor"/>
        </p:style>
        <p:txBody>
          <a:bodyPr lIns="0" rIns="0" tIns="0" bIns="0">
            <a:noAutofit/>
          </a:bodyPr>
          <a:p>
            <a:pPr algn="r">
              <a:lnSpc>
                <a:spcPct val="100000"/>
              </a:lnSpc>
            </a:pPr>
            <a:fld id="{A1464AB5-BE57-4685-A3D3-7B861A3639A7}" type="slidenum">
              <a:rPr b="0" lang="en-IE" sz="1300" spc="-1" strike="noStrike">
                <a:solidFill>
                  <a:srgbClr val="000000"/>
                </a:solidFill>
                <a:latin typeface="Times New Roman"/>
                <a:ea typeface="MS PGothic"/>
              </a:rPr>
              <a:t>&lt;number&gt;</a:t>
            </a:fld>
            <a:endParaRPr b="0" lang="en-US" sz="1300" spc="-1" strike="noStrike">
              <a:latin typeface="Arial"/>
            </a:endParaRPr>
          </a:p>
        </p:txBody>
      </p:sp>
      <p:sp>
        <p:nvSpPr>
          <p:cNvPr id="275" name="PlaceHolder 2"/>
          <p:cNvSpPr>
            <a:spLocks noGrp="1"/>
          </p:cNvSpPr>
          <p:nvPr>
            <p:ph type="body"/>
          </p:nvPr>
        </p:nvSpPr>
        <p:spPr>
          <a:xfrm>
            <a:off x="1036080" y="4777200"/>
            <a:ext cx="5678640" cy="4504680"/>
          </a:xfrm>
          <a:prstGeom prst="rect">
            <a:avLst/>
          </a:prstGeom>
        </p:spPr>
        <p:txBody>
          <a:bodyPr lIns="95760" rIns="95760" tIns="47160" bIns="47160">
            <a:noAutofit/>
          </a:bodyPr>
          <a:p>
            <a:endParaRPr b="0" lang="en-US" sz="2000" spc="-1" strike="noStrike">
              <a:latin typeface="Arial"/>
            </a:endParaRPr>
          </a:p>
        </p:txBody>
      </p:sp>
      <p:sp>
        <p:nvSpPr>
          <p:cNvPr id="276" name="PlaceHolder 3"/>
          <p:cNvSpPr>
            <a:spLocks noGrp="1"/>
          </p:cNvSpPr>
          <p:nvPr>
            <p:ph type="sldImg"/>
          </p:nvPr>
        </p:nvSpPr>
        <p:spPr>
          <a:xfrm>
            <a:off x="1282680" y="760320"/>
            <a:ext cx="5190840" cy="3737160"/>
          </a:xfrm>
          <a:prstGeom prst="rect">
            <a:avLst/>
          </a:prstGeom>
        </p:spPr>
      </p:sp>
    </p:spTree>
  </p:cSld>
</p:note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1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5.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6.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7.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8.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19.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0.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1.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2.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3.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4.xml.rels><?xml version="1.0" encoding="UTF-8"?>
<Relationships xmlns="http://schemas.openxmlformats.org/package/2006/relationships"><Relationship Id="rId1" Type="http://schemas.openxmlformats.org/officeDocument/2006/relationships/slideMaster" Target="../slideMasters/slideMaster2.xml"/>
</Relationships>
</file>

<file path=ppt/slideLayouts/_rels/slideLayout2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7.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8.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29.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30.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1.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2.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3.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4.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5.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6.xml.rels><?xml version="1.0" encoding="UTF-8"?>
<Relationships xmlns="http://schemas.openxmlformats.org/package/2006/relationships"><Relationship Id="rId1" Type="http://schemas.openxmlformats.org/officeDocument/2006/relationships/slideMaster" Target="../slideMasters/slideMaster3.xml"/>
</Relationships>
</file>

<file path=ppt/slideLayouts/_rels/slideLayout3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39.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40.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1.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2.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3.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4.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5.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6.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7.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8.xml.rels><?xml version="1.0" encoding="UTF-8"?>
<Relationships xmlns="http://schemas.openxmlformats.org/package/2006/relationships"><Relationship Id="rId1" Type="http://schemas.openxmlformats.org/officeDocument/2006/relationships/slideMaster" Target="../slideMasters/slideMaster4.xml"/>
</Relationships>
</file>

<file path=ppt/slideLayouts/_rels/slideLayout4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5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1.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2.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3.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4.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5.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6.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7.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8.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59.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6.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60.xml.rels><?xml version="1.0" encoding="UTF-8"?>
<Relationships xmlns="http://schemas.openxmlformats.org/package/2006/relationships"><Relationship Id="rId1" Type="http://schemas.openxmlformats.org/officeDocument/2006/relationships/slideMaster" Target="../slideMasters/slideMaster5.xml"/>
</Relationships>
</file>

<file path=ppt/slideLayouts/_rels/slideLayout7.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2"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33"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3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3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36"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38"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3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40"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41"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42"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43"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44"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45"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1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1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7"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59"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6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1"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62"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1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6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1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64"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1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6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66"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67"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68"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6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7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2"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76"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7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78"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79"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8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1"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82"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83"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84"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8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86"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87"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88"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89"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90"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91"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2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2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3"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2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5"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0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07"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08"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2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0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3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10"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1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2"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13"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14"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1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16"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17"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18"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2"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4"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25"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2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2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2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29"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30"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3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32"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33"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34"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35"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36"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37"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3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3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4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0"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3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51"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2"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5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55"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4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5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4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57"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4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5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59"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0"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161"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16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3"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16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5"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16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67"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68"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69"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170"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1"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172"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17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4"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17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176"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177"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17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79"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180"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181"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182"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183"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184"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4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Blank Slide">
    <p:spTree>
      <p:nvGrpSpPr>
        <p:cNvPr id="1" name=""/>
        <p:cNvGrpSpPr/>
        <p:nvPr/>
      </p:nvGrpSpPr>
      <p:grpSpPr>
        <a:xfrm>
          <a:off x="0" y="0"/>
          <a:ext cx="0" cy="0"/>
          <a:chOff x="0" y="0"/>
          <a:chExt cx="0" cy="0"/>
        </a:xfrm>
      </p:grpSpPr>
    </p:spTree>
  </p:cSld>
</p:sldLayout>
</file>

<file path=ppt/slideLayouts/slideLayout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1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x" preserve="1">
  <p:cSld name="Title Slide">
    <p:spTree>
      <p:nvGrpSpPr>
        <p:cNvPr id="1" name=""/>
        <p:cNvGrpSpPr/>
        <p:nvPr/>
      </p:nvGrpSpPr>
      <p:grpSpPr>
        <a:xfrm>
          <a:off x="0" y="0"/>
          <a:ext cx="0" cy="0"/>
          <a:chOff x="0" y="0"/>
          <a:chExt cx="0" cy="0"/>
        </a:xfrm>
      </p:grpSpPr>
      <p:sp>
        <p:nvSpPr>
          <p:cNvPr id="195"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6" name="PlaceHolder 2"/>
          <p:cNvSpPr>
            <a:spLocks noGrp="1"/>
          </p:cNvSpPr>
          <p:nvPr>
            <p:ph type="subTitle"/>
          </p:nvPr>
        </p:nvSpPr>
        <p:spPr>
          <a:xfrm>
            <a:off x="457200" y="1604520"/>
            <a:ext cx="8229240" cy="397728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 preserve="1">
  <p:cSld name="Title, Content">
    <p:spTree>
      <p:nvGrpSpPr>
        <p:cNvPr id="1" name=""/>
        <p:cNvGrpSpPr/>
        <p:nvPr/>
      </p:nvGrpSpPr>
      <p:grpSpPr>
        <a:xfrm>
          <a:off x="0" y="0"/>
          <a:ext cx="0" cy="0"/>
          <a:chOff x="0" y="0"/>
          <a:chExt cx="0" cy="0"/>
        </a:xfrm>
      </p:grpSpPr>
      <p:sp>
        <p:nvSpPr>
          <p:cNvPr id="19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198" name="PlaceHolder 2"/>
          <p:cNvSpPr>
            <a:spLocks noGrp="1"/>
          </p:cNvSpPr>
          <p:nvPr>
            <p:ph type="body"/>
          </p:nvPr>
        </p:nvSpPr>
        <p:spPr>
          <a:xfrm>
            <a:off x="457200" y="1604520"/>
            <a:ext cx="822924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 preserve="1">
  <p:cSld name="Title, 2 Content">
    <p:spTree>
      <p:nvGrpSpPr>
        <p:cNvPr id="1" name=""/>
        <p:cNvGrpSpPr/>
        <p:nvPr/>
      </p:nvGrpSpPr>
      <p:grpSpPr>
        <a:xfrm>
          <a:off x="0" y="0"/>
          <a:ext cx="0" cy="0"/>
          <a:chOff x="0" y="0"/>
          <a:chExt cx="0" cy="0"/>
        </a:xfrm>
      </p:grpSpPr>
      <p:sp>
        <p:nvSpPr>
          <p:cNvPr id="19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0"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0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Tree>
  </p:cSld>
</p:sldLayout>
</file>

<file path=ppt/slideLayouts/slideLayout53.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itleOnly" preserve="1">
  <p:cSld name="Title Only">
    <p:spTree>
      <p:nvGrpSpPr>
        <p:cNvPr id="1" name=""/>
        <p:cNvGrpSpPr/>
        <p:nvPr/>
      </p:nvGrpSpPr>
      <p:grpSpPr>
        <a:xfrm>
          <a:off x="0" y="0"/>
          <a:ext cx="0" cy="0"/>
          <a:chOff x="0" y="0"/>
          <a:chExt cx="0" cy="0"/>
        </a:xfrm>
      </p:grpSpPr>
      <p:sp>
        <p:nvSpPr>
          <p:cNvPr id="20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Tree>
  </p:cSld>
</p:sldLayout>
</file>

<file path=ppt/slideLayouts/slideLayout54.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203"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55.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20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5"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06"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07"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08"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9"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10"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1"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12"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3"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4"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15"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verTx" preserve="1">
  <p:cSld name="Title, Content over Content">
    <p:spTree>
      <p:nvGrpSpPr>
        <p:cNvPr id="1" name=""/>
        <p:cNvGrpSpPr/>
        <p:nvPr/>
      </p:nvGrpSpPr>
      <p:grpSpPr>
        <a:xfrm>
          <a:off x="0" y="0"/>
          <a:ext cx="0" cy="0"/>
          <a:chOff x="0" y="0"/>
          <a:chExt cx="0" cy="0"/>
        </a:xfrm>
      </p:grpSpPr>
      <p:sp>
        <p:nvSpPr>
          <p:cNvPr id="216"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17" name="PlaceHolder 2"/>
          <p:cNvSpPr>
            <a:spLocks noGrp="1"/>
          </p:cNvSpPr>
          <p:nvPr>
            <p:ph type="body"/>
          </p:nvPr>
        </p:nvSpPr>
        <p:spPr>
          <a:xfrm>
            <a:off x="457200" y="1604520"/>
            <a:ext cx="8229240" cy="1896840"/>
          </a:xfrm>
          <a:prstGeom prst="rect">
            <a:avLst/>
          </a:prstGeom>
        </p:spPr>
        <p:txBody>
          <a:bodyPr lIns="0" rIns="0" tIns="0" bIns="0">
            <a:normAutofit/>
          </a:bodyPr>
          <a:p>
            <a:endParaRPr b="0" lang="en-US" sz="3200" spc="-1" strike="noStrike">
              <a:latin typeface="Arial"/>
            </a:endParaRPr>
          </a:p>
        </p:txBody>
      </p:sp>
      <p:sp>
        <p:nvSpPr>
          <p:cNvPr id="218" name="PlaceHolder 3"/>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5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fourObj" preserve="1">
  <p:cSld name="Title, 4 Content">
    <p:spTree>
      <p:nvGrpSpPr>
        <p:cNvPr id="1" name=""/>
        <p:cNvGrpSpPr/>
        <p:nvPr/>
      </p:nvGrpSpPr>
      <p:grpSpPr>
        <a:xfrm>
          <a:off x="0" y="0"/>
          <a:ext cx="0" cy="0"/>
          <a:chOff x="0" y="0"/>
          <a:chExt cx="0" cy="0"/>
        </a:xfrm>
      </p:grpSpPr>
      <p:sp>
        <p:nvSpPr>
          <p:cNvPr id="2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21"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
        <p:nvSpPr>
          <p:cNvPr id="223" name="PlaceHolder 5"/>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6.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Only" preserve="1">
  <p:cSld name="Centered Text">
    <p:spTree>
      <p:nvGrpSpPr>
        <p:cNvPr id="1" name=""/>
        <p:cNvGrpSpPr/>
        <p:nvPr/>
      </p:nvGrpSpPr>
      <p:grpSpPr>
        <a:xfrm>
          <a:off x="0" y="0"/>
          <a:ext cx="0" cy="0"/>
          <a:chOff x="0" y="0"/>
          <a:chExt cx="0" cy="0"/>
        </a:xfrm>
      </p:grpSpPr>
      <p:sp>
        <p:nvSpPr>
          <p:cNvPr id="18" name="PlaceHolder 1"/>
          <p:cNvSpPr>
            <a:spLocks noGrp="1"/>
          </p:cNvSpPr>
          <p:nvPr>
            <p:ph type="subTitle"/>
          </p:nvPr>
        </p:nvSpPr>
        <p:spPr>
          <a:xfrm>
            <a:off x="457200" y="273600"/>
            <a:ext cx="8229240" cy="5307840"/>
          </a:xfrm>
          <a:prstGeom prst="rect">
            <a:avLst/>
          </a:prstGeom>
        </p:spPr>
        <p:txBody>
          <a:bodyPr lIns="0" rIns="0" tIns="0" bIns="0" anchor="ctr">
            <a:noAutofit/>
          </a:bodyPr>
          <a:p>
            <a:pPr algn="ctr"/>
            <a:endParaRPr b="0" lang="en-US" sz="3200" spc="-1" strike="noStrike">
              <a:latin typeface="Arial"/>
            </a:endParaRPr>
          </a:p>
        </p:txBody>
      </p:sp>
    </p:spTree>
  </p:cSld>
</p:sldLayout>
</file>

<file path=ppt/slideLayouts/slideLayout60.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 6 Content">
    <p:spTree>
      <p:nvGrpSpPr>
        <p:cNvPr id="1" name=""/>
        <p:cNvGrpSpPr/>
        <p:nvPr/>
      </p:nvGrpSpPr>
      <p:grpSpPr>
        <a:xfrm>
          <a:off x="0" y="0"/>
          <a:ext cx="0" cy="0"/>
          <a:chOff x="0" y="0"/>
          <a:chExt cx="0" cy="0"/>
        </a:xfrm>
      </p:grpSpPr>
      <p:sp>
        <p:nvSpPr>
          <p:cNvPr id="224"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25" name="PlaceHolder 2"/>
          <p:cNvSpPr>
            <a:spLocks noGrp="1"/>
          </p:cNvSpPr>
          <p:nvPr>
            <p:ph type="body"/>
          </p:nvPr>
        </p:nvSpPr>
        <p:spPr>
          <a:xfrm>
            <a:off x="457200" y="1604520"/>
            <a:ext cx="2649600" cy="1896840"/>
          </a:xfrm>
          <a:prstGeom prst="rect">
            <a:avLst/>
          </a:prstGeom>
        </p:spPr>
        <p:txBody>
          <a:bodyPr lIns="0" rIns="0" tIns="0" bIns="0">
            <a:normAutofit/>
          </a:bodyPr>
          <a:p>
            <a:endParaRPr b="0" lang="en-US" sz="3200" spc="-1" strike="noStrike">
              <a:latin typeface="Arial"/>
            </a:endParaRPr>
          </a:p>
        </p:txBody>
      </p:sp>
      <p:sp>
        <p:nvSpPr>
          <p:cNvPr id="226" name="PlaceHolder 3"/>
          <p:cNvSpPr>
            <a:spLocks noGrp="1"/>
          </p:cNvSpPr>
          <p:nvPr>
            <p:ph type="body"/>
          </p:nvPr>
        </p:nvSpPr>
        <p:spPr>
          <a:xfrm>
            <a:off x="3239640" y="1604520"/>
            <a:ext cx="2649600" cy="1896840"/>
          </a:xfrm>
          <a:prstGeom prst="rect">
            <a:avLst/>
          </a:prstGeom>
        </p:spPr>
        <p:txBody>
          <a:bodyPr lIns="0" rIns="0" tIns="0" bIns="0">
            <a:normAutofit/>
          </a:bodyPr>
          <a:p>
            <a:endParaRPr b="0" lang="en-US" sz="3200" spc="-1" strike="noStrike">
              <a:latin typeface="Arial"/>
            </a:endParaRPr>
          </a:p>
        </p:txBody>
      </p:sp>
      <p:sp>
        <p:nvSpPr>
          <p:cNvPr id="227" name="PlaceHolder 4"/>
          <p:cNvSpPr>
            <a:spLocks noGrp="1"/>
          </p:cNvSpPr>
          <p:nvPr>
            <p:ph type="body"/>
          </p:nvPr>
        </p:nvSpPr>
        <p:spPr>
          <a:xfrm>
            <a:off x="6022080" y="1604520"/>
            <a:ext cx="2649600" cy="1896840"/>
          </a:xfrm>
          <a:prstGeom prst="rect">
            <a:avLst/>
          </a:prstGeom>
        </p:spPr>
        <p:txBody>
          <a:bodyPr lIns="0" rIns="0" tIns="0" bIns="0">
            <a:normAutofit/>
          </a:bodyPr>
          <a:p>
            <a:endParaRPr b="0" lang="en-US" sz="3200" spc="-1" strike="noStrike">
              <a:latin typeface="Arial"/>
            </a:endParaRPr>
          </a:p>
        </p:txBody>
      </p:sp>
      <p:sp>
        <p:nvSpPr>
          <p:cNvPr id="228" name="PlaceHolder 5"/>
          <p:cNvSpPr>
            <a:spLocks noGrp="1"/>
          </p:cNvSpPr>
          <p:nvPr>
            <p:ph type="body"/>
          </p:nvPr>
        </p:nvSpPr>
        <p:spPr>
          <a:xfrm>
            <a:off x="457200" y="3682080"/>
            <a:ext cx="2649600" cy="1896840"/>
          </a:xfrm>
          <a:prstGeom prst="rect">
            <a:avLst/>
          </a:prstGeom>
        </p:spPr>
        <p:txBody>
          <a:bodyPr lIns="0" rIns="0" tIns="0" bIns="0">
            <a:normAutofit/>
          </a:bodyPr>
          <a:p>
            <a:endParaRPr b="0" lang="en-US" sz="3200" spc="-1" strike="noStrike">
              <a:latin typeface="Arial"/>
            </a:endParaRPr>
          </a:p>
        </p:txBody>
      </p:sp>
      <p:sp>
        <p:nvSpPr>
          <p:cNvPr id="229" name="PlaceHolder 6"/>
          <p:cNvSpPr>
            <a:spLocks noGrp="1"/>
          </p:cNvSpPr>
          <p:nvPr>
            <p:ph type="body"/>
          </p:nvPr>
        </p:nvSpPr>
        <p:spPr>
          <a:xfrm>
            <a:off x="3239640" y="3682080"/>
            <a:ext cx="2649600" cy="1896840"/>
          </a:xfrm>
          <a:prstGeom prst="rect">
            <a:avLst/>
          </a:prstGeom>
        </p:spPr>
        <p:txBody>
          <a:bodyPr lIns="0" rIns="0" tIns="0" bIns="0">
            <a:normAutofit/>
          </a:bodyPr>
          <a:p>
            <a:endParaRPr b="0" lang="en-US" sz="3200" spc="-1" strike="noStrike">
              <a:latin typeface="Arial"/>
            </a:endParaRPr>
          </a:p>
        </p:txBody>
      </p:sp>
      <p:sp>
        <p:nvSpPr>
          <p:cNvPr id="230" name="PlaceHolder 7"/>
          <p:cNvSpPr>
            <a:spLocks noGrp="1"/>
          </p:cNvSpPr>
          <p:nvPr>
            <p:ph type="body"/>
          </p:nvPr>
        </p:nvSpPr>
        <p:spPr>
          <a:xfrm>
            <a:off x="6022080" y="3682080"/>
            <a:ext cx="26496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7.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AndObj" preserve="1">
  <p:cSld name="Title, 2 Content and Content">
    <p:spTree>
      <p:nvGrpSpPr>
        <p:cNvPr id="1" name=""/>
        <p:cNvGrpSpPr/>
        <p:nvPr/>
      </p:nvGrpSpPr>
      <p:grpSpPr>
        <a:xfrm>
          <a:off x="0" y="0"/>
          <a:ext cx="0" cy="0"/>
          <a:chOff x="0" y="0"/>
          <a:chExt cx="0" cy="0"/>
        </a:xfrm>
      </p:grpSpPr>
      <p:sp>
        <p:nvSpPr>
          <p:cNvPr id="19"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0"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1" name="PlaceHolder 3"/>
          <p:cNvSpPr>
            <a:spLocks noGrp="1"/>
          </p:cNvSpPr>
          <p:nvPr>
            <p:ph type="body"/>
          </p:nvPr>
        </p:nvSpPr>
        <p:spPr>
          <a:xfrm>
            <a:off x="4674240" y="1604520"/>
            <a:ext cx="4015800" cy="3977280"/>
          </a:xfrm>
          <a:prstGeom prst="rect">
            <a:avLst/>
          </a:prstGeom>
        </p:spPr>
        <p:txBody>
          <a:bodyPr lIns="0" rIns="0" tIns="0" bIns="0">
            <a:normAutofit/>
          </a:bodyPr>
          <a:p>
            <a:endParaRPr b="0" lang="en-US" sz="3200" spc="-1" strike="noStrike">
              <a:latin typeface="Arial"/>
            </a:endParaRPr>
          </a:p>
        </p:txBody>
      </p:sp>
      <p:sp>
        <p:nvSpPr>
          <p:cNvPr id="22" name="PlaceHolder 4"/>
          <p:cNvSpPr>
            <a:spLocks noGrp="1"/>
          </p:cNvSpPr>
          <p:nvPr>
            <p:ph type="body"/>
          </p:nvPr>
        </p:nvSpPr>
        <p:spPr>
          <a:xfrm>
            <a:off x="45720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8.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objAndTwoObj" preserve="1">
  <p:cSld name="Title Content and 2 Content">
    <p:spTree>
      <p:nvGrpSpPr>
        <p:cNvPr id="1" name=""/>
        <p:cNvGrpSpPr/>
        <p:nvPr/>
      </p:nvGrpSpPr>
      <p:grpSpPr>
        <a:xfrm>
          <a:off x="0" y="0"/>
          <a:ext cx="0" cy="0"/>
          <a:chOff x="0" y="0"/>
          <a:chExt cx="0" cy="0"/>
        </a:xfrm>
      </p:grpSpPr>
      <p:sp>
        <p:nvSpPr>
          <p:cNvPr id="23"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4" name="PlaceHolder 2"/>
          <p:cNvSpPr>
            <a:spLocks noGrp="1"/>
          </p:cNvSpPr>
          <p:nvPr>
            <p:ph type="body"/>
          </p:nvPr>
        </p:nvSpPr>
        <p:spPr>
          <a:xfrm>
            <a:off x="457200" y="1604520"/>
            <a:ext cx="4015800" cy="3977280"/>
          </a:xfrm>
          <a:prstGeom prst="rect">
            <a:avLst/>
          </a:prstGeom>
        </p:spPr>
        <p:txBody>
          <a:bodyPr lIns="0" rIns="0" tIns="0" bIns="0">
            <a:normAutofit/>
          </a:bodyPr>
          <a:p>
            <a:endParaRPr b="0" lang="en-US" sz="3200" spc="-1" strike="noStrike">
              <a:latin typeface="Arial"/>
            </a:endParaRPr>
          </a:p>
        </p:txBody>
      </p:sp>
      <p:sp>
        <p:nvSpPr>
          <p:cNvPr id="25"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26" name="PlaceHolder 4"/>
          <p:cNvSpPr>
            <a:spLocks noGrp="1"/>
          </p:cNvSpPr>
          <p:nvPr>
            <p:ph type="body"/>
          </p:nvPr>
        </p:nvSpPr>
        <p:spPr>
          <a:xfrm>
            <a:off x="4674240" y="3682080"/>
            <a:ext cx="4015800" cy="1896840"/>
          </a:xfrm>
          <a:prstGeom prst="rect">
            <a:avLst/>
          </a:prstGeom>
        </p:spPr>
        <p:txBody>
          <a:bodyPr lIns="0" rIns="0" tIns="0" bIns="0">
            <a:normAutofit/>
          </a:bodyPr>
          <a:p>
            <a:endParaRPr b="0" lang="en-US" sz="3200" spc="-1" strike="noStrike">
              <a:latin typeface="Arial"/>
            </a:endParaRPr>
          </a:p>
        </p:txBody>
      </p:sp>
    </p:spTree>
  </p:cSld>
</p:sldLayout>
</file>

<file path=ppt/slideLayouts/slideLayout9.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twoObjOverTx" preserve="1">
  <p:cSld name="Title, 2 Content over Content">
    <p:spTree>
      <p:nvGrpSpPr>
        <p:cNvPr id="1" name=""/>
        <p:cNvGrpSpPr/>
        <p:nvPr/>
      </p:nvGrpSpPr>
      <p:grpSpPr>
        <a:xfrm>
          <a:off x="0" y="0"/>
          <a:ext cx="0" cy="0"/>
          <a:chOff x="0" y="0"/>
          <a:chExt cx="0" cy="0"/>
        </a:xfrm>
      </p:grpSpPr>
      <p:sp>
        <p:nvSpPr>
          <p:cNvPr id="27" name="PlaceHolder 1"/>
          <p:cNvSpPr>
            <a:spLocks noGrp="1"/>
          </p:cNvSpPr>
          <p:nvPr>
            <p:ph type="title"/>
          </p:nvPr>
        </p:nvSpPr>
        <p:spPr>
          <a:xfrm>
            <a:off x="457200" y="273600"/>
            <a:ext cx="8229240" cy="1144800"/>
          </a:xfrm>
          <a:prstGeom prst="rect">
            <a:avLst/>
          </a:prstGeom>
        </p:spPr>
        <p:txBody>
          <a:bodyPr lIns="0" rIns="0" tIns="0" bIns="0" anchor="ctr">
            <a:noAutofit/>
          </a:bodyPr>
          <a:p>
            <a:pPr algn="ctr"/>
            <a:endParaRPr b="0" lang="en-US" sz="4400" spc="-1" strike="noStrike">
              <a:latin typeface="Arial"/>
            </a:endParaRPr>
          </a:p>
        </p:txBody>
      </p:sp>
      <p:sp>
        <p:nvSpPr>
          <p:cNvPr id="28" name="PlaceHolder 2"/>
          <p:cNvSpPr>
            <a:spLocks noGrp="1"/>
          </p:cNvSpPr>
          <p:nvPr>
            <p:ph type="body"/>
          </p:nvPr>
        </p:nvSpPr>
        <p:spPr>
          <a:xfrm>
            <a:off x="457200" y="1604520"/>
            <a:ext cx="4015800" cy="1896840"/>
          </a:xfrm>
          <a:prstGeom prst="rect">
            <a:avLst/>
          </a:prstGeom>
        </p:spPr>
        <p:txBody>
          <a:bodyPr lIns="0" rIns="0" tIns="0" bIns="0">
            <a:normAutofit/>
          </a:bodyPr>
          <a:p>
            <a:endParaRPr b="0" lang="en-US" sz="3200" spc="-1" strike="noStrike">
              <a:latin typeface="Arial"/>
            </a:endParaRPr>
          </a:p>
        </p:txBody>
      </p:sp>
      <p:sp>
        <p:nvSpPr>
          <p:cNvPr id="29" name="PlaceHolder 3"/>
          <p:cNvSpPr>
            <a:spLocks noGrp="1"/>
          </p:cNvSpPr>
          <p:nvPr>
            <p:ph type="body"/>
          </p:nvPr>
        </p:nvSpPr>
        <p:spPr>
          <a:xfrm>
            <a:off x="4674240" y="1604520"/>
            <a:ext cx="4015800" cy="1896840"/>
          </a:xfrm>
          <a:prstGeom prst="rect">
            <a:avLst/>
          </a:prstGeom>
        </p:spPr>
        <p:txBody>
          <a:bodyPr lIns="0" rIns="0" tIns="0" bIns="0">
            <a:normAutofit/>
          </a:bodyPr>
          <a:p>
            <a:endParaRPr b="0" lang="en-US" sz="3200" spc="-1" strike="noStrike">
              <a:latin typeface="Arial"/>
            </a:endParaRPr>
          </a:p>
        </p:txBody>
      </p:sp>
      <p:sp>
        <p:nvSpPr>
          <p:cNvPr id="30" name="PlaceHolder 4"/>
          <p:cNvSpPr>
            <a:spLocks noGrp="1"/>
          </p:cNvSpPr>
          <p:nvPr>
            <p:ph type="body"/>
          </p:nvPr>
        </p:nvSpPr>
        <p:spPr>
          <a:xfrm>
            <a:off x="457200" y="3682080"/>
            <a:ext cx="8229240" cy="1896840"/>
          </a:xfrm>
          <a:prstGeom prst="rect">
            <a:avLst/>
          </a:prstGeom>
        </p:spPr>
        <p:txBody>
          <a:bodyPr lIns="0" rIns="0" tIns="0" bIns="0">
            <a:normAutofit/>
          </a:bodyPr>
          <a:p>
            <a:endParaRPr b="0" lang="en-US" sz="3200" spc="-1" strike="noStrike">
              <a:latin typeface="Arial"/>
            </a:endParaRP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Relationship Id="rId3" Type="http://schemas.openxmlformats.org/officeDocument/2006/relationships/slideLayout" Target="../slideLayouts/slideLayout2.xml"/><Relationship Id="rId4" Type="http://schemas.openxmlformats.org/officeDocument/2006/relationships/slideLayout" Target="../slideLayouts/slideLayout3.xml"/><Relationship Id="rId5" Type="http://schemas.openxmlformats.org/officeDocument/2006/relationships/slideLayout" Target="../slideLayouts/slideLayout4.xml"/><Relationship Id="rId6" Type="http://schemas.openxmlformats.org/officeDocument/2006/relationships/slideLayout" Target="../slideLayouts/slideLayout5.xml"/><Relationship Id="rId7" Type="http://schemas.openxmlformats.org/officeDocument/2006/relationships/slideLayout" Target="../slideLayouts/slideLayout6.xml"/><Relationship Id="rId8" Type="http://schemas.openxmlformats.org/officeDocument/2006/relationships/slideLayout" Target="../slideLayouts/slideLayout7.xml"/><Relationship Id="rId9" Type="http://schemas.openxmlformats.org/officeDocument/2006/relationships/slideLayout" Target="../slideLayouts/slideLayout8.xml"/><Relationship Id="rId10" Type="http://schemas.openxmlformats.org/officeDocument/2006/relationships/slideLayout" Target="../slideLayouts/slideLayout9.xml"/><Relationship Id="rId11" Type="http://schemas.openxmlformats.org/officeDocument/2006/relationships/slideLayout" Target="../slideLayouts/slideLayout10.xml"/><Relationship Id="rId12" Type="http://schemas.openxmlformats.org/officeDocument/2006/relationships/slideLayout" Target="../slideLayouts/slideLayout11.xml"/><Relationship Id="rId13" Type="http://schemas.openxmlformats.org/officeDocument/2006/relationships/slideLayout" Target="../slideLayouts/slideLayout12.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13.xml"/><Relationship Id="rId3" Type="http://schemas.openxmlformats.org/officeDocument/2006/relationships/slideLayout" Target="../slideLayouts/slideLayout14.xml"/><Relationship Id="rId4" Type="http://schemas.openxmlformats.org/officeDocument/2006/relationships/slideLayout" Target="../slideLayouts/slideLayout15.xml"/><Relationship Id="rId5" Type="http://schemas.openxmlformats.org/officeDocument/2006/relationships/slideLayout" Target="../slideLayouts/slideLayout16.xml"/><Relationship Id="rId6" Type="http://schemas.openxmlformats.org/officeDocument/2006/relationships/slideLayout" Target="../slideLayouts/slideLayout17.xml"/><Relationship Id="rId7" Type="http://schemas.openxmlformats.org/officeDocument/2006/relationships/slideLayout" Target="../slideLayouts/slideLayout18.xml"/><Relationship Id="rId8" Type="http://schemas.openxmlformats.org/officeDocument/2006/relationships/slideLayout" Target="../slideLayouts/slideLayout19.xml"/><Relationship Id="rId9" Type="http://schemas.openxmlformats.org/officeDocument/2006/relationships/slideLayout" Target="../slideLayouts/slideLayout20.xml"/><Relationship Id="rId10" Type="http://schemas.openxmlformats.org/officeDocument/2006/relationships/slideLayout" Target="../slideLayouts/slideLayout21.xml"/><Relationship Id="rId11" Type="http://schemas.openxmlformats.org/officeDocument/2006/relationships/slideLayout" Target="../slideLayouts/slideLayout22.xml"/><Relationship Id="rId12" Type="http://schemas.openxmlformats.org/officeDocument/2006/relationships/slideLayout" Target="../slideLayouts/slideLayout23.xml"/><Relationship Id="rId13" Type="http://schemas.openxmlformats.org/officeDocument/2006/relationships/slideLayout" Target="../slideLayouts/slideLayout24.xml"/>
</Relationships>
</file>

<file path=ppt/slideMasters/_rels/slideMaster3.xml.rels><?xml version="1.0" encoding="UTF-8"?>
<Relationships xmlns="http://schemas.openxmlformats.org/package/2006/relationships"><Relationship Id="rId1" Type="http://schemas.openxmlformats.org/officeDocument/2006/relationships/theme" Target="../theme/theme3.xml"/><Relationship Id="rId2" Type="http://schemas.openxmlformats.org/officeDocument/2006/relationships/slideLayout" Target="../slideLayouts/slideLayout25.xml"/><Relationship Id="rId3" Type="http://schemas.openxmlformats.org/officeDocument/2006/relationships/slideLayout" Target="../slideLayouts/slideLayout26.xml"/><Relationship Id="rId4" Type="http://schemas.openxmlformats.org/officeDocument/2006/relationships/slideLayout" Target="../slideLayouts/slideLayout27.xml"/><Relationship Id="rId5" Type="http://schemas.openxmlformats.org/officeDocument/2006/relationships/slideLayout" Target="../slideLayouts/slideLayout28.xml"/><Relationship Id="rId6" Type="http://schemas.openxmlformats.org/officeDocument/2006/relationships/slideLayout" Target="../slideLayouts/slideLayout29.xml"/><Relationship Id="rId7" Type="http://schemas.openxmlformats.org/officeDocument/2006/relationships/slideLayout" Target="../slideLayouts/slideLayout30.xml"/><Relationship Id="rId8" Type="http://schemas.openxmlformats.org/officeDocument/2006/relationships/slideLayout" Target="../slideLayouts/slideLayout31.xml"/><Relationship Id="rId9" Type="http://schemas.openxmlformats.org/officeDocument/2006/relationships/slideLayout" Target="../slideLayouts/slideLayout32.xml"/><Relationship Id="rId10" Type="http://schemas.openxmlformats.org/officeDocument/2006/relationships/slideLayout" Target="../slideLayouts/slideLayout33.xml"/><Relationship Id="rId11" Type="http://schemas.openxmlformats.org/officeDocument/2006/relationships/slideLayout" Target="../slideLayouts/slideLayout34.xml"/><Relationship Id="rId12" Type="http://schemas.openxmlformats.org/officeDocument/2006/relationships/slideLayout" Target="../slideLayouts/slideLayout35.xml"/><Relationship Id="rId13" Type="http://schemas.openxmlformats.org/officeDocument/2006/relationships/slideLayout" Target="../slideLayouts/slideLayout36.xml"/>
</Relationships>
</file>

<file path=ppt/slideMasters/_rels/slideMaster4.xml.rels><?xml version="1.0" encoding="UTF-8"?>
<Relationships xmlns="http://schemas.openxmlformats.org/package/2006/relationships"><Relationship Id="rId1" Type="http://schemas.openxmlformats.org/officeDocument/2006/relationships/theme" Target="../theme/theme4.xml"/><Relationship Id="rId2" Type="http://schemas.openxmlformats.org/officeDocument/2006/relationships/slideLayout" Target="../slideLayouts/slideLayout37.xml"/><Relationship Id="rId3" Type="http://schemas.openxmlformats.org/officeDocument/2006/relationships/slideLayout" Target="../slideLayouts/slideLayout38.xml"/><Relationship Id="rId4" Type="http://schemas.openxmlformats.org/officeDocument/2006/relationships/slideLayout" Target="../slideLayouts/slideLayout39.xml"/><Relationship Id="rId5" Type="http://schemas.openxmlformats.org/officeDocument/2006/relationships/slideLayout" Target="../slideLayouts/slideLayout40.xml"/><Relationship Id="rId6" Type="http://schemas.openxmlformats.org/officeDocument/2006/relationships/slideLayout" Target="../slideLayouts/slideLayout41.xml"/><Relationship Id="rId7" Type="http://schemas.openxmlformats.org/officeDocument/2006/relationships/slideLayout" Target="../slideLayouts/slideLayout42.xml"/><Relationship Id="rId8" Type="http://schemas.openxmlformats.org/officeDocument/2006/relationships/slideLayout" Target="../slideLayouts/slideLayout43.xml"/><Relationship Id="rId9" Type="http://schemas.openxmlformats.org/officeDocument/2006/relationships/slideLayout" Target="../slideLayouts/slideLayout44.xml"/><Relationship Id="rId10" Type="http://schemas.openxmlformats.org/officeDocument/2006/relationships/slideLayout" Target="../slideLayouts/slideLayout45.xml"/><Relationship Id="rId11" Type="http://schemas.openxmlformats.org/officeDocument/2006/relationships/slideLayout" Target="../slideLayouts/slideLayout46.xml"/><Relationship Id="rId12" Type="http://schemas.openxmlformats.org/officeDocument/2006/relationships/slideLayout" Target="../slideLayouts/slideLayout47.xml"/><Relationship Id="rId13" Type="http://schemas.openxmlformats.org/officeDocument/2006/relationships/slideLayout" Target="../slideLayouts/slideLayout48.xml"/>
</Relationships>
</file>

<file path=ppt/slideMasters/_rels/slideMaster5.xml.rels><?xml version="1.0" encoding="UTF-8"?>
<Relationships xmlns="http://schemas.openxmlformats.org/package/2006/relationships"><Relationship Id="rId1" Type="http://schemas.openxmlformats.org/officeDocument/2006/relationships/theme" Target="../theme/theme5.xml"/><Relationship Id="rId2" Type="http://schemas.openxmlformats.org/officeDocument/2006/relationships/slideLayout" Target="../slideLayouts/slideLayout49.xml"/><Relationship Id="rId3" Type="http://schemas.openxmlformats.org/officeDocument/2006/relationships/slideLayout" Target="../slideLayouts/slideLayout50.xml"/><Relationship Id="rId4" Type="http://schemas.openxmlformats.org/officeDocument/2006/relationships/slideLayout" Target="../slideLayouts/slideLayout51.xml"/><Relationship Id="rId5" Type="http://schemas.openxmlformats.org/officeDocument/2006/relationships/slideLayout" Target="../slideLayouts/slideLayout52.xml"/><Relationship Id="rId6" Type="http://schemas.openxmlformats.org/officeDocument/2006/relationships/slideLayout" Target="../slideLayouts/slideLayout53.xml"/><Relationship Id="rId7" Type="http://schemas.openxmlformats.org/officeDocument/2006/relationships/slideLayout" Target="../slideLayouts/slideLayout54.xml"/><Relationship Id="rId8" Type="http://schemas.openxmlformats.org/officeDocument/2006/relationships/slideLayout" Target="../slideLayouts/slideLayout55.xml"/><Relationship Id="rId9" Type="http://schemas.openxmlformats.org/officeDocument/2006/relationships/slideLayout" Target="../slideLayouts/slideLayout56.xml"/><Relationship Id="rId10" Type="http://schemas.openxmlformats.org/officeDocument/2006/relationships/slideLayout" Target="../slideLayouts/slideLayout57.xml"/><Relationship Id="rId11" Type="http://schemas.openxmlformats.org/officeDocument/2006/relationships/slideLayout" Target="../slideLayouts/slideLayout58.xml"/><Relationship Id="rId12" Type="http://schemas.openxmlformats.org/officeDocument/2006/relationships/slideLayout" Target="../slideLayouts/slideLayout59.xml"/><Relationship Id="rId13" Type="http://schemas.openxmlformats.org/officeDocument/2006/relationships/slideLayout" Target="../slideLayouts/slideLayout60.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CustomShape 1"/>
          <p:cNvSpPr/>
          <p:nvPr/>
        </p:nvSpPr>
        <p:spPr>
          <a:xfrm>
            <a:off x="3095640" y="396000"/>
            <a:ext cx="5348880" cy="199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802.15-23-0157-03</a:t>
            </a:r>
            <a:endParaRPr b="0" lang="en-US" sz="1400" spc="-1" strike="noStrike">
              <a:latin typeface="Arial"/>
            </a:endParaRPr>
          </a:p>
        </p:txBody>
      </p:sp>
      <p:sp>
        <p:nvSpPr>
          <p:cNvPr id="1"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2" name="CustomShape 3"/>
          <p:cNvSpPr/>
          <p:nvPr/>
        </p:nvSpPr>
        <p:spPr>
          <a:xfrm>
            <a:off x="685800" y="6475320"/>
            <a:ext cx="1725120" cy="29160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3"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4"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 name="CustomShape 6"/>
          <p:cNvSpPr/>
          <p:nvPr/>
        </p:nvSpPr>
        <p:spPr>
          <a:xfrm>
            <a:off x="3749040" y="6475320"/>
            <a:ext cx="1725120" cy="29160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D92B1786-BA14-4F8D-BF7E-CE308CA0957F}" type="slidenum">
              <a:rPr b="0" lang="en-IE" sz="2000" spc="-1" strike="noStrike">
                <a:solidFill>
                  <a:srgbClr val="000000"/>
                </a:solidFill>
                <a:latin typeface="Times New Roman"/>
                <a:ea typeface="DejaVu Sans"/>
              </a:rPr>
              <a:t>16</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6" name="CustomShape 7"/>
          <p:cNvSpPr/>
          <p:nvPr/>
        </p:nvSpPr>
        <p:spPr>
          <a:xfrm>
            <a:off x="7040160" y="6490080"/>
            <a:ext cx="1725120" cy="29160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7" name="CustomShape 8"/>
          <p:cNvSpPr/>
          <p:nvPr/>
        </p:nvSpPr>
        <p:spPr>
          <a:xfrm>
            <a:off x="685800" y="365760"/>
            <a:ext cx="2560680" cy="199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8"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9"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46" name="CustomShape 1"/>
          <p:cNvSpPr/>
          <p:nvPr/>
        </p:nvSpPr>
        <p:spPr>
          <a:xfrm>
            <a:off x="3095640" y="396000"/>
            <a:ext cx="5348880" cy="199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802.15-23-0157-03</a:t>
            </a:r>
            <a:endParaRPr b="0" lang="en-US" sz="1400" spc="-1" strike="noStrike">
              <a:latin typeface="Arial"/>
            </a:endParaRPr>
          </a:p>
        </p:txBody>
      </p:sp>
      <p:sp>
        <p:nvSpPr>
          <p:cNvPr id="47"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48" name="CustomShape 3"/>
          <p:cNvSpPr/>
          <p:nvPr/>
        </p:nvSpPr>
        <p:spPr>
          <a:xfrm>
            <a:off x="685800" y="6475320"/>
            <a:ext cx="1725120" cy="29160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49"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50"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51" name="CustomShape 6"/>
          <p:cNvSpPr/>
          <p:nvPr/>
        </p:nvSpPr>
        <p:spPr>
          <a:xfrm>
            <a:off x="3749040" y="6475320"/>
            <a:ext cx="1725120" cy="29160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D94FDFA3-4656-41DC-AAFD-2074EFBAB551}"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52" name="CustomShape 7"/>
          <p:cNvSpPr/>
          <p:nvPr/>
        </p:nvSpPr>
        <p:spPr>
          <a:xfrm>
            <a:off x="7040160" y="6490080"/>
            <a:ext cx="1725120" cy="29160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53" name="CustomShape 8"/>
          <p:cNvSpPr/>
          <p:nvPr/>
        </p:nvSpPr>
        <p:spPr>
          <a:xfrm>
            <a:off x="685800" y="365760"/>
            <a:ext cx="2560680" cy="199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54"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55"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a:t>
            </a:r>
            <a:r>
              <a:rPr b="0" lang="en-US" sz="3200" spc="-1" strike="noStrike">
                <a:latin typeface="Arial"/>
              </a:rPr>
              <a:t>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a:t>
            </a:r>
            <a:r>
              <a:rPr b="0" lang="en-US" sz="2800" spc="-1" strike="noStrike">
                <a:latin typeface="Arial"/>
              </a:rPr>
              <a:t>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a:t>
            </a:r>
            <a:r>
              <a:rPr b="0" lang="en-US" sz="2000" spc="-1" strike="noStrike">
                <a:latin typeface="Arial"/>
              </a:rPr>
              <a:t>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a:t>
            </a:r>
            <a:r>
              <a:rPr b="0" lang="en-US" sz="2000" spc="-1" strike="noStrike">
                <a:latin typeface="Arial"/>
              </a:rPr>
              <a:t>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a:t>
            </a:r>
            <a:r>
              <a:rPr b="0" lang="en-US" sz="2000" spc="-1" strike="noStrike">
                <a:latin typeface="Arial"/>
              </a:rPr>
              <a:t>Outline </a:t>
            </a:r>
            <a:r>
              <a:rPr b="0" lang="en-US" sz="2000" spc="-1" strike="noStrike">
                <a:latin typeface="Arial"/>
              </a:rPr>
              <a:t>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a:t>
            </a:r>
            <a:r>
              <a:rPr b="0" lang="en-US" sz="2000" spc="-1" strike="noStrike">
                <a:latin typeface="Arial"/>
              </a:rPr>
              <a:t>Outline </a:t>
            </a:r>
            <a:r>
              <a:rPr b="0" lang="en-US" sz="2000" spc="-1" strike="noStrike">
                <a:latin typeface="Arial"/>
              </a:rPr>
              <a:t>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sldMaster>
</file>

<file path=ppt/slideMasters/slideMaster3.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92" name="CustomShape 1"/>
          <p:cNvSpPr/>
          <p:nvPr/>
        </p:nvSpPr>
        <p:spPr>
          <a:xfrm>
            <a:off x="3095640" y="396000"/>
            <a:ext cx="5348880" cy="199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802.15-23-0157-03</a:t>
            </a:r>
            <a:endParaRPr b="0" lang="en-US" sz="1400" spc="-1" strike="noStrike">
              <a:latin typeface="Arial"/>
            </a:endParaRPr>
          </a:p>
        </p:txBody>
      </p:sp>
      <p:sp>
        <p:nvSpPr>
          <p:cNvPr id="93"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94" name="CustomShape 3"/>
          <p:cNvSpPr/>
          <p:nvPr/>
        </p:nvSpPr>
        <p:spPr>
          <a:xfrm>
            <a:off x="685800" y="6475320"/>
            <a:ext cx="1725120" cy="29160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95"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96"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97" name="CustomShape 6"/>
          <p:cNvSpPr/>
          <p:nvPr/>
        </p:nvSpPr>
        <p:spPr>
          <a:xfrm>
            <a:off x="3749040" y="6475320"/>
            <a:ext cx="1725120" cy="29160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08297221-F582-4E70-86FE-02802A8B9854}"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98" name="CustomShape 7"/>
          <p:cNvSpPr/>
          <p:nvPr/>
        </p:nvSpPr>
        <p:spPr>
          <a:xfrm>
            <a:off x="7040160" y="6490080"/>
            <a:ext cx="1725120" cy="29160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99" name="CustomShape 8"/>
          <p:cNvSpPr/>
          <p:nvPr/>
        </p:nvSpPr>
        <p:spPr>
          <a:xfrm>
            <a:off x="685800" y="365760"/>
            <a:ext cx="2560680" cy="199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100"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01"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Lst>
</p:sldMaster>
</file>

<file path=ppt/slideMasters/slideMaster4.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38" name="CustomShape 1"/>
          <p:cNvSpPr/>
          <p:nvPr/>
        </p:nvSpPr>
        <p:spPr>
          <a:xfrm>
            <a:off x="3095640" y="396000"/>
            <a:ext cx="5348880" cy="199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802.15-23-0157-03</a:t>
            </a:r>
            <a:endParaRPr b="0" lang="en-US" sz="1400" spc="-1" strike="noStrike">
              <a:latin typeface="Arial"/>
            </a:endParaRPr>
          </a:p>
        </p:txBody>
      </p:sp>
      <p:sp>
        <p:nvSpPr>
          <p:cNvPr id="139"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40" name="CustomShape 3"/>
          <p:cNvSpPr/>
          <p:nvPr/>
        </p:nvSpPr>
        <p:spPr>
          <a:xfrm>
            <a:off x="685800" y="6475320"/>
            <a:ext cx="1725120" cy="29160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141"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42"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43" name="CustomShape 6"/>
          <p:cNvSpPr/>
          <p:nvPr/>
        </p:nvSpPr>
        <p:spPr>
          <a:xfrm>
            <a:off x="3749040" y="6475320"/>
            <a:ext cx="1725120" cy="29160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5C7F8F6D-F68F-41DA-B98C-060D0D114740}"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144" name="CustomShape 7"/>
          <p:cNvSpPr/>
          <p:nvPr/>
        </p:nvSpPr>
        <p:spPr>
          <a:xfrm>
            <a:off x="7040160" y="6490080"/>
            <a:ext cx="1725120" cy="29160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145" name="CustomShape 8"/>
          <p:cNvSpPr/>
          <p:nvPr/>
        </p:nvSpPr>
        <p:spPr>
          <a:xfrm>
            <a:off x="685800" y="365760"/>
            <a:ext cx="2560680" cy="199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146" name="PlaceHolder 9"/>
          <p:cNvSpPr>
            <a:spLocks noGrp="1"/>
          </p:cNvSpPr>
          <p:nvPr>
            <p:ph type="title"/>
          </p:nvPr>
        </p:nvSpPr>
        <p:spPr>
          <a:xfrm>
            <a:off x="457200" y="273600"/>
            <a:ext cx="8228880" cy="1144440"/>
          </a:xfrm>
          <a:prstGeom prst="rect">
            <a:avLst/>
          </a:prstGeom>
        </p:spPr>
        <p:txBody>
          <a:bodyPr lIns="0" rIns="0" tIns="0" bIns="0" anchor="ctr">
            <a:noAutofit/>
          </a:bodyPr>
          <a:p>
            <a:r>
              <a:rPr b="0" lang="en-US" sz="1800" spc="-1" strike="noStrike">
                <a:latin typeface="Arial"/>
              </a:rPr>
              <a:t>Click to edit the title text format</a:t>
            </a:r>
            <a:endParaRPr b="0" lang="en-US" sz="1800" spc="-1" strike="noStrike">
              <a:latin typeface="Arial"/>
            </a:endParaRPr>
          </a:p>
        </p:txBody>
      </p:sp>
      <p:sp>
        <p:nvSpPr>
          <p:cNvPr id="147" name="PlaceHolder 10"/>
          <p:cNvSpPr>
            <a:spLocks noGrp="1"/>
          </p:cNvSpPr>
          <p:nvPr>
            <p:ph type="body"/>
          </p:nvPr>
        </p:nvSpPr>
        <p:spPr>
          <a:xfrm>
            <a:off x="45720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
        <p:nvSpPr>
          <p:cNvPr id="148" name="PlaceHolder 11"/>
          <p:cNvSpPr>
            <a:spLocks noGrp="1"/>
          </p:cNvSpPr>
          <p:nvPr>
            <p:ph type="body"/>
          </p:nvPr>
        </p:nvSpPr>
        <p:spPr>
          <a:xfrm>
            <a:off x="4674240" y="1604520"/>
            <a:ext cx="4015440" cy="397692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1800" spc="-1" strike="noStrike">
                <a:latin typeface="Arial"/>
              </a:rPr>
              <a:t>Click to edit the outline text format</a:t>
            </a:r>
            <a:endParaRPr b="0" lang="en-US" sz="1800" spc="-1" strike="noStrike">
              <a:latin typeface="Arial"/>
            </a:endParaRPr>
          </a:p>
          <a:p>
            <a:pPr lvl="1" marL="864000" indent="-324000">
              <a:spcBef>
                <a:spcPts val="1134"/>
              </a:spcBef>
              <a:buClr>
                <a:srgbClr val="000000"/>
              </a:buClr>
              <a:buSzPct val="75000"/>
              <a:buFont typeface="Symbol" charset="2"/>
              <a:buChar char=""/>
            </a:pPr>
            <a:r>
              <a:rPr b="0" lang="en-US" sz="1800" spc="-1" strike="noStrike">
                <a:latin typeface="Arial"/>
              </a:rPr>
              <a:t>Second Outline Level</a:t>
            </a:r>
            <a:endParaRPr b="0" lang="en-US" sz="1800" spc="-1" strike="noStrike">
              <a:latin typeface="Arial"/>
            </a:endParaRPr>
          </a:p>
          <a:p>
            <a:pPr lvl="2" marL="1296000" indent="-288000">
              <a:spcBef>
                <a:spcPts val="850"/>
              </a:spcBef>
              <a:buClr>
                <a:srgbClr val="000000"/>
              </a:buClr>
              <a:buSzPct val="45000"/>
              <a:buFont typeface="Wingdings" charset="2"/>
              <a:buChar char=""/>
            </a:pPr>
            <a:r>
              <a:rPr b="0" lang="en-US" sz="1800" spc="-1" strike="noStrike">
                <a:latin typeface="Arial"/>
              </a:rPr>
              <a:t>Third Outline Level</a:t>
            </a:r>
            <a:endParaRPr b="0" lang="en-US" sz="1800" spc="-1" strike="noStrike">
              <a:latin typeface="Arial"/>
            </a:endParaRPr>
          </a:p>
          <a:p>
            <a:pPr lvl="3" marL="1728000" indent="-216000">
              <a:spcBef>
                <a:spcPts val="567"/>
              </a:spcBef>
              <a:buClr>
                <a:srgbClr val="000000"/>
              </a:buClr>
              <a:buSzPct val="75000"/>
              <a:buFont typeface="Symbol" charset="2"/>
              <a:buChar char=""/>
            </a:pPr>
            <a:r>
              <a:rPr b="0" lang="en-US" sz="1800" spc="-1" strike="noStrike">
                <a:latin typeface="Arial"/>
              </a:rPr>
              <a:t>Fourth Outline Level</a:t>
            </a:r>
            <a:endParaRPr b="0" lang="en-US" sz="1800" spc="-1" strike="noStrike">
              <a:latin typeface="Arial"/>
            </a:endParaRPr>
          </a:p>
          <a:p>
            <a:pPr lvl="4" marL="2160000" indent="-216000">
              <a:spcBef>
                <a:spcPts val="283"/>
              </a:spcBef>
              <a:buClr>
                <a:srgbClr val="000000"/>
              </a:buClr>
              <a:buSzPct val="45000"/>
              <a:buFont typeface="Wingdings" charset="2"/>
              <a:buChar char=""/>
            </a:pPr>
            <a:r>
              <a:rPr b="0" lang="en-US" sz="1800" spc="-1" strike="noStrike">
                <a:latin typeface="Arial"/>
              </a:rPr>
              <a:t>Fifth Outline Level</a:t>
            </a:r>
            <a:endParaRPr b="0" lang="en-US" sz="1800" spc="-1" strike="noStrike">
              <a:latin typeface="Arial"/>
            </a:endParaRPr>
          </a:p>
          <a:p>
            <a:pPr lvl="5" marL="2592000" indent="-216000">
              <a:spcBef>
                <a:spcPts val="283"/>
              </a:spcBef>
              <a:buClr>
                <a:srgbClr val="000000"/>
              </a:buClr>
              <a:buSzPct val="45000"/>
              <a:buFont typeface="Wingdings" charset="2"/>
              <a:buChar char=""/>
            </a:pPr>
            <a:r>
              <a:rPr b="0" lang="en-US" sz="1800" spc="-1" strike="noStrike">
                <a:latin typeface="Arial"/>
              </a:rPr>
              <a:t>Sixth Outline Level</a:t>
            </a:r>
            <a:endParaRPr b="0" lang="en-US" sz="1800" spc="-1" strike="noStrike">
              <a:latin typeface="Arial"/>
            </a:endParaRPr>
          </a:p>
          <a:p>
            <a:pPr lvl="6" marL="3024000" indent="-216000">
              <a:spcBef>
                <a:spcPts val="283"/>
              </a:spcBef>
              <a:buClr>
                <a:srgbClr val="000000"/>
              </a:buClr>
              <a:buSzPct val="45000"/>
              <a:buFont typeface="Wingdings" charset="2"/>
              <a:buChar char=""/>
            </a:pPr>
            <a:r>
              <a:rPr b="0" lang="en-US" sz="1800" spc="-1" strike="noStrike">
                <a:latin typeface="Arial"/>
              </a:rPr>
              <a:t>Seventh Outline Level</a:t>
            </a:r>
            <a:endParaRPr b="0" lang="en-US" sz="1800" spc="-1" strike="noStrike">
              <a:latin typeface="Arial"/>
            </a:endParaRPr>
          </a:p>
        </p:txBody>
      </p:sp>
    </p:spTree>
  </p:cSld>
  <p:clrMap bg1="lt1" bg2="lt2" tx1="dk1" tx2="dk2" accent1="accent1" accent2="accent2" accent3="accent3" accent4="accent4" accent5="accent5" accent6="accent6" hlink="hlink" folHlink="folHlink"/>
  <p:sldLayoutIdLst>
    <p:sldLayoutId id="2147483688" r:id="rId2"/>
    <p:sldLayoutId id="2147483689" r:id="rId3"/>
    <p:sldLayoutId id="2147483690" r:id="rId4"/>
    <p:sldLayoutId id="2147483691" r:id="rId5"/>
    <p:sldLayoutId id="2147483692" r:id="rId6"/>
    <p:sldLayoutId id="2147483693" r:id="rId7"/>
    <p:sldLayoutId id="2147483694" r:id="rId8"/>
    <p:sldLayoutId id="2147483695" r:id="rId9"/>
    <p:sldLayoutId id="2147483696" r:id="rId10"/>
    <p:sldLayoutId id="2147483697" r:id="rId11"/>
    <p:sldLayoutId id="2147483698" r:id="rId12"/>
    <p:sldLayoutId id="2147483699" r:id="rId13"/>
  </p:sldLayoutIdLst>
</p:sldMaster>
</file>

<file path=ppt/slideMasters/slideMaster5.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185" name="CustomShape 1"/>
          <p:cNvSpPr/>
          <p:nvPr/>
        </p:nvSpPr>
        <p:spPr>
          <a:xfrm>
            <a:off x="3095640" y="396000"/>
            <a:ext cx="5348880" cy="199800"/>
          </a:xfrm>
          <a:prstGeom prst="rect">
            <a:avLst/>
          </a:prstGeom>
          <a:noFill/>
          <a:ln w="0">
            <a:noFill/>
          </a:ln>
        </p:spPr>
        <p:style>
          <a:lnRef idx="0"/>
          <a:fillRef idx="0"/>
          <a:effectRef idx="0"/>
          <a:fontRef idx="minor"/>
        </p:style>
        <p:txBody>
          <a:bodyPr lIns="0" rIns="0" tIns="0" bIns="0" anchor="b">
            <a:noAutofit/>
          </a:bodyPr>
          <a:p>
            <a:pPr marL="1828800" algn="r">
              <a:lnSpc>
                <a:spcPct val="100000"/>
              </a:lnSpc>
            </a:pPr>
            <a:r>
              <a:rPr b="1" lang="en-IE" sz="1400" spc="-1" strike="noStrike">
                <a:solidFill>
                  <a:srgbClr val="000000"/>
                </a:solidFill>
                <a:latin typeface="Times New Roman"/>
                <a:ea typeface="DejaVu Sans"/>
              </a:rPr>
              <a:t>doc: IEEE 802.15-23-0157-03</a:t>
            </a:r>
            <a:endParaRPr b="0" lang="en-US" sz="1400" spc="-1" strike="noStrike">
              <a:latin typeface="Arial"/>
            </a:endParaRPr>
          </a:p>
        </p:txBody>
      </p:sp>
      <p:sp>
        <p:nvSpPr>
          <p:cNvPr id="186" name="Line 2"/>
          <p:cNvSpPr/>
          <p:nvPr/>
        </p:nvSpPr>
        <p:spPr>
          <a:xfrm>
            <a:off x="685800" y="609480"/>
            <a:ext cx="7772400" cy="360"/>
          </a:xfrm>
          <a:prstGeom prst="line">
            <a:avLst/>
          </a:prstGeom>
          <a:ln w="12600">
            <a:solidFill>
              <a:srgbClr val="000000"/>
            </a:solidFill>
            <a:miter/>
          </a:ln>
        </p:spPr>
        <p:style>
          <a:lnRef idx="0"/>
          <a:fillRef idx="0"/>
          <a:effectRef idx="0"/>
          <a:fontRef idx="minor"/>
        </p:style>
      </p:sp>
      <p:sp>
        <p:nvSpPr>
          <p:cNvPr id="187" name="CustomShape 3"/>
          <p:cNvSpPr/>
          <p:nvPr/>
        </p:nvSpPr>
        <p:spPr>
          <a:xfrm>
            <a:off x="685800" y="6475320"/>
            <a:ext cx="1725120" cy="291600"/>
          </a:xfrm>
          <a:prstGeom prst="rect">
            <a:avLst/>
          </a:prstGeom>
          <a:noFill/>
          <a:ln w="0">
            <a:noFill/>
          </a:ln>
        </p:spPr>
        <p:style>
          <a:lnRef idx="0"/>
          <a:fillRef idx="0"/>
          <a:effectRef idx="0"/>
          <a:fontRef idx="minor"/>
        </p:style>
        <p:txBody>
          <a:bodyPr lIns="0" rIns="0" tIns="0" bIns="0">
            <a:noAutofit/>
          </a:bodyPr>
          <a:p>
            <a:pPr>
              <a:lnSpc>
                <a:spcPct val="100000"/>
              </a:lnSpc>
            </a:pPr>
            <a:r>
              <a:rPr b="0" lang="en-IE" sz="2000" spc="-1" strike="noStrike">
                <a:solidFill>
                  <a:srgbClr val="000000"/>
                </a:solidFill>
                <a:latin typeface="Times New Roman"/>
                <a:ea typeface="DejaVu Sans"/>
              </a:rPr>
              <a:t>Submission</a:t>
            </a:r>
            <a:endParaRPr b="0" lang="en-US" sz="2000" spc="-1" strike="noStrike">
              <a:latin typeface="Arial"/>
            </a:endParaRPr>
          </a:p>
        </p:txBody>
      </p:sp>
      <p:sp>
        <p:nvSpPr>
          <p:cNvPr id="188" name="Line 4"/>
          <p:cNvSpPr/>
          <p:nvPr/>
        </p:nvSpPr>
        <p:spPr>
          <a:xfrm>
            <a:off x="685800" y="6477120"/>
            <a:ext cx="7848720" cy="360"/>
          </a:xfrm>
          <a:prstGeom prst="line">
            <a:avLst/>
          </a:prstGeom>
          <a:ln w="12600">
            <a:solidFill>
              <a:srgbClr val="000000"/>
            </a:solidFill>
            <a:miter/>
          </a:ln>
        </p:spPr>
        <p:style>
          <a:lnRef idx="0"/>
          <a:fillRef idx="0"/>
          <a:effectRef idx="0"/>
          <a:fontRef idx="minor"/>
        </p:style>
      </p:sp>
      <p:sp>
        <p:nvSpPr>
          <p:cNvPr id="189" name="Line 5"/>
          <p:cNvSpPr/>
          <p:nvPr/>
        </p:nvSpPr>
        <p:spPr>
          <a:xfrm>
            <a:off x="685800" y="6474960"/>
            <a:ext cx="7848720" cy="360"/>
          </a:xfrm>
          <a:prstGeom prst="line">
            <a:avLst/>
          </a:prstGeom>
          <a:ln w="12600">
            <a:solidFill>
              <a:srgbClr val="000000"/>
            </a:solidFill>
            <a:miter/>
          </a:ln>
        </p:spPr>
        <p:style>
          <a:lnRef idx="0"/>
          <a:fillRef idx="0"/>
          <a:effectRef idx="0"/>
          <a:fontRef idx="minor"/>
        </p:style>
      </p:sp>
      <p:sp>
        <p:nvSpPr>
          <p:cNvPr id="190" name="CustomShape 6"/>
          <p:cNvSpPr/>
          <p:nvPr/>
        </p:nvSpPr>
        <p:spPr>
          <a:xfrm>
            <a:off x="3749040" y="6475320"/>
            <a:ext cx="1725120" cy="291600"/>
          </a:xfrm>
          <a:prstGeom prst="rect">
            <a:avLst/>
          </a:prstGeom>
          <a:noFill/>
          <a:ln w="0">
            <a:noFill/>
          </a:ln>
        </p:spPr>
        <p:style>
          <a:lnRef idx="0"/>
          <a:fillRef idx="0"/>
          <a:effectRef idx="0"/>
          <a:fontRef idx="minor"/>
        </p:style>
        <p:txBody>
          <a:bodyPr lIns="0" rIns="0" tIns="0" bIns="0">
            <a:noAutofit/>
          </a:bodyPr>
          <a:p>
            <a:pPr algn="ctr">
              <a:lnSpc>
                <a:spcPct val="100000"/>
              </a:lnSpc>
            </a:pPr>
            <a:r>
              <a:rPr b="0" lang="en-IE" sz="2000" spc="-1" strike="noStrike">
                <a:solidFill>
                  <a:srgbClr val="000000"/>
                </a:solidFill>
                <a:latin typeface="Times New Roman"/>
                <a:ea typeface="DejaVu Sans"/>
              </a:rPr>
              <a:t>Page </a:t>
            </a:r>
            <a:fld id="{2E36FF61-541C-440B-86E7-AE5D37BD1AC6}" type="slidenum">
              <a:rPr b="0" lang="en-IE" sz="2000" spc="-1" strike="noStrike">
                <a:solidFill>
                  <a:srgbClr val="000000"/>
                </a:solidFill>
                <a:latin typeface="Times New Roman"/>
                <a:ea typeface="DejaVu Sans"/>
              </a:rPr>
              <a:t>&lt;number&gt;</a:t>
            </a:fld>
            <a:r>
              <a:rPr b="0" lang="en-IE" sz="2000" spc="-1" strike="noStrike">
                <a:solidFill>
                  <a:srgbClr val="000000"/>
                </a:solidFill>
                <a:latin typeface="Times New Roman"/>
                <a:ea typeface="DejaVu Sans"/>
              </a:rPr>
              <a:t> </a:t>
            </a:r>
            <a:endParaRPr b="0" lang="en-US" sz="2000" spc="-1" strike="noStrike">
              <a:latin typeface="Arial"/>
            </a:endParaRPr>
          </a:p>
        </p:txBody>
      </p:sp>
      <p:sp>
        <p:nvSpPr>
          <p:cNvPr id="191" name="CustomShape 7"/>
          <p:cNvSpPr/>
          <p:nvPr/>
        </p:nvSpPr>
        <p:spPr>
          <a:xfrm>
            <a:off x="7040160" y="6490080"/>
            <a:ext cx="1725120" cy="291600"/>
          </a:xfrm>
          <a:prstGeom prst="rect">
            <a:avLst/>
          </a:prstGeom>
          <a:noFill/>
          <a:ln w="0">
            <a:noFill/>
          </a:ln>
        </p:spPr>
        <p:style>
          <a:lnRef idx="0"/>
          <a:fillRef idx="0"/>
          <a:effectRef idx="0"/>
          <a:fontRef idx="minor"/>
        </p:style>
        <p:txBody>
          <a:bodyPr lIns="0" rIns="0" tIns="0" bIns="0">
            <a:noAutofit/>
          </a:bodyPr>
          <a:p>
            <a:pPr algn="r">
              <a:lnSpc>
                <a:spcPct val="100000"/>
              </a:lnSpc>
            </a:pPr>
            <a:r>
              <a:rPr b="0" lang="en-IE" sz="2000" spc="-1" strike="noStrike">
                <a:solidFill>
                  <a:srgbClr val="000000"/>
                </a:solidFill>
                <a:latin typeface="Times New Roman"/>
                <a:ea typeface="DejaVu Sans"/>
              </a:rPr>
              <a:t>Tero Kivinen</a:t>
            </a:r>
            <a:endParaRPr b="0" lang="en-US" sz="2000" spc="-1" strike="noStrike">
              <a:latin typeface="Arial"/>
            </a:endParaRPr>
          </a:p>
        </p:txBody>
      </p:sp>
      <p:sp>
        <p:nvSpPr>
          <p:cNvPr id="192" name="CustomShape 8"/>
          <p:cNvSpPr/>
          <p:nvPr/>
        </p:nvSpPr>
        <p:spPr>
          <a:xfrm>
            <a:off x="685800" y="365760"/>
            <a:ext cx="2560680" cy="199800"/>
          </a:xfrm>
          <a:prstGeom prst="rect">
            <a:avLst/>
          </a:prstGeom>
          <a:noFill/>
          <a:ln w="0">
            <a:noFill/>
          </a:ln>
        </p:spPr>
        <p:style>
          <a:lnRef idx="0"/>
          <a:fillRef idx="0"/>
          <a:effectRef idx="0"/>
          <a:fontRef idx="minor"/>
        </p:style>
        <p:txBody>
          <a:bodyPr lIns="0" rIns="0" tIns="0" bIns="0" anchor="b">
            <a:noAutofit/>
          </a:bodyPr>
          <a:p>
            <a:pPr>
              <a:lnSpc>
                <a:spcPct val="100000"/>
              </a:lnSpc>
            </a:pPr>
            <a:r>
              <a:rPr b="1" lang="en-IE" sz="1400" spc="-1" strike="noStrike">
                <a:solidFill>
                  <a:srgbClr val="000000"/>
                </a:solidFill>
                <a:latin typeface="Times New Roman"/>
                <a:ea typeface="DejaVu Sans"/>
              </a:rPr>
              <a:t>Mar 2023</a:t>
            </a:r>
            <a:endParaRPr b="0" lang="en-US" sz="1400" spc="-1" strike="noStrike">
              <a:latin typeface="Arial"/>
            </a:endParaRPr>
          </a:p>
        </p:txBody>
      </p:sp>
      <p:sp>
        <p:nvSpPr>
          <p:cNvPr id="193" name="PlaceHolder 9"/>
          <p:cNvSpPr>
            <a:spLocks noGrp="1"/>
          </p:cNvSpPr>
          <p:nvPr>
            <p:ph type="title"/>
          </p:nvPr>
        </p:nvSpPr>
        <p:spPr>
          <a:xfrm>
            <a:off x="457200" y="273600"/>
            <a:ext cx="8229240" cy="1144800"/>
          </a:xfrm>
          <a:prstGeom prst="rect">
            <a:avLst/>
          </a:prstGeom>
        </p:spPr>
        <p:txBody>
          <a:bodyPr lIns="0" rIns="0" tIns="0" bIns="0" anchor="ctr">
            <a:noAutofit/>
          </a:bodyPr>
          <a:p>
            <a:pPr algn="ctr"/>
            <a:r>
              <a:rPr b="0" lang="en-US" sz="4400" spc="-1" strike="noStrike">
                <a:latin typeface="Arial"/>
              </a:rPr>
              <a:t>Click to edit the title text format</a:t>
            </a:r>
            <a:endParaRPr b="0" lang="en-US" sz="4400" spc="-1" strike="noStrike">
              <a:latin typeface="Arial"/>
            </a:endParaRPr>
          </a:p>
        </p:txBody>
      </p:sp>
      <p:sp>
        <p:nvSpPr>
          <p:cNvPr id="194" name="PlaceHolder 10"/>
          <p:cNvSpPr>
            <a:spLocks noGrp="1"/>
          </p:cNvSpPr>
          <p:nvPr>
            <p:ph type="body"/>
          </p:nvPr>
        </p:nvSpPr>
        <p:spPr>
          <a:xfrm>
            <a:off x="457200" y="1604520"/>
            <a:ext cx="8229240" cy="3977280"/>
          </a:xfrm>
          <a:prstGeom prst="rect">
            <a:avLst/>
          </a:prstGeom>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Click to edit the outline text format</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Second Outline Level</a:t>
            </a:r>
            <a:endParaRPr b="0" lang="en-US" sz="2800" spc="-1" strike="noStrike">
              <a:latin typeface="Arial"/>
            </a:endParaRPr>
          </a:p>
          <a:p>
            <a:pPr lvl="2" marL="1296000" indent="-288000">
              <a:spcBef>
                <a:spcPts val="850"/>
              </a:spcBef>
              <a:buClr>
                <a:srgbClr val="000000"/>
              </a:buClr>
              <a:buSzPct val="45000"/>
              <a:buFont typeface="Wingdings" charset="2"/>
              <a:buChar char=""/>
            </a:pPr>
            <a:r>
              <a:rPr b="0" lang="en-US" sz="2400" spc="-1" strike="noStrike">
                <a:latin typeface="Arial"/>
              </a:rPr>
              <a:t>Third Outline Level</a:t>
            </a:r>
            <a:endParaRPr b="0" lang="en-US" sz="2400" spc="-1" strike="noStrike">
              <a:latin typeface="Arial"/>
            </a:endParaRPr>
          </a:p>
          <a:p>
            <a:pPr lvl="3" marL="1728000" indent="-216000">
              <a:spcBef>
                <a:spcPts val="567"/>
              </a:spcBef>
              <a:buClr>
                <a:srgbClr val="000000"/>
              </a:buClr>
              <a:buSzPct val="75000"/>
              <a:buFont typeface="Symbol" charset="2"/>
              <a:buChar char=""/>
            </a:pPr>
            <a:r>
              <a:rPr b="0" lang="en-US" sz="2000" spc="-1" strike="noStrike">
                <a:latin typeface="Arial"/>
              </a:rPr>
              <a:t>Fourth Outline Level</a:t>
            </a:r>
            <a:endParaRPr b="0" lang="en-US" sz="2000" spc="-1" strike="noStrike">
              <a:latin typeface="Arial"/>
            </a:endParaRPr>
          </a:p>
          <a:p>
            <a:pPr lvl="4" marL="2160000" indent="-216000">
              <a:spcBef>
                <a:spcPts val="283"/>
              </a:spcBef>
              <a:buClr>
                <a:srgbClr val="000000"/>
              </a:buClr>
              <a:buSzPct val="45000"/>
              <a:buFont typeface="Wingdings" charset="2"/>
              <a:buChar char=""/>
            </a:pPr>
            <a:r>
              <a:rPr b="0" lang="en-US" sz="2000" spc="-1" strike="noStrike">
                <a:latin typeface="Arial"/>
              </a:rPr>
              <a:t>Fifth Outline Level</a:t>
            </a:r>
            <a:endParaRPr b="0" lang="en-US" sz="2000" spc="-1" strike="noStrike">
              <a:latin typeface="Arial"/>
            </a:endParaRPr>
          </a:p>
          <a:p>
            <a:pPr lvl="5" marL="2592000" indent="-216000">
              <a:spcBef>
                <a:spcPts val="283"/>
              </a:spcBef>
              <a:buClr>
                <a:srgbClr val="000000"/>
              </a:buClr>
              <a:buSzPct val="45000"/>
              <a:buFont typeface="Wingdings" charset="2"/>
              <a:buChar char=""/>
            </a:pPr>
            <a:r>
              <a:rPr b="0" lang="en-US" sz="2000" spc="-1" strike="noStrike">
                <a:latin typeface="Arial"/>
              </a:rPr>
              <a:t>Sixth Outline Level</a:t>
            </a:r>
            <a:endParaRPr b="0" lang="en-US" sz="2000" spc="-1" strike="noStrike">
              <a:latin typeface="Arial"/>
            </a:endParaRPr>
          </a:p>
          <a:p>
            <a:pPr lvl="6" marL="3024000" indent="-216000">
              <a:spcBef>
                <a:spcPts val="283"/>
              </a:spcBef>
              <a:buClr>
                <a:srgbClr val="000000"/>
              </a:buClr>
              <a:buSzPct val="45000"/>
              <a:buFont typeface="Wingdings" charset="2"/>
              <a:buChar char=""/>
            </a:pPr>
            <a:r>
              <a:rPr b="0" lang="en-US" sz="2000" spc="-1" strike="noStrike">
                <a:latin typeface="Arial"/>
              </a:rPr>
              <a:t>Seventh Outline Level</a:t>
            </a:r>
            <a:endParaRPr b="0" lang="en-US" sz="2000" spc="-1" strike="noStrike">
              <a:latin typeface="Arial"/>
            </a:endParaRPr>
          </a:p>
        </p:txBody>
      </p:sp>
    </p:spTree>
  </p:cSld>
  <p:clrMap bg1="lt1" bg2="lt2" tx1="dk1" tx2="dk2" accent1="accent1" accent2="accent2" accent3="accent3" accent4="accent4" accent5="accent5" accent6="accent6" hlink="hlink" folHlink="folHlink"/>
  <p:sldLayoutIdLst>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 id="2147483711" r:id="rId12"/>
    <p:sldLayoutId id="2147483712" r:id="rId13"/>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25.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40.xml"/>
</Relationships>
</file>

<file path=ppt/slides/_rels/slide12.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3.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4.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5.xml.rels><?xml version="1.0" encoding="UTF-8"?>
<Relationships xmlns="http://schemas.openxmlformats.org/package/2006/relationships"><Relationship Id="rId1" Type="http://schemas.openxmlformats.org/officeDocument/2006/relationships/slideLayout" Target="../slideLayouts/slideLayout49.xml"/>
</Relationships>
</file>

<file path=ppt/slides/_rels/slide16.xml.rels><?xml version="1.0" encoding="UTF-8"?>
<Relationships xmlns="http://schemas.openxmlformats.org/package/2006/relationships"><Relationship Id="rId1" Type="http://schemas.openxmlformats.org/officeDocument/2006/relationships/slideLayout" Target="../slideLayouts/slideLayout51.xml"/>
</Relationships>
</file>

<file path=ppt/slides/_rels/slide17.xml.rels><?xml version="1.0" encoding="UTF-8"?>
<Relationships xmlns="http://schemas.openxmlformats.org/package/2006/relationships"><Relationship Id="rId1" Type="http://schemas.openxmlformats.org/officeDocument/2006/relationships/slideLayout" Target="../slideLayouts/slideLayout5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13.xml"/><Relationship Id="rId2" Type="http://schemas.openxmlformats.org/officeDocument/2006/relationships/notesSlide" Target="../notesSlides/notesSlide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6.xml.rels><?xml version="1.0" encoding="UTF-8"?>
<Relationships xmlns="http://schemas.openxmlformats.org/package/2006/relationships"><Relationship Id="rId1" Type="http://schemas.openxmlformats.org/officeDocument/2006/relationships/hyperlink" Target="http://standards.ieee.org/develop/policies/opman/sect6.html#6.3" TargetMode="External"/><Relationship Id="rId2" Type="http://schemas.openxmlformats.org/officeDocument/2006/relationships/slideLayout" Target="../slideLayouts/slideLayout13.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8.xml.rels><?xml version="1.0" encoding="UTF-8"?>
<Relationships xmlns="http://schemas.openxmlformats.org/package/2006/relationships"><Relationship Id="rId1" Type="http://schemas.openxmlformats.org/officeDocument/2006/relationships/slideLayout" Target="../slideLayouts/slideLayout13.xml"/>
</Relationships>
</file>

<file path=ppt/slides/_rels/slide9.xml.rels><?xml version="1.0" encoding="UTF-8"?>
<Relationships xmlns="http://schemas.openxmlformats.org/package/2006/relationships"><Relationship Id="rId1" Type="http://schemas.openxmlformats.org/officeDocument/2006/relationships/hyperlink" Target="https://standards.ieee.org/about/policies/bylaws/sect6-7.html#7" TargetMode="External"/><Relationship Id="rId2" Type="http://schemas.openxmlformats.org/officeDocument/2006/relationships/hyperlink" Target="https://standards.ieee.org/about/policies/bylaws/sect6-7.html#7" TargetMode="External"/><Relationship Id="rId3" Type="http://schemas.openxmlformats.org/officeDocument/2006/relationships/hyperlink" Target="https://standards.ieee.org/about/policies/opman/sect6.html" TargetMode="External"/><Relationship Id="rId4" Type="http://schemas.openxmlformats.org/officeDocument/2006/relationships/hyperlink" Target="https://standards.ieee.org/about/policies/opman/sect6.html" TargetMode="External"/><Relationship Id="rId5" Type="http://schemas.openxmlformats.org/officeDocument/2006/relationships/hyperlink" Target="https://standards.ieee.org/content/dam/ieee-standards/standards/web/documents/other/permissionltrs.zip" TargetMode="External"/><Relationship Id="rId6" Type="http://schemas.openxmlformats.org/officeDocument/2006/relationships/hyperlink" Target="https://standards.ieee.org/content/dam/ieee-standards/standards/web/documents/other/permissionltrs.zip" TargetMode="External"/><Relationship Id="rId7" Type="http://schemas.openxmlformats.org/officeDocument/2006/relationships/hyperlink" Target="http://standards.ieee.org/faqs/copyrights.html/" TargetMode="External"/><Relationship Id="rId8" Type="http://schemas.openxmlformats.org/officeDocument/2006/relationships/hyperlink" Target="http://standards.ieee.org/develop/policies/best_practices_for_ieee_standards_development_051215.pdf" TargetMode="External"/><Relationship Id="rId9" Type="http://schemas.openxmlformats.org/officeDocument/2006/relationships/hyperlink" Target="http://standards.ieee.org/develop/policies/best_practices_for_ieee_standards_development_051215.pdf" TargetMode="External"/><Relationship Id="rId10" Type="http://schemas.openxmlformats.org/officeDocument/2006/relationships/hyperlink" Target="https://standards.ieee.org/about/policies/opman/sect6.html" TargetMode="External"/><Relationship Id="rId11" Type="http://schemas.openxmlformats.org/officeDocument/2006/relationships/slideLayout" Target="../slideLayouts/slideLayout13.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237" name="CustomShape 1"/>
          <p:cNvSpPr/>
          <p:nvPr/>
        </p:nvSpPr>
        <p:spPr>
          <a:xfrm>
            <a:off x="152280" y="609480"/>
            <a:ext cx="8978040" cy="4612680"/>
          </a:xfrm>
          <a:prstGeom prst="rect">
            <a:avLst/>
          </a:prstGeom>
          <a:noFill/>
          <a:ln w="0">
            <a:noFill/>
          </a:ln>
        </p:spPr>
        <p:style>
          <a:lnRef idx="0"/>
          <a:fillRef idx="0"/>
          <a:effectRef idx="0"/>
          <a:fontRef idx="minor"/>
        </p:style>
        <p:txBody>
          <a:bodyPr lIns="90000" rIns="90000" tIns="46800" bIns="46800">
            <a:noAutofit/>
          </a:bodyPr>
          <a:p>
            <a:pPr algn="ctr">
              <a:lnSpc>
                <a:spcPct val="100000"/>
              </a:lnSpc>
            </a:pPr>
            <a:r>
              <a:rPr b="1" lang="en-IE" sz="1800" spc="-1" strike="noStrike" u="sng">
                <a:solidFill>
                  <a:srgbClr val="000000"/>
                </a:solidFill>
                <a:uFill>
                  <a:solidFill>
                    <a:srgbClr val="ffffff"/>
                  </a:solidFill>
                </a:uFill>
                <a:latin typeface="Times New Roman"/>
                <a:ea typeface="DejaVu Sans"/>
              </a:rPr>
              <a:t>Project: IEEE P802.15 Working Group for Wireless Personal Area Networks (WPANs)</a:t>
            </a:r>
            <a:endParaRPr b="0" lang="en-US" sz="1800" spc="-1" strike="noStrike">
              <a:latin typeface="Arial"/>
            </a:endParaRPr>
          </a:p>
          <a:p>
            <a:pPr>
              <a:lnSpc>
                <a:spcPct val="100000"/>
              </a:lnSpc>
            </a:pPr>
            <a:endParaRPr b="0" lang="en-US" sz="1800" spc="-1" strike="noStrike">
              <a:latin typeface="Arial"/>
            </a:endParaRPr>
          </a:p>
          <a:p>
            <a:pPr>
              <a:lnSpc>
                <a:spcPct val="100000"/>
              </a:lnSpc>
            </a:pPr>
            <a:r>
              <a:rPr b="1" lang="en-IE" sz="1600" spc="-1" strike="noStrike">
                <a:solidFill>
                  <a:srgbClr val="000000"/>
                </a:solidFill>
                <a:latin typeface="Times New Roman"/>
                <a:ea typeface="DejaVu Sans"/>
              </a:rPr>
              <a:t>Submission Title:</a:t>
            </a:r>
            <a:r>
              <a:rPr b="0" lang="en-IE" sz="1600" spc="-1" strike="noStrike">
                <a:solidFill>
                  <a:srgbClr val="000000"/>
                </a:solidFill>
                <a:latin typeface="Times New Roman"/>
                <a:ea typeface="DejaVu Sans"/>
              </a:rPr>
              <a:t> Privacy Opening Report, Agenda and Closing report for November Meeting</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Date Submitted: 14</a:t>
            </a:r>
            <a:r>
              <a:rPr b="1" lang="en-IE" sz="1600" spc="-1" strike="noStrike" baseline="33000">
                <a:solidFill>
                  <a:srgbClr val="000000"/>
                </a:solidFill>
                <a:latin typeface="Times New Roman"/>
                <a:ea typeface="DejaVu Sans"/>
              </a:rPr>
              <a:t>h</a:t>
            </a:r>
            <a:r>
              <a:rPr b="1" lang="en-IE" sz="1600" spc="-1" strike="noStrike">
                <a:solidFill>
                  <a:srgbClr val="000000"/>
                </a:solidFill>
                <a:latin typeface="Times New Roman"/>
                <a:ea typeface="DejaVu Sans"/>
              </a:rPr>
              <a:t> March, 2023</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Source:</a:t>
            </a:r>
            <a:r>
              <a:rPr b="0" lang="en-IE" sz="1600" spc="-1" strike="noStrike">
                <a:solidFill>
                  <a:srgbClr val="000000"/>
                </a:solidFill>
                <a:latin typeface="Times New Roman"/>
                <a:ea typeface="DejaVu Sans"/>
              </a:rPr>
              <a:t> Tero Kivinen</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Company -</a:t>
            </a:r>
            <a:endParaRPr b="0" lang="en-US" sz="1600" spc="-1" strike="noStrike">
              <a:latin typeface="Arial"/>
            </a:endParaRPr>
          </a:p>
          <a:p>
            <a:pPr>
              <a:lnSpc>
                <a:spcPct val="100000"/>
              </a:lnSpc>
            </a:pPr>
            <a:r>
              <a:rPr b="0" lang="en-IE" sz="1600" spc="-1" strike="noStrike">
                <a:solidFill>
                  <a:srgbClr val="000000"/>
                </a:solidFill>
                <a:latin typeface="Times New Roman"/>
                <a:ea typeface="DejaVu Sans"/>
              </a:rPr>
              <a:t>E-Mail: kivinen@iki.fi</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Re:</a:t>
            </a:r>
            <a:r>
              <a:rPr b="0" lang="en-IE" sz="1600" spc="-1" strike="noStrike">
                <a:solidFill>
                  <a:srgbClr val="000000"/>
                </a:solidFill>
                <a:latin typeface="Times New Roman"/>
                <a:ea typeface="DejaVu Sans"/>
              </a:rPr>
              <a:t> Privacy Meeting in Atlanta</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Abstract:</a:t>
            </a:r>
            <a:r>
              <a:rPr b="0" lang="en-IE" sz="1600" spc="-1" strike="noStrike">
                <a:solidFill>
                  <a:srgbClr val="000000"/>
                </a:solidFill>
                <a:latin typeface="Times New Roman"/>
                <a:ea typeface="DejaVu Sans"/>
              </a:rPr>
              <a:t>	</a:t>
            </a:r>
            <a:endParaRPr b="0" lang="en-US" sz="1600" spc="-1" strike="noStrike">
              <a:latin typeface="Arial"/>
            </a:endParaRPr>
          </a:p>
          <a:p>
            <a:pPr>
              <a:lnSpc>
                <a:spcPct val="100000"/>
              </a:lnSpc>
              <a:spcBef>
                <a:spcPts val="598"/>
              </a:spcBef>
              <a:spcAft>
                <a:spcPts val="598"/>
              </a:spcAft>
            </a:pPr>
            <a:r>
              <a:rPr b="0" lang="en-IE" sz="1600" spc="-1" strike="noStrike">
                <a:solidFill>
                  <a:srgbClr val="000000"/>
                </a:solidFill>
                <a:latin typeface="Times New Roman"/>
                <a:ea typeface="DejaVu Sans"/>
              </a:rPr>
              <a:t>Opening Report, Agenda and Closing report for Privacy March Meeting.</a:t>
            </a:r>
            <a:endParaRPr b="0" lang="en-US" sz="1600" spc="-1" strike="noStrike">
              <a:latin typeface="Arial"/>
            </a:endParaRPr>
          </a:p>
          <a:p>
            <a:pPr>
              <a:lnSpc>
                <a:spcPct val="100000"/>
              </a:lnSpc>
              <a:spcBef>
                <a:spcPts val="598"/>
              </a:spcBef>
              <a:spcAft>
                <a:spcPts val="598"/>
              </a:spcAft>
            </a:pPr>
            <a:r>
              <a:rPr b="1" lang="en-IE" sz="1600" spc="-1" strike="noStrike">
                <a:solidFill>
                  <a:srgbClr val="000000"/>
                </a:solidFill>
                <a:latin typeface="Times New Roman"/>
                <a:ea typeface="DejaVu Sans"/>
              </a:rPr>
              <a:t>Purpose: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Provide information which kind of changes are needed to the standard.</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Notice: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endParaRPr b="0" lang="en-US" sz="1600" spc="-1" strike="noStrike">
              <a:latin typeface="Arial"/>
            </a:endParaRPr>
          </a:p>
          <a:p>
            <a:pPr>
              <a:lnSpc>
                <a:spcPct val="100000"/>
              </a:lnSpc>
            </a:pPr>
            <a:r>
              <a:rPr b="1" lang="en-IE" sz="1600" spc="-1" strike="noStrike">
                <a:solidFill>
                  <a:srgbClr val="000000"/>
                </a:solidFill>
                <a:latin typeface="Times New Roman"/>
                <a:ea typeface="DejaVu Sans"/>
              </a:rPr>
              <a:t>Release:</a:t>
            </a:r>
            <a:r>
              <a:rPr b="0" lang="en-IE" sz="1600" spc="-1" strike="noStrike">
                <a:solidFill>
                  <a:srgbClr val="000000"/>
                </a:solidFill>
                <a:latin typeface="Times New Roman"/>
                <a:ea typeface="DejaVu Sans"/>
              </a:rPr>
              <a:t>	</a:t>
            </a:r>
            <a:r>
              <a:rPr b="0" lang="en-IE" sz="1600" spc="-1" strike="noStrike">
                <a:solidFill>
                  <a:srgbClr val="000000"/>
                </a:solidFill>
                <a:latin typeface="Times New Roman"/>
                <a:ea typeface="DejaVu Sans"/>
              </a:rPr>
              <a:t>The contributor acknowledges and accepts that this contribution becomes the property of IEEE and may be made publicly available by P802.15.</a:t>
            </a:r>
            <a:r>
              <a:rPr b="0" lang="en-IE" sz="1600" spc="-1" strike="noStrike">
                <a:solidFill>
                  <a:srgbClr val="000000"/>
                </a:solidFill>
                <a:latin typeface="Times New Roman"/>
                <a:ea typeface="DejaVu Sans"/>
              </a:rPr>
              <a:t>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6" name="CustomShape 1"/>
          <p:cNvSpPr/>
          <p:nvPr/>
        </p:nvSpPr>
        <p:spPr>
          <a:xfrm>
            <a:off x="685800" y="685440"/>
            <a:ext cx="7758720" cy="1053360"/>
          </a:xfrm>
          <a:prstGeom prst="rect">
            <a:avLst/>
          </a:prstGeom>
          <a:noFill/>
          <a:ln w="0">
            <a:noFill/>
          </a:ln>
        </p:spPr>
        <p:style>
          <a:lnRef idx="0"/>
          <a:fillRef idx="0"/>
          <a:effectRef idx="0"/>
          <a:fontRef idx="minor"/>
        </p:style>
      </p:sp>
      <p:sp>
        <p:nvSpPr>
          <p:cNvPr id="257" name="CustomShape 2"/>
          <p:cNvSpPr/>
          <p:nvPr/>
        </p:nvSpPr>
        <p:spPr>
          <a:xfrm>
            <a:off x="438120" y="602280"/>
            <a:ext cx="8217360" cy="669600"/>
          </a:xfrm>
          <a:prstGeom prst="rect">
            <a:avLst/>
          </a:prstGeom>
          <a:noFill/>
          <a:ln w="0">
            <a:noFill/>
          </a:ln>
        </p:spPr>
        <p:style>
          <a:lnRef idx="0"/>
          <a:fillRef idx="0"/>
          <a:effectRef idx="0"/>
          <a:fontRef idx="minor"/>
        </p:style>
        <p:txBody>
          <a:bodyPr lIns="0" rIns="0" tIns="0" bIns="0" anchor="ctr">
            <a:spAutoFit/>
          </a:bodyPr>
          <a:p>
            <a:pPr algn="ctr">
              <a:lnSpc>
                <a:spcPct val="100000"/>
              </a:lnSpc>
            </a:pPr>
            <a:r>
              <a:rPr b="0" lang="en-IE" sz="4400" spc="-1" strike="noStrike">
                <a:solidFill>
                  <a:srgbClr val="000000"/>
                </a:solidFill>
                <a:latin typeface="Arial"/>
                <a:ea typeface="DejaVu Sans"/>
              </a:rPr>
              <a:t>Agenda for March</a:t>
            </a:r>
            <a:endParaRPr b="0" lang="en-US" sz="4400" spc="-1" strike="noStrike">
              <a:latin typeface="Arial"/>
            </a:endParaRPr>
          </a:p>
        </p:txBody>
      </p:sp>
      <p:sp>
        <p:nvSpPr>
          <p:cNvPr id="258" name="CustomShape 3"/>
          <p:cNvSpPr/>
          <p:nvPr/>
        </p:nvSpPr>
        <p:spPr>
          <a:xfrm>
            <a:off x="457200" y="1604520"/>
            <a:ext cx="8217360" cy="3965400"/>
          </a:xfrm>
          <a:prstGeom prst="rect">
            <a:avLst/>
          </a:prstGeom>
          <a:noFill/>
          <a:ln w="0">
            <a:noFill/>
          </a:ln>
        </p:spPr>
        <p:style>
          <a:lnRef idx="0"/>
          <a:fillRef idx="0"/>
          <a:effectRef idx="0"/>
          <a:fontRef idx="minor"/>
        </p:style>
      </p:sp>
      <p:sp>
        <p:nvSpPr>
          <p:cNvPr id="259" name="CustomShape 4"/>
          <p:cNvSpPr/>
          <p:nvPr/>
        </p:nvSpPr>
        <p:spPr>
          <a:xfrm>
            <a:off x="457200" y="1604520"/>
            <a:ext cx="8215920" cy="3963960"/>
          </a:xfrm>
          <a:prstGeom prst="rect">
            <a:avLst/>
          </a:prstGeom>
          <a:noFill/>
          <a:ln w="0">
            <a:noFill/>
          </a:ln>
        </p:spPr>
        <p:style>
          <a:lnRef idx="0"/>
          <a:fillRef idx="0"/>
          <a:effectRef idx="0"/>
          <a:fontRef idx="minor"/>
        </p:style>
        <p:txBody>
          <a:bodyPr lIns="0" rIns="0" tIns="0" bIns="0">
            <a:normAutofit/>
          </a:bodyPr>
          <a:p>
            <a:pPr marL="432000" indent="-31284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Address comments to PAR from other WGs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0" name="CustomShape 1"/>
          <p:cNvSpPr/>
          <p:nvPr/>
        </p:nvSpPr>
        <p:spPr>
          <a:xfrm>
            <a:off x="457200" y="273600"/>
            <a:ext cx="8222040" cy="113760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IE" sz="4400" spc="-1" strike="noStrike">
                <a:solidFill>
                  <a:srgbClr val="000000"/>
                </a:solidFill>
                <a:latin typeface="Arial"/>
                <a:ea typeface="DejaVu Sans"/>
              </a:rPr>
              <a:t>Detailed Agenda for March</a:t>
            </a:r>
            <a:endParaRPr b="0" lang="en-US" sz="4400" spc="-1" strike="noStrike">
              <a:latin typeface="Arial"/>
            </a:endParaRPr>
          </a:p>
        </p:txBody>
      </p:sp>
      <p:sp>
        <p:nvSpPr>
          <p:cNvPr id="261" name="CustomShape 2"/>
          <p:cNvSpPr/>
          <p:nvPr/>
        </p:nvSpPr>
        <p:spPr>
          <a:xfrm>
            <a:off x="457200" y="1604520"/>
            <a:ext cx="7768080" cy="3970080"/>
          </a:xfrm>
          <a:prstGeom prst="rect">
            <a:avLst/>
          </a:prstGeom>
          <a:noFill/>
          <a:ln w="0">
            <a:noFill/>
          </a:ln>
        </p:spPr>
        <p:style>
          <a:lnRef idx="0"/>
          <a:fillRef idx="0"/>
          <a:effectRef idx="0"/>
          <a:fontRef idx="minor"/>
        </p:style>
        <p:txBody>
          <a:bodyPr lIns="0" rIns="0" tIns="0" bIns="0">
            <a:normAutofit fontScale="35000"/>
          </a:bodyPr>
          <a:p>
            <a:pPr marL="432000" indent="-3186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Tuesdays 14</a:t>
            </a:r>
            <a:r>
              <a:rPr b="0" lang="en-IE" sz="3200" spc="-1" strike="noStrike" baseline="33000">
                <a:solidFill>
                  <a:srgbClr val="000000"/>
                </a:solidFill>
                <a:latin typeface="Arial"/>
                <a:ea typeface="DejaVu Sans"/>
              </a:rPr>
              <a:t>th</a:t>
            </a:r>
            <a:r>
              <a:rPr b="0" lang="en-IE" sz="3200" spc="-1" strike="noStrike">
                <a:solidFill>
                  <a:srgbClr val="000000"/>
                </a:solidFill>
                <a:latin typeface="Arial"/>
                <a:ea typeface="DejaVu Sans"/>
              </a:rPr>
              <a:t> of March 0800-1000</a:t>
            </a:r>
            <a:endParaRPr b="0" lang="en-US" sz="3200" spc="-1" strike="noStrike">
              <a:latin typeface="Arial"/>
            </a:endParaRPr>
          </a:p>
          <a:p>
            <a:pPr lvl="2" marL="648000" indent="-212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Opening slides, Address comments to PAR</a:t>
            </a:r>
            <a:endParaRPr b="0" lang="en-US" sz="3200" spc="-1" strike="noStrike">
              <a:latin typeface="Arial"/>
            </a:endParaRPr>
          </a:p>
          <a:p>
            <a:pPr marL="432000" indent="-3186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15</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March 09:00-10:00</a:t>
            </a:r>
            <a:endParaRPr b="0" lang="en-US" sz="3200" spc="-1" strike="noStrike">
              <a:latin typeface="Arial"/>
            </a:endParaRPr>
          </a:p>
          <a:p>
            <a:pPr lvl="2" marL="648000" indent="-212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Resolve last of the comments</a:t>
            </a:r>
            <a:endParaRPr b="0" lang="en-US" sz="3200" spc="-1" strike="noStrike">
              <a:latin typeface="Arial"/>
            </a:endParaRPr>
          </a:p>
          <a:p>
            <a:pPr lvl="2" marL="648000" indent="-212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Task group motions</a:t>
            </a:r>
            <a:endParaRPr b="0" lang="en-US" sz="3200" spc="-1" strike="noStrike">
              <a:latin typeface="Arial"/>
            </a:endParaRPr>
          </a:p>
          <a:p>
            <a:pPr marL="432000" indent="-3186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Wednesday 15</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March 1330-1530</a:t>
            </a:r>
            <a:endParaRPr b="0" lang="en-US" sz="3200" spc="-1" strike="noStrike">
              <a:latin typeface="Arial"/>
            </a:endParaRPr>
          </a:p>
          <a:p>
            <a:pPr lvl="2" marL="648000" indent="-212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Approve minutes</a:t>
            </a:r>
            <a:endParaRPr b="0" lang="en-US" sz="3200" spc="-1" strike="noStrike">
              <a:latin typeface="Arial"/>
            </a:endParaRPr>
          </a:p>
          <a:p>
            <a:pPr lvl="2" marL="648000" indent="-212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Form a responses to other WGs</a:t>
            </a:r>
            <a:endParaRPr b="0" lang="en-US" sz="3200" spc="-1" strike="noStrike">
              <a:latin typeface="Arial"/>
            </a:endParaRPr>
          </a:p>
          <a:p>
            <a:pPr lvl="2" marL="648000" indent="-212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Go through closing report</a:t>
            </a:r>
            <a:endParaRPr b="0" lang="en-US" sz="3200" spc="-1" strike="noStrike">
              <a:latin typeface="Arial"/>
            </a:endParaRPr>
          </a:p>
          <a:p>
            <a:pPr lvl="1" marL="432000" indent="-21600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Thursday 16</a:t>
            </a:r>
            <a:r>
              <a:rPr b="0" lang="en-IE" sz="3200" spc="-1" strike="noStrike" baseline="14000000">
                <a:solidFill>
                  <a:srgbClr val="000000"/>
                </a:solidFill>
                <a:latin typeface="Arial"/>
                <a:ea typeface="DejaVu Sans"/>
              </a:rPr>
              <a:t>th</a:t>
            </a:r>
            <a:r>
              <a:rPr b="0" lang="en-IE" sz="3200" spc="-1" strike="noStrike">
                <a:solidFill>
                  <a:srgbClr val="000000"/>
                </a:solidFill>
                <a:latin typeface="Arial"/>
                <a:ea typeface="DejaVu Sans"/>
              </a:rPr>
              <a:t> of March 0800-1000</a:t>
            </a:r>
            <a:endParaRPr b="0" lang="en-US" sz="3200" spc="-1" strike="noStrike">
              <a:latin typeface="Arial"/>
            </a:endParaRPr>
          </a:p>
          <a:p>
            <a:pPr lvl="2" marL="648000" indent="-212760">
              <a:lnSpc>
                <a:spcPct val="100000"/>
              </a:lnSpc>
              <a:spcBef>
                <a:spcPts val="1417"/>
              </a:spcBef>
              <a:buClr>
                <a:srgbClr val="000000"/>
              </a:buClr>
              <a:buSzPct val="45000"/>
              <a:buFont typeface="Wingdings" charset="2"/>
              <a:buChar char=""/>
            </a:pPr>
            <a:r>
              <a:rPr b="0" lang="en-IE" sz="3200" spc="-1" strike="noStrike">
                <a:solidFill>
                  <a:srgbClr val="000000"/>
                </a:solidFill>
                <a:latin typeface="Arial"/>
                <a:ea typeface="DejaVu Sans"/>
              </a:rPr>
              <a:t>Checking if we have received responses to comments</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2" name="CustomShape 1"/>
          <p:cNvSpPr/>
          <p:nvPr/>
        </p:nvSpPr>
        <p:spPr>
          <a:xfrm>
            <a:off x="457200" y="273600"/>
            <a:ext cx="8226000" cy="11415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More information</a:t>
            </a:r>
            <a:endParaRPr b="0" lang="en-US" sz="4400" spc="-1" strike="noStrike">
              <a:latin typeface="Arial"/>
            </a:endParaRPr>
          </a:p>
        </p:txBody>
      </p:sp>
      <p:sp>
        <p:nvSpPr>
          <p:cNvPr id="263" name="CustomShape 2"/>
          <p:cNvSpPr/>
          <p:nvPr/>
        </p:nvSpPr>
        <p:spPr>
          <a:xfrm>
            <a:off x="457200" y="1604520"/>
            <a:ext cx="8226360" cy="3973680"/>
          </a:xfrm>
          <a:prstGeom prst="rect">
            <a:avLst/>
          </a:prstGeom>
          <a:noFill/>
          <a:ln w="0">
            <a:noFill/>
          </a:ln>
        </p:spPr>
        <p:style>
          <a:lnRef idx="0"/>
          <a:fillRef idx="0"/>
          <a:effectRef idx="0"/>
          <a:fontRef idx="minor"/>
        </p:style>
        <p:txBody>
          <a:bodyPr lIns="0" rIns="0" tIns="0" bIns="0">
            <a:normAutofit/>
          </a:bodyPr>
          <a:p>
            <a:pPr marL="432000" indent="-320760">
              <a:lnSpc>
                <a:spcPct val="100000"/>
              </a:lnSpc>
              <a:spcBef>
                <a:spcPts val="1417"/>
              </a:spcBef>
              <a:buClr>
                <a:srgbClr val="000000"/>
              </a:buClr>
              <a:buSzPct val="45000"/>
              <a:buFont typeface="Wingdings" charset="2"/>
              <a:buChar char=""/>
            </a:pPr>
            <a:r>
              <a:rPr b="0" lang="en-US" sz="3200" spc="-1" strike="noStrike">
                <a:solidFill>
                  <a:srgbClr val="000000"/>
                </a:solidFill>
                <a:latin typeface="Arial"/>
                <a:ea typeface="DejaVu Sans"/>
              </a:rPr>
              <a:t>See Wng presentation 15-22-0477-00.</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4" name="CustomShape 1"/>
          <p:cNvSpPr/>
          <p:nvPr/>
        </p:nvSpPr>
        <p:spPr>
          <a:xfrm>
            <a:off x="457200" y="273600"/>
            <a:ext cx="8226000" cy="11415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TG Motion</a:t>
            </a:r>
            <a:endParaRPr b="0" lang="en-US" sz="4400" spc="-1" strike="noStrike">
              <a:latin typeface="Arial"/>
            </a:endParaRPr>
          </a:p>
        </p:txBody>
      </p:sp>
      <p:sp>
        <p:nvSpPr>
          <p:cNvPr id="265" name="CustomShape 2"/>
          <p:cNvSpPr/>
          <p:nvPr/>
        </p:nvSpPr>
        <p:spPr>
          <a:xfrm>
            <a:off x="457200" y="1604520"/>
            <a:ext cx="8226360" cy="3973680"/>
          </a:xfrm>
          <a:prstGeom prst="rect">
            <a:avLst/>
          </a:prstGeom>
          <a:noFill/>
          <a:ln w="0">
            <a:noFill/>
          </a:ln>
        </p:spPr>
        <p:style>
          <a:lnRef idx="0"/>
          <a:fillRef idx="0"/>
          <a:effectRef idx="0"/>
          <a:fontRef idx="minor"/>
        </p:style>
        <p:txBody>
          <a:bodyPr lIns="0" rIns="0" tIns="0" bIns="0">
            <a:normAutofit/>
          </a:bodyPr>
          <a:p>
            <a:pPr>
              <a:lnSpc>
                <a:spcPct val="100000"/>
              </a:lnSpc>
            </a:pPr>
            <a:r>
              <a:rPr b="0" lang="en-US" sz="3200" spc="-1" strike="noStrike">
                <a:solidFill>
                  <a:srgbClr val="000000"/>
                </a:solidFill>
                <a:latin typeface="Arial"/>
                <a:ea typeface="DejaVu Sans"/>
              </a:rPr>
              <a:t>Request that the PAR and CSD contained in documents 15-23-0040-02 and 15-23-0041-05, respectively, be approved for submission to the WG for its approval and that the EC be requested to forward the PAR to NesCom. </a:t>
            </a:r>
            <a:endParaRPr b="0" lang="en-US" sz="3200" spc="-1" strike="noStrike">
              <a:latin typeface="Arial"/>
            </a:endParaRPr>
          </a:p>
          <a:p>
            <a:pPr>
              <a:lnSpc>
                <a:spcPct val="100000"/>
              </a:lnSpc>
            </a:pPr>
            <a:endParaRPr b="0" lang="en-US" sz="3200" spc="-1" strike="noStrike">
              <a:latin typeface="Arial"/>
            </a:endParaRPr>
          </a:p>
          <a:p>
            <a:pPr>
              <a:lnSpc>
                <a:spcPct val="100000"/>
              </a:lnSpc>
            </a:pPr>
            <a:r>
              <a:rPr b="0" lang="en-US" sz="3200" spc="-1" strike="noStrike">
                <a:solidFill>
                  <a:srgbClr val="000000"/>
                </a:solidFill>
                <a:latin typeface="Arial"/>
                <a:ea typeface="DejaVu Sans"/>
              </a:rPr>
              <a:t>Moved by: </a:t>
            </a:r>
            <a:endParaRPr b="0" lang="en-US" sz="3200" spc="-1" strike="noStrike">
              <a:latin typeface="Arial"/>
            </a:endParaRPr>
          </a:p>
          <a:p>
            <a:pPr>
              <a:lnSpc>
                <a:spcPct val="100000"/>
              </a:lnSpc>
            </a:pPr>
            <a:r>
              <a:rPr b="0" lang="en-US" sz="3200" spc="-1" strike="noStrike">
                <a:solidFill>
                  <a:srgbClr val="000000"/>
                </a:solidFill>
                <a:latin typeface="Arial"/>
                <a:ea typeface="DejaVu Sans"/>
              </a:rPr>
              <a:t>Seconded by: </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6" name="CustomShape 1"/>
          <p:cNvSpPr/>
          <p:nvPr/>
        </p:nvSpPr>
        <p:spPr>
          <a:xfrm>
            <a:off x="457200" y="273600"/>
            <a:ext cx="8226000" cy="11415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latin typeface="Arial"/>
            </a:endParaRPr>
          </a:p>
        </p:txBody>
      </p:sp>
      <p:sp>
        <p:nvSpPr>
          <p:cNvPr id="267" name="CustomShape 2"/>
          <p:cNvSpPr/>
          <p:nvPr/>
        </p:nvSpPr>
        <p:spPr>
          <a:xfrm>
            <a:off x="457200" y="1604520"/>
            <a:ext cx="8226360" cy="3973680"/>
          </a:xfrm>
          <a:prstGeom prst="rect">
            <a:avLst/>
          </a:prstGeom>
          <a:noFill/>
          <a:ln w="0">
            <a:noFill/>
          </a:ln>
        </p:spPr>
        <p:style>
          <a:lnRef idx="0"/>
          <a:fillRef idx="0"/>
          <a:effectRef idx="0"/>
          <a:fontRef idx="minor"/>
        </p:style>
        <p:txBody>
          <a:bodyPr lIns="0" rIns="0" tIns="0" bIns="0">
            <a:normAutofit fontScale="54000"/>
          </a:bodyPr>
          <a:p>
            <a:pPr>
              <a:lnSpc>
                <a:spcPct val="100000"/>
              </a:lnSpc>
            </a:pPr>
            <a:r>
              <a:rPr b="0" lang="en-US" sz="3200" spc="-1" strike="noStrike">
                <a:solidFill>
                  <a:srgbClr val="000000"/>
                </a:solidFill>
                <a:latin typeface="Arial"/>
                <a:ea typeface="DejaVu Sans"/>
              </a:rPr>
              <a:t>WG Motion: move that the PAR and CSD contained in documents 15-23-0040-02 and 15-23-0041-05 respectively, be approved by the IEEE 802.15 WG and that the EC be requested to forward the PAR to NesCom. The 802.15 working group chair and technical editor are authorized to make additional modifications to the PAR and CSD as needed to reflect EC discussion at its closing meeting.</a:t>
            </a:r>
            <a:endParaRPr b="0" lang="en-US" sz="3200" spc="-1" strike="noStrike">
              <a:latin typeface="Arial"/>
            </a:endParaRPr>
          </a:p>
          <a:p>
            <a:pPr>
              <a:lnSpc>
                <a:spcPct val="100000"/>
              </a:lnSpc>
            </a:pPr>
            <a:endParaRPr b="0" lang="en-US" sz="3200" spc="-1" strike="noStrike">
              <a:latin typeface="Arial"/>
            </a:endParaRPr>
          </a:p>
          <a:p>
            <a:pPr>
              <a:lnSpc>
                <a:spcPct val="100000"/>
              </a:lnSpc>
            </a:pPr>
            <a:r>
              <a:rPr b="0" lang="en-US" sz="3200" spc="-1" strike="noStrike">
                <a:solidFill>
                  <a:srgbClr val="000000"/>
                </a:solidFill>
                <a:latin typeface="Arial"/>
                <a:ea typeface="DejaVu Sans"/>
              </a:rPr>
              <a:t>Moved by: Tero Kivinen</a:t>
            </a:r>
            <a:endParaRPr b="0" lang="en-US" sz="3200" spc="-1" strike="noStrike">
              <a:latin typeface="Arial"/>
            </a:endParaRPr>
          </a:p>
          <a:p>
            <a:pPr>
              <a:lnSpc>
                <a:spcPct val="100000"/>
              </a:lnSpc>
            </a:pPr>
            <a:r>
              <a:rPr b="0" lang="en-US" sz="3200" spc="-1" strike="noStrike">
                <a:solidFill>
                  <a:srgbClr val="000000"/>
                </a:solidFill>
                <a:latin typeface="Arial"/>
                <a:ea typeface="DejaVu Sans"/>
              </a:rPr>
              <a:t>Seconded by: Phil Beecher</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68" name="CustomShape 1"/>
          <p:cNvSpPr/>
          <p:nvPr/>
        </p:nvSpPr>
        <p:spPr>
          <a:xfrm>
            <a:off x="457200" y="273600"/>
            <a:ext cx="8226000" cy="1141560"/>
          </a:xfrm>
          <a:prstGeom prst="rect">
            <a:avLst/>
          </a:prstGeom>
          <a:noFill/>
          <a:ln w="0">
            <a:noFill/>
          </a:ln>
        </p:spPr>
        <p:style>
          <a:lnRef idx="0"/>
          <a:fillRef idx="0"/>
          <a:effectRef idx="0"/>
          <a:fontRef idx="minor"/>
        </p:style>
        <p:txBody>
          <a:bodyPr lIns="0" rIns="0" tIns="0" bIns="0" anchor="ctr">
            <a:noAutofit/>
          </a:bodyPr>
          <a:p>
            <a:pPr algn="ctr">
              <a:lnSpc>
                <a:spcPct val="100000"/>
              </a:lnSpc>
            </a:pPr>
            <a:r>
              <a:rPr b="0" lang="en-US" sz="4400" spc="-1" strike="noStrike">
                <a:solidFill>
                  <a:srgbClr val="000000"/>
                </a:solidFill>
                <a:latin typeface="Arial"/>
                <a:ea typeface="DejaVu Sans"/>
              </a:rPr>
              <a:t>WG Motion</a:t>
            </a:r>
            <a:endParaRPr b="0" lang="en-US" sz="4400" spc="-1" strike="noStrike">
              <a:latin typeface="Arial"/>
            </a:endParaRPr>
          </a:p>
        </p:txBody>
      </p:sp>
      <p:sp>
        <p:nvSpPr>
          <p:cNvPr id="269" name="CustomShape 2"/>
          <p:cNvSpPr/>
          <p:nvPr/>
        </p:nvSpPr>
        <p:spPr>
          <a:xfrm>
            <a:off x="457200" y="1604520"/>
            <a:ext cx="8226360" cy="3973680"/>
          </a:xfrm>
          <a:prstGeom prst="rect">
            <a:avLst/>
          </a:prstGeom>
          <a:noFill/>
          <a:ln w="0">
            <a:noFill/>
          </a:ln>
        </p:spPr>
        <p:style>
          <a:lnRef idx="0"/>
          <a:fillRef idx="0"/>
          <a:effectRef idx="0"/>
          <a:fontRef idx="minor"/>
        </p:style>
        <p:txBody>
          <a:bodyPr lIns="0" rIns="0" tIns="0" bIns="0">
            <a:normAutofit/>
          </a:bodyPr>
          <a:p>
            <a:pPr>
              <a:lnSpc>
                <a:spcPct val="100000"/>
              </a:lnSpc>
            </a:pPr>
            <a:r>
              <a:rPr b="0" lang="en-US" sz="3200" spc="-1" strike="noStrike">
                <a:solidFill>
                  <a:srgbClr val="000000"/>
                </a:solidFill>
                <a:latin typeface="Arial"/>
                <a:ea typeface="DejaVu Sans"/>
              </a:rPr>
              <a:t>Motion: that the 802.15 Working Group seeks approval from the IEEE 802 LMSC to extend the study group in 802.15 to develop the PAR and CSD documents for “Study Group Privacy” </a:t>
            </a:r>
            <a:endParaRPr b="0" lang="en-US" sz="3200" spc="-1" strike="noStrike">
              <a:latin typeface="Arial"/>
            </a:endParaRPr>
          </a:p>
          <a:p>
            <a:pPr>
              <a:lnSpc>
                <a:spcPct val="100000"/>
              </a:lnSpc>
            </a:pPr>
            <a:endParaRPr b="0" lang="en-US" sz="3200" spc="-1" strike="noStrike">
              <a:latin typeface="Arial"/>
            </a:endParaRPr>
          </a:p>
          <a:p>
            <a:pPr>
              <a:lnSpc>
                <a:spcPct val="100000"/>
              </a:lnSpc>
            </a:pPr>
            <a:r>
              <a:rPr b="0" lang="en-US" sz="3200" spc="-1" strike="noStrike">
                <a:solidFill>
                  <a:srgbClr val="000000"/>
                </a:solidFill>
                <a:latin typeface="Arial"/>
                <a:ea typeface="DejaVu Sans"/>
              </a:rPr>
              <a:t>Moved by: Tero Kivinen</a:t>
            </a:r>
            <a:endParaRPr b="0" lang="en-US" sz="3200" spc="-1" strike="noStrike">
              <a:latin typeface="Arial"/>
            </a:endParaRPr>
          </a:p>
          <a:p>
            <a:pPr>
              <a:lnSpc>
                <a:spcPct val="100000"/>
              </a:lnSpc>
            </a:pPr>
            <a:r>
              <a:rPr b="0" lang="en-US" sz="3200" spc="-1" strike="noStrike">
                <a:solidFill>
                  <a:srgbClr val="000000"/>
                </a:solidFill>
                <a:latin typeface="Arial"/>
                <a:ea typeface="DejaVu Sans"/>
              </a:rPr>
              <a:t>Seconded by: Phil Beecher</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0" name="TextShape 1"/>
          <p:cNvSpPr txBox="1"/>
          <p:nvPr/>
        </p:nvSpPr>
        <p:spPr>
          <a:xfrm>
            <a:off x="457200" y="273600"/>
            <a:ext cx="8229240" cy="1144800"/>
          </a:xfrm>
          <a:prstGeom prst="rect">
            <a:avLst/>
          </a:prstGeom>
          <a:noFill/>
          <a:ln w="0">
            <a:noFill/>
          </a:ln>
        </p:spPr>
        <p:txBody>
          <a:bodyPr lIns="0" rIns="0" tIns="0" bIns="0" anchor="ctr">
            <a:noAutofit/>
          </a:bodyPr>
          <a:p>
            <a:pPr algn="ctr"/>
            <a:r>
              <a:rPr b="0" lang="en-US" sz="4400" spc="-1" strike="noStrike">
                <a:latin typeface="Arial"/>
              </a:rPr>
              <a:t>Meeting achievements</a:t>
            </a:r>
            <a:endParaRPr b="0" lang="en-US" sz="4400" spc="-1" strike="noStrike">
              <a:latin typeface="Arial"/>
            </a:endParaRPr>
          </a:p>
        </p:txBody>
      </p:sp>
      <p:sp>
        <p:nvSpPr>
          <p:cNvPr id="271" name="TextShape 2"/>
          <p:cNvSpPr txBox="1"/>
          <p:nvPr/>
        </p:nvSpPr>
        <p:spPr>
          <a:xfrm>
            <a:off x="457200" y="1604520"/>
            <a:ext cx="8229240" cy="3977280"/>
          </a:xfrm>
          <a:prstGeom prst="rect">
            <a:avLst/>
          </a:prstGeom>
          <a:noFill/>
          <a:ln w="0">
            <a:noFill/>
          </a:ln>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Comments database 15-23-0182-00</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EC slides 15-23-0183-01</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PAR 15-23-0040-03</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CSD 15-23-0041-05</a:t>
            </a:r>
            <a:endParaRPr b="0" lang="en-US" sz="3200" spc="-1" strike="noStrike">
              <a:latin typeface="Arial"/>
            </a:endParaRPr>
          </a:p>
          <a:p>
            <a:pPr marL="432000" indent="-324000">
              <a:spcBef>
                <a:spcPts val="1417"/>
              </a:spcBef>
              <a:buClr>
                <a:srgbClr val="000000"/>
              </a:buClr>
              <a:buSzPct val="45000"/>
              <a:buFont typeface="Wingdings" charset="2"/>
              <a:buChar char=""/>
            </a:pPr>
            <a:r>
              <a:rPr b="0" lang="en-US" sz="3200" spc="-1" strike="noStrike">
                <a:latin typeface="Arial"/>
              </a:rPr>
              <a:t>All comments were resolved, PAR and CSD was updated.</a:t>
            </a:r>
            <a:endParaRPr b="0" lang="en-US" sz="3200" spc="-1" strike="noStrike">
              <a:latin typeface="Arial"/>
            </a:endParaRPr>
          </a:p>
        </p:txBody>
      </p:sp>
    </p:spTree>
  </p:cSld>
  <mc:AlternateContent>
    <mc:Choice Requires="p14">
      <p:transition spd="slow" p14:dur="2000"/>
    </mc:Choice>
    <mc:Fallback>
      <p:transition spd="slow"/>
    </mc:Fallback>
  </mc:AlternateContent>
</p:sld>
</file>

<file path=ppt/slides/slide1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2" name="TextShape 1"/>
          <p:cNvSpPr txBox="1"/>
          <p:nvPr/>
        </p:nvSpPr>
        <p:spPr>
          <a:xfrm>
            <a:off x="457200" y="273600"/>
            <a:ext cx="8229240" cy="1144800"/>
          </a:xfrm>
          <a:prstGeom prst="rect">
            <a:avLst/>
          </a:prstGeom>
          <a:noFill/>
          <a:ln w="0">
            <a:noFill/>
          </a:ln>
        </p:spPr>
        <p:txBody>
          <a:bodyPr lIns="0" rIns="0" tIns="0" bIns="0" anchor="ctr">
            <a:noAutofit/>
          </a:bodyPr>
          <a:p>
            <a:pPr algn="ctr"/>
            <a:r>
              <a:rPr b="0" lang="en-US" sz="4400" spc="-1" strike="noStrike">
                <a:latin typeface="Arial"/>
              </a:rPr>
              <a:t>Agenda for TG4ac for May</a:t>
            </a:r>
            <a:endParaRPr b="0" lang="en-US" sz="4400" spc="-1" strike="noStrike">
              <a:latin typeface="Arial"/>
            </a:endParaRPr>
          </a:p>
        </p:txBody>
      </p:sp>
      <p:sp>
        <p:nvSpPr>
          <p:cNvPr id="273" name="TextShape 2"/>
          <p:cNvSpPr txBox="1"/>
          <p:nvPr/>
        </p:nvSpPr>
        <p:spPr>
          <a:xfrm>
            <a:off x="457200" y="1604520"/>
            <a:ext cx="8229240" cy="3977280"/>
          </a:xfrm>
          <a:prstGeom prst="rect">
            <a:avLst/>
          </a:prstGeom>
          <a:noFill/>
          <a:ln w="0">
            <a:noFill/>
          </a:ln>
        </p:spPr>
        <p:txBody>
          <a:bodyPr lIns="0" rIns="0" tIns="0" bIns="0">
            <a:normAutofit/>
          </a:bodyPr>
          <a:p>
            <a:pPr marL="432000" indent="-324000">
              <a:spcBef>
                <a:spcPts val="1417"/>
              </a:spcBef>
              <a:buClr>
                <a:srgbClr val="000000"/>
              </a:buClr>
              <a:buSzPct val="45000"/>
              <a:buFont typeface="Wingdings" charset="2"/>
              <a:buChar char=""/>
            </a:pPr>
            <a:r>
              <a:rPr b="0" lang="en-US" sz="3200" spc="-1" strike="noStrike">
                <a:latin typeface="Arial"/>
              </a:rPr>
              <a:t>Two sessions</a:t>
            </a:r>
            <a:endParaRPr b="0" lang="en-US" sz="3200" spc="-1" strike="noStrike">
              <a:latin typeface="Arial"/>
            </a:endParaRPr>
          </a:p>
          <a:p>
            <a:pPr lvl="1" marL="864000" indent="-324000">
              <a:spcBef>
                <a:spcPts val="1134"/>
              </a:spcBef>
              <a:buClr>
                <a:srgbClr val="000000"/>
              </a:buClr>
              <a:buSzPct val="75000"/>
              <a:buFont typeface="Symbol" charset="2"/>
              <a:buChar char=""/>
            </a:pPr>
            <a:r>
              <a:rPr b="0" lang="en-US" sz="2800" spc="-1" strike="noStrike">
                <a:latin typeface="Arial"/>
              </a:rPr>
              <a:t>Start discussing about the solutions.</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38" name="CustomShape 1"/>
          <p:cNvSpPr/>
          <p:nvPr/>
        </p:nvSpPr>
        <p:spPr>
          <a:xfrm>
            <a:off x="190440" y="1007640"/>
            <a:ext cx="8750880" cy="5537520"/>
          </a:xfrm>
          <a:prstGeom prst="rect">
            <a:avLst/>
          </a:prstGeom>
          <a:noFill/>
          <a:ln w="0">
            <a:noFill/>
          </a:ln>
        </p:spPr>
        <p:style>
          <a:lnRef idx="0"/>
          <a:fillRef idx="0"/>
          <a:effectRef idx="0"/>
          <a:fontRef idx="minor"/>
        </p:style>
        <p:txBody>
          <a:bodyPr lIns="90000" rIns="90000" tIns="45000" bIns="45000">
            <a:noAutofit/>
          </a:bodyPr>
          <a:p>
            <a:pPr marL="216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The IEEE-SA strongly recommends that at each WG meeting the chair or a designee:</a:t>
            </a:r>
            <a:endParaRPr b="0" lang="en-US" sz="1600" spc="-1" strike="noStrike">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Show slides #1 through #4 of this presentation</a:t>
            </a:r>
            <a:endParaRPr b="0" lang="en-US" sz="1400" spc="-1" strike="noStrike">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Advise the WG attendees that: </a:t>
            </a:r>
            <a:endParaRPr b="0" lang="en-US" sz="1400" spc="-1" strike="noStrike">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IEEE’s patent policy is described in Clause 6 of the </a:t>
            </a:r>
            <a:r>
              <a:rPr b="0" i="1" lang="en-IE" sz="1200" spc="-1" strike="noStrike">
                <a:solidFill>
                  <a:srgbClr val="000000"/>
                </a:solidFill>
                <a:latin typeface="Calibri"/>
                <a:ea typeface="Calibri"/>
              </a:rPr>
              <a:t>IEEE-SA Standards Board Bylaws</a:t>
            </a:r>
            <a:r>
              <a:rPr b="0" lang="en-IE" sz="1200" spc="-1" strike="noStrike">
                <a:solidFill>
                  <a:srgbClr val="000000"/>
                </a:solidFill>
                <a:latin typeface="Calibri"/>
                <a:ea typeface="Calibri"/>
              </a:rPr>
              <a:t>;</a:t>
            </a:r>
            <a:endParaRPr b="0" lang="en-US" sz="1200" spc="-1" strike="noStrike">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Early identification of patent claims which may be essential for the use of standards under development is strongly encouraged; </a:t>
            </a:r>
            <a:endParaRPr b="0" lang="en-US" sz="1200" spc="-1" strike="noStrike">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
              <a:rPr b="0" lang="en-IE" sz="1200" spc="-1" strike="noStrike">
                <a:solidFill>
                  <a:srgbClr val="000000"/>
                </a:solidFill>
                <a:latin typeface="Calibri"/>
                <a:ea typeface="DejaVu Sans"/>
              </a:rPr>
              <a:t> </a:t>
            </a:r>
            <a:endParaRPr b="0" lang="en-US" sz="1200" spc="-1" strike="noStrike">
              <a:latin typeface="Arial"/>
            </a:endParaRPr>
          </a:p>
          <a:p>
            <a:pPr lvl="1" marL="432000" indent="-210240">
              <a:lnSpc>
                <a:spcPct val="100000"/>
              </a:lnSpc>
              <a:buClr>
                <a:srgbClr val="000000"/>
              </a:buClr>
              <a:buSzPct val="45000"/>
              <a:buFont typeface="Wingdings" charset="2"/>
              <a:buChar char=""/>
            </a:pPr>
            <a:r>
              <a:rPr b="1" lang="en-IE" sz="1400" spc="-1" strike="noStrike">
                <a:solidFill>
                  <a:srgbClr val="000000"/>
                </a:solidFill>
                <a:latin typeface="Calibri"/>
                <a:ea typeface="Calibri"/>
              </a:rPr>
              <a:t>Instruct the WG Secretary to record in the minutes of the relevant WG meeting:</a:t>
            </a:r>
            <a:endParaRPr b="0" lang="en-US" sz="1400" spc="-1" strike="noStrike">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foregoing information was provided and that slides 1 through 4 (and this slide 0, if applicable) were shown;</a:t>
            </a:r>
            <a:endParaRPr b="0" lang="en-US" sz="1200" spc="-1" strike="noStrike">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a:t>
            </a:r>
            <a:endParaRPr b="0" lang="en-US" sz="1200" spc="-1" strike="noStrike">
              <a:latin typeface="Arial"/>
            </a:endParaRPr>
          </a:p>
          <a:p>
            <a:pPr lvl="2" marL="648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Any responses that were given, specifically the patent claim(s)/patent application claim(s) and/or the holder of the patent claim(s)/patent application claim(s) that were identified (if any) and by whom.</a:t>
            </a:r>
            <a:endParaRPr b="0" lang="en-US" sz="1200" spc="-1" strike="noStrike">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The WG Chair shall ensure that a request is made to any identified holders of potential essential patent claim(s) to complete and submit a Letter of Assurance.</a:t>
            </a:r>
            <a:endParaRPr b="0" lang="en-US" sz="1200" spc="-1" strike="noStrike">
              <a:latin typeface="Arial"/>
            </a:endParaRPr>
          </a:p>
          <a:p>
            <a:pPr lvl="1" marL="432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It is recommended that the WG Chair review the guidance in </a:t>
            </a:r>
            <a:r>
              <a:rPr b="0" i="1" lang="en-IE" sz="1200" spc="-1" strike="noStrike">
                <a:solidFill>
                  <a:srgbClr val="000000"/>
                </a:solidFill>
                <a:latin typeface="Calibri"/>
                <a:ea typeface="Calibri"/>
              </a:rPr>
              <a:t>IEEE-SA Standards Board Operations Manual</a:t>
            </a:r>
            <a:r>
              <a:rPr b="0" lang="en-IE" sz="1200" spc="-1" strike="noStrike">
                <a:solidFill>
                  <a:srgbClr val="000000"/>
                </a:solidFill>
                <a:latin typeface="Calibri"/>
                <a:ea typeface="Calibri"/>
              </a:rPr>
              <a:t> 6.3.5 and in FAQs 14 and 15 on inclusion of potential Essential Patent Claims by incorporation or by reference. </a:t>
            </a:r>
            <a:endParaRPr b="0" lang="en-US" sz="1200" spc="-1" strike="noStrike">
              <a:latin typeface="Arial"/>
            </a:endParaRPr>
          </a:p>
          <a:p>
            <a:pPr>
              <a:lnSpc>
                <a:spcPct val="100000"/>
              </a:lnSpc>
            </a:pPr>
            <a:endParaRPr b="0" lang="en-US" sz="1200" spc="-1" strike="noStrike">
              <a:latin typeface="Arial"/>
            </a:endParaRPr>
          </a:p>
          <a:p>
            <a:pPr marL="216000" indent="-210240">
              <a:lnSpc>
                <a:spcPct val="100000"/>
              </a:lnSpc>
              <a:buClr>
                <a:srgbClr val="000000"/>
              </a:buClr>
              <a:buSzPct val="45000"/>
              <a:buFont typeface="Wingdings" charset="2"/>
              <a:buChar char=""/>
            </a:pPr>
            <a:r>
              <a:rPr b="0" lang="en-IE" sz="1200" spc="-1" strike="noStrike">
                <a:solidFill>
                  <a:srgbClr val="000000"/>
                </a:solidFill>
                <a:latin typeface="Calibri"/>
                <a:ea typeface="Calibri"/>
              </a:rPr>
              <a:t>Note: </a:t>
            </a:r>
            <a:r>
              <a:rPr b="1" lang="en-IE" sz="1200" spc="-1" strike="noStrike">
                <a:solidFill>
                  <a:srgbClr val="000000"/>
                </a:solidFill>
                <a:latin typeface="Calibri"/>
                <a:ea typeface="Calibri"/>
              </a:rPr>
              <a:t>WG</a:t>
            </a:r>
            <a:r>
              <a:rPr b="0" lang="en-IE" sz="1200" spc="-1" strike="noStrike">
                <a:solidFill>
                  <a:srgbClr val="000000"/>
                </a:solidFill>
                <a:latin typeface="Calibri"/>
                <a:ea typeface="Calibri"/>
              </a:rPr>
              <a:t> includes Working Groups, Task Groups, and other standards-developing committees with a PAR approved by the IEEE-SA Standards Board.</a:t>
            </a:r>
            <a:endParaRPr b="0" lang="en-US" sz="1200" spc="-1" strike="noStrike">
              <a:latin typeface="Arial"/>
            </a:endParaRPr>
          </a:p>
        </p:txBody>
      </p:sp>
      <p:sp>
        <p:nvSpPr>
          <p:cNvPr id="239" name="CustomShape 2"/>
          <p:cNvSpPr/>
          <p:nvPr/>
        </p:nvSpPr>
        <p:spPr>
          <a:xfrm>
            <a:off x="685800" y="533520"/>
            <a:ext cx="7760160" cy="597240"/>
          </a:xfrm>
          <a:prstGeom prst="rect">
            <a:avLst/>
          </a:prstGeom>
          <a:noFill/>
          <a:ln w="0">
            <a:noFill/>
          </a:ln>
        </p:spPr>
        <p:style>
          <a:lnRef idx="0"/>
          <a:fillRef idx="0"/>
          <a:effectRef idx="0"/>
          <a:fontRef idx="minor"/>
        </p:style>
        <p:txBody>
          <a:bodyPr lIns="90360" rIns="90360" tIns="44280" bIns="44280" anchor="ctr">
            <a:noAutofit/>
          </a:bodyPr>
          <a:p>
            <a:pPr algn="ctr">
              <a:lnSpc>
                <a:spcPct val="100000"/>
              </a:lnSpc>
            </a:pPr>
            <a:r>
              <a:rPr b="0" lang="en-IE" sz="2800" spc="-1" strike="noStrike" u="sng">
                <a:solidFill>
                  <a:srgbClr val="000000"/>
                </a:solidFill>
                <a:uFillTx/>
                <a:latin typeface="Calibri"/>
                <a:ea typeface="Calibri"/>
              </a:rPr>
              <a:t>Instructions for the WG Chair</a:t>
            </a:r>
            <a:endParaRPr b="0" lang="en-US" sz="2800" spc="-1" strike="noStrike">
              <a:latin typeface="Arial"/>
            </a:endParaRPr>
          </a:p>
        </p:txBody>
      </p:sp>
      <p:sp>
        <p:nvSpPr>
          <p:cNvPr id="240" name="CustomShape 3"/>
          <p:cNvSpPr/>
          <p:nvPr/>
        </p:nvSpPr>
        <p:spPr>
          <a:xfrm>
            <a:off x="685800" y="-228600"/>
            <a:ext cx="7760160" cy="1057680"/>
          </a:xfrm>
          <a:prstGeom prst="rect">
            <a:avLst/>
          </a:prstGeom>
          <a:noFill/>
          <a:ln w="0">
            <a:noFill/>
          </a:ln>
        </p:spPr>
        <p:style>
          <a:lnRef idx="0"/>
          <a:fillRef idx="0"/>
          <a:effectRef idx="0"/>
          <a:fontRef idx="minor"/>
        </p:style>
      </p:sp>
      <p:sp>
        <p:nvSpPr>
          <p:cNvPr id="241" name="CustomShape 4"/>
          <p:cNvSpPr/>
          <p:nvPr/>
        </p:nvSpPr>
        <p:spPr>
          <a:xfrm>
            <a:off x="380880" y="838080"/>
            <a:ext cx="8445960" cy="5550480"/>
          </a:xfrm>
          <a:prstGeom prst="rect">
            <a:avLst/>
          </a:prstGeom>
          <a:noFill/>
          <a:ln w="0">
            <a:noFill/>
          </a:ln>
        </p:spPr>
        <p:style>
          <a:lnRef idx="0"/>
          <a:fillRef idx="0"/>
          <a:effectRef idx="0"/>
          <a:fontRef idx="minor"/>
        </p:style>
      </p:sp>
    </p:spTree>
  </p:cSld>
  <mc:AlternateContent>
    <mc:Choice Requires="p14">
      <p:transition spd="slow" p14:dur="2000"/>
    </mc:Choice>
    <mc:Fallback>
      <p:transition spd="slow"/>
    </mc:Fallback>
  </mc:AlternateContent>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2" name="CustomShape 1"/>
          <p:cNvSpPr/>
          <p:nvPr/>
        </p:nvSpPr>
        <p:spPr>
          <a:xfrm>
            <a:off x="339840" y="692280"/>
            <a:ext cx="8826840" cy="384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2800" spc="-1" strike="noStrike" u="sng">
                <a:solidFill>
                  <a:srgbClr val="000000"/>
                </a:solidFill>
                <a:uFillTx/>
                <a:latin typeface="Calibri"/>
                <a:ea typeface="Calibri"/>
              </a:rPr>
              <a:t>Participants have a duty to inform the IEEE</a:t>
            </a:r>
            <a:endParaRPr b="0" lang="en-US" sz="2800" spc="-1" strike="noStrike">
              <a:latin typeface="Arial"/>
            </a:endParaRPr>
          </a:p>
        </p:txBody>
      </p:sp>
      <p:sp>
        <p:nvSpPr>
          <p:cNvPr id="243" name="CustomShape 2"/>
          <p:cNvSpPr/>
          <p:nvPr/>
        </p:nvSpPr>
        <p:spPr>
          <a:xfrm>
            <a:off x="34920" y="1413000"/>
            <a:ext cx="9131760" cy="4864680"/>
          </a:xfrm>
          <a:prstGeom prst="rect">
            <a:avLst/>
          </a:prstGeom>
          <a:noFill/>
          <a:ln w="0">
            <a:noFill/>
          </a:ln>
        </p:spPr>
        <p:style>
          <a:lnRef idx="0"/>
          <a:fillRef idx="0"/>
          <a:effectRef idx="0"/>
          <a:fontRef idx="minor"/>
        </p:style>
        <p:txBody>
          <a:bodyPr lIns="90000" rIns="90000" tIns="45000" bIns="45000">
            <a:noAutofit/>
          </a:bodyPr>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shall</a:t>
            </a:r>
            <a:r>
              <a:rPr b="1" lang="en-IE" sz="1800" spc="-1" strike="noStrike">
                <a:solidFill>
                  <a:srgbClr val="000000"/>
                </a:solidFill>
                <a:latin typeface="Calibri"/>
                <a:ea typeface="Calibri"/>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endParaRPr b="0" lang="en-US" sz="1800" spc="-1" strike="noStrike">
              <a:latin typeface="Arial"/>
            </a:endParaRPr>
          </a:p>
          <a:p>
            <a:pPr>
              <a:lnSpc>
                <a:spcPct val="100000"/>
              </a:lnSpc>
            </a:pPr>
            <a:endParaRPr b="0" lang="en-US" sz="1800" spc="-1" strike="noStrike">
              <a:latin typeface="Arial"/>
            </a:endParaRPr>
          </a:p>
          <a:p>
            <a:pPr lvl="1" marL="432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Participants </a:t>
            </a:r>
            <a:r>
              <a:rPr b="1" lang="en-IE" sz="1800" spc="-1" strike="noStrike" u="sng">
                <a:solidFill>
                  <a:srgbClr val="000000"/>
                </a:solidFill>
                <a:uFillTx/>
                <a:latin typeface="Calibri"/>
                <a:ea typeface="Calibri"/>
              </a:rPr>
              <a:t>should </a:t>
            </a:r>
            <a:r>
              <a:rPr b="1" lang="en-IE" sz="1800" spc="-1" strike="noStrike">
                <a:solidFill>
                  <a:srgbClr val="000000"/>
                </a:solidFill>
                <a:latin typeface="Calibri"/>
                <a:ea typeface="Calibri"/>
              </a:rPr>
              <a:t>inform the IEEE (or cause the IEEE to be informed) of the identity of any other holders of potential Essential Patent Claims</a:t>
            </a:r>
            <a:endParaRPr b="0" lang="en-US" sz="1800" spc="-1" strike="noStrike">
              <a:latin typeface="Arial"/>
            </a:endParaRPr>
          </a:p>
          <a:p>
            <a:pPr>
              <a:lnSpc>
                <a:spcPct val="100000"/>
              </a:lnSpc>
            </a:pPr>
            <a:endParaRPr b="0" lang="en-US" sz="1800" spc="-1" strike="noStrike">
              <a:latin typeface="Arial"/>
            </a:endParaRPr>
          </a:p>
          <a:p>
            <a:pPr lvl="1" marL="432000" indent="-210240">
              <a:lnSpc>
                <a:spcPct val="100000"/>
              </a:lnSpc>
              <a:buClr>
                <a:srgbClr val="000000"/>
              </a:buClr>
              <a:buSzPct val="45000"/>
              <a:buFont typeface="Wingdings" charset="2"/>
              <a:buChar char=""/>
            </a:pPr>
            <a:r>
              <a:rPr b="1" lang="en-IE" sz="2800" spc="-1" strike="noStrike">
                <a:solidFill>
                  <a:srgbClr val="000000"/>
                </a:solidFill>
                <a:latin typeface="Calibri"/>
                <a:ea typeface="Calibri"/>
              </a:rPr>
              <a:t>Early identification of holders of potential Essential Patent Claims is encouraged</a:t>
            </a:r>
            <a:endParaRPr b="0" lang="en-US" sz="2800" spc="-1" strike="noStrike">
              <a:latin typeface="Arial"/>
            </a:endParaRPr>
          </a:p>
        </p:txBody>
      </p:sp>
    </p:spTree>
  </p:cSld>
  <mc:AlternateContent>
    <mc:Choice Requires="p14">
      <p:transition spd="slow" p14:dur="2000"/>
    </mc:Choice>
    <mc:Fallback>
      <p:transition spd="slow"/>
    </mc:Fallback>
  </mc:AlternateContent>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4" name="CustomShape 1"/>
          <p:cNvSpPr/>
          <p:nvPr/>
        </p:nvSpPr>
        <p:spPr>
          <a:xfrm>
            <a:off x="684360" y="658800"/>
            <a:ext cx="7760160" cy="81648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Ways to inform IEEE</a:t>
            </a:r>
            <a:endParaRPr b="0" lang="en-US" sz="3200" spc="-1" strike="noStrike">
              <a:latin typeface="Arial"/>
            </a:endParaRPr>
          </a:p>
        </p:txBody>
      </p:sp>
      <p:sp>
        <p:nvSpPr>
          <p:cNvPr id="245" name="CustomShape 2"/>
          <p:cNvSpPr/>
          <p:nvPr/>
        </p:nvSpPr>
        <p:spPr>
          <a:xfrm>
            <a:off x="0" y="1557360"/>
            <a:ext cx="8979480" cy="3372480"/>
          </a:xfrm>
          <a:prstGeom prst="rect">
            <a:avLst/>
          </a:prstGeom>
          <a:noFill/>
          <a:ln w="0">
            <a:noFill/>
          </a:ln>
        </p:spPr>
        <p:style>
          <a:lnRef idx="0"/>
          <a:fillRef idx="0"/>
          <a:effectRef idx="0"/>
          <a:fontRef idx="minor"/>
        </p:style>
        <p:txBody>
          <a:bodyPr lIns="90000" rIns="90000" tIns="45000" bIns="45000">
            <a:noAutofit/>
          </a:bodyPr>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Cause an LOA to be submitted to the IEEE-SA (patcom@ieee.org); or</a:t>
            </a:r>
            <a:endParaRPr b="0" lang="en-US" sz="2000" spc="-1" strike="noStrike">
              <a:latin typeface="Arial"/>
            </a:endParaRPr>
          </a:p>
          <a:p>
            <a:pPr>
              <a:lnSpc>
                <a:spcPct val="100000"/>
              </a:lnSpc>
            </a:pPr>
            <a:endParaRPr b="0" lang="en-US" sz="2000" spc="-1" strike="noStrike">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Provide the chair of this group with the identity of the holder(s) of any and all such claims as soon as possible; or</a:t>
            </a:r>
            <a:endParaRPr b="0" lang="en-US" sz="2000" spc="-1" strike="noStrike">
              <a:latin typeface="Arial"/>
            </a:endParaRPr>
          </a:p>
          <a:p>
            <a:pPr>
              <a:lnSpc>
                <a:spcPct val="100000"/>
              </a:lnSpc>
            </a:pPr>
            <a:endParaRPr b="0" lang="en-US" sz="2000" spc="-1" strike="noStrike">
              <a:latin typeface="Arial"/>
            </a:endParaRPr>
          </a:p>
          <a:p>
            <a:pPr lvl="1" marL="432000" indent="-210240">
              <a:lnSpc>
                <a:spcPct val="100000"/>
              </a:lnSpc>
              <a:buClr>
                <a:srgbClr val="000000"/>
              </a:buClr>
              <a:buSzPct val="45000"/>
              <a:buFont typeface="Wingdings" charset="2"/>
              <a:buChar char=""/>
            </a:pPr>
            <a:r>
              <a:rPr b="1" lang="en-IE" sz="2000" spc="-1" strike="noStrike">
                <a:solidFill>
                  <a:srgbClr val="000000"/>
                </a:solidFill>
                <a:latin typeface="Calibri"/>
                <a:ea typeface="Calibri"/>
              </a:rPr>
              <a:t>Speak up now and respond to this Call for Potentially Essential Patents</a:t>
            </a:r>
            <a:endParaRPr b="0" lang="en-US" sz="2000" spc="-1" strike="noStrike">
              <a:latin typeface="Arial"/>
            </a:endParaRPr>
          </a:p>
          <a:p>
            <a:pPr lvl="1" marL="432000" indent="-210240">
              <a:lnSpc>
                <a:spcPct val="100000"/>
              </a:lnSpc>
              <a:buClr>
                <a:srgbClr val="000000"/>
              </a:buClr>
              <a:buSzPct val="45000"/>
              <a:buFont typeface="Wingdings" charset="2"/>
              <a:buChar char=""/>
            </a:pPr>
            <a:r>
              <a:rPr b="0" lang="en-IE" sz="2000" spc="-1" strike="noStrike">
                <a:solidFill>
                  <a:srgbClr val="000000"/>
                </a:solidFill>
                <a:latin typeface="Calibri"/>
                <a:ea typeface="Calibri"/>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
              <a:rPr b="0" lang="en-IE" sz="2000" spc="-1" strike="noStrike">
                <a:solidFill>
                  <a:srgbClr val="000000"/>
                </a:solidFill>
                <a:latin typeface="Arial"/>
                <a:ea typeface="DejaVu Sans"/>
              </a:rPr>
              <a:t> </a:t>
            </a:r>
            <a:endParaRPr b="0" lang="en-US" sz="2000" spc="-1" strike="noStrike">
              <a:latin typeface="Arial"/>
            </a:endParaRPr>
          </a:p>
        </p:txBody>
      </p:sp>
    </p:spTree>
  </p:cSld>
  <mc:AlternateContent>
    <mc:Choice Requires="p14">
      <p:transition spd="slow" p14:dur="2000"/>
    </mc:Choice>
    <mc:Fallback>
      <p:transition spd="slow"/>
    </mc:Fallback>
  </mc:AlternateContent>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6" name="CustomShape 1"/>
          <p:cNvSpPr/>
          <p:nvPr/>
        </p:nvSpPr>
        <p:spPr>
          <a:xfrm>
            <a:off x="324000" y="630360"/>
            <a:ext cx="8674560" cy="1130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Other guidelines for IEEE WG meetings</a:t>
            </a:r>
            <a:endParaRPr b="0" lang="en-US" sz="3200" spc="-1" strike="noStrike">
              <a:latin typeface="Arial"/>
            </a:endParaRPr>
          </a:p>
        </p:txBody>
      </p:sp>
      <p:sp>
        <p:nvSpPr>
          <p:cNvPr id="247" name="CustomShape 2"/>
          <p:cNvSpPr/>
          <p:nvPr/>
        </p:nvSpPr>
        <p:spPr>
          <a:xfrm>
            <a:off x="609480" y="1773360"/>
            <a:ext cx="7752240" cy="4455000"/>
          </a:xfrm>
          <a:prstGeom prst="rect">
            <a:avLst/>
          </a:prstGeom>
          <a:noFill/>
          <a:ln w="0">
            <a:noFill/>
          </a:ln>
        </p:spPr>
        <p:style>
          <a:lnRef idx="0"/>
          <a:fillRef idx="0"/>
          <a:effectRef idx="0"/>
          <a:fontRef idx="minor"/>
        </p:style>
        <p:txBody>
          <a:bodyPr lIns="90000" rIns="90000" tIns="45000" bIns="45000">
            <a:noAutofit/>
          </a:bodyPr>
          <a:p>
            <a:pPr marL="216000" indent="-210240">
              <a:lnSpc>
                <a:spcPct val="100000"/>
              </a:lnSpc>
              <a:buClr>
                <a:srgbClr val="000000"/>
              </a:buClr>
              <a:buSzPct val="45000"/>
              <a:buFont typeface="Wingdings" charset="2"/>
              <a:buChar char=""/>
            </a:pPr>
            <a:r>
              <a:rPr b="1" lang="en-IE" sz="1800" spc="-1" strike="noStrike">
                <a:solidFill>
                  <a:srgbClr val="000000"/>
                </a:solidFill>
                <a:latin typeface="Calibri"/>
                <a:ea typeface="Calibri"/>
              </a:rPr>
              <a:t>All IEEE-SA standards meetings shall be conducted in compliance with all applicable laws, including antitrust and competition laws. </a:t>
            </a:r>
            <a:endParaRPr b="0" lang="en-US" sz="1800" spc="-1" strike="noStrike">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interpretation, validity, or essentiality of patents/patent claims. </a:t>
            </a:r>
            <a:endParaRPr b="0" lang="en-US" sz="1600" spc="-1" strike="noStrike">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specific license rates, terms, or conditions.</a:t>
            </a:r>
            <a:endParaRPr b="0" lang="en-US" sz="1600" spc="-1" strike="noStrike">
              <a:latin typeface="Arial"/>
            </a:endParaRPr>
          </a:p>
          <a:p>
            <a:pPr lvl="2" marL="648000" indent="-210240">
              <a:lnSpc>
                <a:spcPct val="100000"/>
              </a:lnSpc>
              <a:buClr>
                <a:srgbClr val="000000"/>
              </a:buClr>
              <a:buSzPct val="45000"/>
              <a:buFont typeface="Wingdings" charset="2"/>
              <a:buChar char=""/>
            </a:pPr>
            <a:r>
              <a:rPr b="0" lang="en-IE" sz="1500" spc="-1" strike="noStrike">
                <a:solidFill>
                  <a:srgbClr val="000000"/>
                </a:solidFill>
                <a:latin typeface="Calibri"/>
                <a:ea typeface="Calibri"/>
              </a:rPr>
              <a:t>Relative costs of different technical approaches that include relative costs of patent licensing terms may be discussed in standards development meetings. </a:t>
            </a:r>
            <a:endParaRPr b="0" lang="en-US" sz="1500" spc="-1" strike="noStrike">
              <a:latin typeface="Arial"/>
            </a:endParaRPr>
          </a:p>
          <a:p>
            <a:pPr lvl="3" marL="864000" indent="-210240">
              <a:lnSpc>
                <a:spcPct val="100000"/>
              </a:lnSpc>
              <a:buClr>
                <a:srgbClr val="000000"/>
              </a:buClr>
              <a:buSzPct val="45000"/>
              <a:buFont typeface="Wingdings" charset="2"/>
              <a:buChar char=""/>
            </a:pPr>
            <a:r>
              <a:rPr b="1" lang="en-IE" sz="1500" spc="-1" strike="noStrike">
                <a:solidFill>
                  <a:srgbClr val="000000"/>
                </a:solidFill>
                <a:latin typeface="Calibri"/>
                <a:ea typeface="Calibri"/>
              </a:rPr>
              <a:t>Technical considerations remain the primary focus</a:t>
            </a:r>
            <a:endParaRPr b="0" lang="en-US" sz="1500" spc="-1" strike="noStrike">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or engage in the fixing of product prices, allocation of customers, or division of sales markets.</a:t>
            </a:r>
            <a:endParaRPr b="0" lang="en-US" sz="1600" spc="-1" strike="noStrike">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discuss the status or substance of ongoing or threatened litigation.</a:t>
            </a:r>
            <a:endParaRPr b="0" lang="en-US" sz="1600" spc="-1" strike="noStrike">
              <a:latin typeface="Arial"/>
            </a:endParaRPr>
          </a:p>
          <a:p>
            <a:pPr lvl="1" marL="432000" indent="-210240">
              <a:lnSpc>
                <a:spcPct val="100000"/>
              </a:lnSpc>
              <a:buClr>
                <a:srgbClr val="000000"/>
              </a:buClr>
              <a:buSzPct val="45000"/>
              <a:buFont typeface="Wingdings" charset="2"/>
              <a:buChar char=""/>
            </a:pPr>
            <a:r>
              <a:rPr b="1" lang="en-IE" sz="1600" spc="-1" strike="noStrike">
                <a:solidFill>
                  <a:srgbClr val="000000"/>
                </a:solidFill>
                <a:latin typeface="Calibri"/>
                <a:ea typeface="Calibri"/>
              </a:rPr>
              <a:t>Don’t be silent if inappropriate topics are discussed … do formally object.</a:t>
            </a:r>
            <a:endParaRPr b="0" lang="en-US" sz="1600" spc="-1" strike="noStrike">
              <a:latin typeface="Arial"/>
            </a:endParaRPr>
          </a:p>
          <a:p>
            <a:pPr marL="216000" indent="-210240" algn="ctr">
              <a:lnSpc>
                <a:spcPct val="100000"/>
              </a:lnSpc>
              <a:buClr>
                <a:srgbClr val="000000"/>
              </a:buClr>
              <a:buSzPct val="45000"/>
              <a:buFont typeface="Wingdings" charset="2"/>
              <a:buChar char=""/>
            </a:pPr>
            <a:r>
              <a:rPr b="1" lang="en-IE" sz="900" spc="-1" strike="noStrike">
                <a:solidFill>
                  <a:srgbClr val="000000"/>
                </a:solidFill>
                <a:latin typeface="Calibri"/>
                <a:ea typeface="Calibri"/>
              </a:rPr>
              <a:t>---------------------------------------------------------------   </a:t>
            </a:r>
            <a:endParaRPr b="0" lang="en-US" sz="900" spc="-1" strike="noStrike">
              <a:latin typeface="Arial"/>
            </a:endParaRPr>
          </a:p>
          <a:p>
            <a:pPr marL="216000" indent="-210240">
              <a:lnSpc>
                <a:spcPct val="100000"/>
              </a:lnSpc>
              <a:buClr>
                <a:srgbClr val="000000"/>
              </a:buClr>
              <a:buSzPct val="45000"/>
              <a:buFont typeface="Wingdings" charset="2"/>
              <a:buChar char=""/>
            </a:pPr>
            <a:r>
              <a:rPr b="1" lang="en-IE" sz="1200" spc="-1" strike="noStrike">
                <a:solidFill>
                  <a:srgbClr val="000000"/>
                </a:solidFill>
                <a:latin typeface="Calibri"/>
                <a:ea typeface="Calibri"/>
              </a:rPr>
              <a:t>For more details, see </a:t>
            </a:r>
            <a:r>
              <a:rPr b="1" i="1" lang="en-IE" sz="1200" spc="-1" strike="noStrike">
                <a:solidFill>
                  <a:srgbClr val="000000"/>
                </a:solidFill>
                <a:latin typeface="Calibri"/>
                <a:ea typeface="Calibri"/>
              </a:rPr>
              <a:t>IEEE-SA Standards Board Operations Manual</a:t>
            </a:r>
            <a:r>
              <a:rPr b="1" lang="en-IE" sz="1200" spc="-1" strike="noStrike">
                <a:solidFill>
                  <a:srgbClr val="000000"/>
                </a:solidFill>
                <a:latin typeface="Calibri"/>
                <a:ea typeface="Calibri"/>
              </a:rPr>
              <a:t>, clause 5.3.10 and </a:t>
            </a:r>
            <a:r>
              <a:rPr b="1" i="1" lang="en-IE" sz="1200" spc="-1" strike="noStrike">
                <a:solidFill>
                  <a:srgbClr val="000000"/>
                </a:solidFill>
                <a:latin typeface="Calibri"/>
                <a:ea typeface="Calibri"/>
              </a:rPr>
              <a:t>Antitrust and Competition Policy: What You Need to Know </a:t>
            </a:r>
            <a:r>
              <a:rPr b="1" lang="en-IE" sz="1200" spc="-1" strike="noStrike">
                <a:solidFill>
                  <a:srgbClr val="000000"/>
                </a:solidFill>
                <a:latin typeface="Calibri"/>
                <a:ea typeface="Calibri"/>
              </a:rPr>
              <a:t>at http://standards.ieee.org/develop/policies/antitrust.pdf</a:t>
            </a:r>
            <a:endParaRPr b="0" lang="en-US" sz="1200" spc="-1" strike="noStrike">
              <a:latin typeface="Arial"/>
            </a:endParaRPr>
          </a:p>
        </p:txBody>
      </p:sp>
    </p:spTree>
  </p:cSld>
  <mc:AlternateContent>
    <mc:Choice Requires="p14">
      <p:transition spd="slow" p14:dur="2000"/>
    </mc:Choice>
    <mc:Fallback>
      <p:transition spd="slow"/>
    </mc:Fallback>
  </mc:AlternateContent>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48" name="CustomShape 1"/>
          <p:cNvSpPr/>
          <p:nvPr/>
        </p:nvSpPr>
        <p:spPr>
          <a:xfrm>
            <a:off x="324000" y="630360"/>
            <a:ext cx="8674560" cy="1130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0" lang="en-IE" sz="3200" spc="-1" strike="noStrike" u="sng">
                <a:solidFill>
                  <a:srgbClr val="000000"/>
                </a:solidFill>
                <a:uFillTx/>
                <a:latin typeface="Calibri"/>
                <a:ea typeface="Calibri"/>
              </a:rPr>
              <a:t>Patent-related information</a:t>
            </a:r>
            <a:endParaRPr b="0" lang="en-US" sz="3200" spc="-1" strike="noStrike">
              <a:latin typeface="Arial"/>
            </a:endParaRPr>
          </a:p>
        </p:txBody>
      </p:sp>
      <p:sp>
        <p:nvSpPr>
          <p:cNvPr id="249" name="CustomShape 2"/>
          <p:cNvSpPr/>
          <p:nvPr/>
        </p:nvSpPr>
        <p:spPr>
          <a:xfrm>
            <a:off x="609480" y="1773360"/>
            <a:ext cx="7752240" cy="4455000"/>
          </a:xfrm>
          <a:prstGeom prst="rect">
            <a:avLst/>
          </a:prstGeom>
          <a:noFill/>
          <a:ln w="0">
            <a:noFill/>
          </a:ln>
        </p:spPr>
        <p:style>
          <a:lnRef idx="0"/>
          <a:fillRef idx="0"/>
          <a:effectRef idx="0"/>
          <a:fontRef idx="minor"/>
        </p:style>
        <p:txBody>
          <a:bodyPr lIns="90000" rIns="90000" tIns="45000" bIns="45000">
            <a:noAutofit/>
          </a:bodyPr>
          <a:p>
            <a:pPr marL="216000" indent="-210240">
              <a:lnSpc>
                <a:spcPct val="80000"/>
              </a:lnSpc>
              <a:spcBef>
                <a:spcPts val="173"/>
              </a:spcBef>
              <a:buClr>
                <a:srgbClr val="000000"/>
              </a:buClr>
              <a:buSzPct val="45000"/>
              <a:buFont typeface="Wingdings" charset="2"/>
              <a:buChar char=""/>
            </a:pPr>
            <a:r>
              <a:rPr b="1" lang="en-IE" sz="1800" spc="-1" strike="noStrike">
                <a:solidFill>
                  <a:srgbClr val="000000"/>
                </a:solidFill>
                <a:latin typeface="Calibri"/>
                <a:ea typeface="Calibri"/>
              </a:rPr>
              <a:t>The patent policy and the procedures used to execute that policy are documented in the:</a:t>
            </a:r>
            <a:endParaRPr b="0" lang="en-US" sz="1800" spc="-1" strike="noStrike">
              <a:latin typeface="Arial"/>
            </a:endParaRPr>
          </a:p>
          <a:p>
            <a:pPr lvl="1" marL="432000" indent="-210240">
              <a:lnSpc>
                <a:spcPct val="80000"/>
              </a:lnSpc>
              <a:spcBef>
                <a:spcPts val="173"/>
              </a:spcBef>
              <a:buClr>
                <a:srgbClr val="000000"/>
              </a:buClr>
              <a:buSzPct val="45000"/>
              <a:buFont typeface="Wingdings" charset="2"/>
              <a:buChar char=""/>
            </a:pPr>
            <a:r>
              <a:rPr b="1" i="1" lang="en-IE" sz="1800" spc="-1" strike="noStrike">
                <a:solidFill>
                  <a:srgbClr val="000000"/>
                </a:solidFill>
                <a:latin typeface="Calibri"/>
                <a:ea typeface="Calibri"/>
              </a:rPr>
              <a:t>IEEE-SA Standards Board Bylaws</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(http://standards.ieee.org/develop/policies/bylaws/sect6-7.html#6) </a:t>
            </a:r>
            <a:endParaRPr b="0" lang="en-US" sz="1500" spc="-1" strike="noStrike">
              <a:latin typeface="Arial"/>
            </a:endParaRPr>
          </a:p>
          <a:p>
            <a:pPr lvl="1" marL="432000" indent="-210240">
              <a:lnSpc>
                <a:spcPct val="90000"/>
              </a:lnSpc>
              <a:spcBef>
                <a:spcPts val="400"/>
              </a:spcBef>
              <a:buClr>
                <a:srgbClr val="000000"/>
              </a:buClr>
              <a:buSzPct val="45000"/>
              <a:buFont typeface="Wingdings" charset="2"/>
              <a:buChar char=""/>
            </a:pPr>
            <a:r>
              <a:rPr b="1" i="1" lang="en-IE" sz="1800" spc="-1" strike="noStrike">
                <a:solidFill>
                  <a:srgbClr val="000000"/>
                </a:solidFill>
                <a:latin typeface="Calibri"/>
                <a:ea typeface="Calibri"/>
              </a:rPr>
              <a:t>IEEE-SA Standards Board Operations Manual</a:t>
            </a:r>
            <a:r>
              <a:rPr b="1" lang="en-IE" sz="1800" spc="-1" strike="noStrike">
                <a:solidFill>
                  <a:srgbClr val="000000"/>
                </a:solidFill>
                <a:latin typeface="Calibri"/>
                <a:ea typeface="Calibri"/>
              </a:rPr>
              <a:t> </a:t>
            </a:r>
            <a:r>
              <a:rPr b="1" lang="en-IE" sz="1500" spc="-1" strike="noStrike">
                <a:solidFill>
                  <a:srgbClr val="000000"/>
                </a:solidFill>
                <a:latin typeface="Calibri"/>
                <a:ea typeface="Calibri"/>
              </a:rPr>
              <a:t>(</a:t>
            </a:r>
            <a:r>
              <a:rPr b="1" lang="en-IE" sz="1500" spc="-1" strike="noStrike" u="sng">
                <a:solidFill>
                  <a:srgbClr val="0000ff"/>
                </a:solidFill>
                <a:uFillTx/>
                <a:latin typeface="Calibri"/>
                <a:ea typeface="Calibri"/>
                <a:hlinkClick r:id="rId1"/>
              </a:rPr>
              <a:t>http://standards.ieee.org/develop/policies/opman/sect6.html#6.3</a:t>
            </a:r>
            <a:r>
              <a:rPr b="1" lang="en-IE" sz="1500" spc="-1" strike="noStrike">
                <a:solidFill>
                  <a:srgbClr val="000000"/>
                </a:solidFill>
                <a:latin typeface="Calibri"/>
                <a:ea typeface="Calibri"/>
              </a:rPr>
              <a:t>)</a:t>
            </a:r>
            <a:endParaRPr b="0" lang="en-US" sz="1500" spc="-1" strike="noStrike">
              <a:latin typeface="Arial"/>
            </a:endParaRPr>
          </a:p>
          <a:p>
            <a:pPr>
              <a:lnSpc>
                <a:spcPct val="90000"/>
              </a:lnSpc>
              <a:spcBef>
                <a:spcPts val="400"/>
              </a:spcBef>
            </a:pPr>
            <a:endParaRPr b="0" lang="en-US" sz="1500" spc="-1" strike="noStrike">
              <a:latin typeface="Arial"/>
            </a:endParaRPr>
          </a:p>
          <a:p>
            <a:pPr marL="216000" indent="-210240">
              <a:lnSpc>
                <a:spcPct val="90000"/>
              </a:lnSpc>
              <a:spcBef>
                <a:spcPts val="400"/>
              </a:spcBef>
              <a:buClr>
                <a:srgbClr val="000000"/>
              </a:buClr>
              <a:buSzPct val="45000"/>
              <a:buFont typeface="Wingdings" charset="2"/>
              <a:buChar char=""/>
            </a:pPr>
            <a:r>
              <a:rPr b="1" lang="en-IE" sz="1800" spc="-1" strike="noStrike">
                <a:solidFill>
                  <a:srgbClr val="000000"/>
                </a:solidFill>
                <a:latin typeface="Calibri"/>
                <a:ea typeface="Calibri"/>
              </a:rPr>
              <a:t>Material about the patent policy is available at</a:t>
            </a:r>
            <a:br/>
            <a:r>
              <a:rPr b="1" i="1" lang="en-IE" sz="1600" spc="-1" strike="noStrike">
                <a:solidFill>
                  <a:srgbClr val="000000"/>
                </a:solidFill>
                <a:latin typeface="Calibri"/>
                <a:ea typeface="Calibri"/>
              </a:rPr>
              <a:t>http://standards.ieee.org/about/sasb/patcom/materials.html</a:t>
            </a:r>
            <a:endParaRPr b="0" lang="en-US" sz="1600" spc="-1" strike="noStrike">
              <a:latin typeface="Arial"/>
            </a:endParaRPr>
          </a:p>
          <a:p>
            <a:pPr>
              <a:lnSpc>
                <a:spcPct val="90000"/>
              </a:lnSpc>
            </a:pPr>
            <a:endParaRPr b="0" lang="en-US" sz="1600" spc="-1" strike="noStrike">
              <a:latin typeface="Arial"/>
            </a:endParaRPr>
          </a:p>
          <a:p>
            <a:pPr marL="630000" indent="-280080" algn="ctr">
              <a:lnSpc>
                <a:spcPct val="90000"/>
              </a:lnSpc>
              <a:buClr>
                <a:srgbClr val="000000"/>
              </a:buClr>
              <a:buSzPct val="45000"/>
              <a:buFont typeface="Wingdings" charset="2"/>
              <a:buChar char=""/>
            </a:pPr>
            <a:r>
              <a:rPr b="1" lang="en-IE" sz="2600" spc="-1" strike="noStrike">
                <a:solidFill>
                  <a:srgbClr val="000000"/>
                </a:solidFill>
                <a:latin typeface="Calibri"/>
                <a:ea typeface="Calibri"/>
              </a:rPr>
              <a:t>If you have questions, contact the IEEE-SA Standards Board Patent Committee Administrator at patcom@ieee.org</a:t>
            </a:r>
            <a:endParaRPr b="0" lang="en-US" sz="2600" spc="-1" strike="noStrike">
              <a:latin typeface="Arial"/>
            </a:endParaRPr>
          </a:p>
        </p:txBody>
      </p:sp>
    </p:spTree>
  </p:cSld>
  <mc:AlternateContent>
    <mc:Choice Requires="p14">
      <p:transition spd="slow" p14:dur="2000"/>
    </mc:Choice>
    <mc:Fallback>
      <p:transition spd="slow"/>
    </mc:Fallback>
  </mc:AlternateContent>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0" name="CustomShape 1"/>
          <p:cNvSpPr/>
          <p:nvPr/>
        </p:nvSpPr>
        <p:spPr>
          <a:xfrm>
            <a:off x="324000" y="630360"/>
            <a:ext cx="8674560" cy="1130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Instructions for Chairs of </a:t>
            </a:r>
            <a:br/>
            <a:r>
              <a:rPr b="1" lang="en-IE" sz="2600" spc="-1" strike="noStrike" cap="all">
                <a:solidFill>
                  <a:srgbClr val="000000"/>
                </a:solidFill>
                <a:latin typeface="Montserrat ExtraBold"/>
                <a:ea typeface="MS PGothic"/>
              </a:rPr>
              <a:t>standards development activities</a:t>
            </a:r>
            <a:endParaRPr b="0" lang="en-US" sz="2600" spc="-1" strike="noStrike">
              <a:latin typeface="Arial"/>
            </a:endParaRPr>
          </a:p>
        </p:txBody>
      </p:sp>
      <p:sp>
        <p:nvSpPr>
          <p:cNvPr id="251" name="CustomShape 2"/>
          <p:cNvSpPr/>
          <p:nvPr/>
        </p:nvSpPr>
        <p:spPr>
          <a:xfrm>
            <a:off x="609480" y="1773360"/>
            <a:ext cx="7752240" cy="4455000"/>
          </a:xfrm>
          <a:prstGeom prst="rect">
            <a:avLst/>
          </a:prstGeom>
          <a:noFill/>
          <a:ln w="0">
            <a:noFill/>
          </a:ln>
        </p:spPr>
        <p:style>
          <a:lnRef idx="0"/>
          <a:fillRef idx="0"/>
          <a:effectRef idx="0"/>
          <a:fontRef idx="minor"/>
        </p:style>
        <p:txBody>
          <a:bodyPr lIns="90000" rIns="90000" tIns="45000" bIns="45000">
            <a:noAutofit/>
          </a:bodyPr>
          <a:p>
            <a:pPr marL="216000" indent="-210240">
              <a:lnSpc>
                <a:spcPct val="90000"/>
              </a:lnSpc>
              <a:buClr>
                <a:srgbClr val="000000"/>
              </a:buClr>
              <a:buSzPct val="45000"/>
              <a:buFont typeface="Wingdings" charset="2"/>
              <a:buChar char=""/>
            </a:pPr>
            <a:r>
              <a:rPr b="1" lang="en-IE" sz="2000" spc="-1" strike="noStrike">
                <a:solidFill>
                  <a:srgbClr val="000000"/>
                </a:solidFill>
                <a:latin typeface="Montserrat"/>
                <a:ea typeface="MS PGothic"/>
              </a:rPr>
              <a:t>At the beginning of each standards development meeting the chair or a designee is to:</a:t>
            </a:r>
            <a:endParaRPr b="0" lang="en-US" sz="2000" spc="-1" strike="noStrike">
              <a:latin typeface="Arial"/>
            </a:endParaRPr>
          </a:p>
          <a:p>
            <a:pPr>
              <a:lnSpc>
                <a:spcPct val="90000"/>
              </a:lnSpc>
            </a:pPr>
            <a:endParaRPr b="0" lang="en-US" sz="2000" spc="-1" strike="noStrike">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Show the following slides (or provide them beforehand)</a:t>
            </a:r>
            <a:endParaRPr b="0" lang="en-US" sz="1600" spc="-1" strike="noStrike">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Advise the standards development group participants that: </a:t>
            </a:r>
            <a:endParaRPr b="0" lang="en-US" sz="1600" spc="-1" strike="noStrike">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IEEE SA’s copyright policy is described in Clause 7 of the IEEE SA Standards Board Bylaws and Clause 6.1 of the IEEE SA Standards Board Operations Manual;</a:t>
            </a:r>
            <a:endParaRPr b="0" lang="en-US" sz="1600" spc="-1" strike="noStrike">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Any material submitted during standards development, whether verbal, recorded, or in written form, is a Contribution and shall comply with the IEEE SA Copyright Policy; </a:t>
            </a:r>
            <a:endParaRPr b="0" lang="en-US" sz="1600" spc="-1" strike="noStrike">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Instruct the Secretary to record in the minutes of the relevant meeting: </a:t>
            </a:r>
            <a:endParaRPr b="0" lang="en-US" sz="1600" spc="-1" strike="noStrike">
              <a:latin typeface="Arial"/>
            </a:endParaRPr>
          </a:p>
          <a:p>
            <a:pPr lvl="1" marL="432000" indent="-210240">
              <a:lnSpc>
                <a:spcPct val="80000"/>
              </a:lnSpc>
              <a:spcBef>
                <a:spcPts val="173"/>
              </a:spcBef>
              <a:buClr>
                <a:srgbClr val="000000"/>
              </a:buClr>
              <a:buSzPct val="45000"/>
              <a:buFont typeface="Wingdings" charset="2"/>
              <a:buChar char=""/>
            </a:pPr>
            <a:r>
              <a:rPr b="0" lang="en-IE" sz="1600" spc="-1" strike="noStrike">
                <a:solidFill>
                  <a:srgbClr val="000000"/>
                </a:solidFill>
                <a:latin typeface="Calibri"/>
                <a:ea typeface="MS PGothic"/>
              </a:rPr>
              <a:t>That the foregoing information was provided and that the copyright slides were shown (or provided beforehand). </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2" name="CustomShape 1"/>
          <p:cNvSpPr/>
          <p:nvPr/>
        </p:nvSpPr>
        <p:spPr>
          <a:xfrm>
            <a:off x="324000" y="630360"/>
            <a:ext cx="8674560" cy="1130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253" name="CustomShape 2"/>
          <p:cNvSpPr/>
          <p:nvPr/>
        </p:nvSpPr>
        <p:spPr>
          <a:xfrm>
            <a:off x="609480" y="1773360"/>
            <a:ext cx="7752240" cy="4455000"/>
          </a:xfrm>
          <a:prstGeom prst="rect">
            <a:avLst/>
          </a:prstGeom>
          <a:noFill/>
          <a:ln w="0">
            <a:noFill/>
          </a:ln>
        </p:spPr>
        <p:style>
          <a:lnRef idx="0"/>
          <a:fillRef idx="0"/>
          <a:effectRef idx="0"/>
          <a:fontRef idx="minor"/>
        </p:style>
        <p:txBody>
          <a:bodyPr lIns="90000" rIns="90000" tIns="45000" bIns="45000">
            <a:noAutofit/>
          </a:bodyPr>
          <a:p>
            <a:pPr marL="216000" indent="-210240">
              <a:lnSpc>
                <a:spcPct val="90000"/>
              </a:lnSpc>
              <a:spcBef>
                <a:spcPts val="564"/>
              </a:spcBef>
              <a:buClr>
                <a:srgbClr val="000000"/>
              </a:buClr>
              <a:buSzPct val="45000"/>
              <a:buFont typeface="Wingdings" charset="2"/>
              <a:buChar char=""/>
            </a:pPr>
            <a:r>
              <a:rPr b="1" lang="en-IE" sz="2000" spc="-1" strike="noStrike">
                <a:solidFill>
                  <a:srgbClr val="000000"/>
                </a:solidFill>
                <a:latin typeface="Montserrat"/>
                <a:ea typeface="MS PGothic"/>
              </a:rPr>
              <a:t>By participating in this activity, you agree to comply with the IEEE Code of Ethics, all applicable laws, and all IEEE policies and procedures including, but not limited to, the IEEE SA Copyright Policy. </a:t>
            </a:r>
            <a:endParaRPr b="0" lang="en-US" sz="2000" spc="-1" strike="noStrike">
              <a:latin typeface="Arial"/>
            </a:endParaRPr>
          </a:p>
          <a:p>
            <a:pPr>
              <a:lnSpc>
                <a:spcPct val="90000"/>
              </a:lnSpc>
            </a:pPr>
            <a:endParaRPr b="0" lang="en-US" sz="2000" spc="-1" strike="noStrike">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Previously Published material (copyright assertion indicated) shall not be presented/submitted to the Working Group nor incorporated into a Working Group draft unless permission is granted. </a:t>
            </a:r>
            <a:endParaRPr b="0" lang="en-US" sz="1600" spc="-1" strike="noStrike">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Prior to presentation or submission, you shall notify the Working Group Chair of previously Published material and should assist the Chair in obtaining copyright permission acceptable to IEEE SA.</a:t>
            </a:r>
            <a:endParaRPr b="0" lang="en-US" sz="1600" spc="-1" strike="noStrike">
              <a:latin typeface="Arial"/>
            </a:endParaRPr>
          </a:p>
          <a:p>
            <a:pPr lvl="1" marL="432000" indent="-210240">
              <a:lnSpc>
                <a:spcPct val="100000"/>
              </a:lnSpc>
              <a:spcBef>
                <a:spcPts val="300"/>
              </a:spcBef>
              <a:buClr>
                <a:srgbClr val="000000"/>
              </a:buClr>
              <a:buSzPct val="45000"/>
              <a:buFont typeface="Wingdings" charset="2"/>
              <a:buChar char=""/>
            </a:pPr>
            <a:r>
              <a:rPr b="0" lang="en-IE" sz="1600" spc="-1" strike="noStrike">
                <a:solidFill>
                  <a:srgbClr val="000000"/>
                </a:solidFill>
                <a:latin typeface="Calibri"/>
                <a:ea typeface="MS PGothic"/>
              </a:rPr>
              <a:t>For material that is not previously Published, IEEE is automatically granted a license to use any material that is presented or submitted.</a:t>
            </a:r>
            <a:endParaRPr b="0" lang="en-US" sz="1600" spc="-1" strike="noStrike">
              <a:latin typeface="Arial"/>
            </a:endParaRPr>
          </a:p>
        </p:txBody>
      </p:sp>
    </p:spTree>
  </p:cSld>
  <mc:AlternateContent>
    <mc:Choice Requires="p14">
      <p:transition spd="slow" p14:dur="2000"/>
    </mc:Choice>
    <mc:Fallback>
      <p:transition spd="slow"/>
    </mc:Fallback>
  </mc:AlternateContent>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4" name="CustomShape 1"/>
          <p:cNvSpPr/>
          <p:nvPr/>
        </p:nvSpPr>
        <p:spPr>
          <a:xfrm>
            <a:off x="324000" y="630360"/>
            <a:ext cx="8674560" cy="1130760"/>
          </a:xfrm>
          <a:prstGeom prst="rect">
            <a:avLst/>
          </a:prstGeom>
          <a:noFill/>
          <a:ln w="0">
            <a:noFill/>
          </a:ln>
        </p:spPr>
        <p:style>
          <a:lnRef idx="0"/>
          <a:fillRef idx="0"/>
          <a:effectRef idx="0"/>
          <a:fontRef idx="minor"/>
        </p:style>
        <p:txBody>
          <a:bodyPr lIns="92160" rIns="92160" tIns="46080" bIns="46080" anchor="ctr">
            <a:noAutofit/>
          </a:bodyPr>
          <a:p>
            <a:pPr algn="ctr">
              <a:lnSpc>
                <a:spcPct val="100000"/>
              </a:lnSpc>
            </a:pPr>
            <a:r>
              <a:rPr b="1" lang="en-IE" sz="2600" spc="-1" strike="noStrike" cap="all">
                <a:solidFill>
                  <a:srgbClr val="000000"/>
                </a:solidFill>
                <a:latin typeface="Montserrat ExtraBold"/>
                <a:ea typeface="MS PGothic"/>
              </a:rPr>
              <a:t>IEEE SA Copyright Policy</a:t>
            </a:r>
            <a:endParaRPr b="0" lang="en-US" sz="2600" spc="-1" strike="noStrike">
              <a:latin typeface="Arial"/>
            </a:endParaRPr>
          </a:p>
        </p:txBody>
      </p:sp>
      <p:sp>
        <p:nvSpPr>
          <p:cNvPr id="255" name="CustomShape 2"/>
          <p:cNvSpPr/>
          <p:nvPr/>
        </p:nvSpPr>
        <p:spPr>
          <a:xfrm>
            <a:off x="609480" y="1773360"/>
            <a:ext cx="8435160" cy="4455000"/>
          </a:xfrm>
          <a:prstGeom prst="rect">
            <a:avLst/>
          </a:prstGeom>
          <a:noFill/>
          <a:ln w="0">
            <a:noFill/>
          </a:ln>
        </p:spPr>
        <p:style>
          <a:lnRef idx="0"/>
          <a:fillRef idx="0"/>
          <a:effectRef idx="0"/>
          <a:fontRef idx="minor"/>
        </p:style>
        <p:txBody>
          <a:bodyPr lIns="90000" rIns="90000" tIns="45000" bIns="45000">
            <a:noAutofit/>
          </a:bodyPr>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The IEEE SA Copyright Policy is described in the IEEE SA Standards Board Bylaws and IEEE SA Standards Board Operations Manual</a:t>
            </a:r>
            <a:br/>
            <a:r>
              <a:rPr b="0" lang="en-IE" sz="1500" spc="-1" strike="noStrike">
                <a:solidFill>
                  <a:srgbClr val="000000"/>
                </a:solidFill>
                <a:latin typeface="Calibri"/>
                <a:ea typeface="DejaVu Sans"/>
              </a:rPr>
              <a:t> </a:t>
            </a:r>
            <a:endParaRPr b="0" lang="en-US" sz="1500" spc="-1" strike="noStrike">
              <a:latin typeface="Arial"/>
            </a:endParaRPr>
          </a:p>
          <a:p>
            <a:pPr lvl="1" marL="432000" indent="-210240">
              <a:lnSpc>
                <a:spcPct val="100000"/>
              </a:lnSpc>
              <a:spcBef>
                <a:spcPts val="150"/>
              </a:spcBef>
              <a:buClr>
                <a:srgbClr val="000000"/>
              </a:buClr>
              <a:buSzPct val="45000"/>
              <a:buFont typeface="Wingdings" charset="2"/>
              <a:buChar char=""/>
            </a:pPr>
            <a:r>
              <a:rPr b="0" lang="en-IE" sz="1500" spc="-1" strike="noStrike">
                <a:solidFill>
                  <a:srgbClr val="000000"/>
                </a:solidFill>
                <a:latin typeface="Calibri"/>
                <a:ea typeface="MS PGothic"/>
              </a:rPr>
              <a:t>IEEE SA Copyright Policy, see </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7 of the IEEE SA Standards Board Bylaws</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1"/>
              </a:rPr>
              <a:t>https</a:t>
            </a:r>
            <a:r>
              <a:rPr b="0" lang="en-IE" sz="1200" spc="-1" strike="noStrike" u="sng">
                <a:solidFill>
                  <a:srgbClr val="0000ff"/>
                </a:solidFill>
                <a:uFillTx/>
                <a:latin typeface="Calibri"/>
                <a:ea typeface="MS PGothic"/>
                <a:hlinkClick r:id="rId2"/>
              </a:rPr>
              <a:t>://standards.ieee.org/about/policies/bylaws/sect6-7.html#7</a:t>
            </a:r>
            <a:br/>
            <a:r>
              <a:rPr b="0" lang="en-IE" sz="1500" spc="-1" strike="noStrike">
                <a:solidFill>
                  <a:srgbClr val="000000"/>
                </a:solidFill>
                <a:latin typeface="Calibri"/>
                <a:ea typeface="MS PGothic"/>
              </a:rPr>
              <a:t>	</a:t>
            </a:r>
            <a:r>
              <a:rPr b="0" lang="en-IE" sz="1500" spc="-1" strike="noStrike">
                <a:solidFill>
                  <a:srgbClr val="000000"/>
                </a:solidFill>
                <a:latin typeface="Calibri"/>
                <a:ea typeface="MS PGothic"/>
              </a:rPr>
              <a:t>Clause 6.1 of the IEEE SA Standards Board Operations Manual</a:t>
            </a:r>
            <a:br/>
            <a:r>
              <a:rPr b="0" lang="en-IE" sz="1500" spc="-1" strike="noStrike">
                <a:solidFill>
                  <a:srgbClr val="000000"/>
                </a:solidFill>
                <a:latin typeface="Calibri"/>
                <a:ea typeface="MS PGothic"/>
              </a:rPr>
              <a:t>	</a:t>
            </a:r>
            <a:r>
              <a:rPr b="0" lang="en-IE" sz="1200" spc="-1" strike="noStrike" u="sng">
                <a:solidFill>
                  <a:srgbClr val="0000ff"/>
                </a:solidFill>
                <a:uFillTx/>
                <a:latin typeface="Calibri"/>
                <a:ea typeface="MS PGothic"/>
                <a:hlinkClick r:id="rId3"/>
              </a:rPr>
              <a:t>https://</a:t>
            </a:r>
            <a:r>
              <a:rPr b="0" lang="en-IE" sz="1200" spc="-1" strike="noStrike" u="sng">
                <a:solidFill>
                  <a:srgbClr val="0000ff"/>
                </a:solidFill>
                <a:uFillTx/>
                <a:latin typeface="Calibri"/>
                <a:ea typeface="MS PGothic"/>
                <a:hlinkClick r:id="rId4"/>
              </a:rPr>
              <a:t>standards.ieee.org/about/policies/opman/sect6.html</a:t>
            </a:r>
            <a:endParaRPr b="0" lang="en-US" sz="1200" spc="-1" strike="noStrike">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Permission</a:t>
            </a:r>
            <a:endParaRPr b="0" lang="en-US" sz="1500" spc="-1" strike="noStrike">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5"/>
              </a:rPr>
              <a:t>https://</a:t>
            </a:r>
            <a:r>
              <a:rPr b="0" lang="en-IE" sz="1200" spc="-1" strike="noStrike" u="sng">
                <a:solidFill>
                  <a:srgbClr val="0000ff"/>
                </a:solidFill>
                <a:uFillTx/>
                <a:latin typeface="Calibri"/>
                <a:ea typeface="MS PGothic"/>
                <a:hlinkClick r:id="rId6"/>
              </a:rPr>
              <a:t>standards.ieee.org/content/dam/ieee-standards/standards/web/documents/other/permissionltrs.zip</a:t>
            </a:r>
            <a:endParaRPr b="0" lang="en-US" sz="1200" spc="-1" strike="noStrike">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Copyright FAQs</a:t>
            </a:r>
            <a:endParaRPr b="0" lang="en-US" sz="1500" spc="-1" strike="noStrike">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7"/>
              </a:rPr>
              <a:t>http://standards.ieee.org/faqs/copyrights.html/</a:t>
            </a:r>
            <a:endParaRPr b="0" lang="en-US" sz="1200" spc="-1" strike="noStrike">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IEEE SA Best Practices for IEEE Standards Development </a:t>
            </a:r>
            <a:endParaRPr b="0" lang="en-US" sz="1500" spc="-1" strike="noStrike">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8"/>
              </a:rPr>
              <a:t>http://</a:t>
            </a:r>
            <a:r>
              <a:rPr b="0" lang="en-IE" sz="1200" spc="-1" strike="noStrike" u="sng">
                <a:solidFill>
                  <a:srgbClr val="0000ff"/>
                </a:solidFill>
                <a:uFillTx/>
                <a:latin typeface="Calibri"/>
                <a:ea typeface="MS PGothic"/>
                <a:hlinkClick r:id="rId9"/>
              </a:rPr>
              <a:t>standards.ieee.org/develop/policies/best_practices_for_ieee_standards_development_051215.pdf</a:t>
            </a:r>
            <a:endParaRPr b="0" lang="en-US" sz="1200" spc="-1" strike="noStrike">
              <a:latin typeface="Arial"/>
            </a:endParaRPr>
          </a:p>
          <a:p>
            <a:pPr marL="216000" indent="-210240">
              <a:lnSpc>
                <a:spcPct val="100000"/>
              </a:lnSpc>
              <a:spcBef>
                <a:spcPts val="300"/>
              </a:spcBef>
              <a:buClr>
                <a:srgbClr val="000000"/>
              </a:buClr>
              <a:buSzPct val="45000"/>
              <a:buFont typeface="Wingdings" charset="2"/>
              <a:buChar char=""/>
            </a:pPr>
            <a:r>
              <a:rPr b="0" lang="en-IE" sz="1500" spc="-1" strike="noStrike">
                <a:solidFill>
                  <a:srgbClr val="000000"/>
                </a:solidFill>
                <a:latin typeface="Calibri"/>
                <a:ea typeface="MS PGothic"/>
              </a:rPr>
              <a:t>Distribution of Draft Standards (see 6.1.3 of the SASB Operations Manual)</a:t>
            </a:r>
            <a:endParaRPr b="0" lang="en-US" sz="1500" spc="-1" strike="noStrike">
              <a:latin typeface="Arial"/>
            </a:endParaRPr>
          </a:p>
          <a:p>
            <a:pPr lvl="1" marL="432000" indent="-210240">
              <a:lnSpc>
                <a:spcPct val="100000"/>
              </a:lnSpc>
              <a:spcBef>
                <a:spcPts val="150"/>
              </a:spcBef>
              <a:buClr>
                <a:srgbClr val="000000"/>
              </a:buClr>
              <a:buSzPct val="45000"/>
              <a:buFont typeface="Wingdings" charset="2"/>
              <a:buChar char=""/>
            </a:pPr>
            <a:r>
              <a:rPr b="0" lang="en-IE" sz="1200" spc="-1" strike="noStrike" u="sng">
                <a:solidFill>
                  <a:srgbClr val="0000ff"/>
                </a:solidFill>
                <a:uFillTx/>
                <a:latin typeface="Calibri"/>
                <a:ea typeface="MS PGothic"/>
                <a:hlinkClick r:id="rId10"/>
              </a:rPr>
              <a:t>https://standards.ieee.org/about/policies/opman/sect6.html</a:t>
            </a:r>
            <a:endParaRPr b="0" lang="en-US" sz="1200" spc="-1" strike="noStrike">
              <a:latin typeface="Arial"/>
            </a:endParaRPr>
          </a:p>
          <a:p>
            <a:pPr>
              <a:lnSpc>
                <a:spcPct val="90000"/>
              </a:lnSpc>
              <a:spcBef>
                <a:spcPts val="564"/>
              </a:spcBef>
            </a:pPr>
            <a:endParaRPr b="0" lang="en-US" sz="1200" spc="-1" strike="noStrike">
              <a:latin typeface="Arial"/>
            </a:endParaRPr>
          </a:p>
        </p:txBody>
      </p:sp>
    </p:spTree>
  </p:cSld>
  <mc:AlternateContent>
    <mc:Choice Requires="p14">
      <p:transition spd="slow" p14:dur="2000"/>
    </mc:Choice>
    <mc:Fallback>
      <p:transition spd="slow"/>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Arial"/>
        <a:ea typeface="DejaVu Sans"/>
        <a:cs typeface="DejaVu Sans"/>
      </a:majorFont>
      <a:minorFont>
        <a:latin typeface="Arial"/>
        <a:ea typeface="DejaVu Sans"/>
        <a:cs typeface="DejaVu Sans"/>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miter/>
        </a:ln>
        <a:ln w="25400" cap="flat" cmpd="sng" algn="ctr">
          <a:solidFill>
            <a:schemeClr val="phClr"/>
          </a:solidFill>
          <a:prstDash val="solid"/>
          <a:miter/>
        </a:ln>
        <a:ln w="38100" cap="flat" cmpd="sng" algn="ctr">
          <a:solidFill>
            <a:schemeClr val="phClr"/>
          </a:solidFill>
          <a:prstDash val="solid"/>
          <a:miter/>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docProps/app.xml><?xml version="1.0" encoding="utf-8"?>
<Properties xmlns="http://schemas.openxmlformats.org/officeDocument/2006/extended-properties" xmlns:vt="http://schemas.openxmlformats.org/officeDocument/2006/docPropsVTypes">
  <Template/>
  <TotalTime>908</TotalTime>
  <Application>LibreOffice/7.0.4.2$Linux_X86_64 LibreOffice_project/00$Build-2</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2018-03-05T16:39:13Z</dcterms:created>
  <dc:creator>Tero Kivinen</dc:creator>
  <dc:description>&lt;doc#&gt;</dc:description>
  <dc:language>en-US</dc:language>
  <cp:lastModifiedBy>Tero Kivinen</cp:lastModifiedBy>
  <dcterms:modified xsi:type="dcterms:W3CDTF">2023-03-16T16:39:04Z</dcterms:modified>
  <cp:revision>128</cp:revision>
  <dc:subject>IEEE 802.15.9ma</dc:subject>
  <dc:title>Opening for November</dc:title>
</cp:coreProperties>
</file>

<file path=docProps/custom.xml><?xml version="1.0" encoding="utf-8"?>
<Properties xmlns="http://schemas.openxmlformats.org/officeDocument/2006/custom-properties" xmlns:vt="http://schemas.openxmlformats.org/officeDocument/2006/docPropsVTypes"/>
</file>