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AA769-9E7E-4770-8CF0-F82024AB09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Spectral Emission Mask Results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59B8CD-C4CE-475C-B27C-BCFDEA9D3BF5}"/>
              </a:ext>
            </a:extLst>
          </p:cNvPr>
          <p:cNvSpPr txBox="1"/>
          <p:nvPr/>
        </p:nvSpPr>
        <p:spPr>
          <a:xfrm>
            <a:off x="5213229" y="3502325"/>
            <a:ext cx="27432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 b="1" dirty="0">
                <a:latin typeface="Calibri Light"/>
                <a:cs typeface="Calibri Light"/>
              </a:rPr>
              <a:t>13.03.2023</a:t>
            </a:r>
          </a:p>
        </p:txBody>
      </p:sp>
    </p:spTree>
    <p:extLst>
      <p:ext uri="{BB962C8B-B14F-4D97-AF65-F5344CB8AC3E}">
        <p14:creationId xmlns:p14="http://schemas.microsoft.com/office/powerpoint/2010/main" val="60011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F9C8C8-CE16-C850-DF16-97080E9C07ED}"/>
              </a:ext>
            </a:extLst>
          </p:cNvPr>
          <p:cNvSpPr txBox="1"/>
          <p:nvPr/>
        </p:nvSpPr>
        <p:spPr>
          <a:xfrm>
            <a:off x="1086927" y="138022"/>
            <a:ext cx="1174342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cs typeface="Calibri"/>
              </a:rPr>
              <a:t>200 kHz Sampling Rate, FCC Mask J not passing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12C329-3D23-F977-4FF9-A44F29B41201}"/>
              </a:ext>
            </a:extLst>
          </p:cNvPr>
          <p:cNvSpPr txBox="1"/>
          <p:nvPr/>
        </p:nvSpPr>
        <p:spPr>
          <a:xfrm>
            <a:off x="8547340" y="5668742"/>
            <a:ext cx="270013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cs typeface="Calibri"/>
              </a:rPr>
              <a:t>SNR : 34.85 dB</a:t>
            </a:r>
            <a:endParaRPr lang="en-US" sz="2200" dirty="0"/>
          </a:p>
        </p:txBody>
      </p:sp>
      <p:pic>
        <p:nvPicPr>
          <p:cNvPr id="3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22C6C4A3-E234-FC35-290B-2AC716F1E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6626" y="654723"/>
            <a:ext cx="4741653" cy="4959084"/>
          </a:xfrm>
          <a:prstGeom prst="rect">
            <a:avLst/>
          </a:prstGeom>
        </p:spPr>
      </p:pic>
      <p:pic>
        <p:nvPicPr>
          <p:cNvPr id="4" name="Picture 4" descr="Chart&#10;&#10;Description automatically generated">
            <a:extLst>
              <a:ext uri="{FF2B5EF4-FFF2-40B4-BE49-F238E27FC236}">
                <a16:creationId xmlns:a16="http://schemas.microsoft.com/office/drawing/2014/main" id="{E59AB2CB-FA20-2C04-7C04-8CBCFEE87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09" y="648465"/>
            <a:ext cx="6251275" cy="494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63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F9C8C8-CE16-C850-DF16-97080E9C07ED}"/>
              </a:ext>
            </a:extLst>
          </p:cNvPr>
          <p:cNvSpPr txBox="1"/>
          <p:nvPr/>
        </p:nvSpPr>
        <p:spPr>
          <a:xfrm>
            <a:off x="1086927" y="138022"/>
            <a:ext cx="1174342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cs typeface="Calibri"/>
              </a:rPr>
              <a:t>200 kHz Sampling Rate, FCC Mask J passing with narrow filter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12C329-3D23-F977-4FF9-A44F29B41201}"/>
              </a:ext>
            </a:extLst>
          </p:cNvPr>
          <p:cNvSpPr txBox="1"/>
          <p:nvPr/>
        </p:nvSpPr>
        <p:spPr>
          <a:xfrm>
            <a:off x="8604849" y="5898780"/>
            <a:ext cx="270013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cs typeface="Calibri"/>
              </a:rPr>
              <a:t>SNR : 23.42 dB</a:t>
            </a:r>
            <a:endParaRPr lang="en-US" sz="2200" dirty="0"/>
          </a:p>
        </p:txBody>
      </p:sp>
      <p:pic>
        <p:nvPicPr>
          <p:cNvPr id="5" name="Picture 5" descr="Chart, scatter chart&#10;&#10;Description automatically generated">
            <a:extLst>
              <a:ext uri="{FF2B5EF4-FFF2-40B4-BE49-F238E27FC236}">
                <a16:creationId xmlns:a16="http://schemas.microsoft.com/office/drawing/2014/main" id="{3EF3341E-E365-8CCD-C3A0-C4D6D62AA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2891" y="734728"/>
            <a:ext cx="4914180" cy="5086619"/>
          </a:xfrm>
          <a:prstGeom prst="rect">
            <a:avLst/>
          </a:prstGeom>
        </p:spPr>
      </p:pic>
      <p:pic>
        <p:nvPicPr>
          <p:cNvPr id="7" name="Picture 8" descr="Chart&#10;&#10;Description automatically generated">
            <a:extLst>
              <a:ext uri="{FF2B5EF4-FFF2-40B4-BE49-F238E27FC236}">
                <a16:creationId xmlns:a16="http://schemas.microsoft.com/office/drawing/2014/main" id="{791D503B-7576-59DE-AB69-374CFE98C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741634"/>
            <a:ext cx="6481313" cy="510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280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35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Spectral Emission Mask Results 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Vishalk</dc:creator>
  <cp:lastModifiedBy>Vishal Kalkundrikar</cp:lastModifiedBy>
  <cp:revision>143</cp:revision>
  <dcterms:created xsi:type="dcterms:W3CDTF">2022-05-26T11:09:22Z</dcterms:created>
  <dcterms:modified xsi:type="dcterms:W3CDTF">2023-03-14T12:45:20Z</dcterms:modified>
</cp:coreProperties>
</file>