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6"/>
  </p:sldMasterIdLst>
  <p:notesMasterIdLst>
    <p:notesMasterId r:id="rId12"/>
  </p:notesMasterIdLst>
  <p:handoutMasterIdLst>
    <p:handoutMasterId r:id="rId13"/>
  </p:handoutMasterIdLst>
  <p:sldIdLst>
    <p:sldId id="287" r:id="rId7"/>
    <p:sldId id="300" r:id="rId8"/>
    <p:sldId id="301" r:id="rId9"/>
    <p:sldId id="302" r:id="rId10"/>
    <p:sldId id="303"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1FAF53-4FC1-4B2E-9888-FB066B3F47D4}" v="2" dt="2023-03-13T21:02:19.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10" d="100"/>
          <a:sy n="110" d="100"/>
        </p:scale>
        <p:origin x="1644" y="5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ae2bd41b-fac2-45c7-93ba-f2561bbce4d5" providerId="ADAL" clId="{0DC9FD0E-6C39-4183-8F8F-892C58D8F478}"/>
    <pc:docChg chg="undo redo custSel addSld delSld modSld modMainMaster">
      <pc:chgData name="Igor Dotlic" userId="ae2bd41b-fac2-45c7-93ba-f2561bbce4d5" providerId="ADAL" clId="{0DC9FD0E-6C39-4183-8F8F-892C58D8F478}" dt="2023-01-17T13:49:19.784" v="6384"/>
      <pc:docMkLst>
        <pc:docMk/>
      </pc:docMkLst>
      <pc:sldChg chg="modSp mod">
        <pc:chgData name="Igor Dotlic" userId="ae2bd41b-fac2-45c7-93ba-f2561bbce4d5" providerId="ADAL" clId="{0DC9FD0E-6C39-4183-8F8F-892C58D8F478}" dt="2023-01-17T13:48:30.147" v="6377" actId="20577"/>
        <pc:sldMkLst>
          <pc:docMk/>
          <pc:sldMk cId="0" sldId="287"/>
        </pc:sldMkLst>
        <pc:spChg chg="mod">
          <ac:chgData name="Igor Dotlic" userId="ae2bd41b-fac2-45c7-93ba-f2561bbce4d5" providerId="ADAL" clId="{0DC9FD0E-6C39-4183-8F8F-892C58D8F478}" dt="2023-01-17T13:48:30.147" v="6377" actId="20577"/>
          <ac:spMkLst>
            <pc:docMk/>
            <pc:sldMk cId="0" sldId="287"/>
            <ac:spMk id="3" creationId="{5D671A0D-54F3-436D-A53B-1E6B09704441}"/>
          </ac:spMkLst>
        </pc:spChg>
      </pc:sldChg>
      <pc:sldChg chg="modSp mod">
        <pc:chgData name="Igor Dotlic" userId="ae2bd41b-fac2-45c7-93ba-f2561bbce4d5" providerId="ADAL" clId="{0DC9FD0E-6C39-4183-8F8F-892C58D8F478}" dt="2023-01-04T14:24:06.790" v="3550" actId="115"/>
        <pc:sldMkLst>
          <pc:docMk/>
          <pc:sldMk cId="0" sldId="300"/>
        </pc:sldMkLst>
        <pc:spChg chg="mod">
          <ac:chgData name="Igor Dotlic" userId="ae2bd41b-fac2-45c7-93ba-f2561bbce4d5" providerId="ADAL" clId="{0DC9FD0E-6C39-4183-8F8F-892C58D8F478}" dt="2023-01-04T14:24:06.790" v="3550" actId="115"/>
          <ac:spMkLst>
            <pc:docMk/>
            <pc:sldMk cId="0" sldId="300"/>
            <ac:spMk id="2" creationId="{163A5711-DCB2-4ACA-96B5-D9C20E9E71A7}"/>
          </ac:spMkLst>
        </pc:spChg>
        <pc:spChg chg="mod">
          <ac:chgData name="Igor Dotlic" userId="ae2bd41b-fac2-45c7-93ba-f2561bbce4d5" providerId="ADAL" clId="{0DC9FD0E-6C39-4183-8F8F-892C58D8F478}" dt="2023-01-03T17:02:29.670" v="693" actId="20577"/>
          <ac:spMkLst>
            <pc:docMk/>
            <pc:sldMk cId="0" sldId="300"/>
            <ac:spMk id="3" creationId="{D2A34370-AFA8-4EDE-AAE7-D649DC2213B0}"/>
          </ac:spMkLst>
        </pc:spChg>
      </pc:sldChg>
      <pc:sldChg chg="modSp new mod">
        <pc:chgData name="Igor Dotlic" userId="ae2bd41b-fac2-45c7-93ba-f2561bbce4d5" providerId="ADAL" clId="{0DC9FD0E-6C39-4183-8F8F-892C58D8F478}" dt="2023-01-05T11:29:17.116" v="4507" actId="20577"/>
        <pc:sldMkLst>
          <pc:docMk/>
          <pc:sldMk cId="1541219133" sldId="301"/>
        </pc:sldMkLst>
        <pc:spChg chg="mod">
          <ac:chgData name="Igor Dotlic" userId="ae2bd41b-fac2-45c7-93ba-f2561bbce4d5" providerId="ADAL" clId="{0DC9FD0E-6C39-4183-8F8F-892C58D8F478}" dt="2023-01-04T14:32:54.670" v="3586" actId="20577"/>
          <ac:spMkLst>
            <pc:docMk/>
            <pc:sldMk cId="1541219133" sldId="301"/>
            <ac:spMk id="2" creationId="{9EB0F612-19FC-4FBE-8E21-4D9506D398C9}"/>
          </ac:spMkLst>
        </pc:spChg>
        <pc:spChg chg="mod">
          <ac:chgData name="Igor Dotlic" userId="ae2bd41b-fac2-45c7-93ba-f2561bbce4d5" providerId="ADAL" clId="{0DC9FD0E-6C39-4183-8F8F-892C58D8F478}" dt="2023-01-05T11:29:17.116" v="4507" actId="20577"/>
          <ac:spMkLst>
            <pc:docMk/>
            <pc:sldMk cId="1541219133" sldId="301"/>
            <ac:spMk id="3" creationId="{9EF903DD-F6D5-4C02-94B2-1653D362653D}"/>
          </ac:spMkLst>
        </pc:spChg>
      </pc:sldChg>
      <pc:sldChg chg="del">
        <pc:chgData name="Igor Dotlic" userId="ae2bd41b-fac2-45c7-93ba-f2561bbce4d5" providerId="ADAL" clId="{0DC9FD0E-6C39-4183-8F8F-892C58D8F478}" dt="2023-01-03T16:31:23.821" v="6" actId="47"/>
        <pc:sldMkLst>
          <pc:docMk/>
          <pc:sldMk cId="2685045982" sldId="301"/>
        </pc:sldMkLst>
      </pc:sldChg>
      <pc:sldChg chg="modSp new mod">
        <pc:chgData name="Igor Dotlic" userId="ae2bd41b-fac2-45c7-93ba-f2561bbce4d5" providerId="ADAL" clId="{0DC9FD0E-6C39-4183-8F8F-892C58D8F478}" dt="2023-01-09T14:17:12.146" v="6164" actId="20577"/>
        <pc:sldMkLst>
          <pc:docMk/>
          <pc:sldMk cId="654290555" sldId="302"/>
        </pc:sldMkLst>
        <pc:spChg chg="mod">
          <ac:chgData name="Igor Dotlic" userId="ae2bd41b-fac2-45c7-93ba-f2561bbce4d5" providerId="ADAL" clId="{0DC9FD0E-6C39-4183-8F8F-892C58D8F478}" dt="2023-01-09T14:04:14.636" v="6083" actId="20577"/>
          <ac:spMkLst>
            <pc:docMk/>
            <pc:sldMk cId="654290555" sldId="302"/>
            <ac:spMk id="2" creationId="{27C889C3-DF88-4570-83DD-8129A33EB7D7}"/>
          </ac:spMkLst>
        </pc:spChg>
        <pc:spChg chg="mod">
          <ac:chgData name="Igor Dotlic" userId="ae2bd41b-fac2-45c7-93ba-f2561bbce4d5" providerId="ADAL" clId="{0DC9FD0E-6C39-4183-8F8F-892C58D8F478}" dt="2023-01-09T14:17:12.146" v="6164" actId="20577"/>
          <ac:spMkLst>
            <pc:docMk/>
            <pc:sldMk cId="654290555" sldId="302"/>
            <ac:spMk id="3" creationId="{5DD6D0C5-3934-432F-887B-3D4C28B8B97C}"/>
          </ac:spMkLst>
        </pc:spChg>
      </pc:sldChg>
      <pc:sldChg chg="del">
        <pc:chgData name="Igor Dotlic" userId="ae2bd41b-fac2-45c7-93ba-f2561bbce4d5" providerId="ADAL" clId="{0DC9FD0E-6C39-4183-8F8F-892C58D8F478}" dt="2023-01-03T16:31:25.126" v="7" actId="47"/>
        <pc:sldMkLst>
          <pc:docMk/>
          <pc:sldMk cId="3493584031" sldId="302"/>
        </pc:sldMkLst>
      </pc:sldChg>
      <pc:sldChg chg="del">
        <pc:chgData name="Igor Dotlic" userId="ae2bd41b-fac2-45c7-93ba-f2561bbce4d5" providerId="ADAL" clId="{0DC9FD0E-6C39-4183-8F8F-892C58D8F478}" dt="2023-01-03T16:31:13.277" v="5" actId="47"/>
        <pc:sldMkLst>
          <pc:docMk/>
          <pc:sldMk cId="748530708" sldId="303"/>
        </pc:sldMkLst>
      </pc:sldChg>
      <pc:sldChg chg="modSp new mod">
        <pc:chgData name="Igor Dotlic" userId="ae2bd41b-fac2-45c7-93ba-f2561bbce4d5" providerId="ADAL" clId="{0DC9FD0E-6C39-4183-8F8F-892C58D8F478}" dt="2023-01-17T13:33:33.635" v="6373" actId="20577"/>
        <pc:sldMkLst>
          <pc:docMk/>
          <pc:sldMk cId="1086214621" sldId="303"/>
        </pc:sldMkLst>
        <pc:spChg chg="mod">
          <ac:chgData name="Igor Dotlic" userId="ae2bd41b-fac2-45c7-93ba-f2561bbce4d5" providerId="ADAL" clId="{0DC9FD0E-6C39-4183-8F8F-892C58D8F478}" dt="2023-01-04T10:53:59.453" v="1920" actId="20577"/>
          <ac:spMkLst>
            <pc:docMk/>
            <pc:sldMk cId="1086214621" sldId="303"/>
            <ac:spMk id="2" creationId="{C0884C94-6FBC-4A92-B0CB-32BEF0F130CB}"/>
          </ac:spMkLst>
        </pc:spChg>
        <pc:spChg chg="mod">
          <ac:chgData name="Igor Dotlic" userId="ae2bd41b-fac2-45c7-93ba-f2561bbce4d5" providerId="ADAL" clId="{0DC9FD0E-6C39-4183-8F8F-892C58D8F478}" dt="2023-01-17T13:33:33.635" v="6373" actId="20577"/>
          <ac:spMkLst>
            <pc:docMk/>
            <pc:sldMk cId="1086214621" sldId="303"/>
            <ac:spMk id="3" creationId="{3B43C827-CD2A-4449-97C0-906574BBA1C6}"/>
          </ac:spMkLst>
        </pc:spChg>
      </pc:sldChg>
      <pc:sldChg chg="del">
        <pc:chgData name="Igor Dotlic" userId="ae2bd41b-fac2-45c7-93ba-f2561bbce4d5" providerId="ADAL" clId="{0DC9FD0E-6C39-4183-8F8F-892C58D8F478}" dt="2023-01-03T16:31:12.271" v="4" actId="47"/>
        <pc:sldMkLst>
          <pc:docMk/>
          <pc:sldMk cId="3609881981" sldId="304"/>
        </pc:sldMkLst>
      </pc:sldChg>
      <pc:sldChg chg="modSp new mod">
        <pc:chgData name="Igor Dotlic" userId="ae2bd41b-fac2-45c7-93ba-f2561bbce4d5" providerId="ADAL" clId="{0DC9FD0E-6C39-4183-8F8F-892C58D8F478}" dt="2023-01-12T16:02:07.825" v="6351" actId="20577"/>
        <pc:sldMkLst>
          <pc:docMk/>
          <pc:sldMk cId="4253918159" sldId="304"/>
        </pc:sldMkLst>
        <pc:spChg chg="mod">
          <ac:chgData name="Igor Dotlic" userId="ae2bd41b-fac2-45c7-93ba-f2561bbce4d5" providerId="ADAL" clId="{0DC9FD0E-6C39-4183-8F8F-892C58D8F478}" dt="2023-01-09T13:32:23.768" v="5871" actId="20577"/>
          <ac:spMkLst>
            <pc:docMk/>
            <pc:sldMk cId="4253918159" sldId="304"/>
            <ac:spMk id="2" creationId="{6E7DE8ED-F208-4933-9613-C9C201732626}"/>
          </ac:spMkLst>
        </pc:spChg>
        <pc:spChg chg="mod">
          <ac:chgData name="Igor Dotlic" userId="ae2bd41b-fac2-45c7-93ba-f2561bbce4d5" providerId="ADAL" clId="{0DC9FD0E-6C39-4183-8F8F-892C58D8F478}" dt="2023-01-12T16:02:07.825" v="6351" actId="20577"/>
          <ac:spMkLst>
            <pc:docMk/>
            <pc:sldMk cId="4253918159" sldId="304"/>
            <ac:spMk id="3" creationId="{FF1E8EA9-94D6-403E-BFCF-C5394BE63189}"/>
          </ac:spMkLst>
        </pc:spChg>
      </pc:sldChg>
      <pc:sldChg chg="addSp delSp modSp new mod">
        <pc:chgData name="Igor Dotlic" userId="ae2bd41b-fac2-45c7-93ba-f2561bbce4d5" providerId="ADAL" clId="{0DC9FD0E-6C39-4183-8F8F-892C58D8F478}" dt="2023-01-05T13:03:42.399" v="4998" actId="6549"/>
        <pc:sldMkLst>
          <pc:docMk/>
          <pc:sldMk cId="41664229" sldId="305"/>
        </pc:sldMkLst>
        <pc:spChg chg="mod">
          <ac:chgData name="Igor Dotlic" userId="ae2bd41b-fac2-45c7-93ba-f2561bbce4d5" providerId="ADAL" clId="{0DC9FD0E-6C39-4183-8F8F-892C58D8F478}" dt="2023-01-04T16:19:32.753" v="3700" actId="20577"/>
          <ac:spMkLst>
            <pc:docMk/>
            <pc:sldMk cId="41664229" sldId="305"/>
            <ac:spMk id="2" creationId="{7B9537E8-094E-4740-86B7-C936553DD6E9}"/>
          </ac:spMkLst>
        </pc:spChg>
        <pc:spChg chg="mod">
          <ac:chgData name="Igor Dotlic" userId="ae2bd41b-fac2-45c7-93ba-f2561bbce4d5" providerId="ADAL" clId="{0DC9FD0E-6C39-4183-8F8F-892C58D8F478}" dt="2023-01-05T13:03:42.399" v="4998" actId="6549"/>
          <ac:spMkLst>
            <pc:docMk/>
            <pc:sldMk cId="41664229" sldId="305"/>
            <ac:spMk id="3" creationId="{2C480D4E-CE5C-48D7-B780-B9AD8EF36150}"/>
          </ac:spMkLst>
        </pc:spChg>
        <pc:graphicFrameChg chg="add del mod">
          <ac:chgData name="Igor Dotlic" userId="ae2bd41b-fac2-45c7-93ba-f2561bbce4d5" providerId="ADAL" clId="{0DC9FD0E-6C39-4183-8F8F-892C58D8F478}" dt="2023-01-05T11:16:25.816" v="4406" actId="21"/>
          <ac:graphicFrameMkLst>
            <pc:docMk/>
            <pc:sldMk cId="41664229" sldId="305"/>
            <ac:graphicFrameMk id="7" creationId="{378B796C-5F2D-4A12-8B66-B8890F6668AC}"/>
          </ac:graphicFrameMkLst>
        </pc:graphicFrameChg>
        <pc:graphicFrameChg chg="add del mod">
          <ac:chgData name="Igor Dotlic" userId="ae2bd41b-fac2-45c7-93ba-f2561bbce4d5" providerId="ADAL" clId="{0DC9FD0E-6C39-4183-8F8F-892C58D8F478}" dt="2023-01-05T11:16:34.532" v="4408"/>
          <ac:graphicFrameMkLst>
            <pc:docMk/>
            <pc:sldMk cId="41664229" sldId="305"/>
            <ac:graphicFrameMk id="8" creationId="{2A900881-4293-4A54-8C0B-0DA924CB8A07}"/>
          </ac:graphicFrameMkLst>
        </pc:graphicFrameChg>
        <pc:picChg chg="add del">
          <ac:chgData name="Igor Dotlic" userId="ae2bd41b-fac2-45c7-93ba-f2561bbce4d5" providerId="ADAL" clId="{0DC9FD0E-6C39-4183-8F8F-892C58D8F478}" dt="2023-01-05T10:57:02.600" v="4267" actId="22"/>
          <ac:picMkLst>
            <pc:docMk/>
            <pc:sldMk cId="41664229" sldId="305"/>
            <ac:picMk id="6" creationId="{DBD16342-5282-4788-A2DD-F7FF4B6DDAF7}"/>
          </ac:picMkLst>
        </pc:picChg>
        <pc:picChg chg="add del">
          <ac:chgData name="Igor Dotlic" userId="ae2bd41b-fac2-45c7-93ba-f2561bbce4d5" providerId="ADAL" clId="{0DC9FD0E-6C39-4183-8F8F-892C58D8F478}" dt="2023-01-05T11:16:35.372" v="4410"/>
          <ac:picMkLst>
            <pc:docMk/>
            <pc:sldMk cId="41664229" sldId="305"/>
            <ac:picMk id="9" creationId="{96823218-DB35-4B5E-8DBF-37FD553DF24C}"/>
          </ac:picMkLst>
        </pc:picChg>
      </pc:sldChg>
      <pc:sldChg chg="del">
        <pc:chgData name="Igor Dotlic" userId="ae2bd41b-fac2-45c7-93ba-f2561bbce4d5" providerId="ADAL" clId="{0DC9FD0E-6C39-4183-8F8F-892C58D8F478}" dt="2023-01-03T16:30:46.086" v="0" actId="47"/>
        <pc:sldMkLst>
          <pc:docMk/>
          <pc:sldMk cId="1191739570" sldId="305"/>
        </pc:sldMkLst>
      </pc:sldChg>
      <pc:sldChg chg="modSp new mod">
        <pc:chgData name="Igor Dotlic" userId="ae2bd41b-fac2-45c7-93ba-f2561bbce4d5" providerId="ADAL" clId="{0DC9FD0E-6C39-4183-8F8F-892C58D8F478}" dt="2023-01-11T14:52:25.345" v="6347" actId="20577"/>
        <pc:sldMkLst>
          <pc:docMk/>
          <pc:sldMk cId="1450001612" sldId="306"/>
        </pc:sldMkLst>
        <pc:spChg chg="mod">
          <ac:chgData name="Igor Dotlic" userId="ae2bd41b-fac2-45c7-93ba-f2561bbce4d5" providerId="ADAL" clId="{0DC9FD0E-6C39-4183-8F8F-892C58D8F478}" dt="2023-01-09T13:29:00.078" v="5768" actId="20577"/>
          <ac:spMkLst>
            <pc:docMk/>
            <pc:sldMk cId="1450001612" sldId="306"/>
            <ac:spMk id="2" creationId="{31C9010F-44BC-46B4-A8E8-1591C16D52C7}"/>
          </ac:spMkLst>
        </pc:spChg>
        <pc:spChg chg="mod">
          <ac:chgData name="Igor Dotlic" userId="ae2bd41b-fac2-45c7-93ba-f2561bbce4d5" providerId="ADAL" clId="{0DC9FD0E-6C39-4183-8F8F-892C58D8F478}" dt="2023-01-11T14:52:25.345" v="6347" actId="20577"/>
          <ac:spMkLst>
            <pc:docMk/>
            <pc:sldMk cId="1450001612" sldId="306"/>
            <ac:spMk id="3" creationId="{97F1A4FC-BDF7-4F35-B6A6-622D1CF210E0}"/>
          </ac:spMkLst>
        </pc:spChg>
      </pc:sldChg>
      <pc:sldChg chg="del">
        <pc:chgData name="Igor Dotlic" userId="ae2bd41b-fac2-45c7-93ba-f2561bbce4d5" providerId="ADAL" clId="{0DC9FD0E-6C39-4183-8F8F-892C58D8F478}" dt="2023-01-03T16:31:10.906" v="3" actId="47"/>
        <pc:sldMkLst>
          <pc:docMk/>
          <pc:sldMk cId="2243447331" sldId="306"/>
        </pc:sldMkLst>
      </pc:sldChg>
      <pc:sldChg chg="del">
        <pc:chgData name="Igor Dotlic" userId="ae2bd41b-fac2-45c7-93ba-f2561bbce4d5" providerId="ADAL" clId="{0DC9FD0E-6C39-4183-8F8F-892C58D8F478}" dt="2023-01-03T16:31:09.929" v="2" actId="47"/>
        <pc:sldMkLst>
          <pc:docMk/>
          <pc:sldMk cId="2615284757" sldId="308"/>
        </pc:sldMkLst>
      </pc:sldChg>
      <pc:sldChg chg="del">
        <pc:chgData name="Igor Dotlic" userId="ae2bd41b-fac2-45c7-93ba-f2561bbce4d5" providerId="ADAL" clId="{0DC9FD0E-6C39-4183-8F8F-892C58D8F478}" dt="2023-01-03T16:31:26.631" v="8" actId="47"/>
        <pc:sldMkLst>
          <pc:docMk/>
          <pc:sldMk cId="3653727108" sldId="309"/>
        </pc:sldMkLst>
      </pc:sldChg>
      <pc:sldChg chg="del">
        <pc:chgData name="Igor Dotlic" userId="ae2bd41b-fac2-45c7-93ba-f2561bbce4d5" providerId="ADAL" clId="{0DC9FD0E-6C39-4183-8F8F-892C58D8F478}" dt="2023-01-03T16:30:47.145" v="1" actId="47"/>
        <pc:sldMkLst>
          <pc:docMk/>
          <pc:sldMk cId="4258064398" sldId="310"/>
        </pc:sldMkLst>
      </pc:sldChg>
      <pc:sldChg chg="del">
        <pc:chgData name="Igor Dotlic" userId="ae2bd41b-fac2-45c7-93ba-f2561bbce4d5" providerId="ADAL" clId="{0DC9FD0E-6C39-4183-8F8F-892C58D8F478}" dt="2023-01-03T16:31:27.635" v="9" actId="47"/>
        <pc:sldMkLst>
          <pc:docMk/>
          <pc:sldMk cId="3487486529" sldId="311"/>
        </pc:sldMkLst>
      </pc:sldChg>
      <pc:sldMasterChg chg="addSp modSp mod">
        <pc:chgData name="Igor Dotlic" userId="ae2bd41b-fac2-45c7-93ba-f2561bbce4d5" providerId="ADAL" clId="{0DC9FD0E-6C39-4183-8F8F-892C58D8F478}" dt="2023-01-17T13:49:19.784" v="6384"/>
        <pc:sldMasterMkLst>
          <pc:docMk/>
          <pc:sldMasterMk cId="0" sldId="2147483648"/>
        </pc:sldMasterMkLst>
        <pc:spChg chg="mod">
          <ac:chgData name="Igor Dotlic" userId="ae2bd41b-fac2-45c7-93ba-f2561bbce4d5" providerId="ADAL" clId="{0DC9FD0E-6C39-4183-8F8F-892C58D8F478}" dt="2023-01-05T13:13:13.911" v="5003" actId="20577"/>
          <ac:spMkLst>
            <pc:docMk/>
            <pc:sldMasterMk cId="0" sldId="2147483648"/>
            <ac:spMk id="2" creationId="{7274DC08-9B8C-464E-97F8-9AF419E7B8D9}"/>
          </ac:spMkLst>
        </pc:spChg>
        <pc:spChg chg="add mod">
          <ac:chgData name="Igor Dotlic" userId="ae2bd41b-fac2-45c7-93ba-f2561bbce4d5" providerId="ADAL" clId="{0DC9FD0E-6C39-4183-8F8F-892C58D8F478}" dt="2023-01-05T11:21:53.687" v="4471" actId="1076"/>
          <ac:spMkLst>
            <pc:docMk/>
            <pc:sldMasterMk cId="0" sldId="2147483648"/>
            <ac:spMk id="4" creationId="{B32A495B-2B9C-4AC3-8838-2833373F3209}"/>
          </ac:spMkLst>
        </pc:spChg>
        <pc:spChg chg="mod">
          <ac:chgData name="Igor Dotlic" userId="ae2bd41b-fac2-45c7-93ba-f2561bbce4d5" providerId="ADAL" clId="{0DC9FD0E-6C39-4183-8F8F-892C58D8F478}" dt="2023-01-17T13:49:19.784" v="6384"/>
          <ac:spMkLst>
            <pc:docMk/>
            <pc:sldMasterMk cId="0" sldId="2147483648"/>
            <ac:spMk id="1026" creationId="{8AF5D4AB-E353-4EAB-9E5C-B82B00CB74A2}"/>
          </ac:spMkLst>
        </pc:spChg>
      </pc:sldMasterChg>
    </pc:docChg>
  </pc:docChgLst>
  <pc:docChgLst>
    <pc:chgData name="Igor Dotlic" userId="ae2bd41b-fac2-45c7-93ba-f2561bbce4d5" providerId="ADAL" clId="{D041FE36-4E80-4ED1-B778-B8DBDDAE1B45}"/>
    <pc:docChg chg="modSld">
      <pc:chgData name="Igor Dotlic" userId="ae2bd41b-fac2-45c7-93ba-f2561bbce4d5" providerId="ADAL" clId="{D041FE36-4E80-4ED1-B778-B8DBDDAE1B45}" dt="2022-11-15T02:32:44.688" v="1" actId="20577"/>
      <pc:docMkLst>
        <pc:docMk/>
      </pc:docMkLst>
      <pc:sldChg chg="modSp mod">
        <pc:chgData name="Igor Dotlic" userId="ae2bd41b-fac2-45c7-93ba-f2561bbce4d5" providerId="ADAL" clId="{D041FE36-4E80-4ED1-B778-B8DBDDAE1B45}" dt="2022-11-15T02:32:44.688" v="1" actId="20577"/>
        <pc:sldMkLst>
          <pc:docMk/>
          <pc:sldMk cId="0" sldId="287"/>
        </pc:sldMkLst>
        <pc:spChg chg="mod">
          <ac:chgData name="Igor Dotlic" userId="ae2bd41b-fac2-45c7-93ba-f2561bbce4d5" providerId="ADAL" clId="{D041FE36-4E80-4ED1-B778-B8DBDDAE1B45}" dt="2022-11-15T02:32:44.688" v="1" actId="20577"/>
          <ac:spMkLst>
            <pc:docMk/>
            <pc:sldMk cId="0" sldId="287"/>
            <ac:spMk id="3" creationId="{5D671A0D-54F3-436D-A53B-1E6B09704441}"/>
          </ac:spMkLst>
        </pc:spChg>
      </pc:sldChg>
    </pc:docChg>
  </pc:docChgLst>
  <pc:docChgLst>
    <pc:chgData name="Igor Dotlic" userId="ae2bd41b-fac2-45c7-93ba-f2561bbce4d5" providerId="ADAL" clId="{951FAF53-4FC1-4B2E-9888-FB066B3F47D4}"/>
    <pc:docChg chg="undo redo custSel addSld delSld modSld modMainMaster">
      <pc:chgData name="Igor Dotlic" userId="ae2bd41b-fac2-45c7-93ba-f2561bbce4d5" providerId="ADAL" clId="{951FAF53-4FC1-4B2E-9888-FB066B3F47D4}" dt="2023-03-14T20:17:49.983" v="1617" actId="20577"/>
      <pc:docMkLst>
        <pc:docMk/>
      </pc:docMkLst>
      <pc:sldChg chg="modSp mod">
        <pc:chgData name="Igor Dotlic" userId="ae2bd41b-fac2-45c7-93ba-f2561bbce4d5" providerId="ADAL" clId="{951FAF53-4FC1-4B2E-9888-FB066B3F47D4}" dt="2023-03-14T20:17:12.182" v="1609" actId="20577"/>
        <pc:sldMkLst>
          <pc:docMk/>
          <pc:sldMk cId="0" sldId="287"/>
        </pc:sldMkLst>
        <pc:spChg chg="mod">
          <ac:chgData name="Igor Dotlic" userId="ae2bd41b-fac2-45c7-93ba-f2561bbce4d5" providerId="ADAL" clId="{951FAF53-4FC1-4B2E-9888-FB066B3F47D4}" dt="2023-03-14T20:17:12.182" v="1609" actId="20577"/>
          <ac:spMkLst>
            <pc:docMk/>
            <pc:sldMk cId="0" sldId="287"/>
            <ac:spMk id="3" creationId="{5D671A0D-54F3-436D-A53B-1E6B09704441}"/>
          </ac:spMkLst>
        </pc:spChg>
      </pc:sldChg>
      <pc:sldChg chg="modSp mod">
        <pc:chgData name="Igor Dotlic" userId="ae2bd41b-fac2-45c7-93ba-f2561bbce4d5" providerId="ADAL" clId="{951FAF53-4FC1-4B2E-9888-FB066B3F47D4}" dt="2023-03-14T18:35:38.111" v="1334" actId="20577"/>
        <pc:sldMkLst>
          <pc:docMk/>
          <pc:sldMk cId="0" sldId="300"/>
        </pc:sldMkLst>
        <pc:spChg chg="mod">
          <ac:chgData name="Igor Dotlic" userId="ae2bd41b-fac2-45c7-93ba-f2561bbce4d5" providerId="ADAL" clId="{951FAF53-4FC1-4B2E-9888-FB066B3F47D4}" dt="2023-03-14T18:35:38.111" v="1334" actId="20577"/>
          <ac:spMkLst>
            <pc:docMk/>
            <pc:sldMk cId="0" sldId="300"/>
            <ac:spMk id="2" creationId="{163A5711-DCB2-4ACA-96B5-D9C20E9E71A7}"/>
          </ac:spMkLst>
        </pc:spChg>
        <pc:spChg chg="mod">
          <ac:chgData name="Igor Dotlic" userId="ae2bd41b-fac2-45c7-93ba-f2561bbce4d5" providerId="ADAL" clId="{951FAF53-4FC1-4B2E-9888-FB066B3F47D4}" dt="2023-03-14T13:43:26.667" v="226" actId="20577"/>
          <ac:spMkLst>
            <pc:docMk/>
            <pc:sldMk cId="0" sldId="300"/>
            <ac:spMk id="3" creationId="{D2A34370-AFA8-4EDE-AAE7-D649DC2213B0}"/>
          </ac:spMkLst>
        </pc:spChg>
      </pc:sldChg>
      <pc:sldChg chg="addSp delSp modSp mod">
        <pc:chgData name="Igor Dotlic" userId="ae2bd41b-fac2-45c7-93ba-f2561bbce4d5" providerId="ADAL" clId="{951FAF53-4FC1-4B2E-9888-FB066B3F47D4}" dt="2023-03-14T20:17:49.983" v="1617" actId="20577"/>
        <pc:sldMkLst>
          <pc:docMk/>
          <pc:sldMk cId="1541219133" sldId="301"/>
        </pc:sldMkLst>
        <pc:spChg chg="mod">
          <ac:chgData name="Igor Dotlic" userId="ae2bd41b-fac2-45c7-93ba-f2561bbce4d5" providerId="ADAL" clId="{951FAF53-4FC1-4B2E-9888-FB066B3F47D4}" dt="2023-03-14T13:53:21.202" v="326" actId="14100"/>
          <ac:spMkLst>
            <pc:docMk/>
            <pc:sldMk cId="1541219133" sldId="301"/>
            <ac:spMk id="2" creationId="{9EB0F612-19FC-4FBE-8E21-4D9506D398C9}"/>
          </ac:spMkLst>
        </pc:spChg>
        <pc:spChg chg="add del mod">
          <ac:chgData name="Igor Dotlic" userId="ae2bd41b-fac2-45c7-93ba-f2561bbce4d5" providerId="ADAL" clId="{951FAF53-4FC1-4B2E-9888-FB066B3F47D4}" dt="2023-03-14T15:34:45.136" v="544"/>
          <ac:spMkLst>
            <pc:docMk/>
            <pc:sldMk cId="1541219133" sldId="301"/>
            <ac:spMk id="3" creationId="{9EF903DD-F6D5-4C02-94B2-1653D362653D}"/>
          </ac:spMkLst>
        </pc:spChg>
        <pc:spChg chg="add mod">
          <ac:chgData name="Igor Dotlic" userId="ae2bd41b-fac2-45c7-93ba-f2561bbce4d5" providerId="ADAL" clId="{951FAF53-4FC1-4B2E-9888-FB066B3F47D4}" dt="2023-03-14T13:50:37.961" v="302"/>
          <ac:spMkLst>
            <pc:docMk/>
            <pc:sldMk cId="1541219133" sldId="301"/>
            <ac:spMk id="5" creationId="{3F276A85-FFF4-488C-BA3F-B5D7D6786BD5}"/>
          </ac:spMkLst>
        </pc:spChg>
        <pc:spChg chg="add mod">
          <ac:chgData name="Igor Dotlic" userId="ae2bd41b-fac2-45c7-93ba-f2561bbce4d5" providerId="ADAL" clId="{951FAF53-4FC1-4B2E-9888-FB066B3F47D4}" dt="2023-03-14T15:22:49.348" v="342" actId="14100"/>
          <ac:spMkLst>
            <pc:docMk/>
            <pc:sldMk cId="1541219133" sldId="301"/>
            <ac:spMk id="6" creationId="{792045DD-6169-4521-8311-E5850F355991}"/>
          </ac:spMkLst>
        </pc:spChg>
        <pc:spChg chg="add mod">
          <ac:chgData name="Igor Dotlic" userId="ae2bd41b-fac2-45c7-93ba-f2561bbce4d5" providerId="ADAL" clId="{951FAF53-4FC1-4B2E-9888-FB066B3F47D4}" dt="2023-03-14T20:17:49.983" v="1617" actId="20577"/>
          <ac:spMkLst>
            <pc:docMk/>
            <pc:sldMk cId="1541219133" sldId="301"/>
            <ac:spMk id="7" creationId="{42D8270C-CE95-4B87-BACC-76B9D51C2AF6}"/>
          </ac:spMkLst>
        </pc:spChg>
      </pc:sldChg>
      <pc:sldChg chg="del">
        <pc:chgData name="Igor Dotlic" userId="ae2bd41b-fac2-45c7-93ba-f2561bbce4d5" providerId="ADAL" clId="{951FAF53-4FC1-4B2E-9888-FB066B3F47D4}" dt="2023-03-13T21:02:14.845" v="1" actId="47"/>
        <pc:sldMkLst>
          <pc:docMk/>
          <pc:sldMk cId="654290555" sldId="302"/>
        </pc:sldMkLst>
      </pc:sldChg>
      <pc:sldChg chg="addSp delSp modSp new mod">
        <pc:chgData name="Igor Dotlic" userId="ae2bd41b-fac2-45c7-93ba-f2561bbce4d5" providerId="ADAL" clId="{951FAF53-4FC1-4B2E-9888-FB066B3F47D4}" dt="2023-03-14T18:40:17.026" v="1423" actId="404"/>
        <pc:sldMkLst>
          <pc:docMk/>
          <pc:sldMk cId="1326714803" sldId="302"/>
        </pc:sldMkLst>
        <pc:spChg chg="del">
          <ac:chgData name="Igor Dotlic" userId="ae2bd41b-fac2-45c7-93ba-f2561bbce4d5" providerId="ADAL" clId="{951FAF53-4FC1-4B2E-9888-FB066B3F47D4}" dt="2023-03-14T15:57:55.093" v="827"/>
          <ac:spMkLst>
            <pc:docMk/>
            <pc:sldMk cId="1326714803" sldId="302"/>
            <ac:spMk id="2" creationId="{5687965A-16FA-4F46-AEE0-28E6F5DD2571}"/>
          </ac:spMkLst>
        </pc:spChg>
        <pc:spChg chg="del">
          <ac:chgData name="Igor Dotlic" userId="ae2bd41b-fac2-45c7-93ba-f2561bbce4d5" providerId="ADAL" clId="{951FAF53-4FC1-4B2E-9888-FB066B3F47D4}" dt="2023-03-14T15:57:55.093" v="827"/>
          <ac:spMkLst>
            <pc:docMk/>
            <pc:sldMk cId="1326714803" sldId="302"/>
            <ac:spMk id="3" creationId="{218A6D6C-BDFF-4271-9EAF-57FBD8FCAB57}"/>
          </ac:spMkLst>
        </pc:spChg>
        <pc:spChg chg="mod">
          <ac:chgData name="Igor Dotlic" userId="ae2bd41b-fac2-45c7-93ba-f2561bbce4d5" providerId="ADAL" clId="{951FAF53-4FC1-4B2E-9888-FB066B3F47D4}" dt="2023-03-14T15:57:55.093" v="827"/>
          <ac:spMkLst>
            <pc:docMk/>
            <pc:sldMk cId="1326714803" sldId="302"/>
            <ac:spMk id="4" creationId="{4B44B324-DB52-4125-9233-8CCC6CF9DEA6}"/>
          </ac:spMkLst>
        </pc:spChg>
        <pc:spChg chg="add mod">
          <ac:chgData name="Igor Dotlic" userId="ae2bd41b-fac2-45c7-93ba-f2561bbce4d5" providerId="ADAL" clId="{951FAF53-4FC1-4B2E-9888-FB066B3F47D4}" dt="2023-03-14T18:09:52.248" v="999" actId="20577"/>
          <ac:spMkLst>
            <pc:docMk/>
            <pc:sldMk cId="1326714803" sldId="302"/>
            <ac:spMk id="5" creationId="{7C72B2C6-A7AF-4E64-9957-460BC809C8E0}"/>
          </ac:spMkLst>
        </pc:spChg>
        <pc:spChg chg="add mod">
          <ac:chgData name="Igor Dotlic" userId="ae2bd41b-fac2-45c7-93ba-f2561bbce4d5" providerId="ADAL" clId="{951FAF53-4FC1-4B2E-9888-FB066B3F47D4}" dt="2023-03-14T18:40:12.109" v="1422" actId="404"/>
          <ac:spMkLst>
            <pc:docMk/>
            <pc:sldMk cId="1326714803" sldId="302"/>
            <ac:spMk id="6" creationId="{9A9AA965-2254-416D-8EBD-61190F896E1A}"/>
          </ac:spMkLst>
        </pc:spChg>
        <pc:spChg chg="add mod">
          <ac:chgData name="Igor Dotlic" userId="ae2bd41b-fac2-45c7-93ba-f2561bbce4d5" providerId="ADAL" clId="{951FAF53-4FC1-4B2E-9888-FB066B3F47D4}" dt="2023-03-14T18:40:17.026" v="1423" actId="404"/>
          <ac:spMkLst>
            <pc:docMk/>
            <pc:sldMk cId="1326714803" sldId="302"/>
            <ac:spMk id="7" creationId="{84DA38DD-75F2-4315-873A-188DABA13437}"/>
          </ac:spMkLst>
        </pc:spChg>
        <pc:picChg chg="add mod ord">
          <ac:chgData name="Igor Dotlic" userId="ae2bd41b-fac2-45c7-93ba-f2561bbce4d5" providerId="ADAL" clId="{951FAF53-4FC1-4B2E-9888-FB066B3F47D4}" dt="2023-03-14T18:26:22.299" v="1114" actId="167"/>
          <ac:picMkLst>
            <pc:docMk/>
            <pc:sldMk cId="1326714803" sldId="302"/>
            <ac:picMk id="9" creationId="{CEFD3CF6-8D0B-4ED6-8422-5C68EA5C968E}"/>
          </ac:picMkLst>
        </pc:picChg>
        <pc:picChg chg="add mod ord">
          <ac:chgData name="Igor Dotlic" userId="ae2bd41b-fac2-45c7-93ba-f2561bbce4d5" providerId="ADAL" clId="{951FAF53-4FC1-4B2E-9888-FB066B3F47D4}" dt="2023-03-14T18:26:18.433" v="1113" actId="167"/>
          <ac:picMkLst>
            <pc:docMk/>
            <pc:sldMk cId="1326714803" sldId="302"/>
            <ac:picMk id="11" creationId="{D089D826-6F0B-437D-82EA-AE0AC1B94EE3}"/>
          </ac:picMkLst>
        </pc:picChg>
      </pc:sldChg>
      <pc:sldChg chg="del">
        <pc:chgData name="Igor Dotlic" userId="ae2bd41b-fac2-45c7-93ba-f2561bbce4d5" providerId="ADAL" clId="{951FAF53-4FC1-4B2E-9888-FB066B3F47D4}" dt="2023-03-13T21:02:14.845" v="1" actId="47"/>
        <pc:sldMkLst>
          <pc:docMk/>
          <pc:sldMk cId="1086214621" sldId="303"/>
        </pc:sldMkLst>
      </pc:sldChg>
      <pc:sldChg chg="addSp delSp modSp add mod">
        <pc:chgData name="Igor Dotlic" userId="ae2bd41b-fac2-45c7-93ba-f2561bbce4d5" providerId="ADAL" clId="{951FAF53-4FC1-4B2E-9888-FB066B3F47D4}" dt="2023-03-14T18:39:23.084" v="1421" actId="20577"/>
        <pc:sldMkLst>
          <pc:docMk/>
          <pc:sldMk cId="3980126237" sldId="303"/>
        </pc:sldMkLst>
        <pc:spChg chg="mod">
          <ac:chgData name="Igor Dotlic" userId="ae2bd41b-fac2-45c7-93ba-f2561bbce4d5" providerId="ADAL" clId="{951FAF53-4FC1-4B2E-9888-FB066B3F47D4}" dt="2023-03-14T18:27:02.140" v="1116" actId="1076"/>
          <ac:spMkLst>
            <pc:docMk/>
            <pc:sldMk cId="3980126237" sldId="303"/>
            <ac:spMk id="5" creationId="{7C72B2C6-A7AF-4E64-9957-460BC809C8E0}"/>
          </ac:spMkLst>
        </pc:spChg>
        <pc:spChg chg="mod">
          <ac:chgData name="Igor Dotlic" userId="ae2bd41b-fac2-45c7-93ba-f2561bbce4d5" providerId="ADAL" clId="{951FAF53-4FC1-4B2E-9888-FB066B3F47D4}" dt="2023-03-14T18:25:38.987" v="1106" actId="14100"/>
          <ac:spMkLst>
            <pc:docMk/>
            <pc:sldMk cId="3980126237" sldId="303"/>
            <ac:spMk id="6" creationId="{9A9AA965-2254-416D-8EBD-61190F896E1A}"/>
          </ac:spMkLst>
        </pc:spChg>
        <pc:spChg chg="mod">
          <ac:chgData name="Igor Dotlic" userId="ae2bd41b-fac2-45c7-93ba-f2561bbce4d5" providerId="ADAL" clId="{951FAF53-4FC1-4B2E-9888-FB066B3F47D4}" dt="2023-03-14T18:25:54.762" v="1108" actId="14100"/>
          <ac:spMkLst>
            <pc:docMk/>
            <pc:sldMk cId="3980126237" sldId="303"/>
            <ac:spMk id="7" creationId="{84DA38DD-75F2-4315-873A-188DABA13437}"/>
          </ac:spMkLst>
        </pc:spChg>
        <pc:spChg chg="add del mod">
          <ac:chgData name="Igor Dotlic" userId="ae2bd41b-fac2-45c7-93ba-f2561bbce4d5" providerId="ADAL" clId="{951FAF53-4FC1-4B2E-9888-FB066B3F47D4}" dt="2023-03-14T18:26:03.962" v="1110"/>
          <ac:spMkLst>
            <pc:docMk/>
            <pc:sldMk cId="3980126237" sldId="303"/>
            <ac:spMk id="12" creationId="{207546E8-D6CD-45F7-A47A-B8F4D87C8157}"/>
          </ac:spMkLst>
        </pc:spChg>
        <pc:spChg chg="add mod">
          <ac:chgData name="Igor Dotlic" userId="ae2bd41b-fac2-45c7-93ba-f2561bbce4d5" providerId="ADAL" clId="{951FAF53-4FC1-4B2E-9888-FB066B3F47D4}" dt="2023-03-14T18:39:23.084" v="1421" actId="20577"/>
          <ac:spMkLst>
            <pc:docMk/>
            <pc:sldMk cId="3980126237" sldId="303"/>
            <ac:spMk id="13" creationId="{437A311C-CF0E-4A79-9BE2-2C69F1705EF6}"/>
          </ac:spMkLst>
        </pc:spChg>
        <pc:picChg chg="add mod ord">
          <ac:chgData name="Igor Dotlic" userId="ae2bd41b-fac2-45c7-93ba-f2561bbce4d5" providerId="ADAL" clId="{951FAF53-4FC1-4B2E-9888-FB066B3F47D4}" dt="2023-03-14T18:25:42.848" v="1107" actId="167"/>
          <ac:picMkLst>
            <pc:docMk/>
            <pc:sldMk cId="3980126237" sldId="303"/>
            <ac:picMk id="3" creationId="{2B456019-C10F-4188-B033-AFFEDFC1B34F}"/>
          </ac:picMkLst>
        </pc:picChg>
        <pc:picChg chg="del mod ord">
          <ac:chgData name="Igor Dotlic" userId="ae2bd41b-fac2-45c7-93ba-f2561bbce4d5" providerId="ADAL" clId="{951FAF53-4FC1-4B2E-9888-FB066B3F47D4}" dt="2023-03-14T18:22:22.279" v="1070" actId="478"/>
          <ac:picMkLst>
            <pc:docMk/>
            <pc:sldMk cId="3980126237" sldId="303"/>
            <ac:picMk id="9" creationId="{CEFD3CF6-8D0B-4ED6-8422-5C68EA5C968E}"/>
          </ac:picMkLst>
        </pc:picChg>
        <pc:picChg chg="add mod ord">
          <ac:chgData name="Igor Dotlic" userId="ae2bd41b-fac2-45c7-93ba-f2561bbce4d5" providerId="ADAL" clId="{951FAF53-4FC1-4B2E-9888-FB066B3F47D4}" dt="2023-03-14T18:24:26.194" v="1080" actId="167"/>
          <ac:picMkLst>
            <pc:docMk/>
            <pc:sldMk cId="3980126237" sldId="303"/>
            <ac:picMk id="10" creationId="{8F5A7FB9-DDC6-4BA3-A671-2C579F2B03EA}"/>
          </ac:picMkLst>
        </pc:picChg>
        <pc:picChg chg="del mod ord">
          <ac:chgData name="Igor Dotlic" userId="ae2bd41b-fac2-45c7-93ba-f2561bbce4d5" providerId="ADAL" clId="{951FAF53-4FC1-4B2E-9888-FB066B3F47D4}" dt="2023-03-14T18:22:24.174" v="1071" actId="478"/>
          <ac:picMkLst>
            <pc:docMk/>
            <pc:sldMk cId="3980126237" sldId="303"/>
            <ac:picMk id="11" creationId="{D089D826-6F0B-437D-82EA-AE0AC1B94EE3}"/>
          </ac:picMkLst>
        </pc:picChg>
      </pc:sldChg>
      <pc:sldChg chg="del">
        <pc:chgData name="Igor Dotlic" userId="ae2bd41b-fac2-45c7-93ba-f2561bbce4d5" providerId="ADAL" clId="{951FAF53-4FC1-4B2E-9888-FB066B3F47D4}" dt="2023-03-13T21:02:14.845" v="1" actId="47"/>
        <pc:sldMkLst>
          <pc:docMk/>
          <pc:sldMk cId="4253918159" sldId="304"/>
        </pc:sldMkLst>
      </pc:sldChg>
      <pc:sldChg chg="del">
        <pc:chgData name="Igor Dotlic" userId="ae2bd41b-fac2-45c7-93ba-f2561bbce4d5" providerId="ADAL" clId="{951FAF53-4FC1-4B2E-9888-FB066B3F47D4}" dt="2023-03-13T21:02:14.845" v="1" actId="47"/>
        <pc:sldMkLst>
          <pc:docMk/>
          <pc:sldMk cId="41664229" sldId="305"/>
        </pc:sldMkLst>
      </pc:sldChg>
      <pc:sldChg chg="del">
        <pc:chgData name="Igor Dotlic" userId="ae2bd41b-fac2-45c7-93ba-f2561bbce4d5" providerId="ADAL" clId="{951FAF53-4FC1-4B2E-9888-FB066B3F47D4}" dt="2023-03-13T21:02:14.845" v="1" actId="47"/>
        <pc:sldMkLst>
          <pc:docMk/>
          <pc:sldMk cId="1450001612" sldId="306"/>
        </pc:sldMkLst>
      </pc:sldChg>
      <pc:sldChg chg="modSp add del">
        <pc:chgData name="Igor Dotlic" userId="ae2bd41b-fac2-45c7-93ba-f2561bbce4d5" providerId="ADAL" clId="{951FAF53-4FC1-4B2E-9888-FB066B3F47D4}" dt="2023-03-14T13:50:55.015" v="304"/>
        <pc:sldMkLst>
          <pc:docMk/>
          <pc:sldMk cId="701460895" sldId="370"/>
        </pc:sldMkLst>
        <pc:spChg chg="mod">
          <ac:chgData name="Igor Dotlic" userId="ae2bd41b-fac2-45c7-93ba-f2561bbce4d5" providerId="ADAL" clId="{951FAF53-4FC1-4B2E-9888-FB066B3F47D4}" dt="2023-03-14T13:50:52.428" v="303"/>
          <ac:spMkLst>
            <pc:docMk/>
            <pc:sldMk cId="701460895" sldId="370"/>
            <ac:spMk id="6" creationId="{00000000-0000-0000-0000-000000000000}"/>
          </ac:spMkLst>
        </pc:spChg>
        <pc:spChg chg="mod">
          <ac:chgData name="Igor Dotlic" userId="ae2bd41b-fac2-45c7-93ba-f2561bbce4d5" providerId="ADAL" clId="{951FAF53-4FC1-4B2E-9888-FB066B3F47D4}" dt="2023-03-14T13:50:52.428" v="303"/>
          <ac:spMkLst>
            <pc:docMk/>
            <pc:sldMk cId="701460895" sldId="370"/>
            <ac:spMk id="10" creationId="{00000000-0000-0000-0000-000000000000}"/>
          </ac:spMkLst>
        </pc:spChg>
      </pc:sldChg>
      <pc:sldMasterChg chg="modSp mod">
        <pc:chgData name="Igor Dotlic" userId="ae2bd41b-fac2-45c7-93ba-f2561bbce4d5" providerId="ADAL" clId="{951FAF53-4FC1-4B2E-9888-FB066B3F47D4}" dt="2023-03-14T20:15:17.165" v="1521"/>
        <pc:sldMasterMkLst>
          <pc:docMk/>
          <pc:sldMasterMk cId="0" sldId="2147483648"/>
        </pc:sldMasterMkLst>
        <pc:spChg chg="mod">
          <ac:chgData name="Igor Dotlic" userId="ae2bd41b-fac2-45c7-93ba-f2561bbce4d5" providerId="ADAL" clId="{951FAF53-4FC1-4B2E-9888-FB066B3F47D4}" dt="2023-03-14T20:15:02.426" v="1514" actId="20577"/>
          <ac:spMkLst>
            <pc:docMk/>
            <pc:sldMasterMk cId="0" sldId="2147483648"/>
            <ac:spMk id="2" creationId="{7274DC08-9B8C-464E-97F8-9AF419E7B8D9}"/>
          </ac:spMkLst>
        </pc:spChg>
        <pc:spChg chg="mod">
          <ac:chgData name="Igor Dotlic" userId="ae2bd41b-fac2-45c7-93ba-f2561bbce4d5" providerId="ADAL" clId="{951FAF53-4FC1-4B2E-9888-FB066B3F47D4}" dt="2023-03-14T20:15:17.165" v="1521"/>
          <ac:spMkLst>
            <pc:docMk/>
            <pc:sldMasterMk cId="0" sldId="2147483648"/>
            <ac:spMk id="1026" creationId="{8AF5D4AB-E353-4EAB-9E5C-B82B00CB74A2}"/>
          </ac:spMkLst>
        </pc:spChg>
      </pc:sldMasterChg>
    </pc:docChg>
  </pc:docChgLst>
  <pc:docChgLst>
    <pc:chgData name="Igor Dotlic" userId="ae2bd41b-fac2-45c7-93ba-f2561bbce4d5" providerId="ADAL" clId="{ED686812-672D-4AB2-A54A-808B3C2EB940}"/>
    <pc:docChg chg="undo redo custSel addSld delSld modSld modMainMaster">
      <pc:chgData name="Igor Dotlic" userId="ae2bd41b-fac2-45c7-93ba-f2561bbce4d5" providerId="ADAL" clId="{ED686812-672D-4AB2-A54A-808B3C2EB940}" dt="2022-11-15T11:44:07.953" v="2121"/>
      <pc:docMkLst>
        <pc:docMk/>
      </pc:docMkLst>
      <pc:sldChg chg="modSp mod">
        <pc:chgData name="Igor Dotlic" userId="ae2bd41b-fac2-45c7-93ba-f2561bbce4d5" providerId="ADAL" clId="{ED686812-672D-4AB2-A54A-808B3C2EB940}" dt="2022-11-15T10:13:08.320" v="1325" actId="20577"/>
        <pc:sldMkLst>
          <pc:docMk/>
          <pc:sldMk cId="0" sldId="287"/>
        </pc:sldMkLst>
        <pc:spChg chg="mod">
          <ac:chgData name="Igor Dotlic" userId="ae2bd41b-fac2-45c7-93ba-f2561bbce4d5" providerId="ADAL" clId="{ED686812-672D-4AB2-A54A-808B3C2EB940}" dt="2022-11-15T10:13:08.320" v="1325" actId="20577"/>
          <ac:spMkLst>
            <pc:docMk/>
            <pc:sldMk cId="0" sldId="287"/>
            <ac:spMk id="3" creationId="{5D671A0D-54F3-436D-A53B-1E6B09704441}"/>
          </ac:spMkLst>
        </pc:spChg>
      </pc:sldChg>
      <pc:sldChg chg="modSp mod">
        <pc:chgData name="Igor Dotlic" userId="ae2bd41b-fac2-45c7-93ba-f2561bbce4d5" providerId="ADAL" clId="{ED686812-672D-4AB2-A54A-808B3C2EB940}" dt="2022-11-15T09:34:22.400" v="1291" actId="20577"/>
        <pc:sldMkLst>
          <pc:docMk/>
          <pc:sldMk cId="0" sldId="300"/>
        </pc:sldMkLst>
        <pc:spChg chg="mod">
          <ac:chgData name="Igor Dotlic" userId="ae2bd41b-fac2-45c7-93ba-f2561bbce4d5" providerId="ADAL" clId="{ED686812-672D-4AB2-A54A-808B3C2EB940}" dt="2022-11-15T09:34:22.400" v="1291" actId="20577"/>
          <ac:spMkLst>
            <pc:docMk/>
            <pc:sldMk cId="0" sldId="300"/>
            <ac:spMk id="2" creationId="{163A5711-DCB2-4ACA-96B5-D9C20E9E71A7}"/>
          </ac:spMkLst>
        </pc:spChg>
      </pc:sldChg>
      <pc:sldChg chg="modSp mod">
        <pc:chgData name="Igor Dotlic" userId="ae2bd41b-fac2-45c7-93ba-f2561bbce4d5" providerId="ADAL" clId="{ED686812-672D-4AB2-A54A-808B3C2EB940}" dt="2022-11-15T11:34:21.238" v="2063" actId="5793"/>
        <pc:sldMkLst>
          <pc:docMk/>
          <pc:sldMk cId="2685045982" sldId="301"/>
        </pc:sldMkLst>
        <pc:spChg chg="mod">
          <ac:chgData name="Igor Dotlic" userId="ae2bd41b-fac2-45c7-93ba-f2561bbce4d5" providerId="ADAL" clId="{ED686812-672D-4AB2-A54A-808B3C2EB940}" dt="2022-11-15T11:34:21.238" v="2063" actId="5793"/>
          <ac:spMkLst>
            <pc:docMk/>
            <pc:sldMk cId="2685045982" sldId="301"/>
            <ac:spMk id="3" creationId="{9E969F7C-E57D-42A5-97AA-578AE231B605}"/>
          </ac:spMkLst>
        </pc:spChg>
      </pc:sldChg>
      <pc:sldChg chg="modSp mod">
        <pc:chgData name="Igor Dotlic" userId="ae2bd41b-fac2-45c7-93ba-f2561bbce4d5" providerId="ADAL" clId="{ED686812-672D-4AB2-A54A-808B3C2EB940}" dt="2022-11-15T11:15:25.308" v="1506" actId="20577"/>
        <pc:sldMkLst>
          <pc:docMk/>
          <pc:sldMk cId="3493584031" sldId="302"/>
        </pc:sldMkLst>
        <pc:spChg chg="mod">
          <ac:chgData name="Igor Dotlic" userId="ae2bd41b-fac2-45c7-93ba-f2561bbce4d5" providerId="ADAL" clId="{ED686812-672D-4AB2-A54A-808B3C2EB940}" dt="2022-11-15T11:13:05.696" v="1471" actId="27636"/>
          <ac:spMkLst>
            <pc:docMk/>
            <pc:sldMk cId="3493584031" sldId="302"/>
            <ac:spMk id="2" creationId="{681FE61C-07E1-4A68-89D2-F7C60316B9A2}"/>
          </ac:spMkLst>
        </pc:spChg>
        <pc:spChg chg="mod">
          <ac:chgData name="Igor Dotlic" userId="ae2bd41b-fac2-45c7-93ba-f2561bbce4d5" providerId="ADAL" clId="{ED686812-672D-4AB2-A54A-808B3C2EB940}" dt="2022-11-15T11:15:25.308" v="1506" actId="20577"/>
          <ac:spMkLst>
            <pc:docMk/>
            <pc:sldMk cId="3493584031" sldId="302"/>
            <ac:spMk id="3" creationId="{BE6345F8-038B-4987-A95D-32E820F2CB35}"/>
          </ac:spMkLst>
        </pc:spChg>
      </pc:sldChg>
      <pc:sldChg chg="addSp delSp modSp new mod">
        <pc:chgData name="Igor Dotlic" userId="ae2bd41b-fac2-45c7-93ba-f2561bbce4d5" providerId="ADAL" clId="{ED686812-672D-4AB2-A54A-808B3C2EB940}" dt="2022-11-15T11:37:50.161" v="2084" actId="20577"/>
        <pc:sldMkLst>
          <pc:docMk/>
          <pc:sldMk cId="748530708" sldId="303"/>
        </pc:sldMkLst>
        <pc:spChg chg="mod">
          <ac:chgData name="Igor Dotlic" userId="ae2bd41b-fac2-45c7-93ba-f2561bbce4d5" providerId="ADAL" clId="{ED686812-672D-4AB2-A54A-808B3C2EB940}" dt="2022-11-15T10:04:08.584" v="1298" actId="20577"/>
          <ac:spMkLst>
            <pc:docMk/>
            <pc:sldMk cId="748530708" sldId="303"/>
            <ac:spMk id="2" creationId="{374414CD-D946-4ABF-A924-21372045956F}"/>
          </ac:spMkLst>
        </pc:spChg>
        <pc:spChg chg="del mod">
          <ac:chgData name="Igor Dotlic" userId="ae2bd41b-fac2-45c7-93ba-f2561bbce4d5" providerId="ADAL" clId="{ED686812-672D-4AB2-A54A-808B3C2EB940}" dt="2022-11-15T01:31:15.356" v="460" actId="478"/>
          <ac:spMkLst>
            <pc:docMk/>
            <pc:sldMk cId="748530708" sldId="303"/>
            <ac:spMk id="3" creationId="{A7960C85-4E10-4895-A284-59DD5F2895C2}"/>
          </ac:spMkLst>
        </pc:spChg>
        <pc:spChg chg="add mod">
          <ac:chgData name="Igor Dotlic" userId="ae2bd41b-fac2-45c7-93ba-f2561bbce4d5" providerId="ADAL" clId="{ED686812-672D-4AB2-A54A-808B3C2EB940}" dt="2022-11-15T11:37:50.161" v="2084" actId="20577"/>
          <ac:spMkLst>
            <pc:docMk/>
            <pc:sldMk cId="748530708" sldId="303"/>
            <ac:spMk id="7" creationId="{557B557A-D8D4-4E4B-AE9E-832F04251BC3}"/>
          </ac:spMkLst>
        </pc:spChg>
        <pc:picChg chg="add mod">
          <ac:chgData name="Igor Dotlic" userId="ae2bd41b-fac2-45c7-93ba-f2561bbce4d5" providerId="ADAL" clId="{ED686812-672D-4AB2-A54A-808B3C2EB940}" dt="2022-11-15T01:31:30.383" v="461" actId="1076"/>
          <ac:picMkLst>
            <pc:docMk/>
            <pc:sldMk cId="748530708" sldId="303"/>
            <ac:picMk id="6" creationId="{A9CC49FE-A8D2-412B-AFA4-ABF283B93C4F}"/>
          </ac:picMkLst>
        </pc:picChg>
        <pc:picChg chg="add mod">
          <ac:chgData name="Igor Dotlic" userId="ae2bd41b-fac2-45c7-93ba-f2561bbce4d5" providerId="ADAL" clId="{ED686812-672D-4AB2-A54A-808B3C2EB940}" dt="2022-11-15T01:32:04.574" v="468" actId="1076"/>
          <ac:picMkLst>
            <pc:docMk/>
            <pc:sldMk cId="748530708" sldId="303"/>
            <ac:picMk id="8" creationId="{61292189-B581-409B-947B-0B9CBCD4AB8D}"/>
          </ac:picMkLst>
        </pc:picChg>
      </pc:sldChg>
      <pc:sldChg chg="addSp delSp modSp new del mod">
        <pc:chgData name="Igor Dotlic" userId="ae2bd41b-fac2-45c7-93ba-f2561bbce4d5" providerId="ADAL" clId="{ED686812-672D-4AB2-A54A-808B3C2EB940}" dt="2022-11-14T04:37:33.702" v="282" actId="47"/>
        <pc:sldMkLst>
          <pc:docMk/>
          <pc:sldMk cId="1871113476" sldId="304"/>
        </pc:sldMkLst>
        <pc:spChg chg="mod">
          <ac:chgData name="Igor Dotlic" userId="ae2bd41b-fac2-45c7-93ba-f2561bbce4d5" providerId="ADAL" clId="{ED686812-672D-4AB2-A54A-808B3C2EB940}" dt="2022-11-14T04:32:01.172" v="268" actId="1076"/>
          <ac:spMkLst>
            <pc:docMk/>
            <pc:sldMk cId="1871113476" sldId="304"/>
            <ac:spMk id="2" creationId="{393A425D-4E2A-406D-AC30-338909AFF4A7}"/>
          </ac:spMkLst>
        </pc:spChg>
        <pc:spChg chg="del mod">
          <ac:chgData name="Igor Dotlic" userId="ae2bd41b-fac2-45c7-93ba-f2561bbce4d5" providerId="ADAL" clId="{ED686812-672D-4AB2-A54A-808B3C2EB940}" dt="2022-11-14T04:33:12.514" v="269"/>
          <ac:spMkLst>
            <pc:docMk/>
            <pc:sldMk cId="1871113476" sldId="304"/>
            <ac:spMk id="3" creationId="{43CA0441-FDFB-423F-821A-3DFD94EF930E}"/>
          </ac:spMkLst>
        </pc:spChg>
        <pc:picChg chg="add mod">
          <ac:chgData name="Igor Dotlic" userId="ae2bd41b-fac2-45c7-93ba-f2561bbce4d5" providerId="ADAL" clId="{ED686812-672D-4AB2-A54A-808B3C2EB940}" dt="2022-11-14T04:33:32.156" v="273" actId="1076"/>
          <ac:picMkLst>
            <pc:docMk/>
            <pc:sldMk cId="1871113476" sldId="304"/>
            <ac:picMk id="6" creationId="{D33146CB-22B2-4721-8884-8C48BC17C359}"/>
          </ac:picMkLst>
        </pc:picChg>
      </pc:sldChg>
      <pc:sldChg chg="addSp delSp modSp add mod">
        <pc:chgData name="Igor Dotlic" userId="ae2bd41b-fac2-45c7-93ba-f2561bbce4d5" providerId="ADAL" clId="{ED686812-672D-4AB2-A54A-808B3C2EB940}" dt="2022-11-15T11:38:17.290" v="2094" actId="20577"/>
        <pc:sldMkLst>
          <pc:docMk/>
          <pc:sldMk cId="3609881981" sldId="304"/>
        </pc:sldMkLst>
        <pc:spChg chg="mod">
          <ac:chgData name="Igor Dotlic" userId="ae2bd41b-fac2-45c7-93ba-f2561bbce4d5" providerId="ADAL" clId="{ED686812-672D-4AB2-A54A-808B3C2EB940}" dt="2022-11-15T10:04:19.777" v="1300" actId="20577"/>
          <ac:spMkLst>
            <pc:docMk/>
            <pc:sldMk cId="3609881981" sldId="304"/>
            <ac:spMk id="2" creationId="{374414CD-D946-4ABF-A924-21372045956F}"/>
          </ac:spMkLst>
        </pc:spChg>
        <pc:spChg chg="add mod">
          <ac:chgData name="Igor Dotlic" userId="ae2bd41b-fac2-45c7-93ba-f2561bbce4d5" providerId="ADAL" clId="{ED686812-672D-4AB2-A54A-808B3C2EB940}" dt="2022-11-15T11:38:17.290" v="2094" actId="20577"/>
          <ac:spMkLst>
            <pc:docMk/>
            <pc:sldMk cId="3609881981" sldId="304"/>
            <ac:spMk id="6" creationId="{81A40970-AB6F-466A-B3F5-761B4DC9B6E4}"/>
          </ac:spMkLst>
        </pc:spChg>
        <pc:picChg chg="add mod">
          <ac:chgData name="Igor Dotlic" userId="ae2bd41b-fac2-45c7-93ba-f2561bbce4d5" providerId="ADAL" clId="{ED686812-672D-4AB2-A54A-808B3C2EB940}" dt="2022-11-15T11:38:02.254" v="2085" actId="1076"/>
          <ac:picMkLst>
            <pc:docMk/>
            <pc:sldMk cId="3609881981" sldId="304"/>
            <ac:picMk id="5" creationId="{D12EAA1C-6887-4F4B-AE85-12EDA4A05927}"/>
          </ac:picMkLst>
        </pc:picChg>
        <pc:picChg chg="del">
          <ac:chgData name="Igor Dotlic" userId="ae2bd41b-fac2-45c7-93ba-f2561bbce4d5" providerId="ADAL" clId="{ED686812-672D-4AB2-A54A-808B3C2EB940}" dt="2022-11-15T01:34:02.362" v="531" actId="478"/>
          <ac:picMkLst>
            <pc:docMk/>
            <pc:sldMk cId="3609881981" sldId="304"/>
            <ac:picMk id="6" creationId="{A9CC49FE-A8D2-412B-AFA4-ABF283B93C4F}"/>
          </ac:picMkLst>
        </pc:picChg>
        <pc:picChg chg="del">
          <ac:chgData name="Igor Dotlic" userId="ae2bd41b-fac2-45c7-93ba-f2561bbce4d5" providerId="ADAL" clId="{ED686812-672D-4AB2-A54A-808B3C2EB940}" dt="2022-11-15T01:34:04.255" v="532" actId="478"/>
          <ac:picMkLst>
            <pc:docMk/>
            <pc:sldMk cId="3609881981" sldId="304"/>
            <ac:picMk id="8" creationId="{61292189-B581-409B-947B-0B9CBCD4AB8D}"/>
          </ac:picMkLst>
        </pc:picChg>
        <pc:picChg chg="add mod">
          <ac:chgData name="Igor Dotlic" userId="ae2bd41b-fac2-45c7-93ba-f2561bbce4d5" providerId="ADAL" clId="{ED686812-672D-4AB2-A54A-808B3C2EB940}" dt="2022-11-15T11:38:06.344" v="2086" actId="1076"/>
          <ac:picMkLst>
            <pc:docMk/>
            <pc:sldMk cId="3609881981" sldId="304"/>
            <ac:picMk id="9" creationId="{57911F7F-4645-4947-9D70-DE39B96535A0}"/>
          </ac:picMkLst>
        </pc:picChg>
      </pc:sldChg>
      <pc:sldChg chg="addSp delSp modSp new mod">
        <pc:chgData name="Igor Dotlic" userId="ae2bd41b-fac2-45c7-93ba-f2561bbce4d5" providerId="ADAL" clId="{ED686812-672D-4AB2-A54A-808B3C2EB940}" dt="2022-11-15T11:27:38.895" v="1950" actId="20577"/>
        <pc:sldMkLst>
          <pc:docMk/>
          <pc:sldMk cId="1191739570" sldId="305"/>
        </pc:sldMkLst>
        <pc:spChg chg="mod">
          <ac:chgData name="Igor Dotlic" userId="ae2bd41b-fac2-45c7-93ba-f2561bbce4d5" providerId="ADAL" clId="{ED686812-672D-4AB2-A54A-808B3C2EB940}" dt="2022-11-15T02:22:14.236" v="704" actId="20577"/>
          <ac:spMkLst>
            <pc:docMk/>
            <pc:sldMk cId="1191739570" sldId="305"/>
            <ac:spMk id="2" creationId="{0F1400EE-2613-40F0-AD8B-AA6BE58F5336}"/>
          </ac:spMkLst>
        </pc:spChg>
        <pc:spChg chg="del">
          <ac:chgData name="Igor Dotlic" userId="ae2bd41b-fac2-45c7-93ba-f2561bbce4d5" providerId="ADAL" clId="{ED686812-672D-4AB2-A54A-808B3C2EB940}" dt="2022-11-15T02:22:24.140" v="705"/>
          <ac:spMkLst>
            <pc:docMk/>
            <pc:sldMk cId="1191739570" sldId="305"/>
            <ac:spMk id="3" creationId="{A6D84788-F45F-405E-9EFE-A016607D54C3}"/>
          </ac:spMkLst>
        </pc:spChg>
        <pc:spChg chg="add mod">
          <ac:chgData name="Igor Dotlic" userId="ae2bd41b-fac2-45c7-93ba-f2561bbce4d5" providerId="ADAL" clId="{ED686812-672D-4AB2-A54A-808B3C2EB940}" dt="2022-11-15T11:27:38.895" v="1950" actId="20577"/>
          <ac:spMkLst>
            <pc:docMk/>
            <pc:sldMk cId="1191739570" sldId="305"/>
            <ac:spMk id="5" creationId="{1B3089AC-BD2E-4A5E-9FC4-B984C3E5215D}"/>
          </ac:spMkLst>
        </pc:spChg>
        <pc:picChg chg="add mod">
          <ac:chgData name="Igor Dotlic" userId="ae2bd41b-fac2-45c7-93ba-f2561bbce4d5" providerId="ADAL" clId="{ED686812-672D-4AB2-A54A-808B3C2EB940}" dt="2022-11-15T11:25:26.544" v="1835" actId="1076"/>
          <ac:picMkLst>
            <pc:docMk/>
            <pc:sldMk cId="1191739570" sldId="305"/>
            <ac:picMk id="6" creationId="{319D55B0-6992-44F7-AA84-81C5A0334081}"/>
          </ac:picMkLst>
        </pc:picChg>
      </pc:sldChg>
      <pc:sldChg chg="addSp delSp modSp new del mod">
        <pc:chgData name="Igor Dotlic" userId="ae2bd41b-fac2-45c7-93ba-f2561bbce4d5" providerId="ADAL" clId="{ED686812-672D-4AB2-A54A-808B3C2EB940}" dt="2022-11-14T04:37:32.553" v="281" actId="47"/>
        <pc:sldMkLst>
          <pc:docMk/>
          <pc:sldMk cId="3431877479" sldId="305"/>
        </pc:sldMkLst>
        <pc:spChg chg="del">
          <ac:chgData name="Igor Dotlic" userId="ae2bd41b-fac2-45c7-93ba-f2561bbce4d5" providerId="ADAL" clId="{ED686812-672D-4AB2-A54A-808B3C2EB940}" dt="2022-11-14T04:34:11.708" v="275"/>
          <ac:spMkLst>
            <pc:docMk/>
            <pc:sldMk cId="3431877479" sldId="305"/>
            <ac:spMk id="2" creationId="{3DBEA31F-A2AF-4CA4-8362-6941B42EAB73}"/>
          </ac:spMkLst>
        </pc:spChg>
        <pc:spChg chg="mod">
          <ac:chgData name="Igor Dotlic" userId="ae2bd41b-fac2-45c7-93ba-f2561bbce4d5" providerId="ADAL" clId="{ED686812-672D-4AB2-A54A-808B3C2EB940}" dt="2022-11-14T04:34:36.196" v="279" actId="14100"/>
          <ac:spMkLst>
            <pc:docMk/>
            <pc:sldMk cId="3431877479" sldId="305"/>
            <ac:spMk id="3" creationId="{6678210A-76D6-43BF-9F3F-B1CB3C347998}"/>
          </ac:spMkLst>
        </pc:spChg>
        <pc:spChg chg="add mod">
          <ac:chgData name="Igor Dotlic" userId="ae2bd41b-fac2-45c7-93ba-f2561bbce4d5" providerId="ADAL" clId="{ED686812-672D-4AB2-A54A-808B3C2EB940}" dt="2022-11-14T04:36:58.185" v="280" actId="20577"/>
          <ac:spMkLst>
            <pc:docMk/>
            <pc:sldMk cId="3431877479" sldId="305"/>
            <ac:spMk id="5" creationId="{74D2AB0B-C91E-4F01-9DE4-5AA148BC4176}"/>
          </ac:spMkLst>
        </pc:spChg>
      </pc:sldChg>
      <pc:sldChg chg="addSp delSp modSp add mod">
        <pc:chgData name="Igor Dotlic" userId="ae2bd41b-fac2-45c7-93ba-f2561bbce4d5" providerId="ADAL" clId="{ED686812-672D-4AB2-A54A-808B3C2EB940}" dt="2022-11-15T11:39:18.806" v="2106" actId="1076"/>
        <pc:sldMkLst>
          <pc:docMk/>
          <pc:sldMk cId="2243447331" sldId="306"/>
        </pc:sldMkLst>
        <pc:spChg chg="mod">
          <ac:chgData name="Igor Dotlic" userId="ae2bd41b-fac2-45c7-93ba-f2561bbce4d5" providerId="ADAL" clId="{ED686812-672D-4AB2-A54A-808B3C2EB940}" dt="2022-11-15T10:04:29.585" v="1302" actId="20577"/>
          <ac:spMkLst>
            <pc:docMk/>
            <pc:sldMk cId="2243447331" sldId="306"/>
            <ac:spMk id="2" creationId="{374414CD-D946-4ABF-A924-21372045956F}"/>
          </ac:spMkLst>
        </pc:spChg>
        <pc:spChg chg="add mod">
          <ac:chgData name="Igor Dotlic" userId="ae2bd41b-fac2-45c7-93ba-f2561bbce4d5" providerId="ADAL" clId="{ED686812-672D-4AB2-A54A-808B3C2EB940}" dt="2022-11-15T11:38:50.596" v="2102" actId="20577"/>
          <ac:spMkLst>
            <pc:docMk/>
            <pc:sldMk cId="2243447331" sldId="306"/>
            <ac:spMk id="7" creationId="{C220EAB3-8984-4AE2-9F11-BA9C51278F67}"/>
          </ac:spMkLst>
        </pc:spChg>
        <pc:picChg chg="del">
          <ac:chgData name="Igor Dotlic" userId="ae2bd41b-fac2-45c7-93ba-f2561bbce4d5" providerId="ADAL" clId="{ED686812-672D-4AB2-A54A-808B3C2EB940}" dt="2022-11-15T01:39:22.467" v="550" actId="478"/>
          <ac:picMkLst>
            <pc:docMk/>
            <pc:sldMk cId="2243447331" sldId="306"/>
            <ac:picMk id="5" creationId="{D12EAA1C-6887-4F4B-AE85-12EDA4A05927}"/>
          </ac:picMkLst>
        </pc:picChg>
        <pc:picChg chg="add mod">
          <ac:chgData name="Igor Dotlic" userId="ae2bd41b-fac2-45c7-93ba-f2561bbce4d5" providerId="ADAL" clId="{ED686812-672D-4AB2-A54A-808B3C2EB940}" dt="2022-11-15T11:39:18.806" v="2106" actId="1076"/>
          <ac:picMkLst>
            <pc:docMk/>
            <pc:sldMk cId="2243447331" sldId="306"/>
            <ac:picMk id="6" creationId="{D54C0C7E-D3D6-4124-B5F6-8CE6EC7D1260}"/>
          </ac:picMkLst>
        </pc:picChg>
        <pc:picChg chg="add mod">
          <ac:chgData name="Igor Dotlic" userId="ae2bd41b-fac2-45c7-93ba-f2561bbce4d5" providerId="ADAL" clId="{ED686812-672D-4AB2-A54A-808B3C2EB940}" dt="2022-11-15T11:39:15.279" v="2105" actId="1076"/>
          <ac:picMkLst>
            <pc:docMk/>
            <pc:sldMk cId="2243447331" sldId="306"/>
            <ac:picMk id="8" creationId="{B8DEF0B4-8762-4BC5-8E39-BBF371B620C6}"/>
          </ac:picMkLst>
        </pc:picChg>
        <pc:picChg chg="del">
          <ac:chgData name="Igor Dotlic" userId="ae2bd41b-fac2-45c7-93ba-f2561bbce4d5" providerId="ADAL" clId="{ED686812-672D-4AB2-A54A-808B3C2EB940}" dt="2022-11-15T01:39:24.444" v="551" actId="478"/>
          <ac:picMkLst>
            <pc:docMk/>
            <pc:sldMk cId="2243447331" sldId="306"/>
            <ac:picMk id="9" creationId="{57911F7F-4645-4947-9D70-DE39B96535A0}"/>
          </ac:picMkLst>
        </pc:picChg>
      </pc:sldChg>
      <pc:sldChg chg="add del">
        <pc:chgData name="Igor Dotlic" userId="ae2bd41b-fac2-45c7-93ba-f2561bbce4d5" providerId="ADAL" clId="{ED686812-672D-4AB2-A54A-808B3C2EB940}" dt="2022-11-15T01:56:35.581" v="571" actId="47"/>
        <pc:sldMkLst>
          <pc:docMk/>
          <pc:sldMk cId="3764325200" sldId="307"/>
        </pc:sldMkLst>
      </pc:sldChg>
      <pc:sldChg chg="addSp delSp modSp add mod">
        <pc:chgData name="Igor Dotlic" userId="ae2bd41b-fac2-45c7-93ba-f2561bbce4d5" providerId="ADAL" clId="{ED686812-672D-4AB2-A54A-808B3C2EB940}" dt="2022-11-15T11:40:19.440" v="2108" actId="20577"/>
        <pc:sldMkLst>
          <pc:docMk/>
          <pc:sldMk cId="2615284757" sldId="308"/>
        </pc:sldMkLst>
        <pc:spChg chg="mod">
          <ac:chgData name="Igor Dotlic" userId="ae2bd41b-fac2-45c7-93ba-f2561bbce4d5" providerId="ADAL" clId="{ED686812-672D-4AB2-A54A-808B3C2EB940}" dt="2022-11-15T01:57:26.717" v="620" actId="27636"/>
          <ac:spMkLst>
            <pc:docMk/>
            <pc:sldMk cId="2615284757" sldId="308"/>
            <ac:spMk id="2" creationId="{374414CD-D946-4ABF-A924-21372045956F}"/>
          </ac:spMkLst>
        </pc:spChg>
        <pc:spChg chg="add mod">
          <ac:chgData name="Igor Dotlic" userId="ae2bd41b-fac2-45c7-93ba-f2561bbce4d5" providerId="ADAL" clId="{ED686812-672D-4AB2-A54A-808B3C2EB940}" dt="2022-11-15T11:40:19.440" v="2108" actId="20577"/>
          <ac:spMkLst>
            <pc:docMk/>
            <pc:sldMk cId="2615284757" sldId="308"/>
            <ac:spMk id="6" creationId="{E7D95673-189E-4BD1-AF7A-3C0DF222253D}"/>
          </ac:spMkLst>
        </pc:spChg>
        <pc:picChg chg="add mod">
          <ac:chgData name="Igor Dotlic" userId="ae2bd41b-fac2-45c7-93ba-f2561bbce4d5" providerId="ADAL" clId="{ED686812-672D-4AB2-A54A-808B3C2EB940}" dt="2022-11-15T01:59:43.808" v="634" actId="1076"/>
          <ac:picMkLst>
            <pc:docMk/>
            <pc:sldMk cId="2615284757" sldId="308"/>
            <ac:picMk id="5" creationId="{80B43C36-9BEA-499D-90F9-4995A6723896}"/>
          </ac:picMkLst>
        </pc:picChg>
        <pc:picChg chg="del">
          <ac:chgData name="Igor Dotlic" userId="ae2bd41b-fac2-45c7-93ba-f2561bbce4d5" providerId="ADAL" clId="{ED686812-672D-4AB2-A54A-808B3C2EB940}" dt="2022-11-15T01:59:19.186" v="628" actId="478"/>
          <ac:picMkLst>
            <pc:docMk/>
            <pc:sldMk cId="2615284757" sldId="308"/>
            <ac:picMk id="6" creationId="{A9CC49FE-A8D2-412B-AFA4-ABF283B93C4F}"/>
          </ac:picMkLst>
        </pc:picChg>
        <pc:picChg chg="del">
          <ac:chgData name="Igor Dotlic" userId="ae2bd41b-fac2-45c7-93ba-f2561bbce4d5" providerId="ADAL" clId="{ED686812-672D-4AB2-A54A-808B3C2EB940}" dt="2022-11-15T01:59:22.053" v="629" actId="478"/>
          <ac:picMkLst>
            <pc:docMk/>
            <pc:sldMk cId="2615284757" sldId="308"/>
            <ac:picMk id="8" creationId="{61292189-B581-409B-947B-0B9CBCD4AB8D}"/>
          </ac:picMkLst>
        </pc:picChg>
        <pc:picChg chg="add mod">
          <ac:chgData name="Igor Dotlic" userId="ae2bd41b-fac2-45c7-93ba-f2561bbce4d5" providerId="ADAL" clId="{ED686812-672D-4AB2-A54A-808B3C2EB940}" dt="2022-11-15T02:00:13.962" v="640" actId="1076"/>
          <ac:picMkLst>
            <pc:docMk/>
            <pc:sldMk cId="2615284757" sldId="308"/>
            <ac:picMk id="9" creationId="{143773CA-C29E-4896-A9DD-023BDD144DA8}"/>
          </ac:picMkLst>
        </pc:picChg>
      </pc:sldChg>
      <pc:sldChg chg="addSp delSp modSp add mod">
        <pc:chgData name="Igor Dotlic" userId="ae2bd41b-fac2-45c7-93ba-f2561bbce4d5" providerId="ADAL" clId="{ED686812-672D-4AB2-A54A-808B3C2EB940}" dt="2022-11-15T11:21:46.724" v="1659" actId="403"/>
        <pc:sldMkLst>
          <pc:docMk/>
          <pc:sldMk cId="3653727108" sldId="309"/>
        </pc:sldMkLst>
        <pc:spChg chg="mod">
          <ac:chgData name="Igor Dotlic" userId="ae2bd41b-fac2-45c7-93ba-f2561bbce4d5" providerId="ADAL" clId="{ED686812-672D-4AB2-A54A-808B3C2EB940}" dt="2022-11-15T01:57:48.755" v="622" actId="20577"/>
          <ac:spMkLst>
            <pc:docMk/>
            <pc:sldMk cId="3653727108" sldId="309"/>
            <ac:spMk id="2" creationId="{374414CD-D946-4ABF-A924-21372045956F}"/>
          </ac:spMkLst>
        </pc:spChg>
        <pc:spChg chg="add mod">
          <ac:chgData name="Igor Dotlic" userId="ae2bd41b-fac2-45c7-93ba-f2561bbce4d5" providerId="ADAL" clId="{ED686812-672D-4AB2-A54A-808B3C2EB940}" dt="2022-11-15T11:21:46.724" v="1659" actId="403"/>
          <ac:spMkLst>
            <pc:docMk/>
            <pc:sldMk cId="3653727108" sldId="309"/>
            <ac:spMk id="3" creationId="{CB8177F5-836C-40C8-B37C-793DD7D081A2}"/>
          </ac:spMkLst>
        </pc:spChg>
        <pc:picChg chg="del">
          <ac:chgData name="Igor Dotlic" userId="ae2bd41b-fac2-45c7-93ba-f2561bbce4d5" providerId="ADAL" clId="{ED686812-672D-4AB2-A54A-808B3C2EB940}" dt="2022-11-15T02:00:33.821" v="641" actId="478"/>
          <ac:picMkLst>
            <pc:docMk/>
            <pc:sldMk cId="3653727108" sldId="309"/>
            <ac:picMk id="5" creationId="{D12EAA1C-6887-4F4B-AE85-12EDA4A05927}"/>
          </ac:picMkLst>
        </pc:picChg>
        <pc:picChg chg="add mod">
          <ac:chgData name="Igor Dotlic" userId="ae2bd41b-fac2-45c7-93ba-f2561bbce4d5" providerId="ADAL" clId="{ED686812-672D-4AB2-A54A-808B3C2EB940}" dt="2022-11-15T02:01:58.141" v="648" actId="1076"/>
          <ac:picMkLst>
            <pc:docMk/>
            <pc:sldMk cId="3653727108" sldId="309"/>
            <ac:picMk id="6" creationId="{A2676E0A-32B2-46A8-B37F-2872191B499A}"/>
          </ac:picMkLst>
        </pc:picChg>
        <pc:picChg chg="add mod">
          <ac:chgData name="Igor Dotlic" userId="ae2bd41b-fac2-45c7-93ba-f2561bbce4d5" providerId="ADAL" clId="{ED686812-672D-4AB2-A54A-808B3C2EB940}" dt="2022-11-15T02:02:22.337" v="655" actId="1076"/>
          <ac:picMkLst>
            <pc:docMk/>
            <pc:sldMk cId="3653727108" sldId="309"/>
            <ac:picMk id="8" creationId="{CE6E9171-237A-4FBE-AA41-43AEC02BF20B}"/>
          </ac:picMkLst>
        </pc:picChg>
        <pc:picChg chg="del">
          <ac:chgData name="Igor Dotlic" userId="ae2bd41b-fac2-45c7-93ba-f2561bbce4d5" providerId="ADAL" clId="{ED686812-672D-4AB2-A54A-808B3C2EB940}" dt="2022-11-15T02:00:35.614" v="642" actId="478"/>
          <ac:picMkLst>
            <pc:docMk/>
            <pc:sldMk cId="3653727108" sldId="309"/>
            <ac:picMk id="9" creationId="{57911F7F-4645-4947-9D70-DE39B96535A0}"/>
          </ac:picMkLst>
        </pc:picChg>
      </pc:sldChg>
      <pc:sldChg chg="addSp delSp modSp add mod">
        <pc:chgData name="Igor Dotlic" userId="ae2bd41b-fac2-45c7-93ba-f2561bbce4d5" providerId="ADAL" clId="{ED686812-672D-4AB2-A54A-808B3C2EB940}" dt="2022-11-15T11:32:50.403" v="1970" actId="20577"/>
        <pc:sldMkLst>
          <pc:docMk/>
          <pc:sldMk cId="4258064398" sldId="310"/>
        </pc:sldMkLst>
        <pc:spChg chg="mod">
          <ac:chgData name="Igor Dotlic" userId="ae2bd41b-fac2-45c7-93ba-f2561bbce4d5" providerId="ADAL" clId="{ED686812-672D-4AB2-A54A-808B3C2EB940}" dt="2022-11-15T01:58:00.236" v="626" actId="20577"/>
          <ac:spMkLst>
            <pc:docMk/>
            <pc:sldMk cId="4258064398" sldId="310"/>
            <ac:spMk id="2" creationId="{374414CD-D946-4ABF-A924-21372045956F}"/>
          </ac:spMkLst>
        </pc:spChg>
        <pc:spChg chg="add mod">
          <ac:chgData name="Igor Dotlic" userId="ae2bd41b-fac2-45c7-93ba-f2561bbce4d5" providerId="ADAL" clId="{ED686812-672D-4AB2-A54A-808B3C2EB940}" dt="2022-11-15T11:32:50.403" v="1970" actId="20577"/>
          <ac:spMkLst>
            <pc:docMk/>
            <pc:sldMk cId="4258064398" sldId="310"/>
            <ac:spMk id="6" creationId="{6B019C54-7FE2-43A5-8B0D-50557F0BC2BD}"/>
          </ac:spMkLst>
        </pc:spChg>
        <pc:picChg chg="add mod">
          <ac:chgData name="Igor Dotlic" userId="ae2bd41b-fac2-45c7-93ba-f2561bbce4d5" providerId="ADAL" clId="{ED686812-672D-4AB2-A54A-808B3C2EB940}" dt="2022-11-15T11:24:29.884" v="1775" actId="1076"/>
          <ac:picMkLst>
            <pc:docMk/>
            <pc:sldMk cId="4258064398" sldId="310"/>
            <ac:picMk id="5" creationId="{1BF4F5BC-4B74-4C23-AC0E-75A56621ACA1}"/>
          </ac:picMkLst>
        </pc:picChg>
        <pc:picChg chg="del">
          <ac:chgData name="Igor Dotlic" userId="ae2bd41b-fac2-45c7-93ba-f2561bbce4d5" providerId="ADAL" clId="{ED686812-672D-4AB2-A54A-808B3C2EB940}" dt="2022-11-15T02:02:27.635" v="656" actId="478"/>
          <ac:picMkLst>
            <pc:docMk/>
            <pc:sldMk cId="4258064398" sldId="310"/>
            <ac:picMk id="6" creationId="{D54C0C7E-D3D6-4124-B5F6-8CE6EC7D1260}"/>
          </ac:picMkLst>
        </pc:picChg>
        <pc:picChg chg="del">
          <ac:chgData name="Igor Dotlic" userId="ae2bd41b-fac2-45c7-93ba-f2561bbce4d5" providerId="ADAL" clId="{ED686812-672D-4AB2-A54A-808B3C2EB940}" dt="2022-11-15T02:02:29.504" v="657" actId="478"/>
          <ac:picMkLst>
            <pc:docMk/>
            <pc:sldMk cId="4258064398" sldId="310"/>
            <ac:picMk id="8" creationId="{B8DEF0B4-8762-4BC5-8E39-BBF371B620C6}"/>
          </ac:picMkLst>
        </pc:picChg>
        <pc:picChg chg="add mod">
          <ac:chgData name="Igor Dotlic" userId="ae2bd41b-fac2-45c7-93ba-f2561bbce4d5" providerId="ADAL" clId="{ED686812-672D-4AB2-A54A-808B3C2EB940}" dt="2022-11-15T11:24:33.919" v="1776" actId="1076"/>
          <ac:picMkLst>
            <pc:docMk/>
            <pc:sldMk cId="4258064398" sldId="310"/>
            <ac:picMk id="9" creationId="{8013F433-7513-44D9-8B04-841EFC63DA3C}"/>
          </ac:picMkLst>
        </pc:picChg>
      </pc:sldChg>
      <pc:sldChg chg="add del">
        <pc:chgData name="Igor Dotlic" userId="ae2bd41b-fac2-45c7-93ba-f2561bbce4d5" providerId="ADAL" clId="{ED686812-672D-4AB2-A54A-808B3C2EB940}" dt="2022-11-15T01:58:07.771" v="627" actId="47"/>
        <pc:sldMkLst>
          <pc:docMk/>
          <pc:sldMk cId="2065261789" sldId="311"/>
        </pc:sldMkLst>
      </pc:sldChg>
      <pc:sldChg chg="modSp new mod">
        <pc:chgData name="Igor Dotlic" userId="ae2bd41b-fac2-45c7-93ba-f2561bbce4d5" providerId="ADAL" clId="{ED686812-672D-4AB2-A54A-808B3C2EB940}" dt="2022-11-15T11:41:14.093" v="2112" actId="20577"/>
        <pc:sldMkLst>
          <pc:docMk/>
          <pc:sldMk cId="3487486529" sldId="311"/>
        </pc:sldMkLst>
        <pc:spChg chg="mod">
          <ac:chgData name="Igor Dotlic" userId="ae2bd41b-fac2-45c7-93ba-f2561bbce4d5" providerId="ADAL" clId="{ED686812-672D-4AB2-A54A-808B3C2EB940}" dt="2022-11-15T02:23:06.424" v="721" actId="20577"/>
          <ac:spMkLst>
            <pc:docMk/>
            <pc:sldMk cId="3487486529" sldId="311"/>
            <ac:spMk id="2" creationId="{921E5BB6-57A3-4264-93C2-421406A502E8}"/>
          </ac:spMkLst>
        </pc:spChg>
        <pc:spChg chg="mod">
          <ac:chgData name="Igor Dotlic" userId="ae2bd41b-fac2-45c7-93ba-f2561bbce4d5" providerId="ADAL" clId="{ED686812-672D-4AB2-A54A-808B3C2EB940}" dt="2022-11-15T11:41:14.093" v="2112" actId="20577"/>
          <ac:spMkLst>
            <pc:docMk/>
            <pc:sldMk cId="3487486529" sldId="311"/>
            <ac:spMk id="3" creationId="{AEC880AE-A17A-495C-B080-15B15B689E58}"/>
          </ac:spMkLst>
        </pc:spChg>
      </pc:sldChg>
      <pc:sldMasterChg chg="modSp mod">
        <pc:chgData name="Igor Dotlic" userId="ae2bd41b-fac2-45c7-93ba-f2561bbce4d5" providerId="ADAL" clId="{ED686812-672D-4AB2-A54A-808B3C2EB940}" dt="2022-11-15T11:44:07.953" v="2121"/>
        <pc:sldMasterMkLst>
          <pc:docMk/>
          <pc:sldMasterMk cId="0" sldId="2147483648"/>
        </pc:sldMasterMkLst>
        <pc:spChg chg="mod">
          <ac:chgData name="Igor Dotlic" userId="ae2bd41b-fac2-45c7-93ba-f2561bbce4d5" providerId="ADAL" clId="{ED686812-672D-4AB2-A54A-808B3C2EB940}" dt="2022-11-15T02:44:57.861" v="777" actId="20577"/>
          <ac:spMkLst>
            <pc:docMk/>
            <pc:sldMasterMk cId="0" sldId="2147483648"/>
            <ac:spMk id="2" creationId="{7274DC08-9B8C-464E-97F8-9AF419E7B8D9}"/>
          </ac:spMkLst>
        </pc:spChg>
        <pc:spChg chg="mod">
          <ac:chgData name="Igor Dotlic" userId="ae2bd41b-fac2-45c7-93ba-f2561bbce4d5" providerId="ADAL" clId="{ED686812-672D-4AB2-A54A-808B3C2EB940}" dt="2022-11-15T11:44:07.953" v="2121"/>
          <ac:spMkLst>
            <pc:docMk/>
            <pc:sldMasterMk cId="0" sldId="2147483648"/>
            <ac:spMk id="1026" creationId="{8AF5D4AB-E353-4EAB-9E5C-B82B00CB74A2}"/>
          </ac:spMkLst>
        </pc:spChg>
        <pc:spChg chg="mod">
          <ac:chgData name="Igor Dotlic" userId="ae2bd41b-fac2-45c7-93ba-f2561bbce4d5" providerId="ADAL" clId="{ED686812-672D-4AB2-A54A-808B3C2EB940}" dt="2022-11-15T02:45:08.589" v="783" actId="20577"/>
          <ac:spMkLst>
            <pc:docMk/>
            <pc:sldMasterMk cId="0" sldId="2147483648"/>
            <ac:spMk id="1030" creationId="{5C9A48D8-B217-4A04-8A4A-17E7990FB9CE}"/>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DB165F-CAF3-4511-8C13-FBBBC792BF52}"/>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8A06A909-5B95-47EB-82A1-C99C4A8A64A4}"/>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5DD8F893-2E88-42FE-BC63-3DFC6E479928}" type="datetimeFigureOut">
              <a:rPr lang="en-US" smtClean="0"/>
              <a:t>3/14/2023</a:t>
            </a:fld>
            <a:endParaRPr lang="en-US"/>
          </a:p>
        </p:txBody>
      </p:sp>
      <p:sp>
        <p:nvSpPr>
          <p:cNvPr id="4" name="Footer Placeholder 3">
            <a:extLst>
              <a:ext uri="{FF2B5EF4-FFF2-40B4-BE49-F238E27FC236}">
                <a16:creationId xmlns:a16="http://schemas.microsoft.com/office/drawing/2014/main" id="{42915D23-827E-46B6-AC82-4031BB10CCEB}"/>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7FBF84A0-6008-44A5-A265-249346C02F2F}"/>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6DE33EEA-0AD5-4437-9725-594D345E53A5}" type="slidenum">
              <a:rPr lang="en-US" smtClean="0"/>
              <a:t>‹#›</a:t>
            </a:fld>
            <a:endParaRPr lang="en-US"/>
          </a:p>
        </p:txBody>
      </p:sp>
    </p:spTree>
    <p:extLst>
      <p:ext uri="{BB962C8B-B14F-4D97-AF65-F5344CB8AC3E}">
        <p14:creationId xmlns:p14="http://schemas.microsoft.com/office/powerpoint/2010/main" val="254801562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180851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2590251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3108464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259511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15-23-0172-00-04ab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10671" y="364867"/>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b="1" dirty="0"/>
              <a:t>March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Dotlic et al. (Qorvo)</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01656"/>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
        <p:nvSpPr>
          <p:cNvPr id="4" name="TextBox 3">
            <a:extLst>
              <a:ext uri="{FF2B5EF4-FFF2-40B4-BE49-F238E27FC236}">
                <a16:creationId xmlns:a16="http://schemas.microsoft.com/office/drawing/2014/main" id="{B32A495B-2B9C-4AC3-8838-2833373F3209}"/>
              </a:ext>
            </a:extLst>
          </p:cNvPr>
          <p:cNvSpPr txBox="1"/>
          <p:nvPr userDrawn="1"/>
        </p:nvSpPr>
        <p:spPr>
          <a:xfrm>
            <a:off x="685800" y="6458142"/>
            <a:ext cx="1268900" cy="276999"/>
          </a:xfrm>
          <a:prstGeom prst="rect">
            <a:avLst/>
          </a:prstGeom>
          <a:noFill/>
        </p:spPr>
        <p:txBody>
          <a:bodyPr wrap="square" rtlCol="0">
            <a:spAutoFit/>
          </a:bodyPr>
          <a:lstStyle/>
          <a:p>
            <a:r>
              <a:rPr lang="en-GB" dirty="0">
                <a:solidFill>
                  <a:schemeClr val="tx1"/>
                </a:solidFill>
              </a:rPr>
              <a:t>Submission</a:t>
            </a:r>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3/15-23-0001-00-04ab-pulse-shape-and-time-domain-mask-for-802-15-4ab.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mentor.ieee.org/802.15/dcn/23/15-23-0053-00-04ab-kaiser-pulse-shape-estimation-using-test-equipment-on-4z-bprf3-packet.pptx" TargetMode="Externa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5D671A0D-54F3-436D-A53B-1E6B09704441}"/>
              </a:ext>
            </a:extLst>
          </p:cNvPr>
          <p:cNvSpPr>
            <a:spLocks noChangeArrowheads="1"/>
          </p:cNvSpPr>
          <p:nvPr/>
        </p:nvSpPr>
        <p:spPr bwMode="auto">
          <a:xfrm>
            <a:off x="152400" y="609600"/>
            <a:ext cx="8991600"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1"/>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1"/>
              </a:solidFill>
            </a:endParaRPr>
          </a:p>
          <a:p>
            <a:endParaRPr lang="en-US" altLang="en-US" sz="1600" dirty="0">
              <a:solidFill>
                <a:schemeClr val="tx1"/>
              </a:solidFill>
            </a:endParaRPr>
          </a:p>
          <a:p>
            <a:r>
              <a:rPr lang="en-US" altLang="en-US" sz="1600" b="1" dirty="0">
                <a:solidFill>
                  <a:schemeClr val="tx1"/>
                </a:solidFill>
              </a:rPr>
              <a:t>Submission Title:</a:t>
            </a:r>
            <a:r>
              <a:rPr lang="en-US" altLang="en-US" sz="1600" dirty="0">
                <a:solidFill>
                  <a:schemeClr val="tx1"/>
                </a:solidFill>
              </a:rPr>
              <a:t> [Sensing Pulse Definition Considerations]	</a:t>
            </a:r>
          </a:p>
          <a:p>
            <a:r>
              <a:rPr lang="en-US" altLang="en-US" sz="1600" b="1" dirty="0">
                <a:solidFill>
                  <a:schemeClr val="tx1"/>
                </a:solidFill>
              </a:rPr>
              <a:t>Date Submitted: </a:t>
            </a:r>
            <a:r>
              <a:rPr lang="en-US" altLang="en-US" sz="1600" dirty="0">
                <a:solidFill>
                  <a:schemeClr val="tx1"/>
                </a:solidFill>
              </a:rPr>
              <a:t>[17 January 2023]	</a:t>
            </a:r>
          </a:p>
          <a:p>
            <a:r>
              <a:rPr lang="en-US" altLang="en-US" sz="1600" b="1" dirty="0">
                <a:solidFill>
                  <a:schemeClr val="tx1"/>
                </a:solidFill>
              </a:rPr>
              <a:t>Source:</a:t>
            </a:r>
            <a:r>
              <a:rPr lang="en-US" altLang="en-US" sz="1600" dirty="0">
                <a:solidFill>
                  <a:schemeClr val="tx1"/>
                </a:solidFill>
              </a:rPr>
              <a:t> [Igor Dotlic, Carl Murray, Michael McLaughlin, Billy Verso, and Jarek Niewczas] </a:t>
            </a:r>
            <a:br>
              <a:rPr lang="en-US" altLang="en-US" sz="1600" dirty="0">
                <a:solidFill>
                  <a:schemeClr val="tx1"/>
                </a:solidFill>
              </a:rPr>
            </a:br>
            <a:r>
              <a:rPr lang="en-US" altLang="en-US" sz="1600" dirty="0">
                <a:solidFill>
                  <a:schemeClr val="tx1"/>
                </a:solidFill>
              </a:rPr>
              <a:t>Company [Qorvo]</a:t>
            </a:r>
          </a:p>
          <a:p>
            <a:r>
              <a:rPr lang="en-US" altLang="en-US" sz="1600" dirty="0">
                <a:solidFill>
                  <a:schemeClr val="tx1"/>
                </a:solidFill>
              </a:rPr>
              <a:t>Address [</a:t>
            </a:r>
            <a:r>
              <a:rPr lang="en-US" altLang="zh-CN" sz="1600" dirty="0">
                <a:solidFill>
                  <a:schemeClr val="tx1"/>
                </a:solidFill>
                <a:latin typeface="Times New Roman" pitchFamily="18" charset="0"/>
                <a:ea typeface="ＭＳ Ｐゴシック" pitchFamily="-65" charset="-128"/>
                <a:cs typeface="+mn-cs"/>
              </a:rPr>
              <a:t>Adelaide Chambers, Peter Street, Dublin 8, Ireland</a:t>
            </a:r>
            <a:r>
              <a:rPr lang="en-US" altLang="en-US" sz="1600" dirty="0">
                <a:solidFill>
                  <a:schemeClr val="tx1"/>
                </a:solidFill>
              </a:rPr>
              <a:t>]</a:t>
            </a:r>
          </a:p>
          <a:p>
            <a:r>
              <a:rPr lang="en-US" altLang="en-US" sz="1600" dirty="0">
                <a:solidFill>
                  <a:schemeClr val="tx1"/>
                </a:solidFill>
              </a:rPr>
              <a:t>E-Mail:[</a:t>
            </a:r>
            <a:r>
              <a:rPr lang="en-US" altLang="en-US" sz="1600" dirty="0" err="1">
                <a:solidFill>
                  <a:schemeClr val="tx1"/>
                </a:solidFill>
              </a:rPr>
              <a:t>igor</a:t>
            </a:r>
            <a:r>
              <a:rPr lang="en-US" altLang="en-US" sz="1600" dirty="0">
                <a:solidFill>
                  <a:schemeClr val="tx1"/>
                </a:solidFill>
              </a:rPr>
              <a:t>(dot)</a:t>
            </a:r>
            <a:r>
              <a:rPr lang="en-US" altLang="en-US" sz="1600" dirty="0" err="1">
                <a:solidFill>
                  <a:schemeClr val="tx1"/>
                </a:solidFill>
              </a:rPr>
              <a:t>dotlic</a:t>
            </a:r>
            <a:r>
              <a:rPr lang="en-US" altLang="en-US" sz="1600" dirty="0">
                <a:solidFill>
                  <a:schemeClr val="tx1"/>
                </a:solidFill>
              </a:rPr>
              <a:t>(at)</a:t>
            </a:r>
            <a:r>
              <a:rPr lang="en-US" altLang="en-US" sz="1600" dirty="0" err="1">
                <a:solidFill>
                  <a:schemeClr val="tx1"/>
                </a:solidFill>
              </a:rPr>
              <a:t>qorvo</a:t>
            </a:r>
            <a:r>
              <a:rPr lang="en-US" altLang="en-US" sz="1600" dirty="0">
                <a:solidFill>
                  <a:schemeClr val="tx1"/>
                </a:solidFill>
              </a:rPr>
              <a:t>(dot)com]	</a:t>
            </a:r>
          </a:p>
          <a:p>
            <a:pPr>
              <a:spcBef>
                <a:spcPts val="600"/>
              </a:spcBef>
              <a:spcAft>
                <a:spcPts val="600"/>
              </a:spcAft>
            </a:pPr>
            <a:r>
              <a:rPr lang="en-US" altLang="en-US" sz="1600" b="1" dirty="0">
                <a:solidFill>
                  <a:schemeClr val="tx1"/>
                </a:solidFill>
              </a:rPr>
              <a:t>Re:</a:t>
            </a:r>
            <a:r>
              <a:rPr lang="en-US" altLang="en-US" sz="1600" dirty="0">
                <a:solidFill>
                  <a:schemeClr val="tx1"/>
                </a:solidFill>
              </a:rPr>
              <a:t> [</a:t>
            </a:r>
            <a:r>
              <a:rPr lang="en-US" altLang="en-US" sz="1600" b="1" dirty="0">
                <a:solidFill>
                  <a:schemeClr val="tx1"/>
                </a:solidFill>
                <a:latin typeface="Times New Roman" panose="02020603050405020304" pitchFamily="18" charset="0"/>
              </a:rPr>
              <a:t>Study Group 4ab: UWB Next Generation.</a:t>
            </a:r>
            <a:r>
              <a:rPr lang="en-US" altLang="en-US" sz="1600" dirty="0">
                <a:solidFill>
                  <a:schemeClr val="tx1"/>
                </a:solidFill>
              </a:rPr>
              <a:t>]</a:t>
            </a:r>
          </a:p>
          <a:p>
            <a:pPr>
              <a:spcBef>
                <a:spcPts val="600"/>
              </a:spcBef>
              <a:spcAft>
                <a:spcPts val="600"/>
              </a:spcAft>
            </a:pPr>
            <a:r>
              <a:rPr lang="en-US" altLang="en-US" sz="1600" b="1" dirty="0">
                <a:solidFill>
                  <a:schemeClr val="tx1"/>
                </a:solidFill>
              </a:rPr>
              <a:t>Abstract:</a:t>
            </a:r>
            <a:r>
              <a:rPr lang="en-US" altLang="en-US" sz="1600" dirty="0">
                <a:solidFill>
                  <a:schemeClr val="tx1"/>
                </a:solidFill>
              </a:rPr>
              <a:t>	[Reexamining the current sensing pulse definition.]</a:t>
            </a:r>
          </a:p>
          <a:p>
            <a:pPr>
              <a:spcBef>
                <a:spcPts val="600"/>
              </a:spcBef>
              <a:spcAft>
                <a:spcPts val="600"/>
              </a:spcAft>
            </a:pPr>
            <a:r>
              <a:rPr lang="en-US" altLang="en-US" sz="1600" b="1" dirty="0">
                <a:solidFill>
                  <a:schemeClr val="tx1"/>
                </a:solidFill>
              </a:rPr>
              <a:t>Purpose:</a:t>
            </a:r>
            <a:r>
              <a:rPr lang="en-US" altLang="en-US" sz="1600" dirty="0">
                <a:solidFill>
                  <a:schemeClr val="tx1"/>
                </a:solidFill>
              </a:rPr>
              <a:t>	[Having a clear definition of the sensing pulse shape in IEEE 802.15.4ab.]</a:t>
            </a:r>
          </a:p>
          <a:p>
            <a:r>
              <a:rPr lang="en-US" altLang="en-US" sz="1600" b="1" dirty="0">
                <a:solidFill>
                  <a:schemeClr val="tx1"/>
                </a:solidFill>
              </a:rPr>
              <a:t>Notice:</a:t>
            </a:r>
            <a:r>
              <a:rPr lang="en-US" altLang="en-US" sz="1600"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1"/>
                </a:solidFill>
              </a:rPr>
              <a:t>Release:</a:t>
            </a:r>
            <a:r>
              <a:rPr lang="en-US" altLang="en-US" sz="1600" dirty="0">
                <a:solidFill>
                  <a:schemeClr val="tx1"/>
                </a:solidFill>
              </a:rPr>
              <a:t>	The contributor acknowledges and accepts that this contribution becomes the property of IEEE and may be made publicly available by P802.15.</a:t>
            </a:r>
            <a:r>
              <a:rPr lang="en-US" altLang="en-US" sz="1800" dirty="0">
                <a:solidFill>
                  <a:schemeClr val="tx1"/>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711-DCB2-4ACA-96B5-D9C20E9E71A7}"/>
              </a:ext>
            </a:extLst>
          </p:cNvPr>
          <p:cNvSpPr>
            <a:spLocks noGrp="1"/>
          </p:cNvSpPr>
          <p:nvPr>
            <p:ph type="ctrTitle"/>
          </p:nvPr>
        </p:nvSpPr>
        <p:spPr>
          <a:xfrm>
            <a:off x="685800" y="1484784"/>
            <a:ext cx="7772400" cy="2304255"/>
          </a:xfrm>
        </p:spPr>
        <p:txBody>
          <a:bodyPr/>
          <a:lstStyle/>
          <a:p>
            <a:r>
              <a:rPr lang="en-US" dirty="0">
                <a:solidFill>
                  <a:schemeClr val="tx1"/>
                </a:solidFill>
                <a:cs typeface="Times New Roman" panose="02020603050405020304" pitchFamily="18" charset="0"/>
              </a:rPr>
              <a:t>Sensing Pulse Definition Considerations</a:t>
            </a:r>
            <a:endParaRPr lang="en-US" dirty="0"/>
          </a:p>
        </p:txBody>
      </p:sp>
      <p:sp>
        <p:nvSpPr>
          <p:cNvPr id="3" name="Subtitle 2">
            <a:extLst>
              <a:ext uri="{FF2B5EF4-FFF2-40B4-BE49-F238E27FC236}">
                <a16:creationId xmlns:a16="http://schemas.microsoft.com/office/drawing/2014/main" id="{D2A34370-AFA8-4EDE-AAE7-D649DC2213B0}"/>
              </a:ext>
            </a:extLst>
          </p:cNvPr>
          <p:cNvSpPr>
            <a:spLocks noGrp="1"/>
          </p:cNvSpPr>
          <p:nvPr>
            <p:ph type="subTitle" idx="1"/>
          </p:nvPr>
        </p:nvSpPr>
        <p:spPr/>
        <p:txBody>
          <a:bodyPr/>
          <a:lstStyle/>
          <a:p>
            <a:endParaRPr lang="en-GB" dirty="0"/>
          </a:p>
          <a:p>
            <a:endParaRPr 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0F612-19FC-4FBE-8E21-4D9506D398C9}"/>
              </a:ext>
            </a:extLst>
          </p:cNvPr>
          <p:cNvSpPr>
            <a:spLocks noGrp="1"/>
          </p:cNvSpPr>
          <p:nvPr>
            <p:ph type="title"/>
          </p:nvPr>
        </p:nvSpPr>
        <p:spPr>
          <a:xfrm>
            <a:off x="762000" y="685801"/>
            <a:ext cx="7764463" cy="1389490"/>
          </a:xfrm>
        </p:spPr>
        <p:txBody>
          <a:bodyPr>
            <a:normAutofit/>
          </a:bodyPr>
          <a:lstStyle/>
          <a:p>
            <a:r>
              <a:rPr lang="en-GB" sz="3200" dirty="0"/>
              <a:t>Sensing Pulse as Defined in </a:t>
            </a:r>
            <a:r>
              <a:rPr lang="en-GB" sz="3200" dirty="0">
                <a:hlinkClick r:id="rId3"/>
              </a:rPr>
              <a:t>DCN: 15-23-0001-00-04ab</a:t>
            </a:r>
            <a:endParaRPr lang="en-US" sz="3200"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EF903DD-F6D5-4C02-94B2-1653D362653D}"/>
                  </a:ext>
                </a:extLst>
              </p:cNvPr>
              <p:cNvSpPr>
                <a:spLocks noGrp="1"/>
              </p:cNvSpPr>
              <p:nvPr>
                <p:ph idx="1"/>
              </p:nvPr>
            </p:nvSpPr>
            <p:spPr>
              <a:xfrm>
                <a:off x="541175" y="2178658"/>
                <a:ext cx="7764463" cy="1987825"/>
              </a:xfrm>
            </p:spPr>
            <p:txBody>
              <a:bodyPr>
                <a:normAutofit fontScale="925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𝑝</m:t>
                      </m:r>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𝑡</m:t>
                      </m:r>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d>
                        <m:dPr>
                          <m:begChr m:val="{"/>
                          <m:endChr m:val=""/>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dPr>
                        <m:e>
                          <m:eqArr>
                            <m:eqArrPr>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eqArrPr>
                            <m:e>
                              <m:f>
                                <m:fPr>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fPr>
                                <m:num>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1</m:t>
                                  </m:r>
                                </m:num>
                                <m:den>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𝐿</m:t>
                                  </m:r>
                                </m:den>
                              </m:f>
                              <m:f>
                                <m:fPr>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fPr>
                                <m:num>
                                  <m:sSub>
                                    <m:sSubPr>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sSubPr>
                                    <m:e>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𝐼</m:t>
                                      </m:r>
                                    </m:e>
                                    <m:sub>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0</m:t>
                                      </m:r>
                                    </m:sub>
                                  </m:sSub>
                                  <m:d>
                                    <m:dPr>
                                      <m:begChr m:val="["/>
                                      <m:endChr m:val="]"/>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dPr>
                                    <m:e>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𝜋𝛼</m:t>
                                      </m:r>
                                      <m:rad>
                                        <m:radPr>
                                          <m:degHide m:val="on"/>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radPr>
                                        <m:deg/>
                                        <m:e>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1−</m:t>
                                          </m:r>
                                          <m:sSup>
                                            <m:sSupPr>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sSupPr>
                                            <m:e>
                                              <m:d>
                                                <m:dPr>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dPr>
                                                <m:e>
                                                  <m:f>
                                                    <m:fPr>
                                                      <m:ctrlP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mn-ea"/>
                                                          <a:cs typeface="+mn-cs"/>
                                                        </a:rPr>
                                                        <m:t>2</m:t>
                                                      </m:r>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mn-ea"/>
                                                          <a:cs typeface="+mn-cs"/>
                                                        </a:rPr>
                                                        <m:t>𝑡</m:t>
                                                      </m:r>
                                                    </m:num>
                                                    <m:den>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mn-ea"/>
                                                          <a:cs typeface="+mn-cs"/>
                                                        </a:rPr>
                                                        <m:t>𝐿</m:t>
                                                      </m:r>
                                                    </m:den>
                                                  </m:f>
                                                </m:e>
                                              </m:d>
                                            </m:e>
                                            <m:sup>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2</m:t>
                                              </m:r>
                                            </m:sup>
                                          </m:sSup>
                                        </m:e>
                                      </m:rad>
                                    </m:e>
                                  </m:d>
                                </m:num>
                                <m:den>
                                  <m:sSub>
                                    <m:sSubPr>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sSubPr>
                                    <m:e>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𝐼</m:t>
                                      </m:r>
                                    </m:e>
                                    <m:sub>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0</m:t>
                                      </m:r>
                                    </m:sub>
                                  </m:sSub>
                                  <m:d>
                                    <m:dPr>
                                      <m:begChr m:val="["/>
                                      <m:endChr m:val="]"/>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dPr>
                                    <m:e>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𝜋𝛼</m:t>
                                      </m:r>
                                    </m:e>
                                  </m:d>
                                </m:den>
                              </m:f>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       </m:t>
                              </m:r>
                              <m:d>
                                <m:dPr>
                                  <m:begChr m:val="|"/>
                                  <m:endChr m:val="|"/>
                                  <m:ctrlP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ctrlPr>
                                </m:dPr>
                                <m:e>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𝑡</m:t>
                                  </m:r>
                                </m:e>
                              </m:d>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m:t>
                              </m:r>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𝐿</m:t>
                              </m:r>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/2</m:t>
                              </m:r>
                            </m:e>
                            <m:e>
                              <m:r>
                                <a:rPr kumimoji="0" lang="en-US" altLang="zh-CN" sz="16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0,                                             </m:t>
                              </m:r>
                              <m:d>
                                <m:dPr>
                                  <m:begChr m:val="|"/>
                                  <m:endChr m:val="|"/>
                                  <m:ctrlP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mn-ea"/>
                                      <a:cs typeface="+mn-cs"/>
                                    </a:rPr>
                                  </m:ctrlPr>
                                </m:dPr>
                                <m:e>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mn-ea"/>
                                      <a:cs typeface="+mn-cs"/>
                                    </a:rPr>
                                    <m:t>𝑡</m:t>
                                  </m:r>
                                </m:e>
                              </m:d>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&gt;</m:t>
                              </m:r>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𝐿</m:t>
                              </m:r>
                              <m:r>
                                <a:rPr kumimoji="0" lang="en-US" altLang="zh-CN" sz="1600" b="0" i="1" u="none" strike="noStrike" kern="120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/2</m:t>
                              </m:r>
                            </m:e>
                          </m:eqArr>
                        </m:e>
                      </m:d>
                    </m:oMath>
                  </m:oMathPara>
                </a14:m>
                <a:endParaRPr kumimoji="0" lang="zh-CN" altLang="en-US" sz="2400" b="0" i="0" u="none" strike="noStrike" kern="1200" cap="none" spc="0" normalizeH="0" baseline="0" noProof="0" dirty="0">
                  <a:ln>
                    <a:noFill/>
                  </a:ln>
                  <a:solidFill>
                    <a:srgbClr val="000000"/>
                  </a:solidFill>
                  <a:effectLst/>
                  <a:uLnTx/>
                  <a:uFillTx/>
                  <a:latin typeface="Times New Roman" pitchFamily="18" charset="0"/>
                  <a:ea typeface="+mn-ea"/>
                  <a:cs typeface="+mn-cs"/>
                </a:endParaRPr>
              </a:p>
              <a:p>
                <a:pPr marL="0" indent="0"/>
                <a:r>
                  <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rPr>
                  <a:t>where </a:t>
                </a:r>
                <a:r>
                  <a:rPr kumimoji="0" lang="en-US" altLang="zh-CN" sz="1800" b="0" i="1" u="none" strike="noStrike" kern="1200" cap="none" spc="0" normalizeH="0" baseline="0" noProof="0" dirty="0">
                    <a:ln>
                      <a:noFill/>
                    </a:ln>
                    <a:solidFill>
                      <a:srgbClr val="000000"/>
                    </a:solidFill>
                    <a:effectLst/>
                    <a:uLnTx/>
                    <a:uFillTx/>
                    <a:latin typeface="Times New Roman" pitchFamily="18" charset="0"/>
                    <a:ea typeface="+mn-ea"/>
                    <a:cs typeface="+mn-cs"/>
                  </a:rPr>
                  <a:t>I</a:t>
                </a:r>
                <a:r>
                  <a:rPr kumimoji="0" lang="en-US" altLang="zh-CN" sz="1800" b="0" i="0" u="none" strike="noStrike" kern="1200" cap="none" spc="0" normalizeH="0" baseline="-25000" noProof="0" dirty="0">
                    <a:ln>
                      <a:noFill/>
                    </a:ln>
                    <a:solidFill>
                      <a:srgbClr val="000000"/>
                    </a:solidFill>
                    <a:effectLst/>
                    <a:uLnTx/>
                    <a:uFillTx/>
                    <a:latin typeface="Times New Roman" pitchFamily="18" charset="0"/>
                    <a:ea typeface="+mn-ea"/>
                    <a:cs typeface="+mn-cs"/>
                  </a:rPr>
                  <a:t>0</a:t>
                </a:r>
                <a:r>
                  <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rPr>
                  <a:t> is the zeroth-order modified Bessel function of the first kind. </a:t>
                </a:r>
                <a:r>
                  <a:rPr kumimoji="0" lang="en-US" altLang="zh-CN" sz="1800" b="0" i="1" u="none" strike="noStrike" kern="1200" cap="none" spc="0" normalizeH="0" baseline="0" noProof="0" dirty="0">
                    <a:ln>
                      <a:noFill/>
                    </a:ln>
                    <a:solidFill>
                      <a:srgbClr val="000000"/>
                    </a:solidFill>
                    <a:effectLst/>
                    <a:uLnTx/>
                    <a:uFillTx/>
                    <a:latin typeface="Times New Roman" pitchFamily="18" charset="0"/>
                    <a:ea typeface="+mn-ea"/>
                    <a:cs typeface="+mn-cs"/>
                  </a:rPr>
                  <a:t>L </a:t>
                </a:r>
                <a:r>
                  <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rPr>
                  <a:t>is the window duration, </a:t>
                </a:r>
                <a14:m>
                  <m:oMath xmlns:m="http://schemas.openxmlformats.org/officeDocument/2006/math">
                    <m:r>
                      <a:rPr kumimoji="0" lang="en-US" altLang="zh-CN" sz="18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𝛽</m:t>
                    </m:r>
                    <m:r>
                      <a:rPr kumimoji="0" lang="en-US" altLang="zh-CN" sz="18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r>
                      <a:rPr kumimoji="0" lang="en-US" altLang="zh-CN" sz="18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𝜋𝛼</m:t>
                    </m:r>
                  </m:oMath>
                </a14:m>
                <a:r>
                  <a:rPr kumimoji="0" lang="zh-CN" altLang="en-US" sz="1800" b="0" i="0" u="none" strike="noStrike" kern="1200" cap="none" spc="0" normalizeH="0" baseline="0" noProof="0" dirty="0">
                    <a:ln>
                      <a:noFill/>
                    </a:ln>
                    <a:solidFill>
                      <a:srgbClr val="000000"/>
                    </a:solidFill>
                    <a:effectLst/>
                    <a:uLnTx/>
                    <a:uFillTx/>
                    <a:latin typeface="Times New Roman" pitchFamily="18" charset="0"/>
                    <a:ea typeface="+mn-ea"/>
                    <a:cs typeface="+mn-cs"/>
                  </a:rPr>
                  <a:t> </a:t>
                </a:r>
                <a:r>
                  <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rPr>
                  <a:t>is a parameter determining the shape of the pulse.</a:t>
                </a:r>
              </a:p>
              <a:p>
                <a:pPr marL="0" indent="0"/>
                <a:r>
                  <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rPr>
                  <a:t>It is recommended to set </a:t>
                </a:r>
                <a14:m>
                  <m:oMath xmlns:m="http://schemas.openxmlformats.org/officeDocument/2006/math">
                    <m:r>
                      <a:rPr kumimoji="0" lang="en-US" altLang="zh-CN" sz="1800" b="0" i="1" u="none" strike="noStrike" kern="1200" cap="none" spc="0" normalizeH="0" baseline="0" noProof="0" dirty="0" smtClean="0">
                        <a:ln>
                          <a:noFill/>
                        </a:ln>
                        <a:solidFill>
                          <a:srgbClr val="000000"/>
                        </a:solidFill>
                        <a:effectLst/>
                        <a:uLnTx/>
                        <a:uFillTx/>
                        <a:latin typeface="Cambria Math" panose="02040503050406030204" pitchFamily="18" charset="0"/>
                        <a:ea typeface="+mn-ea"/>
                        <a:cs typeface="+mn-cs"/>
                      </a:rPr>
                      <m:t>𝐿</m:t>
                    </m:r>
                    <m:r>
                      <a:rPr kumimoji="0" lang="en-US" altLang="zh-CN" sz="1800" b="0" i="1" u="none" strike="noStrike" kern="1200" cap="none" spc="0" normalizeH="0" baseline="0" noProof="0" dirty="0" smtClean="0">
                        <a:ln>
                          <a:noFill/>
                        </a:ln>
                        <a:solidFill>
                          <a:srgbClr val="000000"/>
                        </a:solidFill>
                        <a:effectLst/>
                        <a:uLnTx/>
                        <a:uFillTx/>
                        <a:latin typeface="Cambria Math" panose="02040503050406030204" pitchFamily="18" charset="0"/>
                        <a:ea typeface="+mn-ea"/>
                        <a:cs typeface="+mn-cs"/>
                      </a:rPr>
                      <m:t> = 3</m:t>
                    </m:r>
                  </m:oMath>
                </a14:m>
                <a:r>
                  <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rPr>
                  <a:t> chips and </a:t>
                </a:r>
                <a14:m>
                  <m:oMath xmlns:m="http://schemas.openxmlformats.org/officeDocument/2006/math">
                    <m:r>
                      <a:rPr kumimoji="0" lang="zh-CN" altLang="en-US" sz="1800" b="0" i="1" u="none" strike="noStrike" kern="1200" cap="none" spc="0" normalizeH="0" baseline="0" noProof="0" dirty="0" smtClean="0">
                        <a:ln>
                          <a:noFill/>
                        </a:ln>
                        <a:solidFill>
                          <a:srgbClr val="000000"/>
                        </a:solidFill>
                        <a:effectLst/>
                        <a:uLnTx/>
                        <a:uFillTx/>
                        <a:latin typeface="Cambria Math" panose="02040503050406030204" pitchFamily="18" charset="0"/>
                        <a:ea typeface="+mn-ea"/>
                        <a:cs typeface="+mn-cs"/>
                      </a:rPr>
                      <m:t>𝛽</m:t>
                    </m:r>
                    <m:r>
                      <a:rPr kumimoji="0" lang="en-US" altLang="zh-CN" sz="1800" b="0" i="1" u="none" strike="noStrike" kern="1200" cap="none" spc="0" normalizeH="0" baseline="0" noProof="0" dirty="0" smtClean="0">
                        <a:ln>
                          <a:noFill/>
                        </a:ln>
                        <a:solidFill>
                          <a:srgbClr val="000000"/>
                        </a:solidFill>
                        <a:effectLst/>
                        <a:uLnTx/>
                        <a:uFillTx/>
                        <a:latin typeface="Cambria Math" panose="02040503050406030204" pitchFamily="18" charset="0"/>
                        <a:ea typeface="+mn-ea"/>
                        <a:cs typeface="+mn-cs"/>
                      </a:rPr>
                      <m:t>=</m:t>
                    </m:r>
                    <m:r>
                      <a:rPr kumimoji="0" lang="zh-CN" altLang="en-US" sz="1800" b="0" i="1" u="none" strike="noStrike" kern="1200" cap="none" spc="0" normalizeH="0" baseline="0" noProof="0" dirty="0" smtClean="0">
                        <a:ln>
                          <a:noFill/>
                        </a:ln>
                        <a:solidFill>
                          <a:srgbClr val="000000"/>
                        </a:solidFill>
                        <a:effectLst/>
                        <a:uLnTx/>
                        <a:uFillTx/>
                        <a:latin typeface="Cambria Math" panose="02040503050406030204" pitchFamily="18" charset="0"/>
                        <a:ea typeface="+mn-ea"/>
                        <a:cs typeface="+mn-cs"/>
                      </a:rPr>
                      <m:t>𝜋𝛼</m:t>
                    </m:r>
                    <m:r>
                      <a:rPr kumimoji="0" lang="zh-CN" altLang="en-US" sz="1800" b="0" i="1" u="none" strike="noStrike" kern="1200" cap="none" spc="0" normalizeH="0" baseline="0" noProof="0" dirty="0" smtClean="0">
                        <a:ln>
                          <a:noFill/>
                        </a:ln>
                        <a:solidFill>
                          <a:srgbClr val="000000"/>
                        </a:solidFill>
                        <a:effectLst/>
                        <a:uLnTx/>
                        <a:uFillTx/>
                        <a:latin typeface="Cambria Math" panose="02040503050406030204" pitchFamily="18" charset="0"/>
                        <a:ea typeface="+mn-ea"/>
                        <a:cs typeface="+mn-cs"/>
                      </a:rPr>
                      <m:t> =10</m:t>
                    </m:r>
                  </m:oMath>
                </a14:m>
                <a:r>
                  <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rPr>
                  <a:t>.</a:t>
                </a:r>
              </a:p>
              <a:p>
                <a:pPr marL="0" indent="0"/>
                <a:endParaRPr kumimoji="0" lang="en-US" altLang="zh-CN" sz="1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mc:Choice>
        <mc:Fallback>
          <p:sp>
            <p:nvSpPr>
              <p:cNvPr id="3" name="Content Placeholder 2">
                <a:extLst>
                  <a:ext uri="{FF2B5EF4-FFF2-40B4-BE49-F238E27FC236}">
                    <a16:creationId xmlns:a16="http://schemas.microsoft.com/office/drawing/2014/main" id="{9EF903DD-F6D5-4C02-94B2-1653D362653D}"/>
                  </a:ext>
                </a:extLst>
              </p:cNvPr>
              <p:cNvSpPr>
                <a:spLocks noGrp="1" noRot="1" noChangeAspect="1" noMove="1" noResize="1" noEditPoints="1" noAdjustHandles="1" noChangeArrowheads="1" noChangeShapeType="1" noTextEdit="1"/>
              </p:cNvSpPr>
              <p:nvPr>
                <p:ph idx="1"/>
              </p:nvPr>
            </p:nvSpPr>
            <p:spPr>
              <a:xfrm>
                <a:off x="541175" y="2178658"/>
                <a:ext cx="7764463" cy="1987825"/>
              </a:xfrm>
              <a:blipFill>
                <a:blip r:embed="rId4"/>
                <a:stretch>
                  <a:fillRect l="-550" b="-245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E787ECE-5D29-424F-8C73-EF8D7ECB675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
        <p:nvSpPr>
          <p:cNvPr id="6" name="TextBox 5">
            <a:extLst>
              <a:ext uri="{FF2B5EF4-FFF2-40B4-BE49-F238E27FC236}">
                <a16:creationId xmlns:a16="http://schemas.microsoft.com/office/drawing/2014/main" id="{792045DD-6169-4521-8311-E5850F355991}"/>
              </a:ext>
            </a:extLst>
          </p:cNvPr>
          <p:cNvSpPr txBox="1"/>
          <p:nvPr/>
        </p:nvSpPr>
        <p:spPr>
          <a:xfrm>
            <a:off x="604298" y="4782710"/>
            <a:ext cx="7764463" cy="914400"/>
          </a:xfrm>
          <a:prstGeom prst="rect">
            <a:avLst/>
          </a:prstGeom>
          <a:noFill/>
        </p:spPr>
        <p:txBody>
          <a:bodyPr wrap="square" rtlCol="0">
            <a:spAutoFit/>
          </a:bodyPr>
          <a:lstStyle/>
          <a:p>
            <a:endParaRPr lang="en-US" dirty="0"/>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42D8270C-CE95-4B87-BACC-76B9D51C2AF6}"/>
                  </a:ext>
                </a:extLst>
              </p:cNvPr>
              <p:cNvSpPr txBox="1"/>
              <p:nvPr/>
            </p:nvSpPr>
            <p:spPr>
              <a:xfrm>
                <a:off x="541175" y="4341412"/>
                <a:ext cx="7764463" cy="1899238"/>
              </a:xfrm>
              <a:prstGeom prst="rect">
                <a:avLst/>
              </a:prstGeom>
              <a:noFill/>
            </p:spPr>
            <p:txBody>
              <a:bodyPr wrap="square" rtlCol="0">
                <a:spAutoFit/>
              </a:bodyPr>
              <a:lstStyle/>
              <a:p>
                <a:r>
                  <a:rPr lang="en-GB" sz="2000" b="1" dirty="0">
                    <a:solidFill>
                      <a:schemeClr val="tx1"/>
                    </a:solidFill>
                  </a:rPr>
                  <a:t>Two problems related to </a:t>
                </a:r>
                <a14:m>
                  <m:oMath xmlns:m="http://schemas.openxmlformats.org/officeDocument/2006/math">
                    <m:r>
                      <a:rPr lang="en-GB" sz="2000" b="1" i="1" smtClean="0">
                        <a:solidFill>
                          <a:schemeClr val="tx1"/>
                        </a:solidFill>
                        <a:latin typeface="Cambria Math" panose="02040503050406030204" pitchFamily="18" charset="0"/>
                      </a:rPr>
                      <m:t>𝑳</m:t>
                    </m:r>
                  </m:oMath>
                </a14:m>
                <a:r>
                  <a:rPr lang="en-US" sz="2000" b="1" dirty="0">
                    <a:solidFill>
                      <a:schemeClr val="tx1"/>
                    </a:solidFill>
                  </a:rPr>
                  <a:t>:</a:t>
                </a:r>
                <a:endParaRPr lang="en-US" sz="1800" b="1" dirty="0">
                  <a:solidFill>
                    <a:schemeClr val="tx1"/>
                  </a:solidFill>
                </a:endParaRPr>
              </a:p>
              <a:p>
                <a:r>
                  <a:rPr lang="en-US" sz="1800" dirty="0">
                    <a:solidFill>
                      <a:schemeClr val="tx1"/>
                    </a:solidFill>
                  </a:rPr>
                  <a:t>1. Normalization of </a:t>
                </a:r>
                <a14:m>
                  <m:oMath xmlns:m="http://schemas.openxmlformats.org/officeDocument/2006/math">
                    <m:r>
                      <a:rPr lang="en-GB" sz="1800" b="0" i="1" smtClean="0">
                        <a:solidFill>
                          <a:schemeClr val="tx1"/>
                        </a:solidFill>
                        <a:latin typeface="Cambria Math" panose="02040503050406030204" pitchFamily="18" charset="0"/>
                      </a:rPr>
                      <m:t>𝑝</m:t>
                    </m:r>
                    <m:r>
                      <a:rPr lang="en-GB" sz="1800" b="0" i="1" smtClean="0">
                        <a:solidFill>
                          <a:schemeClr val="tx1"/>
                        </a:solidFill>
                        <a:latin typeface="Cambria Math" panose="02040503050406030204" pitchFamily="18" charset="0"/>
                      </a:rPr>
                      <m:t>(</m:t>
                    </m:r>
                    <m:r>
                      <a:rPr lang="en-GB" sz="1800" b="0" i="1" smtClean="0">
                        <a:solidFill>
                          <a:schemeClr val="tx1"/>
                        </a:solidFill>
                        <a:latin typeface="Cambria Math" panose="02040503050406030204" pitchFamily="18" charset="0"/>
                      </a:rPr>
                      <m:t>𝑡</m:t>
                    </m:r>
                    <m:r>
                      <a:rPr lang="en-GB" sz="1800" b="0" i="1" smtClean="0">
                        <a:solidFill>
                          <a:schemeClr val="tx1"/>
                        </a:solidFill>
                        <a:latin typeface="Cambria Math" panose="02040503050406030204" pitchFamily="18" charset="0"/>
                      </a:rPr>
                      <m:t>)</m:t>
                    </m:r>
                  </m:oMath>
                </a14:m>
                <a:r>
                  <a:rPr lang="en-US" sz="1800" dirty="0">
                    <a:solidFill>
                      <a:schemeClr val="tx1"/>
                    </a:solidFill>
                  </a:rPr>
                  <a:t> level with </a:t>
                </a:r>
                <a14:m>
                  <m:oMath xmlns:m="http://schemas.openxmlformats.org/officeDocument/2006/math">
                    <m:r>
                      <a:rPr lang="en-GB" sz="1800" b="0" i="1" smtClean="0">
                        <a:solidFill>
                          <a:schemeClr val="tx1"/>
                        </a:solidFill>
                        <a:latin typeface="Cambria Math" panose="02040503050406030204" pitchFamily="18" charset="0"/>
                      </a:rPr>
                      <m:t>𝐿</m:t>
                    </m:r>
                  </m:oMath>
                </a14:m>
                <a:r>
                  <a:rPr lang="en-US" sz="1800" dirty="0">
                    <a:solidFill>
                      <a:schemeClr val="tx1"/>
                    </a:solidFill>
                  </a:rPr>
                  <a:t> that has a dimension of time;</a:t>
                </a:r>
                <a:br>
                  <a:rPr lang="en-US" sz="1800" dirty="0">
                    <a:solidFill>
                      <a:schemeClr val="tx1"/>
                    </a:solidFill>
                  </a:rPr>
                </a:br>
                <a14:m>
                  <m:oMath xmlns:m="http://schemas.openxmlformats.org/officeDocument/2006/math">
                    <m:r>
                      <a:rPr lang="en-GB" sz="1800" i="1">
                        <a:solidFill>
                          <a:schemeClr val="tx1"/>
                        </a:solidFill>
                        <a:latin typeface="Cambria Math" panose="02040503050406030204" pitchFamily="18" charset="0"/>
                      </a:rPr>
                      <m:t>𝑝</m:t>
                    </m:r>
                    <m:r>
                      <a:rPr lang="en-GB" sz="1800" i="1">
                        <a:solidFill>
                          <a:schemeClr val="tx1"/>
                        </a:solidFill>
                        <a:latin typeface="Cambria Math" panose="02040503050406030204" pitchFamily="18" charset="0"/>
                      </a:rPr>
                      <m:t>(</m:t>
                    </m:r>
                    <m:r>
                      <a:rPr lang="en-GB" sz="1800" i="1">
                        <a:solidFill>
                          <a:schemeClr val="tx1"/>
                        </a:solidFill>
                        <a:latin typeface="Cambria Math" panose="02040503050406030204" pitchFamily="18" charset="0"/>
                      </a:rPr>
                      <m:t>𝑡</m:t>
                    </m:r>
                    <m:r>
                      <a:rPr lang="en-GB" sz="1800" i="1">
                        <a:solidFill>
                          <a:schemeClr val="tx1"/>
                        </a:solidFill>
                        <a:latin typeface="Cambria Math" panose="02040503050406030204" pitchFamily="18" charset="0"/>
                      </a:rPr>
                      <m:t>)</m:t>
                    </m:r>
                  </m:oMath>
                </a14:m>
                <a:r>
                  <a:rPr lang="en-US" sz="1800" dirty="0">
                    <a:solidFill>
                      <a:schemeClr val="tx1"/>
                    </a:solidFill>
                  </a:rPr>
                  <a:t> should not have any dimension and </a:t>
                </a:r>
                <a14:m>
                  <m:oMath xmlns:m="http://schemas.openxmlformats.org/officeDocument/2006/math">
                    <m:r>
                      <a:rPr lang="en-GB" sz="1800" b="0" i="1" smtClean="0">
                        <a:solidFill>
                          <a:schemeClr val="tx1"/>
                        </a:solidFill>
                        <a:latin typeface="Cambria Math" panose="02040503050406030204" pitchFamily="18" charset="0"/>
                      </a:rPr>
                      <m:t>𝑝</m:t>
                    </m:r>
                    <m:d>
                      <m:dPr>
                        <m:ctrlPr>
                          <a:rPr lang="en-GB" sz="1800" b="0" i="1" smtClean="0">
                            <a:solidFill>
                              <a:schemeClr val="tx1"/>
                            </a:solidFill>
                            <a:latin typeface="Cambria Math" panose="02040503050406030204" pitchFamily="18" charset="0"/>
                          </a:rPr>
                        </m:ctrlPr>
                      </m:dPr>
                      <m:e>
                        <m:r>
                          <a:rPr lang="en-GB" sz="1800" b="0" i="1" smtClean="0">
                            <a:solidFill>
                              <a:schemeClr val="tx1"/>
                            </a:solidFill>
                            <a:latin typeface="Cambria Math" panose="02040503050406030204" pitchFamily="18" charset="0"/>
                          </a:rPr>
                          <m:t>0</m:t>
                        </m:r>
                      </m:e>
                    </m:d>
                    <m:r>
                      <a:rPr lang="en-GB" sz="1800" b="0" i="1" smtClean="0">
                        <a:solidFill>
                          <a:schemeClr val="tx1"/>
                        </a:solidFill>
                        <a:latin typeface="Cambria Math" panose="02040503050406030204" pitchFamily="18" charset="0"/>
                      </a:rPr>
                      <m:t>=0</m:t>
                    </m:r>
                  </m:oMath>
                </a14:m>
                <a:r>
                  <a:rPr lang="en-US" sz="1800" dirty="0">
                    <a:solidFill>
                      <a:schemeClr val="tx1"/>
                    </a:solidFill>
                  </a:rPr>
                  <a:t> should hold. Therefore, </a:t>
                </a:r>
                <a14:m>
                  <m:oMath xmlns:m="http://schemas.openxmlformats.org/officeDocument/2006/math">
                    <m:f>
                      <m:fPr>
                        <m:ctrlPr>
                          <a:rPr lang="en-GB" sz="1800" b="0" i="1" smtClean="0">
                            <a:solidFill>
                              <a:schemeClr val="tx1"/>
                            </a:solidFill>
                            <a:latin typeface="Cambria Math" panose="02040503050406030204" pitchFamily="18" charset="0"/>
                          </a:rPr>
                        </m:ctrlPr>
                      </m:fPr>
                      <m:num>
                        <m:r>
                          <a:rPr lang="en-GB" sz="1800" b="0" i="1" smtClean="0">
                            <a:solidFill>
                              <a:schemeClr val="tx1"/>
                            </a:solidFill>
                            <a:latin typeface="Cambria Math" panose="02040503050406030204" pitchFamily="18" charset="0"/>
                          </a:rPr>
                          <m:t>1</m:t>
                        </m:r>
                      </m:num>
                      <m:den>
                        <m:r>
                          <a:rPr lang="en-GB" sz="1800" b="0" i="1" smtClean="0">
                            <a:solidFill>
                              <a:schemeClr val="tx1"/>
                            </a:solidFill>
                            <a:latin typeface="Cambria Math" panose="02040503050406030204" pitchFamily="18" charset="0"/>
                          </a:rPr>
                          <m:t>𝐿</m:t>
                        </m:r>
                      </m:den>
                    </m:f>
                  </m:oMath>
                </a14:m>
                <a:r>
                  <a:rPr lang="en-US" sz="1800" dirty="0">
                    <a:solidFill>
                      <a:schemeClr val="tx1"/>
                    </a:solidFill>
                  </a:rPr>
                  <a:t> factor in the above equation should be omitted.</a:t>
                </a:r>
              </a:p>
              <a:p>
                <a:r>
                  <a:rPr lang="en-US" sz="1800" dirty="0">
                    <a:solidFill>
                      <a:schemeClr val="tx1"/>
                    </a:solidFill>
                  </a:rPr>
                  <a:t>2. </a:t>
                </a:r>
                <a:r>
                  <a:rPr lang="en-GB" sz="1800" dirty="0">
                    <a:solidFill>
                      <a:schemeClr val="tx1"/>
                    </a:solidFill>
                  </a:rPr>
                  <a:t>The </a:t>
                </a:r>
                <a:r>
                  <a:rPr lang="en-US" sz="1800" dirty="0">
                    <a:solidFill>
                      <a:schemeClr val="tx1"/>
                    </a:solidFill>
                  </a:rPr>
                  <a:t>recommended</a:t>
                </a:r>
                <a:r>
                  <a:rPr lang="en-GB" sz="1800" dirty="0">
                    <a:solidFill>
                      <a:schemeClr val="tx1"/>
                    </a:solidFill>
                  </a:rPr>
                  <a:t> value of </a:t>
                </a:r>
                <a14:m>
                  <m:oMath xmlns:m="http://schemas.openxmlformats.org/officeDocument/2006/math">
                    <m:r>
                      <a:rPr lang="en-GB" sz="1800" b="0" i="1" smtClean="0">
                        <a:solidFill>
                          <a:schemeClr val="tx1"/>
                        </a:solidFill>
                        <a:latin typeface="Cambria Math" panose="02040503050406030204" pitchFamily="18" charset="0"/>
                      </a:rPr>
                      <m:t>𝐿</m:t>
                    </m:r>
                    <m:r>
                      <a:rPr lang="en-GB" sz="1800" b="0" i="1" smtClean="0">
                        <a:solidFill>
                          <a:schemeClr val="tx1"/>
                        </a:solidFill>
                        <a:latin typeface="Cambria Math" panose="02040503050406030204" pitchFamily="18" charset="0"/>
                      </a:rPr>
                      <m:t>=3</m:t>
                    </m:r>
                  </m:oMath>
                </a14:m>
                <a:r>
                  <a:rPr lang="en-US" sz="1800" dirty="0">
                    <a:solidFill>
                      <a:schemeClr val="tx1"/>
                    </a:solidFill>
                  </a:rPr>
                  <a:t> chips gives a pulse that is too wide for the proposed sensing time-domain mask.</a:t>
                </a:r>
              </a:p>
            </p:txBody>
          </p:sp>
        </mc:Choice>
        <mc:Fallback>
          <p:sp>
            <p:nvSpPr>
              <p:cNvPr id="7" name="TextBox 6">
                <a:extLst>
                  <a:ext uri="{FF2B5EF4-FFF2-40B4-BE49-F238E27FC236}">
                    <a16:creationId xmlns:a16="http://schemas.microsoft.com/office/drawing/2014/main" id="{42D8270C-CE95-4B87-BACC-76B9D51C2AF6}"/>
                  </a:ext>
                </a:extLst>
              </p:cNvPr>
              <p:cNvSpPr txBox="1">
                <a:spLocks noRot="1" noChangeAspect="1" noMove="1" noResize="1" noEditPoints="1" noAdjustHandles="1" noChangeArrowheads="1" noChangeShapeType="1" noTextEdit="1"/>
              </p:cNvSpPr>
              <p:nvPr/>
            </p:nvSpPr>
            <p:spPr>
              <a:xfrm>
                <a:off x="541175" y="4341412"/>
                <a:ext cx="7764463" cy="1899238"/>
              </a:xfrm>
              <a:prstGeom prst="rect">
                <a:avLst/>
              </a:prstGeom>
              <a:blipFill>
                <a:blip r:embed="rId5"/>
                <a:stretch>
                  <a:fillRect l="-864" t="-1603" r="-1335" b="-4167"/>
                </a:stretch>
              </a:blipFill>
            </p:spPr>
            <p:txBody>
              <a:bodyPr/>
              <a:lstStyle/>
              <a:p>
                <a:r>
                  <a:rPr lang="en-US">
                    <a:noFill/>
                  </a:rPr>
                  <a:t> </a:t>
                </a:r>
              </a:p>
            </p:txBody>
          </p:sp>
        </mc:Fallback>
      </mc:AlternateContent>
    </p:spTree>
    <p:extLst>
      <p:ext uri="{BB962C8B-B14F-4D97-AF65-F5344CB8AC3E}">
        <p14:creationId xmlns:p14="http://schemas.microsoft.com/office/powerpoint/2010/main" val="154121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EFD3CF6-8D0B-4ED6-8422-5C68EA5C968E}"/>
              </a:ext>
            </a:extLst>
          </p:cNvPr>
          <p:cNvPicPr>
            <a:picLocks noChangeAspect="1"/>
          </p:cNvPicPr>
          <p:nvPr/>
        </p:nvPicPr>
        <p:blipFill>
          <a:blip r:embed="rId3"/>
          <a:stretch>
            <a:fillRect/>
          </a:stretch>
        </p:blipFill>
        <p:spPr>
          <a:xfrm>
            <a:off x="138108" y="2399042"/>
            <a:ext cx="4632966" cy="3474724"/>
          </a:xfrm>
          <a:prstGeom prst="rect">
            <a:avLst/>
          </a:prstGeom>
        </p:spPr>
      </p:pic>
      <p:pic>
        <p:nvPicPr>
          <p:cNvPr id="11" name="Picture 10">
            <a:extLst>
              <a:ext uri="{FF2B5EF4-FFF2-40B4-BE49-F238E27FC236}">
                <a16:creationId xmlns:a16="http://schemas.microsoft.com/office/drawing/2014/main" id="{D089D826-6F0B-437D-82EA-AE0AC1B94EE3}"/>
              </a:ext>
            </a:extLst>
          </p:cNvPr>
          <p:cNvPicPr>
            <a:picLocks noChangeAspect="1"/>
          </p:cNvPicPr>
          <p:nvPr/>
        </p:nvPicPr>
        <p:blipFill>
          <a:blip r:embed="rId4"/>
          <a:stretch>
            <a:fillRect/>
          </a:stretch>
        </p:blipFill>
        <p:spPr>
          <a:xfrm>
            <a:off x="4539456" y="2444761"/>
            <a:ext cx="4572006" cy="3429005"/>
          </a:xfrm>
          <a:prstGeom prst="rect">
            <a:avLst/>
          </a:prstGeom>
        </p:spPr>
      </p:pic>
      <mc:AlternateContent xmlns:mc="http://schemas.openxmlformats.org/markup-compatibility/2006">
        <mc:Choice xmlns:a14="http://schemas.microsoft.com/office/drawing/2010/main" Requires="a14">
          <p:sp>
            <p:nvSpPr>
              <p:cNvPr id="5" name="Title 4">
                <a:extLst>
                  <a:ext uri="{FF2B5EF4-FFF2-40B4-BE49-F238E27FC236}">
                    <a16:creationId xmlns:a16="http://schemas.microsoft.com/office/drawing/2014/main" id="{7C72B2C6-A7AF-4E64-9957-460BC809C8E0}"/>
                  </a:ext>
                </a:extLst>
              </p:cNvPr>
              <p:cNvSpPr>
                <a:spLocks noGrp="1"/>
              </p:cNvSpPr>
              <p:nvPr>
                <p:ph type="title"/>
              </p:nvPr>
            </p:nvSpPr>
            <p:spPr>
              <a:xfrm>
                <a:off x="397565" y="685800"/>
                <a:ext cx="8245503" cy="1135049"/>
              </a:xfrm>
            </p:spPr>
            <p:txBody>
              <a:bodyPr>
                <a:normAutofit/>
              </a:bodyPr>
              <a:lstStyle/>
              <a:p>
                <a:r>
                  <a:rPr lang="en-GB" sz="3200" dirty="0"/>
                  <a:t>Comparison between </a:t>
                </a:r>
                <a14:m>
                  <m:oMath xmlns:m="http://schemas.openxmlformats.org/officeDocument/2006/math">
                    <m:r>
                      <a:rPr lang="en-GB" sz="3200" i="1" dirty="0" smtClean="0">
                        <a:latin typeface="Cambria Math" panose="02040503050406030204" pitchFamily="18" charset="0"/>
                      </a:rPr>
                      <m:t>𝐿</m:t>
                    </m:r>
                    <m:r>
                      <a:rPr lang="en-GB" sz="3200" i="1" dirty="0" smtClean="0">
                        <a:latin typeface="Cambria Math" panose="02040503050406030204" pitchFamily="18" charset="0"/>
                      </a:rPr>
                      <m:t>=3</m:t>
                    </m:r>
                  </m:oMath>
                </a14:m>
                <a:r>
                  <a:rPr lang="en-GB" sz="3200" dirty="0"/>
                  <a:t> chips and </a:t>
                </a:r>
                <a14:m>
                  <m:oMath xmlns:m="http://schemas.openxmlformats.org/officeDocument/2006/math">
                    <m:r>
                      <a:rPr lang="en-GB" sz="3200" i="1" dirty="0" smtClean="0">
                        <a:latin typeface="Cambria Math" panose="02040503050406030204" pitchFamily="18" charset="0"/>
                      </a:rPr>
                      <m:t>𝐿</m:t>
                    </m:r>
                    <m:r>
                      <a:rPr lang="en-GB" sz="3200" i="1" dirty="0" smtClean="0">
                        <a:latin typeface="Cambria Math" panose="02040503050406030204" pitchFamily="18" charset="0"/>
                      </a:rPr>
                      <m:t>=1.5</m:t>
                    </m:r>
                  </m:oMath>
                </a14:m>
                <a:r>
                  <a:rPr lang="en-GB" sz="3200" dirty="0"/>
                  <a:t> chips</a:t>
                </a:r>
                <a:endParaRPr lang="en-US" sz="3200" dirty="0"/>
              </a:p>
            </p:txBody>
          </p:sp>
        </mc:Choice>
        <mc:Fallback>
          <p:sp>
            <p:nvSpPr>
              <p:cNvPr id="5" name="Title 4">
                <a:extLst>
                  <a:ext uri="{FF2B5EF4-FFF2-40B4-BE49-F238E27FC236}">
                    <a16:creationId xmlns:a16="http://schemas.microsoft.com/office/drawing/2014/main" id="{7C72B2C6-A7AF-4E64-9957-460BC809C8E0}"/>
                  </a:ext>
                </a:extLst>
              </p:cNvPr>
              <p:cNvSpPr>
                <a:spLocks noGrp="1" noRot="1" noChangeAspect="1" noMove="1" noResize="1" noEditPoints="1" noAdjustHandles="1" noChangeArrowheads="1" noChangeShapeType="1" noTextEdit="1"/>
              </p:cNvSpPr>
              <p:nvPr>
                <p:ph type="title"/>
              </p:nvPr>
            </p:nvSpPr>
            <p:spPr>
              <a:xfrm>
                <a:off x="397565" y="685800"/>
                <a:ext cx="8245503" cy="1135049"/>
              </a:xfrm>
              <a:blipFill>
                <a:blip r:embed="rId5"/>
                <a:stretch>
                  <a:fillRect t="-4301" b="-14516"/>
                </a:stretch>
              </a:blipFill>
            </p:spPr>
            <p:txBody>
              <a:bodyPr/>
              <a:lstStyle/>
              <a:p>
                <a:r>
                  <a:rPr lang="en-US">
                    <a:noFill/>
                  </a:rPr>
                  <a:t> </a:t>
                </a:r>
              </a:p>
            </p:txBody>
          </p:sp>
        </mc:Fallback>
      </mc:AlternateContent>
      <p:sp>
        <p:nvSpPr>
          <p:cNvPr id="6" name="Content Placeholder 5">
            <a:extLst>
              <a:ext uri="{FF2B5EF4-FFF2-40B4-BE49-F238E27FC236}">
                <a16:creationId xmlns:a16="http://schemas.microsoft.com/office/drawing/2014/main" id="{9A9AA965-2254-416D-8EBD-61190F896E1A}"/>
              </a:ext>
            </a:extLst>
          </p:cNvPr>
          <p:cNvSpPr>
            <a:spLocks noGrp="1"/>
          </p:cNvSpPr>
          <p:nvPr>
            <p:ph sz="half" idx="1"/>
          </p:nvPr>
        </p:nvSpPr>
        <p:spPr>
          <a:xfrm>
            <a:off x="609600" y="2258169"/>
            <a:ext cx="3805238" cy="3982293"/>
          </a:xfrm>
        </p:spPr>
        <p:txBody>
          <a:bodyPr/>
          <a:lstStyle/>
          <a:p>
            <a:r>
              <a:rPr lang="en-GB" sz="2400" dirty="0"/>
              <a:t>Time domain</a:t>
            </a:r>
            <a:endParaRPr lang="en-US" sz="2400" dirty="0"/>
          </a:p>
        </p:txBody>
      </p:sp>
      <p:sp>
        <p:nvSpPr>
          <p:cNvPr id="7" name="Content Placeholder 6">
            <a:extLst>
              <a:ext uri="{FF2B5EF4-FFF2-40B4-BE49-F238E27FC236}">
                <a16:creationId xmlns:a16="http://schemas.microsoft.com/office/drawing/2014/main" id="{84DA38DD-75F2-4315-873A-188DABA13437}"/>
              </a:ext>
            </a:extLst>
          </p:cNvPr>
          <p:cNvSpPr>
            <a:spLocks noGrp="1"/>
          </p:cNvSpPr>
          <p:nvPr>
            <p:ph sz="half" idx="2"/>
          </p:nvPr>
        </p:nvSpPr>
        <p:spPr>
          <a:xfrm>
            <a:off x="4568825" y="2258169"/>
            <a:ext cx="3806825" cy="3982294"/>
          </a:xfrm>
        </p:spPr>
        <p:txBody>
          <a:bodyPr/>
          <a:lstStyle/>
          <a:p>
            <a:r>
              <a:rPr lang="en-GB" sz="2400" dirty="0"/>
              <a:t>Frequency domain</a:t>
            </a:r>
            <a:endParaRPr lang="en-US" sz="2400" dirty="0"/>
          </a:p>
        </p:txBody>
      </p:sp>
      <p:sp>
        <p:nvSpPr>
          <p:cNvPr id="4" name="Slide Number Placeholder 3">
            <a:extLst>
              <a:ext uri="{FF2B5EF4-FFF2-40B4-BE49-F238E27FC236}">
                <a16:creationId xmlns:a16="http://schemas.microsoft.com/office/drawing/2014/main" id="{4B44B324-DB52-4125-9233-8CCC6CF9DEA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1326714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456019-C10F-4188-B033-AFFEDFC1B34F}"/>
              </a:ext>
            </a:extLst>
          </p:cNvPr>
          <p:cNvPicPr>
            <a:picLocks noChangeAspect="1"/>
          </p:cNvPicPr>
          <p:nvPr/>
        </p:nvPicPr>
        <p:blipFill>
          <a:blip r:embed="rId3"/>
          <a:stretch>
            <a:fillRect/>
          </a:stretch>
        </p:blipFill>
        <p:spPr>
          <a:xfrm>
            <a:off x="226606" y="3118227"/>
            <a:ext cx="4293710" cy="3220283"/>
          </a:xfrm>
          <a:prstGeom prst="rect">
            <a:avLst/>
          </a:prstGeom>
        </p:spPr>
      </p:pic>
      <p:pic>
        <p:nvPicPr>
          <p:cNvPr id="10" name="Picture 9">
            <a:extLst>
              <a:ext uri="{FF2B5EF4-FFF2-40B4-BE49-F238E27FC236}">
                <a16:creationId xmlns:a16="http://schemas.microsoft.com/office/drawing/2014/main" id="{8F5A7FB9-DDC6-4BA3-A671-2C579F2B03EA}"/>
              </a:ext>
            </a:extLst>
          </p:cNvPr>
          <p:cNvPicPr>
            <a:picLocks noChangeAspect="1"/>
          </p:cNvPicPr>
          <p:nvPr/>
        </p:nvPicPr>
        <p:blipFill>
          <a:blip r:embed="rId4"/>
          <a:stretch>
            <a:fillRect/>
          </a:stretch>
        </p:blipFill>
        <p:spPr>
          <a:xfrm>
            <a:off x="4539456" y="3055610"/>
            <a:ext cx="4460688" cy="3345516"/>
          </a:xfrm>
          <a:prstGeom prst="rect">
            <a:avLst/>
          </a:prstGeom>
        </p:spPr>
      </p:pic>
      <p:sp>
        <p:nvSpPr>
          <p:cNvPr id="5" name="Title 4">
            <a:extLst>
              <a:ext uri="{FF2B5EF4-FFF2-40B4-BE49-F238E27FC236}">
                <a16:creationId xmlns:a16="http://schemas.microsoft.com/office/drawing/2014/main" id="{7C72B2C6-A7AF-4E64-9957-460BC809C8E0}"/>
              </a:ext>
            </a:extLst>
          </p:cNvPr>
          <p:cNvSpPr>
            <a:spLocks noGrp="1"/>
          </p:cNvSpPr>
          <p:nvPr>
            <p:ph type="title"/>
          </p:nvPr>
        </p:nvSpPr>
        <p:spPr>
          <a:xfrm>
            <a:off x="397565" y="685800"/>
            <a:ext cx="8245503" cy="1270221"/>
          </a:xfrm>
        </p:spPr>
        <p:txBody>
          <a:bodyPr>
            <a:noAutofit/>
          </a:bodyPr>
          <a:lstStyle/>
          <a:p>
            <a:r>
              <a:rPr lang="en-GB" sz="2800" dirty="0"/>
              <a:t>Note </a:t>
            </a:r>
            <a:r>
              <a:rPr lang="en-GB" sz="2800" dirty="0" err="1"/>
              <a:t>w.r.t.</a:t>
            </a:r>
            <a:r>
              <a:rPr lang="en-GB" sz="2800" dirty="0"/>
              <a:t> </a:t>
            </a:r>
            <a:r>
              <a:rPr lang="en-GB" sz="2800" dirty="0">
                <a:hlinkClick r:id="rId5"/>
              </a:rPr>
              <a:t>DCN 53: “</a:t>
            </a:r>
            <a:r>
              <a:rPr lang="en-US" sz="2800" dirty="0">
                <a:hlinkClick r:id="rId5"/>
              </a:rPr>
              <a:t>Kaiser Pulse Shape Estimation using Test Equipment on 4z BPRF3 Packet</a:t>
            </a:r>
            <a:r>
              <a:rPr lang="en-GB" sz="2800" dirty="0">
                <a:hlinkClick r:id="rId5"/>
              </a:rPr>
              <a:t>”</a:t>
            </a:r>
            <a:endParaRPr lang="en-US" sz="2800" dirty="0"/>
          </a:p>
        </p:txBody>
      </p:sp>
      <p:sp>
        <p:nvSpPr>
          <p:cNvPr id="6" name="Content Placeholder 5">
            <a:extLst>
              <a:ext uri="{FF2B5EF4-FFF2-40B4-BE49-F238E27FC236}">
                <a16:creationId xmlns:a16="http://schemas.microsoft.com/office/drawing/2014/main" id="{9A9AA965-2254-416D-8EBD-61190F896E1A}"/>
              </a:ext>
            </a:extLst>
          </p:cNvPr>
          <p:cNvSpPr>
            <a:spLocks noGrp="1"/>
          </p:cNvSpPr>
          <p:nvPr>
            <p:ph sz="half" idx="1"/>
          </p:nvPr>
        </p:nvSpPr>
        <p:spPr>
          <a:xfrm>
            <a:off x="504030" y="2910177"/>
            <a:ext cx="3805238" cy="3835167"/>
          </a:xfrm>
        </p:spPr>
        <p:txBody>
          <a:bodyPr/>
          <a:lstStyle/>
          <a:p>
            <a:r>
              <a:rPr lang="en-GB" sz="2400" dirty="0"/>
              <a:t>Time domain</a:t>
            </a:r>
            <a:endParaRPr lang="en-US" sz="2400" dirty="0"/>
          </a:p>
        </p:txBody>
      </p:sp>
      <p:sp>
        <p:nvSpPr>
          <p:cNvPr id="7" name="Content Placeholder 6">
            <a:extLst>
              <a:ext uri="{FF2B5EF4-FFF2-40B4-BE49-F238E27FC236}">
                <a16:creationId xmlns:a16="http://schemas.microsoft.com/office/drawing/2014/main" id="{84DA38DD-75F2-4315-873A-188DABA13437}"/>
              </a:ext>
            </a:extLst>
          </p:cNvPr>
          <p:cNvSpPr>
            <a:spLocks noGrp="1"/>
          </p:cNvSpPr>
          <p:nvPr>
            <p:ph sz="half" idx="2"/>
          </p:nvPr>
        </p:nvSpPr>
        <p:spPr>
          <a:xfrm>
            <a:off x="4568825" y="2854517"/>
            <a:ext cx="3806825" cy="3890827"/>
          </a:xfrm>
        </p:spPr>
        <p:txBody>
          <a:bodyPr/>
          <a:lstStyle/>
          <a:p>
            <a:r>
              <a:rPr lang="en-GB" sz="2400" dirty="0"/>
              <a:t>Frequency domain</a:t>
            </a:r>
            <a:endParaRPr lang="en-US" sz="2400" dirty="0"/>
          </a:p>
        </p:txBody>
      </p:sp>
      <p:sp>
        <p:nvSpPr>
          <p:cNvPr id="4" name="Slide Number Placeholder 3">
            <a:extLst>
              <a:ext uri="{FF2B5EF4-FFF2-40B4-BE49-F238E27FC236}">
                <a16:creationId xmlns:a16="http://schemas.microsoft.com/office/drawing/2014/main" id="{4B44B324-DB52-4125-9233-8CCC6CF9DEA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
        <p:nvSpPr>
          <p:cNvPr id="13" name="TextBox 12">
            <a:extLst>
              <a:ext uri="{FF2B5EF4-FFF2-40B4-BE49-F238E27FC236}">
                <a16:creationId xmlns:a16="http://schemas.microsoft.com/office/drawing/2014/main" id="{437A311C-CF0E-4A79-9BE2-2C69F1705EF6}"/>
              </a:ext>
            </a:extLst>
          </p:cNvPr>
          <p:cNvSpPr txBox="1"/>
          <p:nvPr/>
        </p:nvSpPr>
        <p:spPr>
          <a:xfrm>
            <a:off x="397565" y="2156502"/>
            <a:ext cx="8245503" cy="646331"/>
          </a:xfrm>
          <a:prstGeom prst="rect">
            <a:avLst/>
          </a:prstGeom>
          <a:noFill/>
        </p:spPr>
        <p:txBody>
          <a:bodyPr wrap="square" rtlCol="0">
            <a:spAutoFit/>
          </a:bodyPr>
          <a:lstStyle/>
          <a:p>
            <a:r>
              <a:rPr lang="en-GB" sz="1800" dirty="0">
                <a:solidFill>
                  <a:schemeClr val="tx1"/>
                </a:solidFill>
              </a:rPr>
              <a:t>In this work, L=1.5 chips has been used, which can be seen by comparing L=1.5 chips generated Kaiser window with different results in time and frequency.</a:t>
            </a:r>
            <a:endParaRPr lang="en-US" sz="1800" dirty="0">
              <a:solidFill>
                <a:schemeClr val="tx1"/>
              </a:solidFill>
            </a:endParaRPr>
          </a:p>
        </p:txBody>
      </p:sp>
    </p:spTree>
    <p:extLst>
      <p:ext uri="{BB962C8B-B14F-4D97-AF65-F5344CB8AC3E}">
        <p14:creationId xmlns:p14="http://schemas.microsoft.com/office/powerpoint/2010/main" val="39801262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pZDA4MDIxMzwvVXNlck5hbWU+PERhdGVUaW1lPjA1LzA3LzIwMjIgMTY6MTA6NTE8L0RhdGVUaW1lPjxMYWJlbFN0cmluZz5VTlJFU1RSSUNURUQ8L0xhYmVsU3RyaW5nPjwvaXRlbT48L2xhYmVsSGlzdG9yeT4=</Value>
</WrappedLabelHistory>
</file>

<file path=customXml/item3.xml><?xml version="1.0" encoding="utf-8"?>
<ct:contentTypeSchema xmlns:ct="http://schemas.microsoft.com/office/2006/metadata/contentType" xmlns:ma="http://schemas.microsoft.com/office/2006/metadata/properties/metaAttributes" ct:_="" ma:_="" ma:contentTypeName="Document" ma:contentTypeID="0x0101003525B9B41925204786D6BA2824E8E6F9" ma:contentTypeVersion="12" ma:contentTypeDescription="Create a new document." ma:contentTypeScope="" ma:versionID="d320051feb65503877fdff73651ad1d6">
  <xsd:schema xmlns:xsd="http://www.w3.org/2001/XMLSchema" xmlns:xs="http://www.w3.org/2001/XMLSchema" xmlns:p="http://schemas.microsoft.com/office/2006/metadata/properties" xmlns:ns3="dd524c5d-8f4b-4022-84fa-bb83b03dc89e" xmlns:ns4="8ab09777-d432-43f6-8923-87efa7326ef7" targetNamespace="http://schemas.microsoft.com/office/2006/metadata/properties" ma:root="true" ma:fieldsID="40bc015fb30c30bac62571f77653bf51" ns3:_="" ns4:_="">
    <xsd:import namespace="dd524c5d-8f4b-4022-84fa-bb83b03dc89e"/>
    <xsd:import namespace="8ab09777-d432-43f6-8923-87efa7326ef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24c5d-8f4b-4022-84fa-bb83b03dc8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b09777-d432-43f6-8923-87efa7326ef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FFDEF066-44C8-4183-8D77-2DADE586BA3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7408FE1-6F77-41D0-A1DE-A36DB0BEDB96}">
  <ds:schemaRefs>
    <ds:schemaRef ds:uri="http://www.w3.org/2001/XMLSchema"/>
    <ds:schemaRef ds:uri="http://www.boldonjames.com/2016/02/Classifier/internal/wrappedLabelHistory"/>
  </ds:schemaRefs>
</ds:datastoreItem>
</file>

<file path=customXml/itemProps3.xml><?xml version="1.0" encoding="utf-8"?>
<ds:datastoreItem xmlns:ds="http://schemas.openxmlformats.org/officeDocument/2006/customXml" ds:itemID="{7A7938E0-9999-48AA-A336-045F05D85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24c5d-8f4b-4022-84fa-bb83b03dc89e"/>
    <ds:schemaRef ds:uri="8ab09777-d432-43f6-8923-87efa7326e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1DF7A124-1C44-47FF-86C1-1CF7DD92BEA5}">
  <ds:schemaRefs>
    <ds:schemaRef ds:uri="http://schemas.microsoft.com/sharepoint/v3/contenttype/forms"/>
  </ds:schemaRefs>
</ds:datastoreItem>
</file>

<file path=customXml/itemProps5.xml><?xml version="1.0" encoding="utf-8"?>
<ds:datastoreItem xmlns:ds="http://schemas.openxmlformats.org/officeDocument/2006/customXml" ds:itemID="{881A7E03-2FC6-4310-AE75-01E84EAFE9E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Cambria Math</vt:lpstr>
      <vt:lpstr>Times New Roman</vt:lpstr>
      <vt:lpstr>Office Theme</vt:lpstr>
      <vt:lpstr>PowerPoint Presentation</vt:lpstr>
      <vt:lpstr>Sensing Pulse Definition Considerations</vt:lpstr>
      <vt:lpstr>Sensing Pulse as Defined in DCN: 15-23-0001-00-04ab</vt:lpstr>
      <vt:lpstr>Comparison between L=3 chips and L=1.5 chips</vt:lpstr>
      <vt:lpstr>Note w.r.t. DCN 53: “Kaiser Pulse Shape Estimation using Test Equipment on 4z BPRF3 Packet”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Igor.Dotlic@qorvo.com</dc:creator>
  <cp:keywords/>
  <dc:description/>
  <cp:lastModifiedBy>Igor Dotlic</cp:lastModifiedBy>
  <cp:revision>80</cp:revision>
  <cp:lastPrinted>2000-03-07T00:55:37Z</cp:lastPrinted>
  <dcterms:created xsi:type="dcterms:W3CDTF">2016-01-17T22:48:36Z</dcterms:created>
  <dcterms:modified xsi:type="dcterms:W3CDTF">2023-03-14T20:18:31Z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34e63451-1059-4ed5-8e8e-090f171c867f</vt:lpwstr>
  </property>
  <property fmtid="{D5CDD505-2E9C-101B-9397-08002B2CF9AE}" pid="3" name="bjClsUserRVM">
    <vt:lpwstr>[]</vt:lpwstr>
  </property>
  <property fmtid="{D5CDD505-2E9C-101B-9397-08002B2CF9AE}" pid="4" name="bjSaver">
    <vt:lpwstr>kwZolnZNvxkiwmRUGSm0k6t9NEIRd7vH</vt:lpwstr>
  </property>
  <property fmtid="{D5CDD505-2E9C-101B-9397-08002B2CF9AE}" pid="5" name="bjLabelHistoryID">
    <vt:lpwstr>{B7408FE1-6F77-41D0-A1DE-A36DB0BEDB96}</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uid="ee71e43c-6952-4aa0-ba93-1c3981439a05" value="" /&gt;&lt;/sisl&gt;</vt:lpwstr>
  </property>
  <property fmtid="{D5CDD505-2E9C-101B-9397-08002B2CF9AE}" pid="8" name="bjDocumentSecurityLabel">
    <vt:lpwstr>UNRESTRICTED</vt:lpwstr>
  </property>
  <property fmtid="{D5CDD505-2E9C-101B-9397-08002B2CF9AE}" pid="9" name="ContentTypeId">
    <vt:lpwstr>0x0101003525B9B41925204786D6BA2824E8E6F9</vt:lpwstr>
  </property>
</Properties>
</file>