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C1F4F8-D62F-4F2C-80A1-54C1A762D5DE}" v="99" dt="2023-03-15T20:26:16.6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52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42" Type="http://schemas.microsoft.com/office/2016/11/relationships/changesInfo" Target="changesInfos/changesInfo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microsoft.com/office/2015/10/relationships/revisionInfo" Target="revisionInfo.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77C1F4F8-D62F-4F2C-80A1-54C1A762D5DE}"/>
    <pc:docChg chg="undo custSel addSld modSld modMainMaster">
      <pc:chgData name="Phil Beecher" userId="8e59e9d451c39ba5" providerId="LiveId" clId="{77C1F4F8-D62F-4F2C-80A1-54C1A762D5DE}" dt="2023-03-15T20:32:20.064" v="405" actId="27636"/>
      <pc:docMkLst>
        <pc:docMk/>
      </pc:docMkLst>
      <pc:sldChg chg="modSp mod">
        <pc:chgData name="Phil Beecher" userId="8e59e9d451c39ba5" providerId="LiveId" clId="{77C1F4F8-D62F-4F2C-80A1-54C1A762D5DE}" dt="2023-03-15T20:02:22.984" v="21" actId="20577"/>
        <pc:sldMkLst>
          <pc:docMk/>
          <pc:sldMk cId="0" sldId="256"/>
        </pc:sldMkLst>
        <pc:spChg chg="mod">
          <ac:chgData name="Phil Beecher" userId="8e59e9d451c39ba5" providerId="LiveId" clId="{77C1F4F8-D62F-4F2C-80A1-54C1A762D5DE}" dt="2023-03-15T20:02:22.984" v="21" actId="20577"/>
          <ac:spMkLst>
            <pc:docMk/>
            <pc:sldMk cId="0" sldId="256"/>
            <ac:spMk id="86" creationId="{00000000-0000-0000-0000-000000000000}"/>
          </ac:spMkLst>
        </pc:spChg>
      </pc:sldChg>
      <pc:sldChg chg="addSp modSp mod">
        <pc:chgData name="Phil Beecher" userId="8e59e9d451c39ba5" providerId="LiveId" clId="{77C1F4F8-D62F-4F2C-80A1-54C1A762D5DE}" dt="2023-03-15T20:25:00.149" v="314" actId="1036"/>
        <pc:sldMkLst>
          <pc:docMk/>
          <pc:sldMk cId="0" sldId="257"/>
        </pc:sldMkLst>
        <pc:spChg chg="add mod">
          <ac:chgData name="Phil Beecher" userId="8e59e9d451c39ba5" providerId="LiveId" clId="{77C1F4F8-D62F-4F2C-80A1-54C1A762D5DE}" dt="2023-03-15T20:25:00.149" v="314" actId="1036"/>
          <ac:spMkLst>
            <pc:docMk/>
            <pc:sldMk cId="0" sldId="257"/>
            <ac:spMk id="2" creationId="{CA00EAD3-AE07-DDD7-C961-22DA52F4B95E}"/>
          </ac:spMkLst>
        </pc:spChg>
        <pc:spChg chg="mod">
          <ac:chgData name="Phil Beecher" userId="8e59e9d451c39ba5" providerId="LiveId" clId="{77C1F4F8-D62F-4F2C-80A1-54C1A762D5DE}" dt="2023-03-15T20:22:49.893" v="278" actId="27636"/>
          <ac:spMkLst>
            <pc:docMk/>
            <pc:sldMk cId="0" sldId="257"/>
            <ac:spMk id="89" creationId="{00000000-0000-0000-0000-000000000000}"/>
          </ac:spMkLst>
        </pc:spChg>
      </pc:sldChg>
      <pc:sldChg chg="addSp modSp mod">
        <pc:chgData name="Phil Beecher" userId="8e59e9d451c39ba5" providerId="LiveId" clId="{77C1F4F8-D62F-4F2C-80A1-54C1A762D5DE}" dt="2023-03-15T20:25:03.493" v="315"/>
        <pc:sldMkLst>
          <pc:docMk/>
          <pc:sldMk cId="0" sldId="258"/>
        </pc:sldMkLst>
        <pc:spChg chg="add mod">
          <ac:chgData name="Phil Beecher" userId="8e59e9d451c39ba5" providerId="LiveId" clId="{77C1F4F8-D62F-4F2C-80A1-54C1A762D5DE}" dt="2023-03-15T20:25:03.493" v="315"/>
          <ac:spMkLst>
            <pc:docMk/>
            <pc:sldMk cId="0" sldId="258"/>
            <ac:spMk id="2" creationId="{D0FA1576-02A5-4508-A955-80CA444CAB31}"/>
          </ac:spMkLst>
        </pc:spChg>
        <pc:spChg chg="mod">
          <ac:chgData name="Phil Beecher" userId="8e59e9d451c39ba5" providerId="LiveId" clId="{77C1F4F8-D62F-4F2C-80A1-54C1A762D5DE}" dt="2023-03-15T19:34:15.681" v="3" actId="404"/>
          <ac:spMkLst>
            <pc:docMk/>
            <pc:sldMk cId="0" sldId="258"/>
            <ac:spMk id="91" creationId="{00000000-0000-0000-0000-000000000000}"/>
          </ac:spMkLst>
        </pc:spChg>
      </pc:sldChg>
      <pc:sldChg chg="addSp modSp">
        <pc:chgData name="Phil Beecher" userId="8e59e9d451c39ba5" providerId="LiveId" clId="{77C1F4F8-D62F-4F2C-80A1-54C1A762D5DE}" dt="2023-03-15T20:25:05.381" v="316"/>
        <pc:sldMkLst>
          <pc:docMk/>
          <pc:sldMk cId="0" sldId="259"/>
        </pc:sldMkLst>
        <pc:spChg chg="add mod">
          <ac:chgData name="Phil Beecher" userId="8e59e9d451c39ba5" providerId="LiveId" clId="{77C1F4F8-D62F-4F2C-80A1-54C1A762D5DE}" dt="2023-03-15T20:25:05.381" v="316"/>
          <ac:spMkLst>
            <pc:docMk/>
            <pc:sldMk cId="0" sldId="259"/>
            <ac:spMk id="2" creationId="{8C4F9C65-EACA-5ABC-9751-12C2D2117122}"/>
          </ac:spMkLst>
        </pc:spChg>
      </pc:sldChg>
      <pc:sldChg chg="addSp modSp">
        <pc:chgData name="Phil Beecher" userId="8e59e9d451c39ba5" providerId="LiveId" clId="{77C1F4F8-D62F-4F2C-80A1-54C1A762D5DE}" dt="2023-03-15T20:25:08.018" v="317"/>
        <pc:sldMkLst>
          <pc:docMk/>
          <pc:sldMk cId="0" sldId="260"/>
        </pc:sldMkLst>
        <pc:spChg chg="add mod">
          <ac:chgData name="Phil Beecher" userId="8e59e9d451c39ba5" providerId="LiveId" clId="{77C1F4F8-D62F-4F2C-80A1-54C1A762D5DE}" dt="2023-03-15T20:25:08.018" v="317"/>
          <ac:spMkLst>
            <pc:docMk/>
            <pc:sldMk cId="0" sldId="260"/>
            <ac:spMk id="2" creationId="{E1130715-3DF0-E825-FD4F-9CFADB9F7FC5}"/>
          </ac:spMkLst>
        </pc:spChg>
      </pc:sldChg>
      <pc:sldChg chg="addSp modSp">
        <pc:chgData name="Phil Beecher" userId="8e59e9d451c39ba5" providerId="LiveId" clId="{77C1F4F8-D62F-4F2C-80A1-54C1A762D5DE}" dt="2023-03-15T20:25:09.638" v="318"/>
        <pc:sldMkLst>
          <pc:docMk/>
          <pc:sldMk cId="0" sldId="261"/>
        </pc:sldMkLst>
        <pc:spChg chg="add mod">
          <ac:chgData name="Phil Beecher" userId="8e59e9d451c39ba5" providerId="LiveId" clId="{77C1F4F8-D62F-4F2C-80A1-54C1A762D5DE}" dt="2023-03-15T20:25:09.638" v="318"/>
          <ac:spMkLst>
            <pc:docMk/>
            <pc:sldMk cId="0" sldId="261"/>
            <ac:spMk id="2" creationId="{9C4FB47A-B6AE-03A8-4ADD-5F31048DDB3D}"/>
          </ac:spMkLst>
        </pc:spChg>
      </pc:sldChg>
      <pc:sldChg chg="addSp modSp">
        <pc:chgData name="Phil Beecher" userId="8e59e9d451c39ba5" providerId="LiveId" clId="{77C1F4F8-D62F-4F2C-80A1-54C1A762D5DE}" dt="2023-03-15T20:25:12.057" v="319"/>
        <pc:sldMkLst>
          <pc:docMk/>
          <pc:sldMk cId="0" sldId="262"/>
        </pc:sldMkLst>
        <pc:spChg chg="add mod">
          <ac:chgData name="Phil Beecher" userId="8e59e9d451c39ba5" providerId="LiveId" clId="{77C1F4F8-D62F-4F2C-80A1-54C1A762D5DE}" dt="2023-03-15T20:25:12.057" v="319"/>
          <ac:spMkLst>
            <pc:docMk/>
            <pc:sldMk cId="0" sldId="262"/>
            <ac:spMk id="2" creationId="{EBFF320D-6916-05C0-B1AE-1D3ABD405997}"/>
          </ac:spMkLst>
        </pc:spChg>
      </pc:sldChg>
      <pc:sldChg chg="addSp modSp">
        <pc:chgData name="Phil Beecher" userId="8e59e9d451c39ba5" providerId="LiveId" clId="{77C1F4F8-D62F-4F2C-80A1-54C1A762D5DE}" dt="2023-03-15T20:25:14.916" v="320"/>
        <pc:sldMkLst>
          <pc:docMk/>
          <pc:sldMk cId="0" sldId="263"/>
        </pc:sldMkLst>
        <pc:spChg chg="add mod">
          <ac:chgData name="Phil Beecher" userId="8e59e9d451c39ba5" providerId="LiveId" clId="{77C1F4F8-D62F-4F2C-80A1-54C1A762D5DE}" dt="2023-03-15T20:25:14.916" v="320"/>
          <ac:spMkLst>
            <pc:docMk/>
            <pc:sldMk cId="0" sldId="263"/>
            <ac:spMk id="2" creationId="{3103FF8E-7B6C-96A2-D2D3-DB7245A492FC}"/>
          </ac:spMkLst>
        </pc:spChg>
      </pc:sldChg>
      <pc:sldChg chg="addSp modSp mod">
        <pc:chgData name="Phil Beecher" userId="8e59e9d451c39ba5" providerId="LiveId" clId="{77C1F4F8-D62F-4F2C-80A1-54C1A762D5DE}" dt="2023-03-15T20:25:19.390" v="323" actId="27636"/>
        <pc:sldMkLst>
          <pc:docMk/>
          <pc:sldMk cId="0" sldId="264"/>
        </pc:sldMkLst>
        <pc:spChg chg="add mod">
          <ac:chgData name="Phil Beecher" userId="8e59e9d451c39ba5" providerId="LiveId" clId="{77C1F4F8-D62F-4F2C-80A1-54C1A762D5DE}" dt="2023-03-15T20:25:16.787" v="321"/>
          <ac:spMkLst>
            <pc:docMk/>
            <pc:sldMk cId="0" sldId="264"/>
            <ac:spMk id="2" creationId="{652978AE-22B5-2FC3-B4A0-B50AFC3C146A}"/>
          </ac:spMkLst>
        </pc:spChg>
        <pc:spChg chg="mod">
          <ac:chgData name="Phil Beecher" userId="8e59e9d451c39ba5" providerId="LiveId" clId="{77C1F4F8-D62F-4F2C-80A1-54C1A762D5DE}" dt="2023-03-15T20:25:19.390" v="323" actId="27636"/>
          <ac:spMkLst>
            <pc:docMk/>
            <pc:sldMk cId="0" sldId="264"/>
            <ac:spMk id="103" creationId="{00000000-0000-0000-0000-000000000000}"/>
          </ac:spMkLst>
        </pc:spChg>
      </pc:sldChg>
      <pc:sldChg chg="addSp modSp">
        <pc:chgData name="Phil Beecher" userId="8e59e9d451c39ba5" providerId="LiveId" clId="{77C1F4F8-D62F-4F2C-80A1-54C1A762D5DE}" dt="2023-03-15T20:25:19.308" v="322"/>
        <pc:sldMkLst>
          <pc:docMk/>
          <pc:sldMk cId="0" sldId="265"/>
        </pc:sldMkLst>
        <pc:spChg chg="add mod">
          <ac:chgData name="Phil Beecher" userId="8e59e9d451c39ba5" providerId="LiveId" clId="{77C1F4F8-D62F-4F2C-80A1-54C1A762D5DE}" dt="2023-03-15T20:25:19.308" v="322"/>
          <ac:spMkLst>
            <pc:docMk/>
            <pc:sldMk cId="0" sldId="265"/>
            <ac:spMk id="2" creationId="{01637521-89CE-756E-E19D-CA0ED7C8EF66}"/>
          </ac:spMkLst>
        </pc:spChg>
      </pc:sldChg>
      <pc:sldChg chg="addSp modSp">
        <pc:chgData name="Phil Beecher" userId="8e59e9d451c39ba5" providerId="LiveId" clId="{77C1F4F8-D62F-4F2C-80A1-54C1A762D5DE}" dt="2023-03-15T20:25:22.228" v="324"/>
        <pc:sldMkLst>
          <pc:docMk/>
          <pc:sldMk cId="0" sldId="266"/>
        </pc:sldMkLst>
        <pc:spChg chg="add mod">
          <ac:chgData name="Phil Beecher" userId="8e59e9d451c39ba5" providerId="LiveId" clId="{77C1F4F8-D62F-4F2C-80A1-54C1A762D5DE}" dt="2023-03-15T20:25:22.228" v="324"/>
          <ac:spMkLst>
            <pc:docMk/>
            <pc:sldMk cId="0" sldId="266"/>
            <ac:spMk id="2" creationId="{C8DFC328-0C60-E7E2-8D56-AB7F88286441}"/>
          </ac:spMkLst>
        </pc:spChg>
      </pc:sldChg>
      <pc:sldChg chg="addSp modSp">
        <pc:chgData name="Phil Beecher" userId="8e59e9d451c39ba5" providerId="LiveId" clId="{77C1F4F8-D62F-4F2C-80A1-54C1A762D5DE}" dt="2023-03-15T20:25:24.714" v="325"/>
        <pc:sldMkLst>
          <pc:docMk/>
          <pc:sldMk cId="0" sldId="267"/>
        </pc:sldMkLst>
        <pc:spChg chg="add mod">
          <ac:chgData name="Phil Beecher" userId="8e59e9d451c39ba5" providerId="LiveId" clId="{77C1F4F8-D62F-4F2C-80A1-54C1A762D5DE}" dt="2023-03-15T20:25:24.714" v="325"/>
          <ac:spMkLst>
            <pc:docMk/>
            <pc:sldMk cId="0" sldId="267"/>
            <ac:spMk id="2" creationId="{01C84BBC-6ED4-4586-AE7D-F2B34E4255F3}"/>
          </ac:spMkLst>
        </pc:spChg>
      </pc:sldChg>
      <pc:sldChg chg="addSp modSp">
        <pc:chgData name="Phil Beecher" userId="8e59e9d451c39ba5" providerId="LiveId" clId="{77C1F4F8-D62F-4F2C-80A1-54C1A762D5DE}" dt="2023-03-15T20:25:27.321" v="326"/>
        <pc:sldMkLst>
          <pc:docMk/>
          <pc:sldMk cId="0" sldId="268"/>
        </pc:sldMkLst>
        <pc:spChg chg="add mod">
          <ac:chgData name="Phil Beecher" userId="8e59e9d451c39ba5" providerId="LiveId" clId="{77C1F4F8-D62F-4F2C-80A1-54C1A762D5DE}" dt="2023-03-15T20:25:27.321" v="326"/>
          <ac:spMkLst>
            <pc:docMk/>
            <pc:sldMk cId="0" sldId="268"/>
            <ac:spMk id="2" creationId="{AE3C8025-656A-5129-06BA-DA621A08F420}"/>
          </ac:spMkLst>
        </pc:spChg>
      </pc:sldChg>
      <pc:sldChg chg="addSp modSp mod">
        <pc:chgData name="Phil Beecher" userId="8e59e9d451c39ba5" providerId="LiveId" clId="{77C1F4F8-D62F-4F2C-80A1-54C1A762D5DE}" dt="2023-03-15T20:32:20.064" v="405" actId="27636"/>
        <pc:sldMkLst>
          <pc:docMk/>
          <pc:sldMk cId="0" sldId="269"/>
        </pc:sldMkLst>
        <pc:spChg chg="add mod">
          <ac:chgData name="Phil Beecher" userId="8e59e9d451c39ba5" providerId="LiveId" clId="{77C1F4F8-D62F-4F2C-80A1-54C1A762D5DE}" dt="2023-03-15T20:25:29.927" v="327"/>
          <ac:spMkLst>
            <pc:docMk/>
            <pc:sldMk cId="0" sldId="269"/>
            <ac:spMk id="2" creationId="{09EBBD87-809E-A49E-1DA0-115DB6DB6C19}"/>
          </ac:spMkLst>
        </pc:spChg>
        <pc:spChg chg="mod">
          <ac:chgData name="Phil Beecher" userId="8e59e9d451c39ba5" providerId="LiveId" clId="{77C1F4F8-D62F-4F2C-80A1-54C1A762D5DE}" dt="2023-03-15T20:32:20.064" v="405" actId="27636"/>
          <ac:spMkLst>
            <pc:docMk/>
            <pc:sldMk cId="0" sldId="269"/>
            <ac:spMk id="113" creationId="{00000000-0000-0000-0000-000000000000}"/>
          </ac:spMkLst>
        </pc:spChg>
      </pc:sldChg>
      <pc:sldChg chg="addSp modSp mod">
        <pc:chgData name="Phil Beecher" userId="8e59e9d451c39ba5" providerId="LiveId" clId="{77C1F4F8-D62F-4F2C-80A1-54C1A762D5DE}" dt="2023-03-15T20:25:32.560" v="328"/>
        <pc:sldMkLst>
          <pc:docMk/>
          <pc:sldMk cId="0" sldId="270"/>
        </pc:sldMkLst>
        <pc:spChg chg="add mod">
          <ac:chgData name="Phil Beecher" userId="8e59e9d451c39ba5" providerId="LiveId" clId="{77C1F4F8-D62F-4F2C-80A1-54C1A762D5DE}" dt="2023-03-15T20:25:32.560" v="328"/>
          <ac:spMkLst>
            <pc:docMk/>
            <pc:sldMk cId="0" sldId="270"/>
            <ac:spMk id="2" creationId="{BD90F2A7-95A9-077C-0749-9279D533DC83}"/>
          </ac:spMkLst>
        </pc:spChg>
        <pc:spChg chg="mod">
          <ac:chgData name="Phil Beecher" userId="8e59e9d451c39ba5" providerId="LiveId" clId="{77C1F4F8-D62F-4F2C-80A1-54C1A762D5DE}" dt="2023-03-15T20:04:12.585" v="26" actId="27636"/>
          <ac:spMkLst>
            <pc:docMk/>
            <pc:sldMk cId="0" sldId="270"/>
            <ac:spMk id="115" creationId="{00000000-0000-0000-0000-000000000000}"/>
          </ac:spMkLst>
        </pc:spChg>
      </pc:sldChg>
      <pc:sldChg chg="addSp modSp">
        <pc:chgData name="Phil Beecher" userId="8e59e9d451c39ba5" providerId="LiveId" clId="{77C1F4F8-D62F-4F2C-80A1-54C1A762D5DE}" dt="2023-03-15T20:25:34.908" v="329"/>
        <pc:sldMkLst>
          <pc:docMk/>
          <pc:sldMk cId="0" sldId="271"/>
        </pc:sldMkLst>
        <pc:spChg chg="add mod">
          <ac:chgData name="Phil Beecher" userId="8e59e9d451c39ba5" providerId="LiveId" clId="{77C1F4F8-D62F-4F2C-80A1-54C1A762D5DE}" dt="2023-03-15T20:25:34.908" v="329"/>
          <ac:spMkLst>
            <pc:docMk/>
            <pc:sldMk cId="0" sldId="271"/>
            <ac:spMk id="2" creationId="{8BB085C4-FB34-40BE-ECA2-0D5C947B074E}"/>
          </ac:spMkLst>
        </pc:spChg>
      </pc:sldChg>
      <pc:sldChg chg="addSp modSp">
        <pc:chgData name="Phil Beecher" userId="8e59e9d451c39ba5" providerId="LiveId" clId="{77C1F4F8-D62F-4F2C-80A1-54C1A762D5DE}" dt="2023-03-15T20:25:37.195" v="330"/>
        <pc:sldMkLst>
          <pc:docMk/>
          <pc:sldMk cId="0" sldId="272"/>
        </pc:sldMkLst>
        <pc:spChg chg="add mod">
          <ac:chgData name="Phil Beecher" userId="8e59e9d451c39ba5" providerId="LiveId" clId="{77C1F4F8-D62F-4F2C-80A1-54C1A762D5DE}" dt="2023-03-15T20:25:37.195" v="330"/>
          <ac:spMkLst>
            <pc:docMk/>
            <pc:sldMk cId="0" sldId="272"/>
            <ac:spMk id="2" creationId="{F592C20B-6D9B-3FE5-DAB3-D7723ECF0B12}"/>
          </ac:spMkLst>
        </pc:spChg>
      </pc:sldChg>
      <pc:sldChg chg="addSp modSp mod">
        <pc:chgData name="Phil Beecher" userId="8e59e9d451c39ba5" providerId="LiveId" clId="{77C1F4F8-D62F-4F2C-80A1-54C1A762D5DE}" dt="2023-03-15T20:25:41.554" v="333" actId="27636"/>
        <pc:sldMkLst>
          <pc:docMk/>
          <pc:sldMk cId="0" sldId="273"/>
        </pc:sldMkLst>
        <pc:spChg chg="add mod">
          <ac:chgData name="Phil Beecher" userId="8e59e9d451c39ba5" providerId="LiveId" clId="{77C1F4F8-D62F-4F2C-80A1-54C1A762D5DE}" dt="2023-03-15T20:25:39.184" v="331"/>
          <ac:spMkLst>
            <pc:docMk/>
            <pc:sldMk cId="0" sldId="273"/>
            <ac:spMk id="2" creationId="{35468830-D385-D3B1-768F-58F0A7BB39A5}"/>
          </ac:spMkLst>
        </pc:spChg>
        <pc:spChg chg="mod">
          <ac:chgData name="Phil Beecher" userId="8e59e9d451c39ba5" providerId="LiveId" clId="{77C1F4F8-D62F-4F2C-80A1-54C1A762D5DE}" dt="2023-03-15T20:25:41.554" v="333" actId="27636"/>
          <ac:spMkLst>
            <pc:docMk/>
            <pc:sldMk cId="0" sldId="273"/>
            <ac:spMk id="121" creationId="{00000000-0000-0000-0000-000000000000}"/>
          </ac:spMkLst>
        </pc:spChg>
      </pc:sldChg>
      <pc:sldChg chg="addSp modSp mod">
        <pc:chgData name="Phil Beecher" userId="8e59e9d451c39ba5" providerId="LiveId" clId="{77C1F4F8-D62F-4F2C-80A1-54C1A762D5DE}" dt="2023-03-15T20:25:41.473" v="332"/>
        <pc:sldMkLst>
          <pc:docMk/>
          <pc:sldMk cId="0" sldId="274"/>
        </pc:sldMkLst>
        <pc:spChg chg="add mod">
          <ac:chgData name="Phil Beecher" userId="8e59e9d451c39ba5" providerId="LiveId" clId="{77C1F4F8-D62F-4F2C-80A1-54C1A762D5DE}" dt="2023-03-15T20:25:41.473" v="332"/>
          <ac:spMkLst>
            <pc:docMk/>
            <pc:sldMk cId="0" sldId="274"/>
            <ac:spMk id="2" creationId="{D17C629E-6EBD-B022-D700-C7167057ACC5}"/>
          </ac:spMkLst>
        </pc:spChg>
        <pc:spChg chg="mod">
          <ac:chgData name="Phil Beecher" userId="8e59e9d451c39ba5" providerId="LiveId" clId="{77C1F4F8-D62F-4F2C-80A1-54C1A762D5DE}" dt="2023-03-15T20:04:12.607" v="28" actId="27636"/>
          <ac:spMkLst>
            <pc:docMk/>
            <pc:sldMk cId="0" sldId="274"/>
            <ac:spMk id="123" creationId="{00000000-0000-0000-0000-000000000000}"/>
          </ac:spMkLst>
        </pc:spChg>
      </pc:sldChg>
      <pc:sldChg chg="addSp modSp mod">
        <pc:chgData name="Phil Beecher" userId="8e59e9d451c39ba5" providerId="LiveId" clId="{77C1F4F8-D62F-4F2C-80A1-54C1A762D5DE}" dt="2023-03-15T20:25:45.677" v="336" actId="27636"/>
        <pc:sldMkLst>
          <pc:docMk/>
          <pc:sldMk cId="0" sldId="275"/>
        </pc:sldMkLst>
        <pc:spChg chg="add mod">
          <ac:chgData name="Phil Beecher" userId="8e59e9d451c39ba5" providerId="LiveId" clId="{77C1F4F8-D62F-4F2C-80A1-54C1A762D5DE}" dt="2023-03-15T20:25:43.707" v="334"/>
          <ac:spMkLst>
            <pc:docMk/>
            <pc:sldMk cId="0" sldId="275"/>
            <ac:spMk id="2" creationId="{F811FED2-290D-41AA-A1BF-A1C9E2BBFCE1}"/>
          </ac:spMkLst>
        </pc:spChg>
        <pc:spChg chg="mod">
          <ac:chgData name="Phil Beecher" userId="8e59e9d451c39ba5" providerId="LiveId" clId="{77C1F4F8-D62F-4F2C-80A1-54C1A762D5DE}" dt="2023-03-15T20:25:45.677" v="336" actId="27636"/>
          <ac:spMkLst>
            <pc:docMk/>
            <pc:sldMk cId="0" sldId="275"/>
            <ac:spMk id="125" creationId="{00000000-0000-0000-0000-000000000000}"/>
          </ac:spMkLst>
        </pc:spChg>
      </pc:sldChg>
      <pc:sldChg chg="addSp modSp mod">
        <pc:chgData name="Phil Beecher" userId="8e59e9d451c39ba5" providerId="LiveId" clId="{77C1F4F8-D62F-4F2C-80A1-54C1A762D5DE}" dt="2023-03-15T20:25:45.562" v="335"/>
        <pc:sldMkLst>
          <pc:docMk/>
          <pc:sldMk cId="0" sldId="276"/>
        </pc:sldMkLst>
        <pc:spChg chg="add mod">
          <ac:chgData name="Phil Beecher" userId="8e59e9d451c39ba5" providerId="LiveId" clId="{77C1F4F8-D62F-4F2C-80A1-54C1A762D5DE}" dt="2023-03-15T20:25:45.562" v="335"/>
          <ac:spMkLst>
            <pc:docMk/>
            <pc:sldMk cId="0" sldId="276"/>
            <ac:spMk id="2" creationId="{2B51CADB-5A7E-4563-DA4D-279924031CC8}"/>
          </ac:spMkLst>
        </pc:spChg>
        <pc:spChg chg="mod">
          <ac:chgData name="Phil Beecher" userId="8e59e9d451c39ba5" providerId="LiveId" clId="{77C1F4F8-D62F-4F2C-80A1-54C1A762D5DE}" dt="2023-03-15T20:04:12.635" v="30" actId="27636"/>
          <ac:spMkLst>
            <pc:docMk/>
            <pc:sldMk cId="0" sldId="276"/>
            <ac:spMk id="127" creationId="{00000000-0000-0000-0000-000000000000}"/>
          </ac:spMkLst>
        </pc:spChg>
      </pc:sldChg>
      <pc:sldChg chg="addSp modSp mod">
        <pc:chgData name="Phil Beecher" userId="8e59e9d451c39ba5" providerId="LiveId" clId="{77C1F4F8-D62F-4F2C-80A1-54C1A762D5DE}" dt="2023-03-15T20:25:47.916" v="337"/>
        <pc:sldMkLst>
          <pc:docMk/>
          <pc:sldMk cId="0" sldId="277"/>
        </pc:sldMkLst>
        <pc:spChg chg="add mod">
          <ac:chgData name="Phil Beecher" userId="8e59e9d451c39ba5" providerId="LiveId" clId="{77C1F4F8-D62F-4F2C-80A1-54C1A762D5DE}" dt="2023-03-15T20:25:47.916" v="337"/>
          <ac:spMkLst>
            <pc:docMk/>
            <pc:sldMk cId="0" sldId="277"/>
            <ac:spMk id="2" creationId="{E1C74894-10B8-CE43-AA64-FFB6BB5DE0B8}"/>
          </ac:spMkLst>
        </pc:spChg>
        <pc:spChg chg="mod">
          <ac:chgData name="Phil Beecher" userId="8e59e9d451c39ba5" providerId="LiveId" clId="{77C1F4F8-D62F-4F2C-80A1-54C1A762D5DE}" dt="2023-03-15T20:04:12.647" v="31" actId="27636"/>
          <ac:spMkLst>
            <pc:docMk/>
            <pc:sldMk cId="0" sldId="277"/>
            <ac:spMk id="129" creationId="{00000000-0000-0000-0000-000000000000}"/>
          </ac:spMkLst>
        </pc:spChg>
      </pc:sldChg>
      <pc:sldChg chg="addSp modSp">
        <pc:chgData name="Phil Beecher" userId="8e59e9d451c39ba5" providerId="LiveId" clId="{77C1F4F8-D62F-4F2C-80A1-54C1A762D5DE}" dt="2023-03-15T20:25:49.989" v="338"/>
        <pc:sldMkLst>
          <pc:docMk/>
          <pc:sldMk cId="0" sldId="278"/>
        </pc:sldMkLst>
        <pc:spChg chg="add mod">
          <ac:chgData name="Phil Beecher" userId="8e59e9d451c39ba5" providerId="LiveId" clId="{77C1F4F8-D62F-4F2C-80A1-54C1A762D5DE}" dt="2023-03-15T20:25:49.989" v="338"/>
          <ac:spMkLst>
            <pc:docMk/>
            <pc:sldMk cId="0" sldId="278"/>
            <ac:spMk id="2" creationId="{3E26D439-80A5-2084-FA3C-F993519AFDC5}"/>
          </ac:spMkLst>
        </pc:spChg>
      </pc:sldChg>
      <pc:sldChg chg="addSp modSp mod">
        <pc:chgData name="Phil Beecher" userId="8e59e9d451c39ba5" providerId="LiveId" clId="{77C1F4F8-D62F-4F2C-80A1-54C1A762D5DE}" dt="2023-03-15T20:25:51.822" v="339"/>
        <pc:sldMkLst>
          <pc:docMk/>
          <pc:sldMk cId="0" sldId="279"/>
        </pc:sldMkLst>
        <pc:spChg chg="add mod">
          <ac:chgData name="Phil Beecher" userId="8e59e9d451c39ba5" providerId="LiveId" clId="{77C1F4F8-D62F-4F2C-80A1-54C1A762D5DE}" dt="2023-03-15T20:25:51.822" v="339"/>
          <ac:spMkLst>
            <pc:docMk/>
            <pc:sldMk cId="0" sldId="279"/>
            <ac:spMk id="2" creationId="{10AB194C-B7A3-AB57-E8F4-16D8E657FE06}"/>
          </ac:spMkLst>
        </pc:spChg>
        <pc:spChg chg="mod">
          <ac:chgData name="Phil Beecher" userId="8e59e9d451c39ba5" providerId="LiveId" clId="{77C1F4F8-D62F-4F2C-80A1-54C1A762D5DE}" dt="2023-03-15T20:04:12.676" v="32" actId="27636"/>
          <ac:spMkLst>
            <pc:docMk/>
            <pc:sldMk cId="0" sldId="279"/>
            <ac:spMk id="133" creationId="{00000000-0000-0000-0000-000000000000}"/>
          </ac:spMkLst>
        </pc:spChg>
      </pc:sldChg>
      <pc:sldChg chg="addSp modSp">
        <pc:chgData name="Phil Beecher" userId="8e59e9d451c39ba5" providerId="LiveId" clId="{77C1F4F8-D62F-4F2C-80A1-54C1A762D5DE}" dt="2023-03-15T20:25:53.840" v="340"/>
        <pc:sldMkLst>
          <pc:docMk/>
          <pc:sldMk cId="0" sldId="280"/>
        </pc:sldMkLst>
        <pc:spChg chg="add mod">
          <ac:chgData name="Phil Beecher" userId="8e59e9d451c39ba5" providerId="LiveId" clId="{77C1F4F8-D62F-4F2C-80A1-54C1A762D5DE}" dt="2023-03-15T20:25:53.840" v="340"/>
          <ac:spMkLst>
            <pc:docMk/>
            <pc:sldMk cId="0" sldId="280"/>
            <ac:spMk id="2" creationId="{961D156A-01A0-42AF-63C5-3C50459A98A2}"/>
          </ac:spMkLst>
        </pc:spChg>
      </pc:sldChg>
      <pc:sldChg chg="addSp modSp">
        <pc:chgData name="Phil Beecher" userId="8e59e9d451c39ba5" providerId="LiveId" clId="{77C1F4F8-D62F-4F2C-80A1-54C1A762D5DE}" dt="2023-03-15T20:25:55.550" v="341"/>
        <pc:sldMkLst>
          <pc:docMk/>
          <pc:sldMk cId="0" sldId="281"/>
        </pc:sldMkLst>
        <pc:spChg chg="add mod">
          <ac:chgData name="Phil Beecher" userId="8e59e9d451c39ba5" providerId="LiveId" clId="{77C1F4F8-D62F-4F2C-80A1-54C1A762D5DE}" dt="2023-03-15T20:25:55.550" v="341"/>
          <ac:spMkLst>
            <pc:docMk/>
            <pc:sldMk cId="0" sldId="281"/>
            <ac:spMk id="2" creationId="{1DA43813-B75C-0F8C-605A-4896B3AAA2F4}"/>
          </ac:spMkLst>
        </pc:spChg>
      </pc:sldChg>
      <pc:sldChg chg="addSp modSp mod">
        <pc:chgData name="Phil Beecher" userId="8e59e9d451c39ba5" providerId="LiveId" clId="{77C1F4F8-D62F-4F2C-80A1-54C1A762D5DE}" dt="2023-03-15T20:25:57.385" v="342"/>
        <pc:sldMkLst>
          <pc:docMk/>
          <pc:sldMk cId="0" sldId="282"/>
        </pc:sldMkLst>
        <pc:spChg chg="add mod">
          <ac:chgData name="Phil Beecher" userId="8e59e9d451c39ba5" providerId="LiveId" clId="{77C1F4F8-D62F-4F2C-80A1-54C1A762D5DE}" dt="2023-03-15T20:25:57.385" v="342"/>
          <ac:spMkLst>
            <pc:docMk/>
            <pc:sldMk cId="0" sldId="282"/>
            <ac:spMk id="2" creationId="{B9EEC0BD-566B-EB33-E069-56F38B6540BD}"/>
          </ac:spMkLst>
        </pc:spChg>
        <pc:spChg chg="mod">
          <ac:chgData name="Phil Beecher" userId="8e59e9d451c39ba5" providerId="LiveId" clId="{77C1F4F8-D62F-4F2C-80A1-54C1A762D5DE}" dt="2023-03-15T20:04:12.688" v="33" actId="27636"/>
          <ac:spMkLst>
            <pc:docMk/>
            <pc:sldMk cId="0" sldId="282"/>
            <ac:spMk id="139" creationId="{00000000-0000-0000-0000-000000000000}"/>
          </ac:spMkLst>
        </pc:spChg>
      </pc:sldChg>
      <pc:sldChg chg="addSp modSp">
        <pc:chgData name="Phil Beecher" userId="8e59e9d451c39ba5" providerId="LiveId" clId="{77C1F4F8-D62F-4F2C-80A1-54C1A762D5DE}" dt="2023-03-15T20:25:59.205" v="343"/>
        <pc:sldMkLst>
          <pc:docMk/>
          <pc:sldMk cId="0" sldId="283"/>
        </pc:sldMkLst>
        <pc:spChg chg="add mod">
          <ac:chgData name="Phil Beecher" userId="8e59e9d451c39ba5" providerId="LiveId" clId="{77C1F4F8-D62F-4F2C-80A1-54C1A762D5DE}" dt="2023-03-15T20:25:59.205" v="343"/>
          <ac:spMkLst>
            <pc:docMk/>
            <pc:sldMk cId="0" sldId="283"/>
            <ac:spMk id="2" creationId="{60C31846-DC0B-5804-385B-A3E7572F0F8E}"/>
          </ac:spMkLst>
        </pc:spChg>
      </pc:sldChg>
      <pc:sldChg chg="addSp modSp">
        <pc:chgData name="Phil Beecher" userId="8e59e9d451c39ba5" providerId="LiveId" clId="{77C1F4F8-D62F-4F2C-80A1-54C1A762D5DE}" dt="2023-03-15T20:26:00.908" v="344"/>
        <pc:sldMkLst>
          <pc:docMk/>
          <pc:sldMk cId="0" sldId="284"/>
        </pc:sldMkLst>
        <pc:spChg chg="add mod">
          <ac:chgData name="Phil Beecher" userId="8e59e9d451c39ba5" providerId="LiveId" clId="{77C1F4F8-D62F-4F2C-80A1-54C1A762D5DE}" dt="2023-03-15T20:26:00.908" v="344"/>
          <ac:spMkLst>
            <pc:docMk/>
            <pc:sldMk cId="0" sldId="284"/>
            <ac:spMk id="2" creationId="{5D46A237-6D8C-FB17-A563-E7ACC5DE8EF0}"/>
          </ac:spMkLst>
        </pc:spChg>
      </pc:sldChg>
      <pc:sldChg chg="addSp modSp">
        <pc:chgData name="Phil Beecher" userId="8e59e9d451c39ba5" providerId="LiveId" clId="{77C1F4F8-D62F-4F2C-80A1-54C1A762D5DE}" dt="2023-03-15T20:26:02.609" v="345"/>
        <pc:sldMkLst>
          <pc:docMk/>
          <pc:sldMk cId="0" sldId="285"/>
        </pc:sldMkLst>
        <pc:spChg chg="add mod">
          <ac:chgData name="Phil Beecher" userId="8e59e9d451c39ba5" providerId="LiveId" clId="{77C1F4F8-D62F-4F2C-80A1-54C1A762D5DE}" dt="2023-03-15T20:26:02.609" v="345"/>
          <ac:spMkLst>
            <pc:docMk/>
            <pc:sldMk cId="0" sldId="285"/>
            <ac:spMk id="2" creationId="{D719C149-14BD-A1F8-6CEB-3E20A2E8E63C}"/>
          </ac:spMkLst>
        </pc:spChg>
      </pc:sldChg>
      <pc:sldChg chg="addSp modSp">
        <pc:chgData name="Phil Beecher" userId="8e59e9d451c39ba5" providerId="LiveId" clId="{77C1F4F8-D62F-4F2C-80A1-54C1A762D5DE}" dt="2023-03-15T20:26:04.413" v="346"/>
        <pc:sldMkLst>
          <pc:docMk/>
          <pc:sldMk cId="0" sldId="286"/>
        </pc:sldMkLst>
        <pc:spChg chg="add mod">
          <ac:chgData name="Phil Beecher" userId="8e59e9d451c39ba5" providerId="LiveId" clId="{77C1F4F8-D62F-4F2C-80A1-54C1A762D5DE}" dt="2023-03-15T20:26:04.413" v="346"/>
          <ac:spMkLst>
            <pc:docMk/>
            <pc:sldMk cId="0" sldId="286"/>
            <ac:spMk id="2" creationId="{F1F47817-1AC8-441D-5750-0D62B0F81979}"/>
          </ac:spMkLst>
        </pc:spChg>
      </pc:sldChg>
      <pc:sldChg chg="addSp modSp mod">
        <pc:chgData name="Phil Beecher" userId="8e59e9d451c39ba5" providerId="LiveId" clId="{77C1F4F8-D62F-4F2C-80A1-54C1A762D5DE}" dt="2023-03-15T20:26:06.567" v="347"/>
        <pc:sldMkLst>
          <pc:docMk/>
          <pc:sldMk cId="0" sldId="287"/>
        </pc:sldMkLst>
        <pc:spChg chg="add mod">
          <ac:chgData name="Phil Beecher" userId="8e59e9d451c39ba5" providerId="LiveId" clId="{77C1F4F8-D62F-4F2C-80A1-54C1A762D5DE}" dt="2023-03-15T20:26:06.567" v="347"/>
          <ac:spMkLst>
            <pc:docMk/>
            <pc:sldMk cId="0" sldId="287"/>
            <ac:spMk id="2" creationId="{3D6FBE02-FFDE-FA62-33E9-8E0EBEE3F3AF}"/>
          </ac:spMkLst>
        </pc:spChg>
        <pc:spChg chg="mod">
          <ac:chgData name="Phil Beecher" userId="8e59e9d451c39ba5" providerId="LiveId" clId="{77C1F4F8-D62F-4F2C-80A1-54C1A762D5DE}" dt="2023-03-15T20:04:12.708" v="34" actId="27636"/>
          <ac:spMkLst>
            <pc:docMk/>
            <pc:sldMk cId="0" sldId="287"/>
            <ac:spMk id="149" creationId="{00000000-0000-0000-0000-000000000000}"/>
          </ac:spMkLst>
        </pc:spChg>
      </pc:sldChg>
      <pc:sldChg chg="addSp modSp">
        <pc:chgData name="Phil Beecher" userId="8e59e9d451c39ba5" providerId="LiveId" clId="{77C1F4F8-D62F-4F2C-80A1-54C1A762D5DE}" dt="2023-03-15T20:26:09.456" v="348"/>
        <pc:sldMkLst>
          <pc:docMk/>
          <pc:sldMk cId="0" sldId="288"/>
        </pc:sldMkLst>
        <pc:spChg chg="add mod">
          <ac:chgData name="Phil Beecher" userId="8e59e9d451c39ba5" providerId="LiveId" clId="{77C1F4F8-D62F-4F2C-80A1-54C1A762D5DE}" dt="2023-03-15T20:26:09.456" v="348"/>
          <ac:spMkLst>
            <pc:docMk/>
            <pc:sldMk cId="0" sldId="288"/>
            <ac:spMk id="2" creationId="{C051F8F3-B3B0-C5C6-1BC6-FA014C76564F}"/>
          </ac:spMkLst>
        </pc:spChg>
      </pc:sldChg>
      <pc:sldChg chg="addSp delSp modSp add mod">
        <pc:chgData name="Phil Beecher" userId="8e59e9d451c39ba5" providerId="LiveId" clId="{77C1F4F8-D62F-4F2C-80A1-54C1A762D5DE}" dt="2023-03-15T20:26:12.643" v="349"/>
        <pc:sldMkLst>
          <pc:docMk/>
          <pc:sldMk cId="945608285" sldId="289"/>
        </pc:sldMkLst>
        <pc:spChg chg="add mod">
          <ac:chgData name="Phil Beecher" userId="8e59e9d451c39ba5" providerId="LiveId" clId="{77C1F4F8-D62F-4F2C-80A1-54C1A762D5DE}" dt="2023-03-15T20:20:34.611" v="269" actId="20577"/>
          <ac:spMkLst>
            <pc:docMk/>
            <pc:sldMk cId="945608285" sldId="289"/>
            <ac:spMk id="3" creationId="{7F90C678-0E56-1C28-E275-4C9EE127F762}"/>
          </ac:spMkLst>
        </pc:spChg>
        <pc:spChg chg="add mod">
          <ac:chgData name="Phil Beecher" userId="8e59e9d451c39ba5" providerId="LiveId" clId="{77C1F4F8-D62F-4F2C-80A1-54C1A762D5DE}" dt="2023-03-15T20:26:12.643" v="349"/>
          <ac:spMkLst>
            <pc:docMk/>
            <pc:sldMk cId="945608285" sldId="289"/>
            <ac:spMk id="4" creationId="{8DE54391-4271-0FC2-BEE5-67096727B2EF}"/>
          </ac:spMkLst>
        </pc:spChg>
        <pc:spChg chg="mod">
          <ac:chgData name="Phil Beecher" userId="8e59e9d451c39ba5" providerId="LiveId" clId="{77C1F4F8-D62F-4F2C-80A1-54C1A762D5DE}" dt="2023-03-15T20:11:51.586" v="157" actId="14100"/>
          <ac:spMkLst>
            <pc:docMk/>
            <pc:sldMk cId="945608285" sldId="289"/>
            <ac:spMk id="150" creationId="{00000000-0000-0000-0000-000000000000}"/>
          </ac:spMkLst>
        </pc:spChg>
        <pc:spChg chg="mod">
          <ac:chgData name="Phil Beecher" userId="8e59e9d451c39ba5" providerId="LiveId" clId="{77C1F4F8-D62F-4F2C-80A1-54C1A762D5DE}" dt="2023-03-15T20:04:43.798" v="78" actId="6549"/>
          <ac:spMkLst>
            <pc:docMk/>
            <pc:sldMk cId="945608285" sldId="289"/>
            <ac:spMk id="151" creationId="{00000000-0000-0000-0000-000000000000}"/>
          </ac:spMkLst>
        </pc:spChg>
        <pc:graphicFrameChg chg="add del mod">
          <ac:chgData name="Phil Beecher" userId="8e59e9d451c39ba5" providerId="LiveId" clId="{77C1F4F8-D62F-4F2C-80A1-54C1A762D5DE}" dt="2023-03-15T20:09:29.033" v="117" actId="478"/>
          <ac:graphicFrameMkLst>
            <pc:docMk/>
            <pc:sldMk cId="945608285" sldId="289"/>
            <ac:graphicFrameMk id="2" creationId="{423F3506-81A0-DA3F-8BE6-478AAD93D976}"/>
          </ac:graphicFrameMkLst>
        </pc:graphicFrameChg>
      </pc:sldChg>
      <pc:sldChg chg="addSp modSp new mod">
        <pc:chgData name="Phil Beecher" userId="8e59e9d451c39ba5" providerId="LiveId" clId="{77C1F4F8-D62F-4F2C-80A1-54C1A762D5DE}" dt="2023-03-15T20:28:43.134" v="403" actId="20577"/>
        <pc:sldMkLst>
          <pc:docMk/>
          <pc:sldMk cId="3508986363" sldId="290"/>
        </pc:sldMkLst>
        <pc:spChg chg="mod">
          <ac:chgData name="Phil Beecher" userId="8e59e9d451c39ba5" providerId="LiveId" clId="{77C1F4F8-D62F-4F2C-80A1-54C1A762D5DE}" dt="2023-03-15T20:21:19.496" v="274" actId="1076"/>
          <ac:spMkLst>
            <pc:docMk/>
            <pc:sldMk cId="3508986363" sldId="290"/>
            <ac:spMk id="2" creationId="{D72A98EF-26EF-24CC-4C0C-0654EDD35B8C}"/>
          </ac:spMkLst>
        </pc:spChg>
        <pc:spChg chg="mod">
          <ac:chgData name="Phil Beecher" userId="8e59e9d451c39ba5" providerId="LiveId" clId="{77C1F4F8-D62F-4F2C-80A1-54C1A762D5DE}" dt="2023-03-15T20:28:43.134" v="403" actId="20577"/>
          <ac:spMkLst>
            <pc:docMk/>
            <pc:sldMk cId="3508986363" sldId="290"/>
            <ac:spMk id="3" creationId="{E9AE4520-5AFA-95E7-7A69-F6DECAE9587F}"/>
          </ac:spMkLst>
        </pc:spChg>
        <pc:spChg chg="add mod">
          <ac:chgData name="Phil Beecher" userId="8e59e9d451c39ba5" providerId="LiveId" clId="{77C1F4F8-D62F-4F2C-80A1-54C1A762D5DE}" dt="2023-03-15T20:26:16.665" v="350"/>
          <ac:spMkLst>
            <pc:docMk/>
            <pc:sldMk cId="3508986363" sldId="290"/>
            <ac:spMk id="4" creationId="{8BAF39DA-9CD8-8C1E-C48B-3BEEBA1EC019}"/>
          </ac:spMkLst>
        </pc:spChg>
      </pc:sldChg>
      <pc:sldMasterChg chg="addSp modSp mod">
        <pc:chgData name="Phil Beecher" userId="8e59e9d451c39ba5" providerId="LiveId" clId="{77C1F4F8-D62F-4F2C-80A1-54C1A762D5DE}" dt="2023-03-15T20:23:55.414" v="311" actId="113"/>
        <pc:sldMasterMkLst>
          <pc:docMk/>
          <pc:sldMasterMk cId="0" sldId="2147483648"/>
        </pc:sldMasterMkLst>
        <pc:spChg chg="mod">
          <ac:chgData name="Phil Beecher" userId="8e59e9d451c39ba5" providerId="LiveId" clId="{77C1F4F8-D62F-4F2C-80A1-54C1A762D5DE}" dt="2023-03-15T20:22:24.881" v="276" actId="6549"/>
          <ac:spMkLst>
            <pc:docMk/>
            <pc:sldMasterMk cId="0" sldId="2147483648"/>
            <ac:spMk id="7" creationId="{00000000-0000-0000-0000-000000000000}"/>
          </ac:spMkLst>
        </pc:spChg>
        <pc:spChg chg="add mod">
          <ac:chgData name="Phil Beecher" userId="8e59e9d451c39ba5" providerId="LiveId" clId="{77C1F4F8-D62F-4F2C-80A1-54C1A762D5DE}" dt="2023-03-15T20:23:55.414" v="311" actId="113"/>
          <ac:spMkLst>
            <pc:docMk/>
            <pc:sldMasterMk cId="0" sldId="2147483648"/>
            <ac:spMk id="9" creationId="{6F5EE11F-3C72-4419-4C9C-66953496D519}"/>
          </ac:spMkLst>
        </pc:spChg>
      </pc:sldMasterChg>
      <pc:sldMasterChg chg="addSp modSp">
        <pc:chgData name="Phil Beecher" userId="8e59e9d451c39ba5" providerId="LiveId" clId="{77C1F4F8-D62F-4F2C-80A1-54C1A762D5DE}" dt="2023-03-15T20:24:17.288" v="312"/>
        <pc:sldMasterMkLst>
          <pc:docMk/>
          <pc:sldMasterMk cId="0" sldId="2147483661"/>
        </pc:sldMasterMkLst>
        <pc:spChg chg="add mod">
          <ac:chgData name="Phil Beecher" userId="8e59e9d451c39ba5" providerId="LiveId" clId="{77C1F4F8-D62F-4F2C-80A1-54C1A762D5DE}" dt="2023-03-15T20:24:17.288" v="312"/>
          <ac:spMkLst>
            <pc:docMk/>
            <pc:sldMasterMk cId="0" sldId="2147483661"/>
            <ac:spMk id="2" creationId="{4C631995-EE57-D2FA-0DFE-76E1F7A97B5D}"/>
          </ac:spMkLst>
        </pc:sp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9" name="PlaceHolder 2"/>
          <p:cNvSpPr>
            <a:spLocks noGrp="1"/>
          </p:cNvSpPr>
          <p:nvPr>
            <p:ph type="body"/>
          </p:nvPr>
        </p:nvSpPr>
        <p:spPr>
          <a:xfrm>
            <a:off x="457200" y="1604520"/>
            <a:ext cx="8228880" cy="1896840"/>
          </a:xfrm>
          <a:prstGeom prst="rect">
            <a:avLst/>
          </a:prstGeom>
        </p:spPr>
        <p:txBody>
          <a:bodyPr lIns="0" tIns="0" rIns="0" bIns="0">
            <a:normAutofit/>
          </a:bodyPr>
          <a:lstStyle/>
          <a:p>
            <a:endParaRPr lang="en-US" sz="3200" b="0" strike="noStrike" spc="-1">
              <a:latin typeface="Arial"/>
            </a:endParaRPr>
          </a:p>
        </p:txBody>
      </p:sp>
      <p:sp>
        <p:nvSpPr>
          <p:cNvPr id="30" name="PlaceHolder 3"/>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32"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33"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34"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
        <p:nvSpPr>
          <p:cNvPr id="35" name="PlaceHolder 5"/>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37"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38"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39"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40"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41"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42"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51" name="PlaceHolder 2"/>
          <p:cNvSpPr>
            <a:spLocks noGrp="1"/>
          </p:cNvSpPr>
          <p:nvPr>
            <p:ph type="subTitle"/>
          </p:nvPr>
        </p:nvSpPr>
        <p:spPr>
          <a:xfrm>
            <a:off x="457200" y="1604520"/>
            <a:ext cx="8228880" cy="39769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53" name="PlaceHolder 2"/>
          <p:cNvSpPr>
            <a:spLocks noGrp="1"/>
          </p:cNvSpPr>
          <p:nvPr>
            <p:ph type="body"/>
          </p:nvPr>
        </p:nvSpPr>
        <p:spPr>
          <a:xfrm>
            <a:off x="457200" y="1604520"/>
            <a:ext cx="822888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55"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56"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457200" y="273600"/>
            <a:ext cx="8228880" cy="530640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60"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61"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
        <p:nvSpPr>
          <p:cNvPr id="62"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8" name="PlaceHolder 2"/>
          <p:cNvSpPr>
            <a:spLocks noGrp="1"/>
          </p:cNvSpPr>
          <p:nvPr>
            <p:ph type="subTitle"/>
          </p:nvPr>
        </p:nvSpPr>
        <p:spPr>
          <a:xfrm>
            <a:off x="457200" y="1604520"/>
            <a:ext cx="8228880" cy="39769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64"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65"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66" name="PlaceHolder 4"/>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68"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69"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70" name="PlaceHolder 4"/>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72" name="PlaceHolder 2"/>
          <p:cNvSpPr>
            <a:spLocks noGrp="1"/>
          </p:cNvSpPr>
          <p:nvPr>
            <p:ph type="body"/>
          </p:nvPr>
        </p:nvSpPr>
        <p:spPr>
          <a:xfrm>
            <a:off x="457200" y="1604520"/>
            <a:ext cx="8228880" cy="1896840"/>
          </a:xfrm>
          <a:prstGeom prst="rect">
            <a:avLst/>
          </a:prstGeom>
        </p:spPr>
        <p:txBody>
          <a:bodyPr lIns="0" tIns="0" rIns="0" bIns="0">
            <a:normAutofit/>
          </a:bodyPr>
          <a:lstStyle/>
          <a:p>
            <a:endParaRPr lang="en-US" sz="3200" b="0" strike="noStrike" spc="-1">
              <a:latin typeface="Arial"/>
            </a:endParaRPr>
          </a:p>
        </p:txBody>
      </p:sp>
      <p:sp>
        <p:nvSpPr>
          <p:cNvPr id="73" name="PlaceHolder 3"/>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75"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76"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77"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
        <p:nvSpPr>
          <p:cNvPr id="78" name="PlaceHolder 5"/>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80"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81"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82"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83"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84"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85"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0" name="PlaceHolder 2"/>
          <p:cNvSpPr>
            <a:spLocks noGrp="1"/>
          </p:cNvSpPr>
          <p:nvPr>
            <p:ph type="body"/>
          </p:nvPr>
        </p:nvSpPr>
        <p:spPr>
          <a:xfrm>
            <a:off x="457200" y="1604520"/>
            <a:ext cx="822888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2"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13"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457200" y="273600"/>
            <a:ext cx="8228880" cy="530640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7"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18"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
        <p:nvSpPr>
          <p:cNvPr id="19"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1"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22"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3" name="PlaceHolder 4"/>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5"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6"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7" name="PlaceHolder 4"/>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CustomShape 1"/>
          <p:cNvSpPr/>
          <p:nvPr/>
        </p:nvSpPr>
        <p:spPr>
          <a:xfrm>
            <a:off x="3809880" y="393316"/>
            <a:ext cx="4647600" cy="215444"/>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spAutoFit/>
          </a:bodyPr>
          <a:lstStyle/>
          <a:p>
            <a:pPr marL="1828800" algn="r">
              <a:lnSpc>
                <a:spcPct val="100000"/>
              </a:lnSpc>
              <a:tabLst>
                <a:tab pos="0" algn="l"/>
                <a:tab pos="2743200" algn="l"/>
                <a:tab pos="3657600" algn="l"/>
                <a:tab pos="4572000" algn="l"/>
                <a:tab pos="5486400" algn="l"/>
                <a:tab pos="6400800" algn="l"/>
                <a:tab pos="7315200" algn="l"/>
                <a:tab pos="8229600" algn="l"/>
                <a:tab pos="9144000" algn="l"/>
                <a:tab pos="10058400" algn="l"/>
              </a:tabLst>
            </a:pPr>
            <a:r>
              <a:rPr lang="en-US" sz="1400" b="1" strike="noStrike" spc="-1" dirty="0">
                <a:solidFill>
                  <a:srgbClr val="000000"/>
                </a:solidFill>
                <a:latin typeface="Times New Roman"/>
                <a:ea typeface="MS PGothic"/>
              </a:rPr>
              <a:t>doc: IEEE 802.15-23-0183-01</a:t>
            </a:r>
            <a:endParaRPr lang="en-US" sz="1400" b="0" strike="noStrike" spc="-1" dirty="0">
              <a:latin typeface="Arial"/>
            </a:endParaRPr>
          </a:p>
        </p:txBody>
      </p:sp>
      <p:sp>
        <p:nvSpPr>
          <p:cNvPr id="8" name="Line 2"/>
          <p:cNvSpPr/>
          <p:nvPr/>
        </p:nvSpPr>
        <p:spPr>
          <a:xfrm>
            <a:off x="685800" y="609480"/>
            <a:ext cx="7772400" cy="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2" name="CustomShape 3"/>
          <p:cNvSpPr/>
          <p:nvPr/>
        </p:nvSpPr>
        <p:spPr>
          <a:xfrm>
            <a:off x="685800" y="6475320"/>
            <a:ext cx="1142640" cy="182520"/>
          </a:xfrm>
          <a:prstGeom prst="rect">
            <a:avLst/>
          </a:prstGeom>
          <a:noFill/>
          <a:ln w="0">
            <a:noFill/>
          </a:ln>
        </p:spPr>
        <p:style>
          <a:lnRef idx="0">
            <a:scrgbClr r="0" g="0" b="0"/>
          </a:lnRef>
          <a:fillRef idx="0">
            <a:scrgbClr r="0" g="0" b="0"/>
          </a:fillRef>
          <a:effectRef idx="0">
            <a:scrgbClr r="0" g="0" b="0"/>
          </a:effectRef>
          <a:fontRef idx="minor"/>
        </p:style>
        <p:txBody>
          <a:bodyPr lIns="0" tIns="0" rIns="0" bIns="0">
            <a:sp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DejaVu Sans"/>
              </a:rPr>
              <a:t>Submission</a:t>
            </a:r>
            <a:endParaRPr lang="en-US" sz="1200" b="0" strike="noStrike" spc="-1">
              <a:latin typeface="Arial"/>
            </a:endParaRPr>
          </a:p>
        </p:txBody>
      </p:sp>
      <p:sp>
        <p:nvSpPr>
          <p:cNvPr id="3" name="Line 4"/>
          <p:cNvSpPr/>
          <p:nvPr/>
        </p:nvSpPr>
        <p:spPr>
          <a:xfrm>
            <a:off x="685800" y="6477120"/>
            <a:ext cx="7848720" cy="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4" name="CustomShape 5"/>
          <p:cNvSpPr/>
          <p:nvPr/>
        </p:nvSpPr>
        <p:spPr>
          <a:xfrm>
            <a:off x="601200" y="361440"/>
            <a:ext cx="1599480" cy="2116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000000"/>
                </a:solidFill>
                <a:latin typeface="Times New Roman"/>
                <a:ea typeface="DejaVu Sans"/>
              </a:rPr>
              <a:t>Mar 2023</a:t>
            </a:r>
            <a:endParaRPr lang="en-US" sz="1200" b="0" strike="noStrike" spc="-1">
              <a:latin typeface="Arial"/>
            </a:endParaRPr>
          </a:p>
        </p:txBody>
      </p:sp>
      <p:sp>
        <p:nvSpPr>
          <p:cNvPr id="5" name="PlaceHolder 6"/>
          <p:cNvSpPr>
            <a:spLocks noGrp="1"/>
          </p:cNvSpPr>
          <p:nvPr>
            <p:ph type="title"/>
          </p:nvPr>
        </p:nvSpPr>
        <p:spPr>
          <a:xfrm>
            <a:off x="457200" y="273600"/>
            <a:ext cx="8229240" cy="114480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6" name="PlaceHolder 7"/>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
        <p:nvSpPr>
          <p:cNvPr id="9" name="CustomShape 1">
            <a:extLst>
              <a:ext uri="{FF2B5EF4-FFF2-40B4-BE49-F238E27FC236}">
                <a16:creationId xmlns:a16="http://schemas.microsoft.com/office/drawing/2014/main" id="{6F5EE11F-3C72-4419-4C9C-66953496D519}"/>
              </a:ext>
            </a:extLst>
          </p:cNvPr>
          <p:cNvSpPr/>
          <p:nvPr userDrawn="1"/>
        </p:nvSpPr>
        <p:spPr>
          <a:xfrm>
            <a:off x="4313382" y="6464684"/>
            <a:ext cx="4373058" cy="215444"/>
          </a:xfrm>
          <a:prstGeom prst="rect">
            <a:avLst/>
          </a:prstGeom>
          <a:noFill/>
          <a:ln w="0">
            <a:noFill/>
          </a:ln>
        </p:spPr>
        <p:style>
          <a:lnRef idx="0">
            <a:scrgbClr r="0" g="0" b="0"/>
          </a:lnRef>
          <a:fillRef idx="0">
            <a:scrgbClr r="0" g="0" b="0"/>
          </a:fillRef>
          <a:effectRef idx="0">
            <a:scrgbClr r="0" g="0" b="0"/>
          </a:effectRef>
          <a:fontRef idx="minor"/>
        </p:style>
        <p:txBody>
          <a:bodyPr wrap="square" lIns="0" tIns="0" rIns="0" bIns="0" anchor="b">
            <a:spAutoFit/>
          </a:bodyPr>
          <a:lstStyle/>
          <a:p>
            <a:pPr marL="1828800" algn="r">
              <a:lnSpc>
                <a:spcPct val="100000"/>
              </a:lnSpc>
              <a:tabLst>
                <a:tab pos="0" algn="l"/>
                <a:tab pos="2743200" algn="l"/>
                <a:tab pos="3657600" algn="l"/>
                <a:tab pos="4572000" algn="l"/>
                <a:tab pos="5486400" algn="l"/>
                <a:tab pos="6400800" algn="l"/>
                <a:tab pos="7315200" algn="l"/>
                <a:tab pos="8229600" algn="l"/>
                <a:tab pos="9144000" algn="l"/>
                <a:tab pos="10058400" algn="l"/>
              </a:tabLst>
            </a:pPr>
            <a:r>
              <a:rPr lang="en-US" sz="1400" b="0" strike="noStrike" spc="-1" dirty="0">
                <a:solidFill>
                  <a:srgbClr val="000000"/>
                </a:solidFill>
                <a:latin typeface="Times New Roman"/>
                <a:ea typeface="MS PGothic"/>
              </a:rPr>
              <a:t>Phil Beecher (Wi-SUN Alliance)</a:t>
            </a:r>
            <a:endParaRPr lang="en-US" sz="1400" b="0" strike="noStrike" spc="-1" dirty="0">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 name="CustomShape 1"/>
          <p:cNvSpPr/>
          <p:nvPr/>
        </p:nvSpPr>
        <p:spPr>
          <a:xfrm>
            <a:off x="3809880" y="396000"/>
            <a:ext cx="4647600" cy="2127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spAutoFit/>
          </a:bodyPr>
          <a:lstStyle/>
          <a:p>
            <a:pPr marL="1828800" algn="r">
              <a:lnSpc>
                <a:spcPct val="100000"/>
              </a:lnSpc>
              <a:tabLst>
                <a:tab pos="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PGothic"/>
              </a:rPr>
              <a:t>doc: IEEE 802.15-23-0183-00</a:t>
            </a:r>
            <a:endParaRPr lang="en-US" sz="1400" b="0" strike="noStrike" spc="-1">
              <a:latin typeface="Arial"/>
            </a:endParaRPr>
          </a:p>
        </p:txBody>
      </p:sp>
      <p:sp>
        <p:nvSpPr>
          <p:cNvPr id="44" name="Line 2"/>
          <p:cNvSpPr/>
          <p:nvPr/>
        </p:nvSpPr>
        <p:spPr>
          <a:xfrm>
            <a:off x="685800" y="609480"/>
            <a:ext cx="7772400" cy="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45" name="CustomShape 3"/>
          <p:cNvSpPr/>
          <p:nvPr/>
        </p:nvSpPr>
        <p:spPr>
          <a:xfrm>
            <a:off x="685800" y="6475320"/>
            <a:ext cx="1142640" cy="182520"/>
          </a:xfrm>
          <a:prstGeom prst="rect">
            <a:avLst/>
          </a:prstGeom>
          <a:noFill/>
          <a:ln w="0">
            <a:noFill/>
          </a:ln>
        </p:spPr>
        <p:style>
          <a:lnRef idx="0">
            <a:scrgbClr r="0" g="0" b="0"/>
          </a:lnRef>
          <a:fillRef idx="0">
            <a:scrgbClr r="0" g="0" b="0"/>
          </a:fillRef>
          <a:effectRef idx="0">
            <a:scrgbClr r="0" g="0" b="0"/>
          </a:effectRef>
          <a:fontRef idx="minor"/>
        </p:style>
        <p:txBody>
          <a:bodyPr lIns="0" tIns="0" rIns="0" bIns="0">
            <a:sp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DejaVu Sans"/>
              </a:rPr>
              <a:t>Submission</a:t>
            </a:r>
            <a:endParaRPr lang="en-US" sz="1200" b="0" strike="noStrike" spc="-1">
              <a:latin typeface="Arial"/>
            </a:endParaRPr>
          </a:p>
        </p:txBody>
      </p:sp>
      <p:sp>
        <p:nvSpPr>
          <p:cNvPr id="46" name="Line 4"/>
          <p:cNvSpPr/>
          <p:nvPr/>
        </p:nvSpPr>
        <p:spPr>
          <a:xfrm>
            <a:off x="685800" y="6477120"/>
            <a:ext cx="7848720" cy="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47" name="CustomShape 5"/>
          <p:cNvSpPr/>
          <p:nvPr/>
        </p:nvSpPr>
        <p:spPr>
          <a:xfrm>
            <a:off x="601200" y="361440"/>
            <a:ext cx="1599480" cy="2116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000000"/>
                </a:solidFill>
                <a:latin typeface="Times New Roman"/>
                <a:ea typeface="DejaVu Sans"/>
              </a:rPr>
              <a:t>Mar 2023</a:t>
            </a:r>
            <a:endParaRPr lang="en-US" sz="1200" b="0" strike="noStrike" spc="-1">
              <a:latin typeface="Arial"/>
            </a:endParaRPr>
          </a:p>
        </p:txBody>
      </p:sp>
      <p:sp>
        <p:nvSpPr>
          <p:cNvPr id="48" name="PlaceHolder 6"/>
          <p:cNvSpPr>
            <a:spLocks noGrp="1"/>
          </p:cNvSpPr>
          <p:nvPr>
            <p:ph type="title"/>
          </p:nvPr>
        </p:nvSpPr>
        <p:spPr>
          <a:xfrm>
            <a:off x="457200" y="273600"/>
            <a:ext cx="8228880" cy="1144440"/>
          </a:xfrm>
          <a:prstGeom prst="rect">
            <a:avLst/>
          </a:prstGeom>
        </p:spPr>
        <p:txBody>
          <a:bodyPr lIns="0" tIns="0" rIns="0" bIns="0" anchor="ctr">
            <a:noAutofit/>
          </a:bodyPr>
          <a:lstStyle/>
          <a:p>
            <a:r>
              <a:rPr lang="en-US" sz="1800" b="0" strike="noStrike" spc="-1">
                <a:latin typeface="Arial"/>
              </a:rPr>
              <a:t>Click to edit the title text format</a:t>
            </a:r>
          </a:p>
        </p:txBody>
      </p:sp>
      <p:sp>
        <p:nvSpPr>
          <p:cNvPr id="49" name="PlaceHolder 7"/>
          <p:cNvSpPr>
            <a:spLocks noGrp="1"/>
          </p:cNvSpPr>
          <p:nvPr>
            <p:ph type="body"/>
          </p:nvPr>
        </p:nvSpPr>
        <p:spPr>
          <a:xfrm>
            <a:off x="457200" y="1604520"/>
            <a:ext cx="822888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Arial"/>
              </a:rPr>
              <a:t>Second Outline Level</a:t>
            </a:r>
          </a:p>
          <a:p>
            <a:pPr marL="1296000" lvl="2" indent="-288000">
              <a:spcBef>
                <a:spcPts val="850"/>
              </a:spcBef>
              <a:buClr>
                <a:srgbClr val="000000"/>
              </a:buClr>
              <a:buSzPct val="45000"/>
              <a:buFont typeface="Wingdings" charset="2"/>
              <a:buChar char=""/>
            </a:pPr>
            <a:r>
              <a:rPr lang="en-US" sz="1800" b="0" strike="noStrike" spc="-1">
                <a:latin typeface="Arial"/>
              </a:rPr>
              <a:t>Third Outline Level</a:t>
            </a:r>
          </a:p>
          <a:p>
            <a:pPr marL="1728000" lvl="3" indent="-216000">
              <a:spcBef>
                <a:spcPts val="567"/>
              </a:spcBef>
              <a:buClr>
                <a:srgbClr val="000000"/>
              </a:buClr>
              <a:buSzPct val="75000"/>
              <a:buFont typeface="Symbol" charset="2"/>
              <a:buChar char=""/>
            </a:pPr>
            <a:r>
              <a:rPr lang="en-US" sz="1800" b="0" strike="noStrike" spc="-1">
                <a:latin typeface="Arial"/>
              </a:rPr>
              <a:t>Fourth Outline Level</a:t>
            </a:r>
          </a:p>
          <a:p>
            <a:pPr marL="2160000" lvl="4" indent="-216000">
              <a:spcBef>
                <a:spcPts val="283"/>
              </a:spcBef>
              <a:buClr>
                <a:srgbClr val="000000"/>
              </a:buClr>
              <a:buSzPct val="45000"/>
              <a:buFont typeface="Wingdings" charset="2"/>
              <a:buChar char=""/>
            </a:pPr>
            <a:r>
              <a:rPr lang="en-US" sz="1800" b="0" strike="noStrike" spc="-1">
                <a:latin typeface="Arial"/>
              </a:rPr>
              <a:t>Fifth Outline Level</a:t>
            </a:r>
          </a:p>
          <a:p>
            <a:pPr marL="2592000" lvl="5" indent="-216000">
              <a:spcBef>
                <a:spcPts val="283"/>
              </a:spcBef>
              <a:buClr>
                <a:srgbClr val="000000"/>
              </a:buClr>
              <a:buSzPct val="45000"/>
              <a:buFont typeface="Wingdings" charset="2"/>
              <a:buChar char=""/>
            </a:pPr>
            <a:r>
              <a:rPr lang="en-US" sz="1800" b="0" strike="noStrike" spc="-1">
                <a:latin typeface="Arial"/>
              </a:rPr>
              <a:t>Sixth Outline Level</a:t>
            </a:r>
          </a:p>
          <a:p>
            <a:pPr marL="3024000" lvl="6" indent="-216000">
              <a:spcBef>
                <a:spcPts val="283"/>
              </a:spcBef>
              <a:buClr>
                <a:srgbClr val="000000"/>
              </a:buClr>
              <a:buSzPct val="45000"/>
              <a:buFont typeface="Wingdings" charset="2"/>
              <a:buChar char=""/>
            </a:pPr>
            <a:r>
              <a:rPr lang="en-US" sz="1800" b="0" strike="noStrike" spc="-1">
                <a:latin typeface="Arial"/>
              </a:rPr>
              <a:t>Seventh Outline Level</a:t>
            </a:r>
          </a:p>
        </p:txBody>
      </p:sp>
      <p:sp>
        <p:nvSpPr>
          <p:cNvPr id="2" name="CustomShape 1">
            <a:extLst>
              <a:ext uri="{FF2B5EF4-FFF2-40B4-BE49-F238E27FC236}">
                <a16:creationId xmlns:a16="http://schemas.microsoft.com/office/drawing/2014/main" id="{4C631995-EE57-D2FA-0DFE-76E1F7A97B5D}"/>
              </a:ext>
            </a:extLst>
          </p:cNvPr>
          <p:cNvSpPr/>
          <p:nvPr userDrawn="1"/>
        </p:nvSpPr>
        <p:spPr>
          <a:xfrm>
            <a:off x="4313382" y="6464684"/>
            <a:ext cx="4373058" cy="215444"/>
          </a:xfrm>
          <a:prstGeom prst="rect">
            <a:avLst/>
          </a:prstGeom>
          <a:noFill/>
          <a:ln w="0">
            <a:noFill/>
          </a:ln>
        </p:spPr>
        <p:style>
          <a:lnRef idx="0">
            <a:scrgbClr r="0" g="0" b="0"/>
          </a:lnRef>
          <a:fillRef idx="0">
            <a:scrgbClr r="0" g="0" b="0"/>
          </a:fillRef>
          <a:effectRef idx="0">
            <a:scrgbClr r="0" g="0" b="0"/>
          </a:effectRef>
          <a:fontRef idx="minor"/>
        </p:style>
        <p:txBody>
          <a:bodyPr wrap="square" lIns="0" tIns="0" rIns="0" bIns="0" anchor="b">
            <a:spAutoFit/>
          </a:bodyPr>
          <a:lstStyle/>
          <a:p>
            <a:pPr marL="1828800" algn="r">
              <a:lnSpc>
                <a:spcPct val="100000"/>
              </a:lnSpc>
              <a:tabLst>
                <a:tab pos="0" algn="l"/>
                <a:tab pos="2743200" algn="l"/>
                <a:tab pos="3657600" algn="l"/>
                <a:tab pos="4572000" algn="l"/>
                <a:tab pos="5486400" algn="l"/>
                <a:tab pos="6400800" algn="l"/>
                <a:tab pos="7315200" algn="l"/>
                <a:tab pos="8229600" algn="l"/>
                <a:tab pos="9144000" algn="l"/>
                <a:tab pos="10058400" algn="l"/>
              </a:tabLst>
            </a:pPr>
            <a:r>
              <a:rPr lang="en-US" sz="1400" b="0" strike="noStrike" spc="-1" dirty="0">
                <a:solidFill>
                  <a:srgbClr val="000000"/>
                </a:solidFill>
                <a:latin typeface="Times New Roman"/>
                <a:ea typeface="MS PGothic"/>
              </a:rPr>
              <a:t>Phil Beecher (Wi-SUN Alliance)</a:t>
            </a:r>
            <a:endParaRPr lang="en-US" sz="1400" b="0" strike="noStrike" spc="-1" dirty="0">
              <a:latin typeface="Arial"/>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5/dcn/23/15-23-0041-05-0017-privacy-draft-csd.docx" TargetMode="External"/><Relationship Id="rId2" Type="http://schemas.openxmlformats.org/officeDocument/2006/relationships/hyperlink" Target="https://mentor.ieee.org/802.15/dcn/23/15-23-0040-03-0017-proposed-par-for-task-group-privacy.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https://development.standards.ieee.org/myproject-web/public/view.html#pardetail/8770"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685800" y="2130120"/>
            <a:ext cx="7771680" cy="1469160"/>
          </a:xfrm>
          <a:prstGeom prst="rect">
            <a:avLst/>
          </a:prstGeom>
          <a:noFill/>
          <a:ln w="0">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strike="noStrike" spc="-1" dirty="0">
                <a:solidFill>
                  <a:srgbClr val="000000"/>
                </a:solidFill>
                <a:latin typeface="Times New Roman"/>
                <a:ea typeface="DejaVu Sans"/>
              </a:rPr>
              <a:t>802.15.4ac Draft PAR to </a:t>
            </a:r>
            <a:r>
              <a:rPr lang="en-US" sz="3600" b="1" strike="noStrike" spc="-1" dirty="0" err="1">
                <a:solidFill>
                  <a:srgbClr val="000000"/>
                </a:solidFill>
                <a:latin typeface="Times New Roman"/>
                <a:ea typeface="DejaVu Sans"/>
              </a:rPr>
              <a:t>NesCom</a:t>
            </a:r>
            <a:endParaRPr lang="en-US" sz="3600" b="1" strike="noStrike" spc="-1" dirty="0">
              <a:solidFill>
                <a:srgbClr val="000000"/>
              </a:solidFill>
              <a:latin typeface="Times New Roman"/>
              <a:ea typeface="DejaVu Sans"/>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spc="-1" dirty="0">
                <a:solidFill>
                  <a:srgbClr val="000000"/>
                </a:solidFill>
                <a:latin typeface="Times New Roman"/>
              </a:rPr>
              <a:t>Comment Responses</a:t>
            </a:r>
            <a:endParaRPr lang="en-US" sz="3600" b="0" strike="noStrike" spc="-1" dirty="0">
              <a:latin typeface="Arial"/>
            </a:endParaRPr>
          </a:p>
        </p:txBody>
      </p:sp>
      <p:sp>
        <p:nvSpPr>
          <p:cNvPr id="87" name="CustomShape 2"/>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a:t>
            </a:fld>
            <a:endParaRPr lang="en-US" sz="1200" b="0" strike="noStrike" spc="-1" dirty="0">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802.3 Comments on 802.15.4ac PAR and CSD </a:t>
            </a:r>
            <a:endParaRPr lang="en-US" sz="2800" b="0" strike="noStrike" spc="-1">
              <a:latin typeface="Arial"/>
            </a:endParaRPr>
          </a:p>
        </p:txBody>
      </p:sp>
      <p:sp>
        <p:nvSpPr>
          <p:cNvPr id="105"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4000"/>
          </a:bodyPr>
          <a:lstStyle/>
          <a:p>
            <a:pPr marL="432000" indent="-323640">
              <a:lnSpc>
                <a:spcPct val="100000"/>
              </a:lnSpc>
              <a:spcBef>
                <a:spcPts val="1417"/>
              </a:spcBef>
              <a:buClr>
                <a:srgbClr val="000000"/>
              </a:buClr>
              <a:buSzPct val="45000"/>
              <a:buFont typeface="Wingdings" charset="2"/>
              <a:buChar char=""/>
            </a:pPr>
            <a:r>
              <a:rPr lang="en-US" sz="1600" b="0" strike="noStrike" spc="-1" dirty="0">
                <a:latin typeface="Arial"/>
              </a:rPr>
              <a:t>PAR 6.1.2</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The mention in the CSD of possible use of “randomized and changing addresses” would certainly raise RAC concern, not just the possibility of assigning an OUI to the standard.  Assignment of an OUI would not be a RAC mandatory coordination issue, but specifications on specifications for use of the MA-L address block and included OUI would be a RAC mandatory coordination concern.</a:t>
            </a:r>
          </a:p>
          <a:p>
            <a:pPr marL="432000" indent="-323640">
              <a:lnSpc>
                <a:spcPct val="100000"/>
              </a:lnSpc>
              <a:spcBef>
                <a:spcPts val="1417"/>
              </a:spcBef>
              <a:buClr>
                <a:srgbClr val="000000"/>
              </a:buClr>
              <a:buSzPct val="45000"/>
              <a:buFont typeface="Wingdings" charset="2"/>
              <a:buChar char=""/>
            </a:pPr>
            <a:r>
              <a:rPr lang="en-US" sz="1600"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New text for 6.1.2 is:</a:t>
            </a:r>
          </a:p>
          <a:p>
            <a:pPr marL="864000" lvl="3" indent="-216000">
              <a:lnSpc>
                <a:spcPct val="100000"/>
              </a:lnSpc>
              <a:spcBef>
                <a:spcPts val="1417"/>
              </a:spcBef>
              <a:buClr>
                <a:srgbClr val="000000"/>
              </a:buClr>
              <a:buSzPct val="45000"/>
              <a:buFont typeface="Wingdings" charset="2"/>
              <a:buChar char=""/>
            </a:pPr>
            <a:r>
              <a:rPr lang="en-US" sz="1600" b="0" strike="noStrike" spc="-1" dirty="0">
                <a:latin typeface="Arial"/>
              </a:rPr>
              <a:t>This project may amend the usage of MAC addresses, for example assigning randomized MAC addresses.</a:t>
            </a:r>
          </a:p>
        </p:txBody>
      </p:sp>
      <p:sp>
        <p:nvSpPr>
          <p:cNvPr id="2" name="CustomShape 2">
            <a:extLst>
              <a:ext uri="{FF2B5EF4-FFF2-40B4-BE49-F238E27FC236}">
                <a16:creationId xmlns:a16="http://schemas.microsoft.com/office/drawing/2014/main" id="{01637521-89CE-756E-E19D-CA0ED7C8EF66}"/>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10</a:t>
            </a:fld>
            <a:endParaRPr lang="en-US" sz="1200" b="0" strike="noStrike" spc="-1" dirty="0">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802.3 Comments on 802.15.4ac PAR and CSD </a:t>
            </a:r>
            <a:endParaRPr lang="en-US" sz="2800" b="0" strike="noStrike" spc="-1">
              <a:latin typeface="Arial"/>
            </a:endParaRPr>
          </a:p>
        </p:txBody>
      </p:sp>
      <p:sp>
        <p:nvSpPr>
          <p:cNvPr id="107"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PAR 7.1</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The sentence in 8.1 would make the 	correct answer to this question Yes.</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The text in 8.1 was removed because of other comment.</a:t>
            </a:r>
          </a:p>
        </p:txBody>
      </p:sp>
      <p:sp>
        <p:nvSpPr>
          <p:cNvPr id="2" name="CustomShape 2">
            <a:extLst>
              <a:ext uri="{FF2B5EF4-FFF2-40B4-BE49-F238E27FC236}">
                <a16:creationId xmlns:a16="http://schemas.microsoft.com/office/drawing/2014/main" id="{C8DFC328-0C60-E7E2-8D56-AB7F88286441}"/>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11</a:t>
            </a:fld>
            <a:endParaRPr lang="en-US" sz="1200" b="0" strike="noStrike" spc="-1" dirty="0">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802.3 Comments on 802.15.4ac PAR and CSD </a:t>
            </a:r>
            <a:endParaRPr lang="en-US" sz="2800" b="0" strike="noStrike" spc="-1">
              <a:latin typeface="Arial"/>
            </a:endParaRPr>
          </a:p>
        </p:txBody>
      </p:sp>
      <p:sp>
        <p:nvSpPr>
          <p:cNvPr id="109"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4000"/>
          </a:bodyPr>
          <a:lstStyle/>
          <a:p>
            <a:pPr marL="432000" indent="-323640">
              <a:lnSpc>
                <a:spcPct val="100000"/>
              </a:lnSpc>
              <a:spcBef>
                <a:spcPts val="1417"/>
              </a:spcBef>
              <a:buClr>
                <a:srgbClr val="000000"/>
              </a:buClr>
              <a:buSzPct val="45000"/>
              <a:buFont typeface="Wingdings" charset="2"/>
              <a:buChar char=""/>
            </a:pPr>
            <a:r>
              <a:rPr lang="en-US" b="0" strike="noStrike" spc="-1" dirty="0">
                <a:latin typeface="Arial"/>
              </a:rPr>
              <a:t>PAR 8.1</a:t>
            </a:r>
          </a:p>
          <a:p>
            <a:pPr marL="432000" indent="-323640">
              <a:lnSpc>
                <a:spcPct val="100000"/>
              </a:lnSpc>
              <a:spcBef>
                <a:spcPts val="1417"/>
              </a:spcBef>
              <a:buClr>
                <a:srgbClr val="000000"/>
              </a:buClr>
              <a:buSzPct val="45000"/>
              <a:buFont typeface="Wingdings" charset="2"/>
              <a:buChar char=""/>
            </a:pPr>
            <a:r>
              <a:rPr lang="en-US" b="0" strike="noStrike" spc="-1" dirty="0">
                <a:latin typeface="Arial"/>
              </a:rPr>
              <a:t>The item to which the note applies should be stated, and grammar could be improved.  Suggest:  “7.1 — The topic of this project is similar to ongoing work in other IEEE standards, like IEEE Std 802.11 work on enhancing privacy, but this project will specifically address needs for 802.15.4 interfaces. This project where appropriate, will apply what has been learned in those other privacy related activities."</a:t>
            </a:r>
          </a:p>
          <a:p>
            <a:pPr marL="432000" indent="-323640">
              <a:lnSpc>
                <a:spcPct val="100000"/>
              </a:lnSpc>
              <a:spcBef>
                <a:spcPts val="1417"/>
              </a:spcBef>
              <a:buClr>
                <a:srgbClr val="000000"/>
              </a:buClr>
              <a:buSzPct val="45000"/>
              <a:buFont typeface="Wingdings" charset="2"/>
              <a:buChar char=""/>
            </a:pPr>
            <a:r>
              <a:rPr lang="en-US" b="0" strike="noStrike" spc="-1" dirty="0">
                <a:latin typeface="Arial"/>
              </a:rPr>
              <a:t>The text in 8.1 was removed because of other comment.</a:t>
            </a:r>
          </a:p>
        </p:txBody>
      </p:sp>
      <p:sp>
        <p:nvSpPr>
          <p:cNvPr id="2" name="CustomShape 2">
            <a:extLst>
              <a:ext uri="{FF2B5EF4-FFF2-40B4-BE49-F238E27FC236}">
                <a16:creationId xmlns:a16="http://schemas.microsoft.com/office/drawing/2014/main" id="{01C84BBC-6ED4-4586-AE7D-F2B34E4255F3}"/>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12</a:t>
            </a:fld>
            <a:endParaRPr lang="en-US" sz="1200" b="0" strike="noStrike" spc="-1" dirty="0">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802.3 Comments on 802.15.4ac PAR and CSD </a:t>
            </a:r>
            <a:endParaRPr lang="en-US" sz="2800" b="0" strike="noStrike" spc="-1">
              <a:latin typeface="Arial"/>
            </a:endParaRPr>
          </a:p>
        </p:txBody>
      </p:sp>
      <p:sp>
        <p:nvSpPr>
          <p:cNvPr id="111"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7500"/>
          </a:bodyPr>
          <a:lstStyle/>
          <a:p>
            <a:pPr marL="432000" indent="-323640">
              <a:lnSpc>
                <a:spcPct val="100000"/>
              </a:lnSpc>
              <a:spcBef>
                <a:spcPts val="1417"/>
              </a:spcBef>
              <a:buClr>
                <a:srgbClr val="000000"/>
              </a:buClr>
              <a:buSzPct val="45000"/>
              <a:buFont typeface="Wingdings" charset="2"/>
              <a:buChar char=""/>
            </a:pPr>
            <a:r>
              <a:rPr lang="en-US" b="0" strike="noStrike" spc="-1" dirty="0">
                <a:latin typeface="Arial"/>
              </a:rPr>
              <a:t>CSD Title</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Title in header table — The title here should agree better with </a:t>
            </a:r>
            <a:r>
              <a:rPr lang="en-US" b="0" strike="noStrike" spc="-1" dirty="0" err="1">
                <a:latin typeface="Arial"/>
              </a:rPr>
              <a:t>with</a:t>
            </a:r>
            <a:r>
              <a:rPr lang="en-US" b="0" strike="noStrike" spc="-1" dirty="0">
                <a:latin typeface="Arial"/>
              </a:rPr>
              <a:t> the Amendment Title, either the compete 2.1 "IEEE Standard for Low-Rate Wireless Networks  Amendment: Privacy Enhancements”, or at a minimum: "Privacy Enhancements”.</a:t>
            </a:r>
          </a:p>
          <a:p>
            <a:pPr marL="432000" indent="-323640">
              <a:lnSpc>
                <a:spcPct val="100000"/>
              </a:lnSpc>
              <a:spcBef>
                <a:spcPts val="1417"/>
              </a:spcBef>
              <a:buClr>
                <a:srgbClr val="000000"/>
              </a:buClr>
              <a:buSzPct val="45000"/>
              <a:buFont typeface="Wingdings" charset="2"/>
              <a:buChar char=""/>
            </a:pPr>
            <a:r>
              <a:rPr lang="en-US"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New Title is:</a:t>
            </a:r>
          </a:p>
          <a:p>
            <a:pPr marL="864000" lvl="3" indent="-216000">
              <a:lnSpc>
                <a:spcPct val="100000"/>
              </a:lnSpc>
              <a:spcBef>
                <a:spcPts val="1417"/>
              </a:spcBef>
              <a:buClr>
                <a:srgbClr val="000000"/>
              </a:buClr>
              <a:buSzPct val="45000"/>
              <a:buFont typeface="Wingdings" charset="2"/>
              <a:buChar char=""/>
            </a:pPr>
            <a:r>
              <a:rPr lang="en-US" b="0" strike="noStrike" spc="-1" dirty="0">
                <a:latin typeface="Arial"/>
              </a:rPr>
              <a:t>IEEE Standard for Low-Rate Wireless Networks Amendment: Privacy Enhancements</a:t>
            </a:r>
          </a:p>
        </p:txBody>
      </p:sp>
      <p:sp>
        <p:nvSpPr>
          <p:cNvPr id="2" name="CustomShape 2">
            <a:extLst>
              <a:ext uri="{FF2B5EF4-FFF2-40B4-BE49-F238E27FC236}">
                <a16:creationId xmlns:a16="http://schemas.microsoft.com/office/drawing/2014/main" id="{AE3C8025-656A-5129-06BA-DA621A08F420}"/>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13</a:t>
            </a:fld>
            <a:endParaRPr lang="en-US" sz="1200" b="0" strike="noStrike" spc="-1" dirty="0">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802.3 Comments on 802.15.4ac PAR and CSD </a:t>
            </a:r>
            <a:endParaRPr lang="en-US" sz="2800" b="0" strike="noStrike" spc="-1">
              <a:latin typeface="Arial"/>
            </a:endParaRPr>
          </a:p>
        </p:txBody>
      </p:sp>
      <p:sp>
        <p:nvSpPr>
          <p:cNvPr id="113"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79000" lnSpcReduction="20000"/>
          </a:bodyPr>
          <a:lstStyle/>
          <a:p>
            <a:pPr marL="432000" indent="-323640">
              <a:lnSpc>
                <a:spcPct val="120000"/>
              </a:lnSpc>
              <a:spcBef>
                <a:spcPts val="1417"/>
              </a:spcBef>
              <a:buClr>
                <a:srgbClr val="000000"/>
              </a:buClr>
              <a:buSzPct val="45000"/>
              <a:buFont typeface="Wingdings" charset="2"/>
              <a:buChar char=""/>
            </a:pPr>
            <a:r>
              <a:rPr lang="en-US" sz="3200" b="0" strike="noStrike" spc="-1" dirty="0">
                <a:latin typeface="Arial"/>
              </a:rPr>
              <a:t>CSD Title</a:t>
            </a:r>
          </a:p>
          <a:p>
            <a:pPr marL="648000" lvl="2" indent="-216000">
              <a:lnSpc>
                <a:spcPct val="120000"/>
              </a:lnSpc>
              <a:spcBef>
                <a:spcPts val="1417"/>
              </a:spcBef>
              <a:buClr>
                <a:srgbClr val="000000"/>
              </a:buClr>
              <a:buSzPct val="45000"/>
              <a:buFont typeface="Wingdings" charset="2"/>
              <a:buChar char=""/>
            </a:pPr>
            <a:r>
              <a:rPr lang="en-US" sz="3200" b="0" strike="noStrike" spc="-1" dirty="0">
                <a:latin typeface="Arial"/>
              </a:rPr>
              <a:t>Title at top of page 2 — Needs to agree with PAR per previous comment.</a:t>
            </a:r>
          </a:p>
          <a:p>
            <a:pPr marL="432000" indent="-323640">
              <a:lnSpc>
                <a:spcPct val="120000"/>
              </a:lnSpc>
              <a:spcBef>
                <a:spcPts val="1417"/>
              </a:spcBef>
              <a:buClr>
                <a:srgbClr val="000000"/>
              </a:buClr>
              <a:buSzPct val="45000"/>
              <a:buFont typeface="Wingdings" charset="2"/>
              <a:buChar char=""/>
            </a:pPr>
            <a:r>
              <a:rPr lang="en-US" sz="3200" b="0" strike="noStrike" spc="-1" dirty="0">
                <a:latin typeface="Arial"/>
              </a:rPr>
              <a:t>Comment was accepted</a:t>
            </a:r>
          </a:p>
          <a:p>
            <a:pPr marL="648000" lvl="2" indent="-216000">
              <a:lnSpc>
                <a:spcPct val="120000"/>
              </a:lnSpc>
              <a:spcBef>
                <a:spcPts val="1417"/>
              </a:spcBef>
              <a:buClr>
                <a:srgbClr val="000000"/>
              </a:buClr>
              <a:buSzPct val="45000"/>
              <a:buFont typeface="Wingdings" charset="2"/>
              <a:buChar char=""/>
            </a:pPr>
            <a:r>
              <a:rPr lang="en-US" sz="3200" b="0" strike="noStrike" spc="-1" dirty="0">
                <a:latin typeface="Arial"/>
              </a:rPr>
              <a:t>The document was changed to use new template, which do not have title in two places. New Title is:</a:t>
            </a:r>
          </a:p>
          <a:p>
            <a:pPr marL="864000" lvl="3" indent="-216000">
              <a:lnSpc>
                <a:spcPct val="120000"/>
              </a:lnSpc>
              <a:spcBef>
                <a:spcPts val="1417"/>
              </a:spcBef>
              <a:buClr>
                <a:srgbClr val="000000"/>
              </a:buClr>
              <a:buSzPct val="45000"/>
              <a:buFont typeface="Wingdings" charset="2"/>
              <a:buChar char=""/>
            </a:pPr>
            <a:r>
              <a:rPr lang="en-US" sz="3200" b="0" strike="noStrike" spc="-1" dirty="0">
                <a:latin typeface="Arial"/>
              </a:rPr>
              <a:t>IEEE Standard for Low-Rate Wireless Networks Amendment: Privacy Enhancements</a:t>
            </a:r>
          </a:p>
        </p:txBody>
      </p:sp>
      <p:sp>
        <p:nvSpPr>
          <p:cNvPr id="2" name="CustomShape 2">
            <a:extLst>
              <a:ext uri="{FF2B5EF4-FFF2-40B4-BE49-F238E27FC236}">
                <a16:creationId xmlns:a16="http://schemas.microsoft.com/office/drawing/2014/main" id="{09EBBD87-809E-A49E-1DA0-115DB6DB6C19}"/>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14</a:t>
            </a:fld>
            <a:endParaRPr lang="en-US" sz="1200" b="0" strike="noStrike" spc="-1" dirty="0">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802.3 Comments on 802.15.4ac PAR and CSD </a:t>
            </a:r>
            <a:endParaRPr lang="en-US" sz="2800" b="0" strike="noStrike" spc="-1">
              <a:latin typeface="Arial"/>
            </a:endParaRPr>
          </a:p>
        </p:txBody>
      </p:sp>
      <p:sp>
        <p:nvSpPr>
          <p:cNvPr id="115"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1000" lnSpcReduction="100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CSD 1.1.1</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The edited answer to “No” now makes the content unresponsive.  1.1.1 asks where the management objects will be developed namely item a, b, or c for most all projects.  This needs to be specified.</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The 1.1.1 a) was changed to yes.</a:t>
            </a:r>
          </a:p>
        </p:txBody>
      </p:sp>
      <p:sp>
        <p:nvSpPr>
          <p:cNvPr id="2" name="CustomShape 2">
            <a:extLst>
              <a:ext uri="{FF2B5EF4-FFF2-40B4-BE49-F238E27FC236}">
                <a16:creationId xmlns:a16="http://schemas.microsoft.com/office/drawing/2014/main" id="{BD90F2A7-95A9-077C-0749-9279D533DC83}"/>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15</a:t>
            </a:fld>
            <a:endParaRPr lang="en-US" sz="1200" b="0" strike="noStrike" spc="-1" dirty="0">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802.3 Comments on 802.15.4ac PAR and CSD </a:t>
            </a:r>
            <a:endParaRPr lang="en-US" sz="2800" b="0" strike="noStrike" spc="-1">
              <a:latin typeface="Arial"/>
            </a:endParaRPr>
          </a:p>
        </p:txBody>
      </p:sp>
      <p:sp>
        <p:nvSpPr>
          <p:cNvPr id="117"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3500"/>
          </a:bodyPr>
          <a:lstStyle/>
          <a:p>
            <a:pPr marL="432000" indent="-323640">
              <a:lnSpc>
                <a:spcPct val="100000"/>
              </a:lnSpc>
              <a:spcBef>
                <a:spcPts val="1417"/>
              </a:spcBef>
              <a:buClr>
                <a:srgbClr val="000000"/>
              </a:buClr>
              <a:buSzPct val="45000"/>
              <a:buFont typeface="Wingdings" charset="2"/>
              <a:buChar char=""/>
            </a:pPr>
            <a:r>
              <a:rPr lang="en-US" b="0" strike="noStrike" spc="-1" dirty="0">
                <a:latin typeface="Arial"/>
              </a:rPr>
              <a:t>CSD 1.1.2,b</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With the No answer to item a, an answer needs to be provided for why a CA document isn’t required.  Possibly (if true), something like:  “This project will not be modifying any of the radio properties of IEEE Std 802.15.4 that would affect spectral coexistence.”</a:t>
            </a:r>
          </a:p>
          <a:p>
            <a:pPr marL="432000" indent="-323640">
              <a:lnSpc>
                <a:spcPct val="100000"/>
              </a:lnSpc>
              <a:spcBef>
                <a:spcPts val="1417"/>
              </a:spcBef>
              <a:buClr>
                <a:srgbClr val="000000"/>
              </a:buClr>
              <a:buSzPct val="45000"/>
              <a:buFont typeface="Wingdings" charset="2"/>
              <a:buChar char=""/>
            </a:pPr>
            <a:r>
              <a:rPr lang="en-US"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New text for 1.1.2b is:</a:t>
            </a:r>
          </a:p>
          <a:p>
            <a:pPr marL="864000" lvl="3" indent="-216000">
              <a:lnSpc>
                <a:spcPct val="100000"/>
              </a:lnSpc>
              <a:spcBef>
                <a:spcPts val="1417"/>
              </a:spcBef>
              <a:buClr>
                <a:srgbClr val="000000"/>
              </a:buClr>
              <a:buSzPct val="45000"/>
              <a:buFont typeface="Wingdings" charset="2"/>
              <a:buChar char=""/>
            </a:pPr>
            <a:r>
              <a:rPr lang="en-US" b="0" strike="noStrike" spc="-1" dirty="0">
                <a:latin typeface="Arial"/>
              </a:rPr>
              <a:t>No, This project will not modify any of the radio properties of IEEE Std 802.15.4 that would affect spectral coexistence or channel access methods.</a:t>
            </a:r>
          </a:p>
        </p:txBody>
      </p:sp>
      <p:sp>
        <p:nvSpPr>
          <p:cNvPr id="2" name="CustomShape 2">
            <a:extLst>
              <a:ext uri="{FF2B5EF4-FFF2-40B4-BE49-F238E27FC236}">
                <a16:creationId xmlns:a16="http://schemas.microsoft.com/office/drawing/2014/main" id="{8BB085C4-FB34-40BE-ECA2-0D5C947B074E}"/>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16</a:t>
            </a:fld>
            <a:endParaRPr lang="en-US" sz="1200" b="0" strike="noStrike" spc="-1" dirty="0">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802.3 Comments on 802.15.4ac PAR and CSD </a:t>
            </a:r>
            <a:endParaRPr lang="en-US" sz="2800" b="0" strike="noStrike" spc="-1">
              <a:latin typeface="Arial"/>
            </a:endParaRPr>
          </a:p>
        </p:txBody>
      </p:sp>
      <p:sp>
        <p:nvSpPr>
          <p:cNvPr id="119" name="CustomShape 2"/>
          <p:cNvSpPr/>
          <p:nvPr/>
        </p:nvSpPr>
        <p:spPr>
          <a:xfrm>
            <a:off x="457200" y="1604519"/>
            <a:ext cx="8228880" cy="4766783"/>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marL="432000" indent="-323640">
              <a:lnSpc>
                <a:spcPct val="100000"/>
              </a:lnSpc>
              <a:spcBef>
                <a:spcPts val="1417"/>
              </a:spcBef>
              <a:buClr>
                <a:srgbClr val="000000"/>
              </a:buClr>
              <a:buSzPct val="45000"/>
              <a:buFont typeface="Wingdings" charset="2"/>
              <a:buChar char=""/>
            </a:pPr>
            <a:r>
              <a:rPr lang="en-US" b="0" strike="noStrike" spc="-1" dirty="0">
                <a:latin typeface="Arial"/>
              </a:rPr>
              <a:t>CSD 1.2.2,a</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It would be appropriate to indicate if the project will be compatible with IEEE Std 802c-2017 (the optional SLAP capability).  (It has long been the convention within IEEE SA that a reference to a base standard includes all approved amendments and corrigenda.)  This is especially true since the answer to 1.2.1,a hints at the use of random addresses, but proposed project documentation is silent if such random addresses are in the local addresses or globally administered addresses.</a:t>
            </a:r>
          </a:p>
          <a:p>
            <a:pPr marL="432000" indent="-323640">
              <a:lnSpc>
                <a:spcPct val="100000"/>
              </a:lnSpc>
              <a:spcBef>
                <a:spcPts val="1417"/>
              </a:spcBef>
              <a:buClr>
                <a:srgbClr val="000000"/>
              </a:buClr>
              <a:buSzPct val="45000"/>
              <a:buFont typeface="Wingdings" charset="2"/>
              <a:buChar char=""/>
            </a:pPr>
            <a:r>
              <a:rPr lang="en-US"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New text for 1.2.2b is:</a:t>
            </a:r>
          </a:p>
          <a:p>
            <a:pPr marL="864000" lvl="3" indent="-216000">
              <a:lnSpc>
                <a:spcPct val="100000"/>
              </a:lnSpc>
              <a:spcBef>
                <a:spcPts val="1417"/>
              </a:spcBef>
              <a:buClr>
                <a:srgbClr val="000000"/>
              </a:buClr>
              <a:buSzPct val="45000"/>
              <a:buFont typeface="Wingdings" charset="2"/>
              <a:buChar char=""/>
            </a:pPr>
            <a:r>
              <a:rPr lang="en-US" b="0" strike="noStrike" spc="-1" dirty="0">
                <a:latin typeface="Arial"/>
              </a:rPr>
              <a:t>This project is an amendment to an existing standard for which it has been previously determined that compliance with IEEE Std 802.1Q is not possible. The project will comply with IEEE Std 802 using either local or global MAC addresses.</a:t>
            </a:r>
          </a:p>
        </p:txBody>
      </p:sp>
      <p:sp>
        <p:nvSpPr>
          <p:cNvPr id="2" name="CustomShape 2">
            <a:extLst>
              <a:ext uri="{FF2B5EF4-FFF2-40B4-BE49-F238E27FC236}">
                <a16:creationId xmlns:a16="http://schemas.microsoft.com/office/drawing/2014/main" id="{F592C20B-6D9B-3FE5-DAB3-D7723ECF0B12}"/>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17</a:t>
            </a:fld>
            <a:endParaRPr lang="en-US" sz="1200" b="0" strike="noStrike" spc="-1" dirty="0">
              <a:latin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21"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88000" lnSpcReduction="200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PAR 8.1 </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include the full name of the “IEEE Std 802.15.4” standard in 8.1.. Same for “IEEE Std 802.11”. 1.2.2 Compliance</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Removed the reference to the IEEE Std 802.11, so need to provide full name of it.</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The full name of the IEEE 802.15.4 is already in section 2.1.</a:t>
            </a:r>
          </a:p>
        </p:txBody>
      </p:sp>
      <p:sp>
        <p:nvSpPr>
          <p:cNvPr id="2" name="CustomShape 2">
            <a:extLst>
              <a:ext uri="{FF2B5EF4-FFF2-40B4-BE49-F238E27FC236}">
                <a16:creationId xmlns:a16="http://schemas.microsoft.com/office/drawing/2014/main" id="{35468830-D385-D3B1-768F-58F0A7BB39A5}"/>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18</a:t>
            </a:fld>
            <a:endParaRPr lang="en-US" sz="1200" b="0" strike="noStrike" spc="-1" dirty="0">
              <a:latin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23"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855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PAR 7.1</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This should be changed to “yes” and then fill in the details.  Suggestion to identify the uniqueness to help reviewers understand the real need for a different standard that seems to be “similar”.</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Accepted the next proposal.</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Removed the comment from the 8.1, and did not change 7.1:</a:t>
            </a:r>
          </a:p>
        </p:txBody>
      </p:sp>
      <p:sp>
        <p:nvSpPr>
          <p:cNvPr id="2" name="CustomShape 2">
            <a:extLst>
              <a:ext uri="{FF2B5EF4-FFF2-40B4-BE49-F238E27FC236}">
                <a16:creationId xmlns:a16="http://schemas.microsoft.com/office/drawing/2014/main" id="{D17C629E-6EBD-B022-D700-C7167057ACC5}"/>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19</a:t>
            </a:fld>
            <a:endParaRPr lang="en-US" sz="1200" b="0" strike="noStrike" spc="-1" dirty="0">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457200" y="68616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802.15.4ac Draft PAR to NesCom</a:t>
            </a:r>
            <a:endParaRPr lang="en-US" sz="2800" b="0" strike="noStrike" spc="-1">
              <a:latin typeface="Arial"/>
            </a:endParaRPr>
          </a:p>
        </p:txBody>
      </p:sp>
      <p:sp>
        <p:nvSpPr>
          <p:cNvPr id="89"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79500" lnSpcReduction="20000"/>
          </a:bodyPr>
          <a:lstStyle/>
          <a:p>
            <a:pPr marL="216000" indent="-216000">
              <a:lnSpc>
                <a:spcPct val="100000"/>
              </a:lnSpc>
              <a:spcBef>
                <a:spcPts val="1417"/>
              </a:spcBef>
              <a:buClr>
                <a:srgbClr val="000000"/>
              </a:buClr>
              <a:buSzPct val="45000"/>
              <a:buFont typeface="Wingdings" charset="2"/>
              <a:buChar char=""/>
            </a:pPr>
            <a:r>
              <a:rPr lang="en-US" sz="3200" b="0" strike="noStrike" spc="-1">
                <a:latin typeface="Arial"/>
              </a:rPr>
              <a:t>Comments were received from </a:t>
            </a:r>
          </a:p>
          <a:p>
            <a:pPr marL="432000" lvl="1" indent="-216000">
              <a:lnSpc>
                <a:spcPct val="100000"/>
              </a:lnSpc>
              <a:spcBef>
                <a:spcPts val="1134"/>
              </a:spcBef>
              <a:buClr>
                <a:srgbClr val="000000"/>
              </a:buClr>
              <a:buSzPct val="45000"/>
              <a:buFont typeface="Wingdings" charset="2"/>
              <a:buChar char=""/>
            </a:pPr>
            <a:r>
              <a:rPr lang="en-US" sz="2800" b="0" strike="noStrike" spc="-1">
                <a:latin typeface="Arial"/>
              </a:rPr>
              <a:t>802.1</a:t>
            </a:r>
          </a:p>
          <a:p>
            <a:pPr marL="432000" lvl="1" indent="-216000">
              <a:lnSpc>
                <a:spcPct val="100000"/>
              </a:lnSpc>
              <a:spcBef>
                <a:spcPts val="1134"/>
              </a:spcBef>
              <a:buClr>
                <a:srgbClr val="000000"/>
              </a:buClr>
              <a:buSzPct val="45000"/>
              <a:buFont typeface="Wingdings" charset="2"/>
              <a:buChar char=""/>
            </a:pPr>
            <a:r>
              <a:rPr lang="en-US" sz="2800" b="0" strike="noStrike" spc="-1">
                <a:latin typeface="Arial"/>
              </a:rPr>
              <a:t>802.3</a:t>
            </a:r>
          </a:p>
          <a:p>
            <a:pPr marL="432000" lvl="1" indent="-216000">
              <a:lnSpc>
                <a:spcPct val="100000"/>
              </a:lnSpc>
              <a:spcBef>
                <a:spcPts val="1134"/>
              </a:spcBef>
              <a:buClr>
                <a:srgbClr val="000000"/>
              </a:buClr>
              <a:buSzPct val="45000"/>
              <a:buFont typeface="Wingdings" charset="2"/>
              <a:buChar char=""/>
            </a:pPr>
            <a:r>
              <a:rPr lang="en-US" sz="2800" b="0" strike="noStrike" spc="-1">
                <a:latin typeface="Arial"/>
              </a:rPr>
              <a:t>802.11</a:t>
            </a:r>
          </a:p>
          <a:p>
            <a:pPr marL="432000" lvl="1" indent="-216000">
              <a:lnSpc>
                <a:spcPct val="100000"/>
              </a:lnSpc>
              <a:spcBef>
                <a:spcPts val="1134"/>
              </a:spcBef>
              <a:buClr>
                <a:srgbClr val="000000"/>
              </a:buClr>
              <a:buSzPct val="45000"/>
              <a:buFont typeface="Wingdings" charset="2"/>
              <a:buChar char=""/>
            </a:pPr>
            <a:r>
              <a:rPr lang="en-US" sz="2800" b="0" strike="noStrike" spc="-1">
                <a:latin typeface="Arial"/>
              </a:rPr>
              <a:t>Roger Marks</a:t>
            </a:r>
          </a:p>
          <a:p>
            <a:pPr marL="432000" lvl="1" indent="-216000">
              <a:lnSpc>
                <a:spcPct val="100000"/>
              </a:lnSpc>
              <a:spcBef>
                <a:spcPts val="1134"/>
              </a:spcBef>
              <a:buClr>
                <a:srgbClr val="000000"/>
              </a:buClr>
              <a:buSzPct val="45000"/>
              <a:buFont typeface="Wingdings" charset="2"/>
              <a:buChar char=""/>
            </a:pPr>
            <a:r>
              <a:rPr lang="en-US" sz="2800" b="0" strike="noStrike" spc="-1">
                <a:latin typeface="Arial"/>
              </a:rPr>
              <a:t>Robert Grow</a:t>
            </a:r>
          </a:p>
          <a:p>
            <a:pPr marL="216000" indent="-216000">
              <a:lnSpc>
                <a:spcPct val="100000"/>
              </a:lnSpc>
              <a:spcBef>
                <a:spcPts val="1417"/>
              </a:spcBef>
              <a:buClr>
                <a:srgbClr val="000000"/>
              </a:buClr>
              <a:buSzPct val="45000"/>
              <a:buFont typeface="Wingdings" charset="2"/>
              <a:buChar char=""/>
            </a:pPr>
            <a:r>
              <a:rPr lang="en-US" sz="3200" b="0" strike="noStrike" spc="-1">
                <a:latin typeface="Arial"/>
              </a:rPr>
              <a:t>Responses to comments were circulated Wednesday afternoon and contained in Doc # 15-23-0182-00 along with the revised draft PAR (15-23-0040-03) and revised CSD (15-23-0041-05)</a:t>
            </a:r>
          </a:p>
        </p:txBody>
      </p:sp>
      <p:sp>
        <p:nvSpPr>
          <p:cNvPr id="2" name="CustomShape 2">
            <a:extLst>
              <a:ext uri="{FF2B5EF4-FFF2-40B4-BE49-F238E27FC236}">
                <a16:creationId xmlns:a16="http://schemas.microsoft.com/office/drawing/2014/main" id="{CA00EAD3-AE07-DDD7-C961-22DA52F4B95E}"/>
              </a:ext>
            </a:extLst>
          </p:cNvPr>
          <p:cNvSpPr/>
          <p:nvPr/>
        </p:nvSpPr>
        <p:spPr>
          <a:xfrm>
            <a:off x="4116240" y="6485152"/>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a:t>
            </a:fld>
            <a:endParaRPr lang="en-US" sz="1200" b="0" strike="noStrike" spc="-1" dirty="0">
              <a:latin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25"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0500" lnSpcReduction="200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PAR 7.1</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The other option is to leave 7.1 as “no” and remove the sentence in 8.1 which adds to the confusion.  We recognize that this project is specific to the privacy for 802.15.4.  then you would not need to add IEEE Std 802.11 spelled out in 8.1 as well.</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Removed text in 8.1</a:t>
            </a:r>
          </a:p>
        </p:txBody>
      </p:sp>
      <p:sp>
        <p:nvSpPr>
          <p:cNvPr id="2" name="CustomShape 2">
            <a:extLst>
              <a:ext uri="{FF2B5EF4-FFF2-40B4-BE49-F238E27FC236}">
                <a16:creationId xmlns:a16="http://schemas.microsoft.com/office/drawing/2014/main" id="{F811FED2-290D-41AA-A1BF-A1C9E2BBFCE1}"/>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20</a:t>
            </a:fld>
            <a:endParaRPr lang="en-US" sz="1200" b="0" strike="noStrike" spc="-1" dirty="0">
              <a:latin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27"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lnSpcReduction="100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PAR 1.1</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Suggest the Project number for the PAR – “P802.15.4xx” where xx is the next letter combination.</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New text for 1.1 is:</a:t>
            </a:r>
          </a:p>
          <a:p>
            <a:pPr marL="864000" lvl="3" indent="-216000">
              <a:lnSpc>
                <a:spcPct val="100000"/>
              </a:lnSpc>
              <a:spcBef>
                <a:spcPts val="1417"/>
              </a:spcBef>
              <a:buClr>
                <a:srgbClr val="000000"/>
              </a:buClr>
              <a:buSzPct val="45000"/>
              <a:buFont typeface="Wingdings" charset="2"/>
              <a:buChar char=""/>
            </a:pPr>
            <a:r>
              <a:rPr lang="en-US" sz="3200" b="0" strike="noStrike" spc="-1">
                <a:latin typeface="Arial"/>
              </a:rPr>
              <a:t>1.1 Project Number: P802.15.4ac</a:t>
            </a:r>
          </a:p>
        </p:txBody>
      </p:sp>
      <p:sp>
        <p:nvSpPr>
          <p:cNvPr id="2" name="CustomShape 2">
            <a:extLst>
              <a:ext uri="{FF2B5EF4-FFF2-40B4-BE49-F238E27FC236}">
                <a16:creationId xmlns:a16="http://schemas.microsoft.com/office/drawing/2014/main" id="{2B51CADB-5A7E-4563-DA4D-279924031CC8}"/>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21</a:t>
            </a:fld>
            <a:endParaRPr lang="en-US" sz="1200" b="0" strike="noStrike" spc="-1" dirty="0">
              <a:latin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29"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82500" lnSpcReduction="100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CSD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The Version of the CSD “Based on IEEE 802 LMSC Operations Manuals approved 13 November 2015. Last edited 3 December 2015”is the wrong version template.  The Policy and procedure directory has a 2020 version that shall be used.  Please update the CSD to the correct template.</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Template was updated</a:t>
            </a:r>
          </a:p>
        </p:txBody>
      </p:sp>
      <p:sp>
        <p:nvSpPr>
          <p:cNvPr id="2" name="CustomShape 2">
            <a:extLst>
              <a:ext uri="{FF2B5EF4-FFF2-40B4-BE49-F238E27FC236}">
                <a16:creationId xmlns:a16="http://schemas.microsoft.com/office/drawing/2014/main" id="{E1C74894-10B8-CE43-AA64-FFB6BB5DE0B8}"/>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22</a:t>
            </a:fld>
            <a:endParaRPr lang="en-US" sz="1200" b="0" strike="noStrike" spc="-1" dirty="0">
              <a:latin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31"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CSD 1.1.1</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For 1.1.1, the response is incorrect and not complete. (explain why is missing).</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Change the answer to be Yes.</a:t>
            </a:r>
          </a:p>
        </p:txBody>
      </p:sp>
      <p:sp>
        <p:nvSpPr>
          <p:cNvPr id="2" name="CustomShape 2">
            <a:extLst>
              <a:ext uri="{FF2B5EF4-FFF2-40B4-BE49-F238E27FC236}">
                <a16:creationId xmlns:a16="http://schemas.microsoft.com/office/drawing/2014/main" id="{3E26D439-80A5-2084-FA3C-F993519AFDC5}"/>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23</a:t>
            </a:fld>
            <a:endParaRPr lang="en-US" sz="1200" b="0" strike="noStrike" spc="-1" dirty="0">
              <a:latin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33"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88000" lnSpcReduction="200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CSD 1.1.2</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For 1.1.2, the response is incorrect and not complete. (Add explanation to b).</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spcBef>
                <a:spcPts val="1414"/>
              </a:spcBef>
              <a:buClr>
                <a:srgbClr val="000000"/>
              </a:buClr>
              <a:buSzPct val="45000"/>
              <a:buFont typeface="Wingdings" charset="2"/>
              <a:buChar char=""/>
            </a:pPr>
            <a:r>
              <a:rPr lang="en-US" sz="3200" b="0" strike="noStrike" spc="-1">
                <a:latin typeface="Arial"/>
              </a:rPr>
              <a:t>New text for 1.1.2b is:</a:t>
            </a:r>
            <a:endParaRPr lang="en-US" sz="3200" b="0" strike="noStrike" spc="-1">
              <a:latin typeface=""/>
              <a:ea typeface=""/>
            </a:endParaRPr>
          </a:p>
          <a:p>
            <a:pPr marL="864000" lvl="3" indent="-216000">
              <a:spcBef>
                <a:spcPts val="1414"/>
              </a:spcBef>
              <a:buClr>
                <a:srgbClr val="000000"/>
              </a:buClr>
              <a:buSzPct val="45000"/>
              <a:buFont typeface="Wingdings" charset="2"/>
              <a:buChar char=""/>
            </a:pPr>
            <a:r>
              <a:rPr lang="en-US" sz="3200" b="0" strike="noStrike" spc="-1">
                <a:latin typeface="Arial"/>
                <a:ea typeface="Arial"/>
              </a:rPr>
              <a:t>No, This project will not modify any of the radio properties of IEEE Std 802.15.4 that would affect spectral coexistence or channel access methods.</a:t>
            </a:r>
          </a:p>
        </p:txBody>
      </p:sp>
      <p:sp>
        <p:nvSpPr>
          <p:cNvPr id="2" name="CustomShape 2">
            <a:extLst>
              <a:ext uri="{FF2B5EF4-FFF2-40B4-BE49-F238E27FC236}">
                <a16:creationId xmlns:a16="http://schemas.microsoft.com/office/drawing/2014/main" id="{10AB194C-B7A3-AB57-E8F4-16D8E657FE06}"/>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24</a:t>
            </a:fld>
            <a:endParaRPr lang="en-US" sz="1200" b="0" strike="noStrike" spc="-1" dirty="0">
              <a:latin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dirty="0">
                <a:latin typeface="Arial"/>
              </a:rPr>
              <a:t>802.11 Comments on 802.15.4ac PAR and CSD </a:t>
            </a:r>
            <a:endParaRPr lang="en-US" sz="2800" b="0" strike="noStrike" spc="-1" dirty="0">
              <a:latin typeface="Arial"/>
            </a:endParaRPr>
          </a:p>
        </p:txBody>
      </p:sp>
      <p:sp>
        <p:nvSpPr>
          <p:cNvPr id="135"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7000"/>
          </a:bodyPr>
          <a:lstStyle/>
          <a:p>
            <a:pPr marL="432000" indent="-323640">
              <a:lnSpc>
                <a:spcPct val="100000"/>
              </a:lnSpc>
              <a:spcBef>
                <a:spcPts val="1417"/>
              </a:spcBef>
              <a:buClr>
                <a:srgbClr val="000000"/>
              </a:buClr>
              <a:buSzPct val="45000"/>
              <a:buFont typeface="Wingdings" charset="2"/>
              <a:buChar char=""/>
            </a:pPr>
            <a:r>
              <a:rPr lang="en-US" sz="1600" b="0" strike="noStrike" spc="-1" dirty="0">
                <a:latin typeface="Arial"/>
              </a:rPr>
              <a:t>CSD 1.2.1 a</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Removing the first sentence would help clarify what the applicability is.  Also, there are excessive superlative use in the first paragraph, so may be just delete the whole 1st paragraph.</a:t>
            </a:r>
          </a:p>
          <a:p>
            <a:pPr marL="432000" indent="-323640">
              <a:lnSpc>
                <a:spcPct val="100000"/>
              </a:lnSpc>
              <a:spcBef>
                <a:spcPts val="1417"/>
              </a:spcBef>
              <a:buClr>
                <a:srgbClr val="000000"/>
              </a:buClr>
              <a:buSzPct val="45000"/>
              <a:buFont typeface="Wingdings" charset="2"/>
              <a:buChar char=""/>
            </a:pPr>
            <a:r>
              <a:rPr lang="en-US" sz="1600" b="0" strike="noStrike" spc="-1" dirty="0">
                <a:latin typeface="Arial"/>
              </a:rPr>
              <a:t>Comment was accepted</a:t>
            </a:r>
          </a:p>
          <a:p>
            <a:pPr marL="648000" lvl="2" indent="-216000">
              <a:lnSpc>
                <a:spcPct val="100000"/>
              </a:lnSpc>
              <a:spcBef>
                <a:spcPts val="1414"/>
              </a:spcBef>
              <a:buClr>
                <a:srgbClr val="000000"/>
              </a:buClr>
              <a:buSzPct val="45000"/>
              <a:buFont typeface="Wingdings" charset="2"/>
              <a:buChar char=""/>
            </a:pPr>
            <a:r>
              <a:rPr lang="en-US" sz="1600" b="0" strike="noStrike" spc="-1" dirty="0">
                <a:latin typeface="Arial"/>
              </a:rPr>
              <a:t>New version of 1</a:t>
            </a:r>
            <a:r>
              <a:rPr lang="en-US" sz="1600" b="0" strike="noStrike" spc="-1" baseline="14000000" dirty="0">
                <a:latin typeface="Arial"/>
              </a:rPr>
              <a:t>st</a:t>
            </a:r>
            <a:r>
              <a:rPr lang="en-US" sz="1600" b="0" strike="noStrike" spc="-1" dirty="0">
                <a:latin typeface="Arial"/>
              </a:rPr>
              <a:t> paragraph of 1.2.1a is:</a:t>
            </a:r>
          </a:p>
          <a:p>
            <a:pPr marL="864000" lvl="3" indent="-216000">
              <a:lnSpc>
                <a:spcPct val="100000"/>
              </a:lnSpc>
              <a:spcBef>
                <a:spcPts val="1414"/>
              </a:spcBef>
              <a:buClr>
                <a:srgbClr val="000000"/>
              </a:buClr>
              <a:buSzPct val="45000"/>
              <a:buFont typeface="Wingdings" charset="2"/>
              <a:buChar char=""/>
            </a:pPr>
            <a:r>
              <a:rPr lang="en-US" sz="1600" b="0" strike="noStrike" spc="-1" dirty="0">
                <a:latin typeface="Arial"/>
              </a:rPr>
              <a:t>Currently the IEEE Std 802.15.4 standard is widely implemented for an increasingly diverse range of applications including the Internet of Things.  IEEE Std 802.15.4 specifies a range of PHYs which are suitable for many different applications.</a:t>
            </a:r>
          </a:p>
        </p:txBody>
      </p:sp>
      <p:sp>
        <p:nvSpPr>
          <p:cNvPr id="2" name="CustomShape 2">
            <a:extLst>
              <a:ext uri="{FF2B5EF4-FFF2-40B4-BE49-F238E27FC236}">
                <a16:creationId xmlns:a16="http://schemas.microsoft.com/office/drawing/2014/main" id="{961D156A-01A0-42AF-63C5-3C50459A98A2}"/>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25</a:t>
            </a:fld>
            <a:endParaRPr lang="en-US" sz="1200" b="0" strike="noStrike" spc="-1" dirty="0">
              <a:latin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dirty="0">
                <a:latin typeface="Arial"/>
              </a:rPr>
              <a:t>802.11 Comments on 802.15.4ac PAR and CSD </a:t>
            </a:r>
            <a:endParaRPr lang="en-US" sz="2800" b="0" strike="noStrike" spc="-1" dirty="0">
              <a:latin typeface="Arial"/>
            </a:endParaRPr>
          </a:p>
        </p:txBody>
      </p:sp>
      <p:sp>
        <p:nvSpPr>
          <p:cNvPr id="137"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marL="432000" indent="-323640">
              <a:lnSpc>
                <a:spcPct val="100000"/>
              </a:lnSpc>
              <a:spcBef>
                <a:spcPts val="1417"/>
              </a:spcBef>
              <a:buClr>
                <a:srgbClr val="000000"/>
              </a:buClr>
              <a:buSzPct val="45000"/>
              <a:buFont typeface="Wingdings" charset="2"/>
              <a:buChar char=""/>
            </a:pPr>
            <a:r>
              <a:rPr lang="en-US" b="0" strike="noStrike" spc="-1" dirty="0">
                <a:latin typeface="Arial"/>
              </a:rPr>
              <a:t>CSD 1.2.1 a)</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 “include IEEE Std 802.15.4 radios in them” remove the “in them”.  It is not needed. </a:t>
            </a:r>
          </a:p>
          <a:p>
            <a:pPr marL="432000" indent="-323640">
              <a:lnSpc>
                <a:spcPct val="100000"/>
              </a:lnSpc>
              <a:spcBef>
                <a:spcPts val="1417"/>
              </a:spcBef>
              <a:buClr>
                <a:srgbClr val="000000"/>
              </a:buClr>
              <a:buSzPct val="45000"/>
              <a:buFont typeface="Wingdings" charset="2"/>
              <a:buChar char=""/>
            </a:pPr>
            <a:r>
              <a:rPr lang="en-US"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New version of the paragraph is:</a:t>
            </a:r>
          </a:p>
          <a:p>
            <a:pPr marL="864000" lvl="3" indent="-216000">
              <a:lnSpc>
                <a:spcPct val="100000"/>
              </a:lnSpc>
              <a:spcBef>
                <a:spcPts val="1417"/>
              </a:spcBef>
              <a:buClr>
                <a:srgbClr val="000000"/>
              </a:buClr>
              <a:buSzPct val="45000"/>
              <a:buFont typeface="Wingdings" charset="2"/>
              <a:buChar char=""/>
            </a:pPr>
            <a:r>
              <a:rPr lang="en-US" b="0" strike="noStrike" spc="-1" dirty="0">
                <a:latin typeface="Arial"/>
              </a:rPr>
              <a:t>User privacy is an increasing area of focus in the wireless marketplace. Smartphones, for example, include IEEE Std 802.15.4 radios, and this trend seems to be continuing. Because of this, enhancing the privacy of the IEEE Std 802.15.4 is needed. In addition to mobile device manufacturers and users, manufacturers of static infrastructure to which mobile devices are connected will need to support these privacy enhancements.</a:t>
            </a:r>
          </a:p>
        </p:txBody>
      </p:sp>
      <p:sp>
        <p:nvSpPr>
          <p:cNvPr id="2" name="CustomShape 2">
            <a:extLst>
              <a:ext uri="{FF2B5EF4-FFF2-40B4-BE49-F238E27FC236}">
                <a16:creationId xmlns:a16="http://schemas.microsoft.com/office/drawing/2014/main" id="{1DA43813-B75C-0F8C-605A-4896B3AAA2F4}"/>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26</a:t>
            </a:fld>
            <a:endParaRPr lang="en-US" sz="1200" b="0" strike="noStrike" spc="-1" dirty="0">
              <a:latin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39"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855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CSD 1.2.1 a)</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“This project builds upon the existing standard, simplifying use of the standard to enable further adoption.” the amendment is not simplifying the standard, but rather it is adding privacy. This sentence could be deleted.</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Removed the paragraph.</a:t>
            </a:r>
          </a:p>
        </p:txBody>
      </p:sp>
      <p:sp>
        <p:nvSpPr>
          <p:cNvPr id="2" name="CustomShape 2">
            <a:extLst>
              <a:ext uri="{FF2B5EF4-FFF2-40B4-BE49-F238E27FC236}">
                <a16:creationId xmlns:a16="http://schemas.microsoft.com/office/drawing/2014/main" id="{B9EEC0BD-566B-EB33-E069-56F38B6540BD}"/>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27</a:t>
            </a:fld>
            <a:endParaRPr lang="en-US" sz="1200" b="0" strike="noStrike" spc="-1" dirty="0">
              <a:latin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41"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marL="432000" indent="-323640">
              <a:lnSpc>
                <a:spcPct val="100000"/>
              </a:lnSpc>
              <a:spcBef>
                <a:spcPts val="1417"/>
              </a:spcBef>
              <a:buClr>
                <a:srgbClr val="000000"/>
              </a:buClr>
              <a:buSzPct val="45000"/>
              <a:buFont typeface="Wingdings" charset="2"/>
              <a:buChar char=""/>
            </a:pPr>
            <a:r>
              <a:rPr lang="en-US" b="0" strike="noStrike" spc="-1" dirty="0">
                <a:latin typeface="Arial"/>
              </a:rPr>
              <a:t>CSD 1.2.4 b)</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This paragraph should be rewritten.  The question is not if the completed amendment will be proven, but rather “Proven similar technology via testing, modeling, simulation, etc.”.  Are there similar technology that  can validate this new technology via testing, modeling, or simulation with 3rd party review.</a:t>
            </a:r>
          </a:p>
          <a:p>
            <a:pPr marL="432000" indent="-323640">
              <a:lnSpc>
                <a:spcPct val="100000"/>
              </a:lnSpc>
              <a:spcBef>
                <a:spcPts val="1417"/>
              </a:spcBef>
              <a:buClr>
                <a:srgbClr val="000000"/>
              </a:buClr>
              <a:buSzPct val="45000"/>
              <a:buFont typeface="Wingdings" charset="2"/>
              <a:buChar char=""/>
            </a:pPr>
            <a:r>
              <a:rPr lang="en-US"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Rewrote the paragraph.</a:t>
            </a:r>
          </a:p>
          <a:p>
            <a:pPr marL="864000" lvl="3" indent="-216000">
              <a:lnSpc>
                <a:spcPct val="100000"/>
              </a:lnSpc>
              <a:spcBef>
                <a:spcPts val="1417"/>
              </a:spcBef>
              <a:buClr>
                <a:srgbClr val="000000"/>
              </a:buClr>
              <a:buSzPct val="45000"/>
              <a:buFont typeface="Wingdings" charset="2"/>
              <a:buChar char=""/>
            </a:pPr>
            <a:r>
              <a:rPr lang="en-US" b="0" strike="noStrike" spc="-1" dirty="0">
                <a:latin typeface="Arial"/>
              </a:rPr>
              <a:t>IEEE Std 802.15.4 has been implemented in volume and widely deployed in many applications, demonstrating feasibility and value.  The privacy enhancements, such as randomized and changing addresses, have been implemented in other standards such as IEEE Std 802.11, and this amendment learns from those other projects. This project brings these proven capabilities into IEEE Std 802.15.4 implementations. </a:t>
            </a:r>
          </a:p>
        </p:txBody>
      </p:sp>
      <p:sp>
        <p:nvSpPr>
          <p:cNvPr id="2" name="CustomShape 2">
            <a:extLst>
              <a:ext uri="{FF2B5EF4-FFF2-40B4-BE49-F238E27FC236}">
                <a16:creationId xmlns:a16="http://schemas.microsoft.com/office/drawing/2014/main" id="{60C31846-DC0B-5804-385B-A3E7572F0F8E}"/>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28</a:t>
            </a:fld>
            <a:endParaRPr lang="en-US" sz="1200" b="0" strike="noStrike" spc="-1" dirty="0">
              <a:latin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43"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marL="432000" indent="-323640">
              <a:lnSpc>
                <a:spcPct val="100000"/>
              </a:lnSpc>
              <a:spcBef>
                <a:spcPts val="1417"/>
              </a:spcBef>
              <a:buClr>
                <a:srgbClr val="000000"/>
              </a:buClr>
              <a:buSzPct val="45000"/>
              <a:buFont typeface="Wingdings" charset="2"/>
              <a:buChar char=""/>
            </a:pPr>
            <a:r>
              <a:rPr lang="en-US" b="0" strike="noStrike" spc="-1" dirty="0">
                <a:latin typeface="Arial"/>
              </a:rPr>
              <a:t>CSD 1.2.4 a) </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The use of “like” is like that used in California Valley girls, but we should look to rewrite this paragraph.</a:t>
            </a:r>
          </a:p>
          <a:p>
            <a:pPr marL="432000" indent="-323640">
              <a:lnSpc>
                <a:spcPct val="100000"/>
              </a:lnSpc>
              <a:spcBef>
                <a:spcPts val="1417"/>
              </a:spcBef>
              <a:buClr>
                <a:srgbClr val="000000"/>
              </a:buClr>
              <a:buSzPct val="45000"/>
              <a:buFont typeface="Wingdings" charset="2"/>
              <a:buChar char=""/>
            </a:pPr>
            <a:r>
              <a:rPr lang="en-US"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The CSD does not like anybody anymore.</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Combined the 1.2.4 a) and 1.2.4 b) to following paragraph:</a:t>
            </a:r>
          </a:p>
          <a:p>
            <a:pPr marL="864000" lvl="3" indent="-216000">
              <a:lnSpc>
                <a:spcPct val="100000"/>
              </a:lnSpc>
              <a:spcBef>
                <a:spcPts val="1417"/>
              </a:spcBef>
              <a:buClr>
                <a:srgbClr val="000000"/>
              </a:buClr>
              <a:buSzPct val="45000"/>
              <a:buFont typeface="Wingdings" charset="2"/>
              <a:buChar char=""/>
            </a:pPr>
            <a:r>
              <a:rPr lang="en-US" b="0" strike="noStrike" spc="-1" dirty="0">
                <a:latin typeface="Arial"/>
              </a:rPr>
              <a:t>IEEE Std 802.15.4 has been implemented in volume and widely deployed in many applications, demonstrating feasibility and value.  The privacy enhancements, such as randomized and changing addresses, have been implemented in other standards such as IEEE Std 802.11, and this amendment learns from those other projects. This project brings these proven capabilities into IEEE Std 802.15.4 implementations. </a:t>
            </a:r>
          </a:p>
        </p:txBody>
      </p:sp>
      <p:sp>
        <p:nvSpPr>
          <p:cNvPr id="2" name="CustomShape 2">
            <a:extLst>
              <a:ext uri="{FF2B5EF4-FFF2-40B4-BE49-F238E27FC236}">
                <a16:creationId xmlns:a16="http://schemas.microsoft.com/office/drawing/2014/main" id="{5D46A237-6D8C-FB17-A563-E7ACC5DE8EF0}"/>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29</a:t>
            </a:fld>
            <a:endParaRPr lang="en-US" sz="1200" b="0" strike="noStrike" spc="-1" dirty="0">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Summary of 802.1 Comments</a:t>
            </a:r>
            <a:endParaRPr lang="en-US" sz="2800" b="0" strike="noStrike" spc="-1">
              <a:latin typeface="Arial"/>
            </a:endParaRPr>
          </a:p>
        </p:txBody>
      </p:sp>
      <p:sp>
        <p:nvSpPr>
          <p:cNvPr id="91"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a:bodyPr>
          <a:lstStyle/>
          <a:p>
            <a:pPr marL="432000" indent="-323640">
              <a:lnSpc>
                <a:spcPct val="100000"/>
              </a:lnSpc>
              <a:spcBef>
                <a:spcPts val="1417"/>
              </a:spcBef>
              <a:buClr>
                <a:srgbClr val="000000"/>
              </a:buClr>
              <a:buSzPct val="45000"/>
              <a:buFont typeface="Wingdings" charset="2"/>
              <a:buChar char=""/>
            </a:pPr>
            <a:r>
              <a:rPr lang="en-US" sz="2400" b="0" strike="noStrike" spc="-1" dirty="0">
                <a:latin typeface="Arial"/>
              </a:rPr>
              <a:t>PAR – 5.2.b Scope of the project</a:t>
            </a:r>
          </a:p>
          <a:p>
            <a:pPr marL="648000" lvl="2" indent="-216000">
              <a:lnSpc>
                <a:spcPct val="100000"/>
              </a:lnSpc>
              <a:spcBef>
                <a:spcPts val="1417"/>
              </a:spcBef>
              <a:buClr>
                <a:srgbClr val="000000"/>
              </a:buClr>
              <a:buSzPct val="45000"/>
              <a:buFont typeface="Wingdings" charset="2"/>
              <a:buChar char=""/>
            </a:pPr>
            <a:r>
              <a:rPr lang="en-US" sz="2400" b="0" strike="noStrike" spc="-1" dirty="0">
                <a:latin typeface="Arial"/>
              </a:rPr>
              <a:t>Scope was not specific enough</a:t>
            </a:r>
          </a:p>
          <a:p>
            <a:pPr marL="432000" indent="-323640">
              <a:lnSpc>
                <a:spcPct val="100000"/>
              </a:lnSpc>
              <a:spcBef>
                <a:spcPts val="1417"/>
              </a:spcBef>
              <a:buClr>
                <a:srgbClr val="000000"/>
              </a:buClr>
              <a:buSzPct val="45000"/>
              <a:buFont typeface="Wingdings" charset="2"/>
              <a:buChar char=""/>
            </a:pPr>
            <a:r>
              <a:rPr lang="en-US" sz="2400" b="0" strike="noStrike" spc="-1" dirty="0">
                <a:latin typeface="Arial"/>
              </a:rPr>
              <a:t>CSD – 1.2.2 Compliance</a:t>
            </a:r>
          </a:p>
          <a:p>
            <a:pPr marL="648000" lvl="2" indent="-216000">
              <a:lnSpc>
                <a:spcPct val="100000"/>
              </a:lnSpc>
              <a:spcBef>
                <a:spcPts val="1417"/>
              </a:spcBef>
              <a:buClr>
                <a:srgbClr val="000000"/>
              </a:buClr>
              <a:buSzPct val="45000"/>
              <a:buFont typeface="Wingdings" charset="2"/>
              <a:buChar char=""/>
            </a:pPr>
            <a:r>
              <a:rPr lang="en-US" sz="2400" b="0" strike="noStrike" spc="-1" dirty="0">
                <a:latin typeface="Arial"/>
              </a:rPr>
              <a:t>Compliant with 802 architecture</a:t>
            </a:r>
          </a:p>
          <a:p>
            <a:pPr marL="648000" lvl="2" indent="-216000">
              <a:lnSpc>
                <a:spcPct val="100000"/>
              </a:lnSpc>
              <a:spcBef>
                <a:spcPts val="1417"/>
              </a:spcBef>
              <a:buClr>
                <a:srgbClr val="000000"/>
              </a:buClr>
              <a:buSzPct val="45000"/>
              <a:buFont typeface="Wingdings" charset="2"/>
              <a:buChar char=""/>
            </a:pPr>
            <a:endParaRPr lang="en-US" sz="2400" b="0" strike="noStrike" spc="-1" dirty="0">
              <a:latin typeface="Arial"/>
            </a:endParaRPr>
          </a:p>
          <a:p>
            <a:pPr marL="432000" indent="-323640">
              <a:lnSpc>
                <a:spcPct val="100000"/>
              </a:lnSpc>
              <a:spcBef>
                <a:spcPts val="1417"/>
              </a:spcBef>
              <a:buClr>
                <a:srgbClr val="000000"/>
              </a:buClr>
              <a:buSzPct val="45000"/>
              <a:buFont typeface="Wingdings" charset="2"/>
              <a:buChar char=""/>
            </a:pPr>
            <a:r>
              <a:rPr lang="en-US" sz="2400" b="0" strike="noStrike" spc="-1" dirty="0">
                <a:latin typeface="Arial"/>
              </a:rPr>
              <a:t>All comments were accepted</a:t>
            </a:r>
          </a:p>
        </p:txBody>
      </p:sp>
      <p:sp>
        <p:nvSpPr>
          <p:cNvPr id="2" name="CustomShape 2">
            <a:extLst>
              <a:ext uri="{FF2B5EF4-FFF2-40B4-BE49-F238E27FC236}">
                <a16:creationId xmlns:a16="http://schemas.microsoft.com/office/drawing/2014/main" id="{D0FA1576-02A5-4508-A955-80CA444CAB31}"/>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3</a:t>
            </a:fld>
            <a:endParaRPr lang="en-US" sz="1200" b="0" strike="noStrike" spc="-1" dirty="0">
              <a:latin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45"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4000"/>
          </a:bodyPr>
          <a:lstStyle/>
          <a:p>
            <a:pPr marL="432000" indent="-323640">
              <a:lnSpc>
                <a:spcPct val="100000"/>
              </a:lnSpc>
              <a:spcBef>
                <a:spcPts val="1417"/>
              </a:spcBef>
              <a:buClr>
                <a:srgbClr val="000000"/>
              </a:buClr>
              <a:buSzPct val="45000"/>
              <a:buFont typeface="Wingdings" charset="2"/>
              <a:buChar char=""/>
            </a:pPr>
            <a:r>
              <a:rPr lang="en-US" b="0" strike="noStrike" spc="-1" dirty="0">
                <a:latin typeface="Arial"/>
              </a:rPr>
              <a:t>CSD 1.2.5</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This looks as if you cut and pasted the data from another CSD.  Please consider rewriting one that is relevant to this project. </a:t>
            </a:r>
          </a:p>
          <a:p>
            <a:pPr marL="432000" indent="-323640">
              <a:lnSpc>
                <a:spcPct val="100000"/>
              </a:lnSpc>
              <a:spcBef>
                <a:spcPts val="1417"/>
              </a:spcBef>
              <a:buClr>
                <a:srgbClr val="000000"/>
              </a:buClr>
              <a:buSzPct val="45000"/>
              <a:buFont typeface="Wingdings" charset="2"/>
              <a:buChar char=""/>
            </a:pPr>
            <a:r>
              <a:rPr lang="en-US"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The whole 1.2.5 was rewritten as follows:</a:t>
            </a:r>
          </a:p>
          <a:p>
            <a:pPr marL="864000" lvl="3" indent="-216000">
              <a:lnSpc>
                <a:spcPct val="100000"/>
              </a:lnSpc>
              <a:spcBef>
                <a:spcPts val="1417"/>
              </a:spcBef>
              <a:buClr>
                <a:srgbClr val="000000"/>
              </a:buClr>
              <a:buSzPct val="45000"/>
              <a:buFont typeface="Wingdings" charset="2"/>
              <a:buChar char=""/>
            </a:pPr>
            <a:r>
              <a:rPr lang="en-US" b="0" strike="noStrike" spc="-1" dirty="0">
                <a:latin typeface="Arial"/>
              </a:rPr>
              <a:t>The proposed amendment does not add any significant cost to either the infrastructure or the attached stations.  The amendment is built upon IEEE Std 802.15.4 which has been widely deployed at reasonable costs. It is expected that to only minimal changes to implementations are needed, and the costs of that is minimal.</a:t>
            </a:r>
          </a:p>
        </p:txBody>
      </p:sp>
      <p:sp>
        <p:nvSpPr>
          <p:cNvPr id="2" name="CustomShape 2">
            <a:extLst>
              <a:ext uri="{FF2B5EF4-FFF2-40B4-BE49-F238E27FC236}">
                <a16:creationId xmlns:a16="http://schemas.microsoft.com/office/drawing/2014/main" id="{D719C149-14BD-A1F8-6CEB-3E20A2E8E63C}"/>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30</a:t>
            </a:fld>
            <a:endParaRPr lang="en-US" sz="1200" b="0" strike="noStrike" spc="-1" dirty="0">
              <a:latin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CustomShape 1"/>
          <p:cNvSpPr/>
          <p:nvPr/>
        </p:nvSpPr>
        <p:spPr>
          <a:xfrm>
            <a:off x="457200" y="607142"/>
            <a:ext cx="8228880" cy="5907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400" b="1" strike="noStrike" spc="-1" dirty="0">
                <a:latin typeface="Arial"/>
              </a:rPr>
              <a:t>Roger Marks Comments on 802.15.4ac PAR and CSD </a:t>
            </a:r>
            <a:endParaRPr lang="en-US" sz="2400" b="0" strike="noStrike" spc="-1" dirty="0">
              <a:latin typeface="Arial"/>
            </a:endParaRPr>
          </a:p>
        </p:txBody>
      </p:sp>
      <p:sp>
        <p:nvSpPr>
          <p:cNvPr id="147" name="CustomShape 2"/>
          <p:cNvSpPr/>
          <p:nvPr/>
        </p:nvSpPr>
        <p:spPr>
          <a:xfrm>
            <a:off x="457200" y="1197902"/>
            <a:ext cx="8228880" cy="4383538"/>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marL="432000" indent="-323640">
              <a:lnSpc>
                <a:spcPct val="100000"/>
              </a:lnSpc>
              <a:spcBef>
                <a:spcPts val="1417"/>
              </a:spcBef>
              <a:buClr>
                <a:srgbClr val="000000"/>
              </a:buClr>
              <a:buSzPct val="45000"/>
              <a:buFont typeface="Wingdings" charset="2"/>
              <a:buChar char=""/>
            </a:pPr>
            <a:r>
              <a:rPr lang="en-US" sz="1400" b="0" strike="noStrike" spc="-1" dirty="0">
                <a:latin typeface="Arial"/>
              </a:rPr>
              <a:t>PAR 5.1.2</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5.1.2 Is the Standards Committee aware of possible registration activity related to this project? Yes</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Explanation: This project might need an Organizationally Unique Identifier (OUI) allocated for privacy addresses.</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This explanation suggests a possible need for something that may be unavailable. The IEEE Registration Authority’s tutorial Guidelines for Use of Extended Unique Identifier (EUI), Organizationally Unique Identifier (OUI), and Company ID (CID) says that "With some exceptions, particularly with regard to protocol identifiers, each EUI is intended to be globally unique and bound to a hardware device instance or other object that requires unique identification.” It seems to me that this may be incompatible with the suggestion in the explanation. Since the explanation is speculative (“might”) anyway, I guess it would cause no harm to avoid calling out a proposal that contradicts RA policy.</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Consequently, I propose changing the explanation to something like: Explanation: This project may amend the usage of MAC addresses. </a:t>
            </a:r>
          </a:p>
          <a:p>
            <a:pPr marL="432000" indent="-323640">
              <a:lnSpc>
                <a:spcPct val="100000"/>
              </a:lnSpc>
              <a:spcBef>
                <a:spcPts val="1417"/>
              </a:spcBef>
              <a:buClr>
                <a:srgbClr val="000000"/>
              </a:buClr>
              <a:buSzPct val="45000"/>
              <a:buFont typeface="Wingdings" charset="2"/>
              <a:buChar char=""/>
            </a:pPr>
            <a:r>
              <a:rPr lang="en-US" sz="1400"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New version of 5.1.2:</a:t>
            </a:r>
          </a:p>
          <a:p>
            <a:pPr marL="864000" lvl="3" indent="-216000">
              <a:lnSpc>
                <a:spcPct val="100000"/>
              </a:lnSpc>
              <a:spcBef>
                <a:spcPts val="1417"/>
              </a:spcBef>
              <a:buClr>
                <a:srgbClr val="000000"/>
              </a:buClr>
              <a:buSzPct val="45000"/>
              <a:buFont typeface="Wingdings" charset="2"/>
              <a:buChar char=""/>
            </a:pPr>
            <a:r>
              <a:rPr lang="en-US" sz="1400" b="0" strike="noStrike" spc="-1" dirty="0">
                <a:latin typeface="Arial"/>
              </a:rPr>
              <a:t>This project may amend the usage of MAC addresses, for example assigning randomized MAC addresses.</a:t>
            </a:r>
          </a:p>
        </p:txBody>
      </p:sp>
      <p:sp>
        <p:nvSpPr>
          <p:cNvPr id="2" name="CustomShape 2">
            <a:extLst>
              <a:ext uri="{FF2B5EF4-FFF2-40B4-BE49-F238E27FC236}">
                <a16:creationId xmlns:a16="http://schemas.microsoft.com/office/drawing/2014/main" id="{F1F47817-1AC8-441D-5750-0D62B0F81979}"/>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31</a:t>
            </a:fld>
            <a:endParaRPr lang="en-US" sz="1200" b="0" strike="noStrike" spc="-1" dirty="0">
              <a:latin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Robert Grow Comments on 802.15.4ac PAR and CSD </a:t>
            </a:r>
            <a:endParaRPr lang="en-US" sz="2800" b="0" strike="noStrike" spc="-1">
              <a:latin typeface="Arial"/>
            </a:endParaRPr>
          </a:p>
        </p:txBody>
      </p:sp>
      <p:sp>
        <p:nvSpPr>
          <p:cNvPr id="149"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86500" lnSpcReduction="200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CSD 1.1.2,a</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The current CSD does not answer the question (though No is stated in the answer to item “b”). </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New version of 1.1.2 a):</a:t>
            </a:r>
          </a:p>
          <a:p>
            <a:pPr marL="864000" lvl="3" indent="-216000">
              <a:lnSpc>
                <a:spcPct val="100000"/>
              </a:lnSpc>
              <a:spcBef>
                <a:spcPts val="1417"/>
              </a:spcBef>
              <a:buClr>
                <a:srgbClr val="000000"/>
              </a:buClr>
              <a:buSzPct val="45000"/>
              <a:buFont typeface="Wingdings" charset="2"/>
              <a:buChar char=""/>
            </a:pPr>
            <a:r>
              <a:rPr lang="en-US" sz="3200" b="0" strike="noStrike" spc="-1">
                <a:latin typeface="Arial"/>
              </a:rPr>
              <a:t>No, This project will not modify any of the radio properties of IEEE Std 802.15.4 that would affect spectral coexistence or channel access methods.</a:t>
            </a:r>
          </a:p>
        </p:txBody>
      </p:sp>
      <p:sp>
        <p:nvSpPr>
          <p:cNvPr id="2" name="CustomShape 2">
            <a:extLst>
              <a:ext uri="{FF2B5EF4-FFF2-40B4-BE49-F238E27FC236}">
                <a16:creationId xmlns:a16="http://schemas.microsoft.com/office/drawing/2014/main" id="{3D6FBE02-FFDE-FA62-33E9-8E0EBEE3F3AF}"/>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32</a:t>
            </a:fld>
            <a:endParaRPr lang="en-US" sz="1200" b="0" strike="noStrike" spc="-1" dirty="0">
              <a:latin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Robert Grow Comments on 802.15.4ac PAR and CSD </a:t>
            </a:r>
            <a:endParaRPr lang="en-US" sz="2800" b="0" strike="noStrike" spc="-1">
              <a:latin typeface="Arial"/>
            </a:endParaRPr>
          </a:p>
        </p:txBody>
      </p:sp>
      <p:sp>
        <p:nvSpPr>
          <p:cNvPr id="151"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9000"/>
          </a:bodyPr>
          <a:lstStyle/>
          <a:p>
            <a:pPr marL="432000" indent="-323640">
              <a:lnSpc>
                <a:spcPct val="100000"/>
              </a:lnSpc>
              <a:spcBef>
                <a:spcPts val="1417"/>
              </a:spcBef>
              <a:buClr>
                <a:srgbClr val="000000"/>
              </a:buClr>
              <a:buSzPct val="45000"/>
              <a:buFont typeface="Wingdings" charset="2"/>
              <a:buChar char=""/>
            </a:pPr>
            <a:r>
              <a:rPr lang="en-US" sz="1600" b="0" strike="noStrike" spc="-1" dirty="0">
                <a:latin typeface="Arial"/>
              </a:rPr>
              <a:t>CSD 1.1.2,b</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Typo (“proved” should be “approved”).</a:t>
            </a:r>
          </a:p>
          <a:p>
            <a:pPr marL="432000" indent="-323640">
              <a:lnSpc>
                <a:spcPct val="100000"/>
              </a:lnSpc>
              <a:spcBef>
                <a:spcPts val="1417"/>
              </a:spcBef>
              <a:buClr>
                <a:srgbClr val="000000"/>
              </a:buClr>
              <a:buSzPct val="45000"/>
              <a:buFont typeface="Wingdings" charset="2"/>
              <a:buChar char=""/>
            </a:pPr>
            <a:r>
              <a:rPr lang="en-US" sz="1600"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I think the correct clause is 1.2.2b where there used to be proved, that was already fixed by other comment:</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New version of 1.1.2b:</a:t>
            </a:r>
          </a:p>
          <a:p>
            <a:pPr marL="864000" lvl="3" indent="-216000">
              <a:lnSpc>
                <a:spcPct val="100000"/>
              </a:lnSpc>
              <a:spcBef>
                <a:spcPts val="1417"/>
              </a:spcBef>
              <a:buClr>
                <a:srgbClr val="000000"/>
              </a:buClr>
              <a:buSzPct val="45000"/>
              <a:buFont typeface="Wingdings" charset="2"/>
              <a:buChar char=""/>
            </a:pPr>
            <a:r>
              <a:rPr lang="en-US" sz="1600" b="0" strike="noStrike" spc="-1" dirty="0">
                <a:latin typeface="Arial"/>
              </a:rPr>
              <a:t>This project is an amendment to an existing standard for which it has been previously determined that compliance with IEEE Std 802.1Q is not possible. The project will comply with IEEE Std 802 using either local or global MAC addresses.</a:t>
            </a:r>
          </a:p>
        </p:txBody>
      </p:sp>
      <p:sp>
        <p:nvSpPr>
          <p:cNvPr id="2" name="CustomShape 2">
            <a:extLst>
              <a:ext uri="{FF2B5EF4-FFF2-40B4-BE49-F238E27FC236}">
                <a16:creationId xmlns:a16="http://schemas.microsoft.com/office/drawing/2014/main" id="{C051F8F3-B3B0-C5C6-1BC6-FA014C76564F}"/>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33</a:t>
            </a:fld>
            <a:endParaRPr lang="en-US" sz="1200" b="0" strike="noStrike" spc="-1" dirty="0">
              <a:latin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CustomShape 1"/>
          <p:cNvSpPr/>
          <p:nvPr/>
        </p:nvSpPr>
        <p:spPr>
          <a:xfrm>
            <a:off x="457200" y="685800"/>
            <a:ext cx="8228880" cy="1103671"/>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dirty="0">
                <a:latin typeface="Arial"/>
              </a:rPr>
              <a:t>802.15 Working Group Motion</a:t>
            </a:r>
          </a:p>
          <a:p>
            <a:pPr algn="ctr">
              <a:lnSpc>
                <a:spcPct val="100000"/>
              </a:lnSpc>
            </a:pPr>
            <a:r>
              <a:rPr lang="en-US" sz="2400" b="1" spc="-1" dirty="0">
                <a:latin typeface="Arial"/>
              </a:rPr>
              <a:t>(15 March 2023)</a:t>
            </a:r>
            <a:endParaRPr lang="en-US" sz="2400" b="1" strike="noStrike" spc="-1" dirty="0">
              <a:latin typeface="Arial"/>
            </a:endParaRPr>
          </a:p>
        </p:txBody>
      </p:sp>
      <p:sp>
        <p:nvSpPr>
          <p:cNvPr id="151"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9000"/>
          </a:bodyPr>
          <a:lstStyle/>
          <a:p>
            <a:pPr marL="432000" indent="-323640">
              <a:lnSpc>
                <a:spcPct val="100000"/>
              </a:lnSpc>
              <a:spcBef>
                <a:spcPts val="1417"/>
              </a:spcBef>
              <a:buClr>
                <a:srgbClr val="000000"/>
              </a:buClr>
              <a:buSzPct val="45000"/>
              <a:buFont typeface="Wingdings" charset="2"/>
              <a:buChar char=""/>
            </a:pPr>
            <a:endParaRPr lang="en-US" sz="1600" b="0" strike="noStrike" spc="-1" dirty="0">
              <a:latin typeface="Arial"/>
            </a:endParaRPr>
          </a:p>
        </p:txBody>
      </p:sp>
      <p:sp>
        <p:nvSpPr>
          <p:cNvPr id="3" name="Rectangle 1">
            <a:extLst>
              <a:ext uri="{FF2B5EF4-FFF2-40B4-BE49-F238E27FC236}">
                <a16:creationId xmlns:a16="http://schemas.microsoft.com/office/drawing/2014/main" id="{7F90C678-0E56-1C28-E275-4C9EE127F762}"/>
              </a:ext>
            </a:extLst>
          </p:cNvPr>
          <p:cNvSpPr>
            <a:spLocks noChangeArrowheads="1"/>
          </p:cNvSpPr>
          <p:nvPr/>
        </p:nvSpPr>
        <p:spPr bwMode="auto">
          <a:xfrm>
            <a:off x="661974" y="1898135"/>
            <a:ext cx="8024106" cy="4062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1B1B1B"/>
                </a:solidFill>
                <a:effectLst/>
                <a:latin typeface="Arial" panose="020B0604020202020204" pitchFamily="34" charset="0"/>
              </a:rPr>
              <a:t>WG Motion: move that the PAR and CSD contained in documents 15-23-0040-02 (Scope amended to change "will maintain" to "maintains") and 15-23-0041-05 respectively, be approved by the IEEE 802.15 WG and that the EC be requested to forward the PAR to </a:t>
            </a:r>
            <a:r>
              <a:rPr kumimoji="0" lang="en-US" altLang="en-US" sz="2000" b="0" i="0" u="none" strike="noStrike" cap="none" normalizeH="0" baseline="0" dirty="0" err="1">
                <a:ln>
                  <a:noFill/>
                </a:ln>
                <a:solidFill>
                  <a:srgbClr val="1B1B1B"/>
                </a:solidFill>
                <a:effectLst/>
                <a:latin typeface="Arial" panose="020B0604020202020204" pitchFamily="34" charset="0"/>
              </a:rPr>
              <a:t>NesCom</a:t>
            </a:r>
            <a:r>
              <a:rPr kumimoji="0" lang="en-US" altLang="en-US" sz="2000" b="0" i="0" u="none" strike="noStrike" cap="none" normalizeH="0" baseline="0" dirty="0">
                <a:ln>
                  <a:noFill/>
                </a:ln>
                <a:solidFill>
                  <a:srgbClr val="1B1B1B"/>
                </a:solidFill>
                <a:effectLst/>
                <a:latin typeface="Arial" panose="020B0604020202020204" pitchFamily="34" charset="0"/>
              </a:rPr>
              <a:t>. The 802.15 working group chair and technical editor are authorized to make additional modifications to the PAR and CSD as needed to reflect EC discussion at its closing meeting.</a:t>
            </a:r>
            <a:br>
              <a:rPr kumimoji="0" lang="en-US" altLang="en-US" sz="2000" b="0" i="0" u="none" strike="noStrike" cap="none" normalizeH="0" baseline="0" dirty="0">
                <a:ln>
                  <a:noFill/>
                </a:ln>
                <a:solidFill>
                  <a:schemeClr val="tx1"/>
                </a:solidFill>
                <a:effectLst/>
                <a:latin typeface="Arial" panose="020B0604020202020204" pitchFamily="34" charset="0"/>
              </a:rPr>
            </a:b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1B1B1B"/>
                </a:solidFill>
                <a:effectLst/>
                <a:latin typeface="Arial" panose="020B0604020202020204" pitchFamily="34" charset="0"/>
              </a:rPr>
              <a:t>Moved by: Tero Kivinen</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1B1B1B"/>
                </a:solidFill>
                <a:effectLst/>
                <a:latin typeface="Arial" panose="020B0604020202020204" pitchFamily="34" charset="0"/>
              </a:rPr>
              <a:t>Seconded by: Phil Beecher</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solidFill>
                <a:srgbClr val="1B1B1B"/>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1B1B1B"/>
                </a:solidFill>
                <a:effectLst/>
                <a:latin typeface="Arial" panose="020B0604020202020204" pitchFamily="34" charset="0"/>
              </a:rPr>
              <a:t>Y/N/A:  42/0/3</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  </a:t>
            </a:r>
          </a:p>
        </p:txBody>
      </p:sp>
      <p:sp>
        <p:nvSpPr>
          <p:cNvPr id="4" name="CustomShape 2">
            <a:extLst>
              <a:ext uri="{FF2B5EF4-FFF2-40B4-BE49-F238E27FC236}">
                <a16:creationId xmlns:a16="http://schemas.microsoft.com/office/drawing/2014/main" id="{8DE54391-4271-0FC2-BEE5-67096727B2EF}"/>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34</a:t>
            </a:fld>
            <a:endParaRPr lang="en-US" sz="1200" b="0" strike="noStrike" spc="-1" dirty="0">
              <a:latin typeface="Arial"/>
            </a:endParaRPr>
          </a:p>
        </p:txBody>
      </p:sp>
    </p:spTree>
    <p:extLst>
      <p:ext uri="{BB962C8B-B14F-4D97-AF65-F5344CB8AC3E}">
        <p14:creationId xmlns:p14="http://schemas.microsoft.com/office/powerpoint/2010/main" val="9456082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A98EF-26EF-24CC-4C0C-0654EDD35B8C}"/>
              </a:ext>
            </a:extLst>
          </p:cNvPr>
          <p:cNvSpPr>
            <a:spLocks noGrp="1"/>
          </p:cNvSpPr>
          <p:nvPr>
            <p:ph type="title"/>
          </p:nvPr>
        </p:nvSpPr>
        <p:spPr>
          <a:xfrm>
            <a:off x="457200" y="704340"/>
            <a:ext cx="8228880" cy="1144440"/>
          </a:xfrm>
        </p:spPr>
        <p:txBody>
          <a:bodyPr/>
          <a:lstStyle/>
          <a:p>
            <a:pPr algn="ctr"/>
            <a:r>
              <a:rPr lang="en-GB" sz="2800" dirty="0"/>
              <a:t>802 LMSC Motion to forward 802.15.4ac PAR to </a:t>
            </a:r>
            <a:r>
              <a:rPr lang="en-GB" sz="2800" dirty="0" err="1"/>
              <a:t>NesCom</a:t>
            </a:r>
            <a:endParaRPr lang="en-GB" sz="2800" dirty="0"/>
          </a:p>
        </p:txBody>
      </p:sp>
      <p:sp>
        <p:nvSpPr>
          <p:cNvPr id="3" name="Subtitle 2">
            <a:extLst>
              <a:ext uri="{FF2B5EF4-FFF2-40B4-BE49-F238E27FC236}">
                <a16:creationId xmlns:a16="http://schemas.microsoft.com/office/drawing/2014/main" id="{E9AE4520-5AFA-95E7-7A69-F6DECAE9587F}"/>
              </a:ext>
            </a:extLst>
          </p:cNvPr>
          <p:cNvSpPr>
            <a:spLocks noGrp="1"/>
          </p:cNvSpPr>
          <p:nvPr>
            <p:ph type="subTitle"/>
          </p:nvPr>
        </p:nvSpPr>
        <p:spPr>
          <a:xfrm>
            <a:off x="457200" y="1604520"/>
            <a:ext cx="8228880" cy="4549140"/>
          </a:xfrm>
        </p:spPr>
        <p:txBody>
          <a:bodyPr/>
          <a:lstStyle/>
          <a:p>
            <a:pPr marL="285750" indent="-285750">
              <a:buFont typeface="Arial" panose="020B0604020202020204" pitchFamily="34" charset="0"/>
              <a:buChar char="•"/>
            </a:pPr>
            <a:r>
              <a:rPr lang="en-US" sz="2400" b="0" dirty="0">
                <a:solidFill>
                  <a:schemeClr val="tx1"/>
                </a:solidFill>
              </a:rPr>
              <a:t>Approve</a:t>
            </a:r>
            <a:r>
              <a:rPr lang="en-US" sz="2400" b="0" baseline="0" dirty="0">
                <a:solidFill>
                  <a:schemeClr val="tx1"/>
                </a:solidFill>
              </a:rPr>
              <a:t> forwarding P802.15.4ac PAR documentation in </a:t>
            </a:r>
            <a:r>
              <a:rPr lang="en-US" sz="2400" b="0" baseline="0" dirty="0">
                <a:solidFill>
                  <a:schemeClr val="tx1"/>
                </a:solidFill>
                <a:hlinkClick r:id="rId2"/>
              </a:rPr>
              <a:t>https://mentor.ieee.org/802.15/dcn/23/15-23-0040-03-0017-proposed-par-for-task-group-privacy.pdf</a:t>
            </a:r>
            <a:r>
              <a:rPr lang="en-US" sz="2400" b="0" baseline="0" dirty="0">
                <a:solidFill>
                  <a:schemeClr val="tx1"/>
                </a:solidFill>
              </a:rPr>
              <a:t> to </a:t>
            </a:r>
            <a:r>
              <a:rPr lang="en-US" sz="2400" b="0" baseline="0" dirty="0" err="1">
                <a:solidFill>
                  <a:schemeClr val="tx1"/>
                </a:solidFill>
              </a:rPr>
              <a:t>NesCom</a:t>
            </a:r>
            <a:endParaRPr lang="en-US" sz="2400" b="0" baseline="0" dirty="0">
              <a:solidFill>
                <a:schemeClr val="tx1"/>
              </a:solidFill>
            </a:endParaRPr>
          </a:p>
          <a:p>
            <a:pPr marL="285750" indent="-285750">
              <a:buFont typeface="Arial" panose="020B0604020202020204" pitchFamily="34" charset="0"/>
              <a:buChar char="•"/>
            </a:pPr>
            <a:r>
              <a:rPr lang="en-US" sz="2400" b="0" baseline="0" dirty="0">
                <a:solidFill>
                  <a:schemeClr val="tx1"/>
                </a:solidFill>
              </a:rPr>
              <a:t>Approve CSD documentation in </a:t>
            </a:r>
            <a:r>
              <a:rPr lang="en-US" sz="2400" b="0" baseline="0" dirty="0">
                <a:solidFill>
                  <a:schemeClr val="tx1"/>
                </a:solidFill>
                <a:hlinkClick r:id="rId3"/>
              </a:rPr>
              <a:t>https://mentor.ieee.org/802.15/dcn/23/15-23-0041-05-0017-privacy-draft-csd.docx</a:t>
            </a:r>
            <a:r>
              <a:rPr lang="en-US" sz="2400" b="0" baseline="0" dirty="0">
                <a:solidFill>
                  <a:schemeClr val="tx1"/>
                </a:solidFill>
              </a:rPr>
              <a:t> </a:t>
            </a:r>
          </a:p>
          <a:p>
            <a:pPr marL="0" indent="0">
              <a:buNone/>
            </a:pPr>
            <a:endParaRPr lang="en-US" sz="2400" dirty="0"/>
          </a:p>
          <a:p>
            <a:pPr marL="285750" indent="-285750">
              <a:buFont typeface="Arial" panose="020B0604020202020204" pitchFamily="34" charset="0"/>
              <a:buChar char="•"/>
            </a:pPr>
            <a:r>
              <a:rPr lang="en-US" sz="2400" dirty="0"/>
              <a:t>Supporting Information:</a:t>
            </a:r>
          </a:p>
          <a:p>
            <a:pPr marL="457200" lvl="1" indent="0">
              <a:buNone/>
            </a:pPr>
            <a:r>
              <a:rPr lang="en-US" sz="2000" dirty="0"/>
              <a:t>802.15 WG Motion (PAR/CSD) Result (Y/N/A): </a:t>
            </a:r>
            <a:r>
              <a:rPr kumimoji="0" lang="en-US" altLang="en-US" sz="2000" b="0" i="0" u="none" strike="noStrike" cap="none" normalizeH="0" baseline="0" dirty="0">
                <a:ln>
                  <a:noFill/>
                </a:ln>
                <a:solidFill>
                  <a:srgbClr val="1B1B1B"/>
                </a:solidFill>
                <a:effectLst/>
                <a:latin typeface="Arial" panose="020B0604020202020204" pitchFamily="34" charset="0"/>
              </a:rPr>
              <a:t>42/0/3</a:t>
            </a:r>
            <a:endParaRPr lang="en-GB" sz="2000" dirty="0"/>
          </a:p>
        </p:txBody>
      </p:sp>
      <p:sp>
        <p:nvSpPr>
          <p:cNvPr id="4" name="CustomShape 2">
            <a:extLst>
              <a:ext uri="{FF2B5EF4-FFF2-40B4-BE49-F238E27FC236}">
                <a16:creationId xmlns:a16="http://schemas.microsoft.com/office/drawing/2014/main" id="{8BAF39DA-9CD8-8C1E-C48B-3BEEBA1EC019}"/>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35</a:t>
            </a:fld>
            <a:endParaRPr lang="en-US" sz="1200" b="0" strike="noStrike" spc="-1" dirty="0">
              <a:latin typeface="Arial"/>
            </a:endParaRPr>
          </a:p>
        </p:txBody>
      </p:sp>
    </p:spTree>
    <p:extLst>
      <p:ext uri="{BB962C8B-B14F-4D97-AF65-F5344CB8AC3E}">
        <p14:creationId xmlns:p14="http://schemas.microsoft.com/office/powerpoint/2010/main" val="3508986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p:nvPr/>
        </p:nvSpPr>
        <p:spPr>
          <a:xfrm>
            <a:off x="457200" y="685800"/>
            <a:ext cx="8228880" cy="631723"/>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dirty="0">
                <a:latin typeface="Arial"/>
              </a:rPr>
              <a:t>Summary of 802.3 Comments</a:t>
            </a:r>
            <a:endParaRPr lang="en-US" sz="2800" b="0" strike="noStrike" spc="-1" dirty="0">
              <a:latin typeface="Arial"/>
            </a:endParaRPr>
          </a:p>
        </p:txBody>
      </p:sp>
      <p:sp>
        <p:nvSpPr>
          <p:cNvPr id="93" name="CustomShape 2"/>
          <p:cNvSpPr/>
          <p:nvPr/>
        </p:nvSpPr>
        <p:spPr>
          <a:xfrm>
            <a:off x="457200" y="1317523"/>
            <a:ext cx="8228880" cy="4854677"/>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marL="432000" indent="-323640">
              <a:lnSpc>
                <a:spcPct val="100000"/>
              </a:lnSpc>
              <a:spcAft>
                <a:spcPts val="300"/>
              </a:spcAft>
              <a:buClr>
                <a:srgbClr val="000000"/>
              </a:buClr>
              <a:buSzPct val="45000"/>
              <a:buFont typeface="Wingdings" charset="2"/>
              <a:buChar char=""/>
            </a:pPr>
            <a:r>
              <a:rPr lang="en-US" sz="1600" b="0" strike="noStrike" spc="-1" dirty="0">
                <a:latin typeface="Arial"/>
              </a:rPr>
              <a:t>PAR 1.1 project number</a:t>
            </a:r>
          </a:p>
          <a:p>
            <a:pPr marL="648000" lvl="2" indent="-216000">
              <a:lnSpc>
                <a:spcPct val="100000"/>
              </a:lnSpc>
              <a:spcAft>
                <a:spcPts val="300"/>
              </a:spcAft>
              <a:buClr>
                <a:srgbClr val="000000"/>
              </a:buClr>
              <a:buSzPct val="45000"/>
              <a:buFont typeface="Wingdings" charset="2"/>
              <a:buChar char=""/>
            </a:pPr>
            <a:r>
              <a:rPr lang="en-US" sz="1600" b="0" strike="noStrike" spc="-1" dirty="0">
                <a:latin typeface="Arial"/>
              </a:rPr>
              <a:t>Include project number</a:t>
            </a:r>
          </a:p>
          <a:p>
            <a:pPr marL="432000" indent="-323640">
              <a:lnSpc>
                <a:spcPct val="100000"/>
              </a:lnSpc>
              <a:spcAft>
                <a:spcPts val="300"/>
              </a:spcAft>
              <a:buClr>
                <a:srgbClr val="000000"/>
              </a:buClr>
              <a:buSzPct val="45000"/>
              <a:buFont typeface="Wingdings" charset="2"/>
              <a:buChar char=""/>
            </a:pPr>
            <a:r>
              <a:rPr lang="en-US" sz="1600" b="0" strike="noStrike" spc="-1" dirty="0">
                <a:latin typeface="Arial"/>
              </a:rPr>
              <a:t>PAR 6.1.2 registration activity</a:t>
            </a:r>
          </a:p>
          <a:p>
            <a:pPr marL="648000" lvl="2" indent="-216000">
              <a:lnSpc>
                <a:spcPct val="100000"/>
              </a:lnSpc>
              <a:spcAft>
                <a:spcPts val="300"/>
              </a:spcAft>
              <a:buClr>
                <a:srgbClr val="000000"/>
              </a:buClr>
              <a:buSzPct val="45000"/>
              <a:buFont typeface="Wingdings" charset="2"/>
              <a:buChar char=""/>
            </a:pPr>
            <a:r>
              <a:rPr lang="en-US" sz="1600" b="0" strike="noStrike" spc="-1" dirty="0">
                <a:latin typeface="Arial"/>
              </a:rPr>
              <a:t>Current explanation is not good</a:t>
            </a:r>
          </a:p>
          <a:p>
            <a:pPr marL="432000" indent="-323640">
              <a:lnSpc>
                <a:spcPct val="100000"/>
              </a:lnSpc>
              <a:spcAft>
                <a:spcPts val="300"/>
              </a:spcAft>
              <a:buClr>
                <a:srgbClr val="000000"/>
              </a:buClr>
              <a:buSzPct val="45000"/>
              <a:buFont typeface="Wingdings" charset="2"/>
              <a:buChar char=""/>
            </a:pPr>
            <a:r>
              <a:rPr lang="en-US" sz="1600" b="0" strike="noStrike" spc="-1" dirty="0">
                <a:latin typeface="Arial"/>
              </a:rPr>
              <a:t>PAR 7.1 similar activity</a:t>
            </a:r>
          </a:p>
          <a:p>
            <a:pPr marL="648000" lvl="2" indent="-216000">
              <a:lnSpc>
                <a:spcPct val="100000"/>
              </a:lnSpc>
              <a:spcAft>
                <a:spcPts val="300"/>
              </a:spcAft>
              <a:buClr>
                <a:srgbClr val="000000"/>
              </a:buClr>
              <a:buSzPct val="45000"/>
              <a:buFont typeface="Wingdings" charset="2"/>
              <a:buChar char=""/>
            </a:pPr>
            <a:r>
              <a:rPr lang="en-US" sz="1600" b="0" strike="noStrike" spc="-1" dirty="0">
                <a:latin typeface="Arial"/>
              </a:rPr>
              <a:t>8.1 says there is similar activity</a:t>
            </a:r>
          </a:p>
          <a:p>
            <a:pPr marL="432000" indent="-323640">
              <a:lnSpc>
                <a:spcPct val="100000"/>
              </a:lnSpc>
              <a:spcAft>
                <a:spcPts val="300"/>
              </a:spcAft>
              <a:buClr>
                <a:srgbClr val="000000"/>
              </a:buClr>
              <a:buSzPct val="45000"/>
              <a:buFont typeface="Wingdings" charset="2"/>
              <a:buChar char=""/>
            </a:pPr>
            <a:r>
              <a:rPr lang="en-US" sz="1600" b="0" strike="noStrike" spc="-1" dirty="0">
                <a:latin typeface="Arial"/>
              </a:rPr>
              <a:t>PAR 8.1 notes</a:t>
            </a:r>
          </a:p>
          <a:p>
            <a:pPr marL="648000" lvl="2" indent="-216000">
              <a:lnSpc>
                <a:spcPct val="100000"/>
              </a:lnSpc>
              <a:spcAft>
                <a:spcPts val="300"/>
              </a:spcAft>
              <a:buClr>
                <a:srgbClr val="000000"/>
              </a:buClr>
              <a:buSzPct val="45000"/>
              <a:buFont typeface="Wingdings" charset="2"/>
              <a:buChar char=""/>
            </a:pPr>
            <a:r>
              <a:rPr lang="en-US" sz="1600" b="0" strike="noStrike" spc="-1" dirty="0">
                <a:latin typeface="Arial"/>
              </a:rPr>
              <a:t>Bad grammar</a:t>
            </a:r>
          </a:p>
          <a:p>
            <a:pPr marL="432000" indent="-323640">
              <a:lnSpc>
                <a:spcPct val="100000"/>
              </a:lnSpc>
              <a:spcAft>
                <a:spcPts val="300"/>
              </a:spcAft>
              <a:buClr>
                <a:srgbClr val="000000"/>
              </a:buClr>
              <a:buSzPct val="45000"/>
              <a:buFont typeface="Wingdings" charset="2"/>
              <a:buChar char=""/>
            </a:pPr>
            <a:r>
              <a:rPr lang="en-US" sz="1600" b="0" strike="noStrike" spc="-1" dirty="0">
                <a:latin typeface="Arial"/>
              </a:rPr>
              <a:t>CSD Title</a:t>
            </a:r>
          </a:p>
          <a:p>
            <a:pPr marL="648000" lvl="2" indent="-216000">
              <a:lnSpc>
                <a:spcPct val="100000"/>
              </a:lnSpc>
              <a:spcAft>
                <a:spcPts val="300"/>
              </a:spcAft>
              <a:buClr>
                <a:srgbClr val="000000"/>
              </a:buClr>
              <a:buSzPct val="45000"/>
              <a:buFont typeface="Wingdings" charset="2"/>
              <a:buChar char=""/>
            </a:pPr>
            <a:r>
              <a:rPr lang="en-US" sz="1600" b="0" strike="noStrike" spc="-1" dirty="0">
                <a:latin typeface="Arial"/>
              </a:rPr>
              <a:t>Titles do not match</a:t>
            </a:r>
          </a:p>
          <a:p>
            <a:pPr marL="432000" lvl="1" indent="-216000">
              <a:lnSpc>
                <a:spcPct val="100000"/>
              </a:lnSpc>
              <a:spcAft>
                <a:spcPts val="300"/>
              </a:spcAft>
              <a:buClr>
                <a:srgbClr val="000000"/>
              </a:buClr>
              <a:buSzPct val="45000"/>
              <a:buFont typeface="Wingdings" charset="2"/>
              <a:buChar char=""/>
            </a:pPr>
            <a:r>
              <a:rPr lang="en-US" sz="1600" b="0" strike="noStrike" spc="-1" dirty="0">
                <a:latin typeface="Arial"/>
              </a:rPr>
              <a:t>CSD 1.1.1</a:t>
            </a:r>
          </a:p>
          <a:p>
            <a:pPr marL="648000" lvl="2" indent="-216000">
              <a:lnSpc>
                <a:spcPct val="100000"/>
              </a:lnSpc>
              <a:spcAft>
                <a:spcPts val="300"/>
              </a:spcAft>
              <a:buClr>
                <a:srgbClr val="000000"/>
              </a:buClr>
              <a:buSzPct val="45000"/>
              <a:buFont typeface="Wingdings" charset="2"/>
              <a:buChar char=""/>
            </a:pPr>
            <a:r>
              <a:rPr lang="en-US" sz="1600" b="0" strike="noStrike" spc="-1" dirty="0">
                <a:latin typeface="Arial"/>
              </a:rPr>
              <a:t>Explanation missing</a:t>
            </a:r>
          </a:p>
          <a:p>
            <a:pPr marL="432000" lvl="1" indent="-216000">
              <a:lnSpc>
                <a:spcPct val="100000"/>
              </a:lnSpc>
              <a:spcAft>
                <a:spcPts val="300"/>
              </a:spcAft>
              <a:buClr>
                <a:srgbClr val="000000"/>
              </a:buClr>
              <a:buSzPct val="45000"/>
              <a:buFont typeface="Wingdings" charset="2"/>
              <a:buChar char=""/>
            </a:pPr>
            <a:r>
              <a:rPr lang="en-US" sz="1600" b="0" strike="noStrike" spc="-1" dirty="0">
                <a:latin typeface="Arial"/>
              </a:rPr>
              <a:t>CSD 1.1.2</a:t>
            </a:r>
          </a:p>
          <a:p>
            <a:pPr marL="648000" lvl="2" indent="-216000">
              <a:lnSpc>
                <a:spcPct val="100000"/>
              </a:lnSpc>
              <a:spcAft>
                <a:spcPts val="300"/>
              </a:spcAft>
              <a:buClr>
                <a:srgbClr val="000000"/>
              </a:buClr>
              <a:buSzPct val="45000"/>
              <a:buFont typeface="Wingdings" charset="2"/>
              <a:buChar char=""/>
            </a:pPr>
            <a:r>
              <a:rPr lang="en-US" sz="1600" b="0" strike="noStrike" spc="-1" dirty="0">
                <a:latin typeface="Arial"/>
              </a:rPr>
              <a:t>Explanation is missing</a:t>
            </a:r>
          </a:p>
          <a:p>
            <a:pPr marL="432000" lvl="1" indent="-216000">
              <a:lnSpc>
                <a:spcPct val="100000"/>
              </a:lnSpc>
              <a:spcAft>
                <a:spcPts val="300"/>
              </a:spcAft>
              <a:buClr>
                <a:srgbClr val="000000"/>
              </a:buClr>
              <a:buSzPct val="45000"/>
              <a:buFont typeface="Wingdings" charset="2"/>
              <a:buChar char=""/>
            </a:pPr>
            <a:r>
              <a:rPr lang="en-US" sz="1600" b="0" strike="noStrike" spc="-1" dirty="0">
                <a:latin typeface="Arial"/>
              </a:rPr>
              <a:t>CSD 1.2.2</a:t>
            </a:r>
          </a:p>
          <a:p>
            <a:pPr marL="648000" lvl="2" indent="-216000">
              <a:lnSpc>
                <a:spcPct val="100000"/>
              </a:lnSpc>
              <a:spcAft>
                <a:spcPts val="300"/>
              </a:spcAft>
              <a:buClr>
                <a:srgbClr val="000000"/>
              </a:buClr>
              <a:buSzPct val="45000"/>
              <a:buFont typeface="Wingdings" charset="2"/>
              <a:buChar char=""/>
            </a:pPr>
            <a:r>
              <a:rPr lang="en-US" sz="1600" b="0" strike="noStrike" spc="-1" dirty="0">
                <a:latin typeface="Arial"/>
              </a:rPr>
              <a:t>Compatibility with 802 architecture</a:t>
            </a:r>
          </a:p>
          <a:p>
            <a:pPr marL="648000" lvl="2" indent="-216000">
              <a:lnSpc>
                <a:spcPct val="100000"/>
              </a:lnSpc>
              <a:spcAft>
                <a:spcPts val="300"/>
              </a:spcAft>
              <a:buClr>
                <a:srgbClr val="000000"/>
              </a:buClr>
              <a:buSzPct val="45000"/>
              <a:buFont typeface="Wingdings" charset="2"/>
              <a:buChar char=""/>
            </a:pPr>
            <a:endParaRPr lang="en-US" sz="1600" b="0" strike="noStrike" spc="-1" dirty="0">
              <a:latin typeface="Arial"/>
            </a:endParaRPr>
          </a:p>
          <a:p>
            <a:pPr marL="432000" lvl="1" indent="-216000">
              <a:lnSpc>
                <a:spcPct val="100000"/>
              </a:lnSpc>
              <a:spcAft>
                <a:spcPts val="300"/>
              </a:spcAft>
              <a:buClr>
                <a:srgbClr val="000000"/>
              </a:buClr>
              <a:buSzPct val="45000"/>
              <a:buFont typeface="Wingdings" charset="2"/>
              <a:buChar char=""/>
            </a:pPr>
            <a:r>
              <a:rPr lang="en-US" sz="1600" b="0" strike="noStrike" spc="-1" dirty="0">
                <a:latin typeface="Arial"/>
              </a:rPr>
              <a:t>All comments were accepted</a:t>
            </a:r>
          </a:p>
        </p:txBody>
      </p:sp>
      <p:sp>
        <p:nvSpPr>
          <p:cNvPr id="2" name="CustomShape 2">
            <a:extLst>
              <a:ext uri="{FF2B5EF4-FFF2-40B4-BE49-F238E27FC236}">
                <a16:creationId xmlns:a16="http://schemas.microsoft.com/office/drawing/2014/main" id="{8C4F9C65-EACA-5ABC-9751-12C2D2117122}"/>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4</a:t>
            </a:fld>
            <a:endParaRPr lang="en-US" sz="1200" b="0" strike="noStrike" spc="-1" dirty="0">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457200" y="685800"/>
            <a:ext cx="8228880" cy="5907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dirty="0">
                <a:latin typeface="Arial"/>
              </a:rPr>
              <a:t>Summary of 802.11 Comments</a:t>
            </a:r>
            <a:endParaRPr lang="en-US" sz="2800" b="0" strike="noStrike" spc="-1" dirty="0">
              <a:latin typeface="Arial"/>
            </a:endParaRPr>
          </a:p>
        </p:txBody>
      </p:sp>
      <p:sp>
        <p:nvSpPr>
          <p:cNvPr id="95" name="CustomShape 2"/>
          <p:cNvSpPr/>
          <p:nvPr/>
        </p:nvSpPr>
        <p:spPr>
          <a:xfrm>
            <a:off x="457200" y="1276560"/>
            <a:ext cx="8228880" cy="43048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marL="432000" indent="-323640">
              <a:lnSpc>
                <a:spcPct val="100000"/>
              </a:lnSpc>
              <a:spcAft>
                <a:spcPts val="300"/>
              </a:spcAft>
              <a:buClr>
                <a:srgbClr val="000000"/>
              </a:buClr>
              <a:buSzPct val="45000"/>
              <a:buFont typeface="Wingdings" charset="2"/>
              <a:buChar char=""/>
            </a:pPr>
            <a:r>
              <a:rPr lang="en-US" sz="1400" b="0" strike="noStrike" spc="-1" dirty="0">
                <a:latin typeface="Arial"/>
              </a:rPr>
              <a:t>PAR 8.1</a:t>
            </a:r>
          </a:p>
          <a:p>
            <a:pPr marL="648000" lvl="2" indent="-216000">
              <a:lnSpc>
                <a:spcPct val="100000"/>
              </a:lnSpc>
              <a:spcAft>
                <a:spcPts val="300"/>
              </a:spcAft>
              <a:buClr>
                <a:srgbClr val="000000"/>
              </a:buClr>
              <a:buSzPct val="45000"/>
              <a:buFont typeface="Wingdings" charset="2"/>
              <a:buChar char=""/>
            </a:pPr>
            <a:r>
              <a:rPr lang="en-US" sz="1400" b="0" strike="noStrike" spc="-1" dirty="0">
                <a:latin typeface="Arial"/>
              </a:rPr>
              <a:t>Add full names of standards</a:t>
            </a:r>
          </a:p>
          <a:p>
            <a:pPr marL="432000" indent="-323640">
              <a:lnSpc>
                <a:spcPct val="100000"/>
              </a:lnSpc>
              <a:spcAft>
                <a:spcPts val="300"/>
              </a:spcAft>
              <a:buClr>
                <a:srgbClr val="000000"/>
              </a:buClr>
              <a:buSzPct val="45000"/>
              <a:buFont typeface="Wingdings" charset="2"/>
              <a:buChar char=""/>
            </a:pPr>
            <a:r>
              <a:rPr lang="en-US" sz="1400" b="0" strike="noStrike" spc="-1" dirty="0">
                <a:latin typeface="Arial"/>
              </a:rPr>
              <a:t>PAR 7.1 and 8.1</a:t>
            </a:r>
          </a:p>
          <a:p>
            <a:pPr marL="648000" lvl="2" indent="-216000">
              <a:lnSpc>
                <a:spcPct val="100000"/>
              </a:lnSpc>
              <a:spcAft>
                <a:spcPts val="300"/>
              </a:spcAft>
              <a:buClr>
                <a:srgbClr val="000000"/>
              </a:buClr>
              <a:buSzPct val="45000"/>
              <a:buFont typeface="Wingdings" charset="2"/>
              <a:buChar char=""/>
            </a:pPr>
            <a:r>
              <a:rPr lang="en-US" sz="1400" b="0" strike="noStrike" spc="-1" dirty="0">
                <a:latin typeface="Arial"/>
              </a:rPr>
              <a:t>802.11 activity is not similar, do not list it.</a:t>
            </a:r>
          </a:p>
          <a:p>
            <a:pPr marL="432000" indent="-323640">
              <a:lnSpc>
                <a:spcPct val="100000"/>
              </a:lnSpc>
              <a:spcAft>
                <a:spcPts val="300"/>
              </a:spcAft>
              <a:buClr>
                <a:srgbClr val="000000"/>
              </a:buClr>
              <a:buSzPct val="45000"/>
              <a:buFont typeface="Wingdings" charset="2"/>
              <a:buChar char=""/>
            </a:pPr>
            <a:r>
              <a:rPr lang="en-US" sz="1400" b="0" strike="noStrike" spc="-1" dirty="0">
                <a:latin typeface="Arial"/>
              </a:rPr>
              <a:t>PAR 1.1</a:t>
            </a:r>
          </a:p>
          <a:p>
            <a:pPr marL="648000" lvl="2" indent="-216000">
              <a:lnSpc>
                <a:spcPct val="100000"/>
              </a:lnSpc>
              <a:spcAft>
                <a:spcPts val="300"/>
              </a:spcAft>
              <a:buClr>
                <a:srgbClr val="000000"/>
              </a:buClr>
              <a:buSzPct val="45000"/>
              <a:buFont typeface="Wingdings" charset="2"/>
              <a:buChar char=""/>
            </a:pPr>
            <a:r>
              <a:rPr lang="en-US" sz="1400" b="0" strike="noStrike" spc="-1" dirty="0">
                <a:latin typeface="Arial"/>
              </a:rPr>
              <a:t>Include project number</a:t>
            </a:r>
          </a:p>
          <a:p>
            <a:pPr marL="432000" lvl="1" indent="-216000">
              <a:lnSpc>
                <a:spcPct val="100000"/>
              </a:lnSpc>
              <a:spcAft>
                <a:spcPts val="300"/>
              </a:spcAft>
              <a:buClr>
                <a:srgbClr val="000000"/>
              </a:buClr>
              <a:buSzPct val="45000"/>
              <a:buFont typeface="Wingdings" charset="2"/>
              <a:buChar char=""/>
            </a:pPr>
            <a:r>
              <a:rPr lang="en-US" sz="1400" b="0" strike="noStrike" spc="-1" dirty="0">
                <a:latin typeface="Arial"/>
              </a:rPr>
              <a:t>CSD Template</a:t>
            </a:r>
          </a:p>
          <a:p>
            <a:pPr marL="648000" lvl="2" indent="-216000">
              <a:lnSpc>
                <a:spcPct val="100000"/>
              </a:lnSpc>
              <a:spcAft>
                <a:spcPts val="300"/>
              </a:spcAft>
              <a:buClr>
                <a:srgbClr val="000000"/>
              </a:buClr>
              <a:buSzPct val="45000"/>
              <a:buFont typeface="Wingdings" charset="2"/>
              <a:buChar char=""/>
            </a:pPr>
            <a:r>
              <a:rPr lang="en-US" sz="1400" b="0" strike="noStrike" spc="-1" dirty="0">
                <a:latin typeface="Arial"/>
              </a:rPr>
              <a:t>Using old template</a:t>
            </a:r>
          </a:p>
          <a:p>
            <a:pPr marL="432000" lvl="1" indent="-216000">
              <a:lnSpc>
                <a:spcPct val="100000"/>
              </a:lnSpc>
              <a:spcAft>
                <a:spcPts val="300"/>
              </a:spcAft>
              <a:buClr>
                <a:srgbClr val="000000"/>
              </a:buClr>
              <a:buSzPct val="45000"/>
              <a:buFont typeface="Wingdings" charset="2"/>
              <a:buChar char=""/>
            </a:pPr>
            <a:r>
              <a:rPr lang="en-US" sz="1400" b="0" strike="noStrike" spc="-1" dirty="0">
                <a:latin typeface="Arial"/>
              </a:rPr>
              <a:t>CSD 1.1.1</a:t>
            </a:r>
          </a:p>
          <a:p>
            <a:pPr marL="648000" lvl="2" indent="-216000">
              <a:lnSpc>
                <a:spcPct val="100000"/>
              </a:lnSpc>
              <a:spcAft>
                <a:spcPts val="300"/>
              </a:spcAft>
              <a:buClr>
                <a:srgbClr val="000000"/>
              </a:buClr>
              <a:buSzPct val="45000"/>
              <a:buFont typeface="Wingdings" charset="2"/>
              <a:buChar char=""/>
            </a:pPr>
            <a:r>
              <a:rPr lang="en-US" sz="1400" b="0" strike="noStrike" spc="-1" dirty="0">
                <a:latin typeface="Arial"/>
              </a:rPr>
              <a:t>Explanation missing</a:t>
            </a:r>
          </a:p>
          <a:p>
            <a:pPr marL="432000" lvl="1" indent="-216000">
              <a:lnSpc>
                <a:spcPct val="100000"/>
              </a:lnSpc>
              <a:spcAft>
                <a:spcPts val="300"/>
              </a:spcAft>
              <a:buClr>
                <a:srgbClr val="000000"/>
              </a:buClr>
              <a:buSzPct val="45000"/>
              <a:buFont typeface="Wingdings" charset="2"/>
              <a:buChar char=""/>
            </a:pPr>
            <a:r>
              <a:rPr lang="en-US" sz="1400" b="0" strike="noStrike" spc="-1" dirty="0">
                <a:latin typeface="Arial"/>
              </a:rPr>
              <a:t>CSD 1.1.2</a:t>
            </a:r>
          </a:p>
          <a:p>
            <a:pPr marL="648000" lvl="2" indent="-216000">
              <a:lnSpc>
                <a:spcPct val="100000"/>
              </a:lnSpc>
              <a:spcAft>
                <a:spcPts val="300"/>
              </a:spcAft>
              <a:buClr>
                <a:srgbClr val="000000"/>
              </a:buClr>
              <a:buSzPct val="45000"/>
              <a:buFont typeface="Wingdings" charset="2"/>
              <a:buChar char=""/>
            </a:pPr>
            <a:r>
              <a:rPr lang="en-US" sz="1400" b="0" strike="noStrike" spc="-1" dirty="0">
                <a:latin typeface="Arial"/>
              </a:rPr>
              <a:t>Explanation missing</a:t>
            </a:r>
          </a:p>
          <a:p>
            <a:pPr marL="432000" lvl="1" indent="-216000">
              <a:lnSpc>
                <a:spcPct val="100000"/>
              </a:lnSpc>
              <a:spcAft>
                <a:spcPts val="300"/>
              </a:spcAft>
              <a:buClr>
                <a:srgbClr val="000000"/>
              </a:buClr>
              <a:buSzPct val="45000"/>
              <a:buFont typeface="Wingdings" charset="2"/>
              <a:buChar char=""/>
            </a:pPr>
            <a:r>
              <a:rPr lang="en-US" sz="1400" b="0" strike="noStrike" spc="-1" dirty="0">
                <a:latin typeface="Arial"/>
              </a:rPr>
              <a:t>CSD 1.2.1</a:t>
            </a:r>
          </a:p>
          <a:p>
            <a:pPr marL="648000" lvl="2" indent="-216000">
              <a:lnSpc>
                <a:spcPct val="100000"/>
              </a:lnSpc>
              <a:spcAft>
                <a:spcPts val="300"/>
              </a:spcAft>
              <a:buClr>
                <a:srgbClr val="000000"/>
              </a:buClr>
              <a:buSzPct val="45000"/>
              <a:buFont typeface="Wingdings" charset="2"/>
              <a:buChar char=""/>
            </a:pPr>
            <a:r>
              <a:rPr lang="en-US" sz="1400" b="0" strike="noStrike" spc="-1" dirty="0">
                <a:latin typeface="Arial"/>
              </a:rPr>
              <a:t>Rewrite first sentence, remove excessive superlative, remove “in them”, remove last paragraph.</a:t>
            </a:r>
          </a:p>
          <a:p>
            <a:pPr marL="432000" lvl="1" indent="-216000">
              <a:lnSpc>
                <a:spcPct val="100000"/>
              </a:lnSpc>
              <a:spcAft>
                <a:spcPts val="300"/>
              </a:spcAft>
              <a:buClr>
                <a:srgbClr val="000000"/>
              </a:buClr>
              <a:buSzPct val="45000"/>
              <a:buFont typeface="Wingdings" charset="2"/>
              <a:buChar char=""/>
            </a:pPr>
            <a:r>
              <a:rPr lang="en-US" sz="1400" b="0" strike="noStrike" spc="-1" dirty="0">
                <a:latin typeface="Arial"/>
              </a:rPr>
              <a:t>CSD 1.2.4</a:t>
            </a:r>
          </a:p>
          <a:p>
            <a:pPr marL="648000" lvl="2" indent="-216000">
              <a:lnSpc>
                <a:spcPct val="100000"/>
              </a:lnSpc>
              <a:spcAft>
                <a:spcPts val="300"/>
              </a:spcAft>
              <a:buClr>
                <a:srgbClr val="000000"/>
              </a:buClr>
              <a:buSzPct val="45000"/>
              <a:buFont typeface="Wingdings" charset="2"/>
              <a:buChar char=""/>
            </a:pPr>
            <a:r>
              <a:rPr lang="en-US" sz="1400" b="0" strike="noStrike" spc="-1" dirty="0">
                <a:latin typeface="Arial"/>
              </a:rPr>
              <a:t>Paragraph should be rewritten, do not use word like. </a:t>
            </a:r>
          </a:p>
          <a:p>
            <a:pPr marL="432000" lvl="1" indent="-216000">
              <a:lnSpc>
                <a:spcPct val="100000"/>
              </a:lnSpc>
              <a:spcAft>
                <a:spcPts val="300"/>
              </a:spcAft>
              <a:buClr>
                <a:srgbClr val="000000"/>
              </a:buClr>
              <a:buSzPct val="45000"/>
              <a:buFont typeface="Wingdings" charset="2"/>
              <a:buChar char=""/>
            </a:pPr>
            <a:r>
              <a:rPr lang="en-US" sz="1400" b="0" strike="noStrike" spc="-1" dirty="0">
                <a:latin typeface="Arial"/>
              </a:rPr>
              <a:t>CSD 1.2.5</a:t>
            </a:r>
          </a:p>
          <a:p>
            <a:pPr marL="648000" lvl="2" indent="-216000">
              <a:lnSpc>
                <a:spcPct val="100000"/>
              </a:lnSpc>
              <a:spcAft>
                <a:spcPts val="300"/>
              </a:spcAft>
              <a:buClr>
                <a:srgbClr val="000000"/>
              </a:buClr>
              <a:buSzPct val="45000"/>
              <a:buFont typeface="Wingdings" charset="2"/>
              <a:buChar char=""/>
            </a:pPr>
            <a:r>
              <a:rPr lang="en-US" sz="1400" b="0" strike="noStrike" spc="-1" dirty="0">
                <a:latin typeface="Arial"/>
              </a:rPr>
              <a:t>Looks like </a:t>
            </a:r>
            <a:r>
              <a:rPr lang="en-US" sz="1400" b="0" strike="noStrike" spc="-1" dirty="0" err="1">
                <a:latin typeface="Arial"/>
              </a:rPr>
              <a:t>cut&amp;paste</a:t>
            </a:r>
            <a:r>
              <a:rPr lang="en-US" sz="1400" b="0" strike="noStrike" spc="-1" dirty="0">
                <a:latin typeface="Arial"/>
              </a:rPr>
              <a:t> from other CSD, please rewrite.</a:t>
            </a:r>
          </a:p>
          <a:p>
            <a:pPr marL="648000" lvl="2" indent="-216000">
              <a:lnSpc>
                <a:spcPct val="100000"/>
              </a:lnSpc>
              <a:spcAft>
                <a:spcPts val="300"/>
              </a:spcAft>
              <a:buClr>
                <a:srgbClr val="000000"/>
              </a:buClr>
              <a:buSzPct val="45000"/>
              <a:buFont typeface="Wingdings" charset="2"/>
              <a:buChar char=""/>
            </a:pPr>
            <a:endParaRPr lang="en-US" sz="1400" b="0" strike="noStrike" spc="-1" dirty="0">
              <a:latin typeface="Arial"/>
            </a:endParaRPr>
          </a:p>
          <a:p>
            <a:pPr marL="432000" lvl="1" indent="-216000">
              <a:lnSpc>
                <a:spcPct val="100000"/>
              </a:lnSpc>
              <a:spcAft>
                <a:spcPts val="300"/>
              </a:spcAft>
              <a:buClr>
                <a:srgbClr val="000000"/>
              </a:buClr>
              <a:buSzPct val="45000"/>
              <a:buFont typeface="Wingdings" charset="2"/>
              <a:buChar char=""/>
            </a:pPr>
            <a:r>
              <a:rPr lang="en-US" sz="1400" b="0" strike="noStrike" spc="-1" dirty="0">
                <a:latin typeface="Arial"/>
              </a:rPr>
              <a:t>All comments were accepted</a:t>
            </a:r>
          </a:p>
        </p:txBody>
      </p:sp>
      <p:sp>
        <p:nvSpPr>
          <p:cNvPr id="2" name="CustomShape 2">
            <a:extLst>
              <a:ext uri="{FF2B5EF4-FFF2-40B4-BE49-F238E27FC236}">
                <a16:creationId xmlns:a16="http://schemas.microsoft.com/office/drawing/2014/main" id="{E1130715-3DF0-E825-FD4F-9CFADB9F7FC5}"/>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5</a:t>
            </a:fld>
            <a:endParaRPr lang="en-US" sz="1200" b="0" strike="noStrike" spc="-1" dirty="0">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Summary of Individual Comments</a:t>
            </a:r>
            <a:endParaRPr lang="en-US" sz="2800" b="0" strike="noStrike" spc="-1">
              <a:latin typeface="Arial"/>
            </a:endParaRPr>
          </a:p>
        </p:txBody>
      </p:sp>
      <p:sp>
        <p:nvSpPr>
          <p:cNvPr id="97"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marL="432000" indent="-323640">
              <a:lnSpc>
                <a:spcPct val="100000"/>
              </a:lnSpc>
              <a:spcBef>
                <a:spcPts val="1417"/>
              </a:spcBef>
              <a:buClr>
                <a:srgbClr val="000000"/>
              </a:buClr>
              <a:buSzPct val="45000"/>
              <a:buFont typeface="Wingdings" charset="2"/>
              <a:buChar char=""/>
            </a:pPr>
            <a:r>
              <a:rPr lang="en-US" sz="1600" b="0" strike="noStrike" spc="-1" dirty="0">
                <a:latin typeface="Arial"/>
              </a:rPr>
              <a:t>Comments from Roger Marks</a:t>
            </a:r>
          </a:p>
          <a:p>
            <a:pPr marL="432000" lvl="1" indent="-216000">
              <a:lnSpc>
                <a:spcPct val="100000"/>
              </a:lnSpc>
              <a:spcBef>
                <a:spcPts val="1417"/>
              </a:spcBef>
              <a:buClr>
                <a:srgbClr val="000000"/>
              </a:buClr>
              <a:buSzPct val="45000"/>
              <a:buFont typeface="Wingdings" charset="2"/>
              <a:buChar char=""/>
            </a:pPr>
            <a:r>
              <a:rPr lang="en-US" sz="1600" b="0" strike="noStrike" spc="-1" dirty="0">
                <a:latin typeface="Arial"/>
              </a:rPr>
              <a:t>PAR 5.1.2</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Current explanation is not good enough, this project may amend the usage of MAC addresses.</a:t>
            </a:r>
          </a:p>
          <a:p>
            <a:pPr marL="432000" indent="-323640">
              <a:lnSpc>
                <a:spcPct val="100000"/>
              </a:lnSpc>
              <a:spcBef>
                <a:spcPts val="1417"/>
              </a:spcBef>
              <a:buClr>
                <a:srgbClr val="000000"/>
              </a:buClr>
              <a:buSzPct val="45000"/>
              <a:buFont typeface="Wingdings" charset="2"/>
              <a:buChar char=""/>
            </a:pPr>
            <a:r>
              <a:rPr lang="en-US" sz="1600" b="0" strike="noStrike" spc="-1" dirty="0">
                <a:latin typeface="Arial"/>
              </a:rPr>
              <a:t>Comments from Robert Grow</a:t>
            </a:r>
          </a:p>
          <a:p>
            <a:pPr marL="432000" lvl="1" indent="-216000">
              <a:lnSpc>
                <a:spcPct val="100000"/>
              </a:lnSpc>
              <a:spcBef>
                <a:spcPts val="1417"/>
              </a:spcBef>
              <a:buClr>
                <a:srgbClr val="000000"/>
              </a:buClr>
              <a:buSzPct val="45000"/>
              <a:buFont typeface="Wingdings" charset="2"/>
              <a:buChar char=""/>
            </a:pPr>
            <a:r>
              <a:rPr lang="en-US" sz="1600" b="0" strike="noStrike" spc="-1" dirty="0">
                <a:latin typeface="Arial"/>
              </a:rPr>
              <a:t>CSD 1.1.2a</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Explanation missing</a:t>
            </a:r>
          </a:p>
          <a:p>
            <a:pPr marL="432000" lvl="1" indent="-216000">
              <a:lnSpc>
                <a:spcPct val="100000"/>
              </a:lnSpc>
              <a:spcBef>
                <a:spcPts val="1417"/>
              </a:spcBef>
              <a:buClr>
                <a:srgbClr val="000000"/>
              </a:buClr>
              <a:buSzPct val="45000"/>
              <a:buFont typeface="Wingdings" charset="2"/>
              <a:buChar char=""/>
            </a:pPr>
            <a:r>
              <a:rPr lang="en-US" sz="1600" b="0" strike="noStrike" spc="-1" dirty="0">
                <a:latin typeface="Arial"/>
              </a:rPr>
              <a:t>CSD 1.2.1b</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Typo</a:t>
            </a:r>
          </a:p>
          <a:p>
            <a:pPr marL="648000" lvl="2" indent="-216000">
              <a:lnSpc>
                <a:spcPct val="100000"/>
              </a:lnSpc>
              <a:spcBef>
                <a:spcPts val="1417"/>
              </a:spcBef>
              <a:buClr>
                <a:srgbClr val="000000"/>
              </a:buClr>
              <a:buSzPct val="45000"/>
              <a:buFont typeface="Wingdings" charset="2"/>
              <a:buChar char=""/>
            </a:pPr>
            <a:endParaRPr lang="en-US" sz="1600" b="0" strike="noStrike" spc="-1" dirty="0">
              <a:latin typeface="Arial"/>
            </a:endParaRPr>
          </a:p>
          <a:p>
            <a:pPr marL="432000" lvl="1" indent="-216000">
              <a:lnSpc>
                <a:spcPct val="100000"/>
              </a:lnSpc>
              <a:spcBef>
                <a:spcPts val="1417"/>
              </a:spcBef>
              <a:buClr>
                <a:srgbClr val="000000"/>
              </a:buClr>
              <a:buSzPct val="45000"/>
              <a:buFont typeface="Wingdings" charset="2"/>
              <a:buChar char=""/>
            </a:pPr>
            <a:r>
              <a:rPr lang="en-US" sz="1600" b="0" strike="noStrike" spc="-1" dirty="0">
                <a:latin typeface="Arial"/>
              </a:rPr>
              <a:t>All comments were accepted.</a:t>
            </a:r>
          </a:p>
        </p:txBody>
      </p:sp>
      <p:sp>
        <p:nvSpPr>
          <p:cNvPr id="2" name="CustomShape 2">
            <a:extLst>
              <a:ext uri="{FF2B5EF4-FFF2-40B4-BE49-F238E27FC236}">
                <a16:creationId xmlns:a16="http://schemas.microsoft.com/office/drawing/2014/main" id="{9C4FB47A-B6AE-03A8-4ADD-5F31048DDB3D}"/>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6</a:t>
            </a:fld>
            <a:endParaRPr lang="en-US" sz="1200" b="0" strike="noStrike" spc="-1" dirty="0">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 Comments on 802.15.4ac PAR and CSD </a:t>
            </a:r>
            <a:endParaRPr lang="en-US" sz="2800" b="0" strike="noStrike" spc="-1">
              <a:latin typeface="Arial"/>
            </a:endParaRPr>
          </a:p>
        </p:txBody>
      </p:sp>
      <p:sp>
        <p:nvSpPr>
          <p:cNvPr id="99" name="CustomShape 2"/>
          <p:cNvSpPr/>
          <p:nvPr/>
        </p:nvSpPr>
        <p:spPr>
          <a:xfrm>
            <a:off x="457200" y="1604520"/>
            <a:ext cx="8228880" cy="456768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lnSpcReduction="10000"/>
          </a:bodyPr>
          <a:lstStyle/>
          <a:p>
            <a:pPr marL="432000" indent="-323640">
              <a:lnSpc>
                <a:spcPct val="100000"/>
              </a:lnSpc>
              <a:spcBef>
                <a:spcPts val="1417"/>
              </a:spcBef>
              <a:buClr>
                <a:srgbClr val="000000"/>
              </a:buClr>
              <a:buSzPct val="45000"/>
              <a:buFont typeface="Wingdings" charset="2"/>
              <a:buChar char=""/>
            </a:pPr>
            <a:r>
              <a:rPr lang="en-US" sz="1600" b="0" strike="noStrike" spc="-1" dirty="0">
                <a:latin typeface="Arial"/>
              </a:rPr>
              <a:t>PAR 5.2.b Scope of the project:</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According to 12.2.3 of the style manual, “The scope of the standard shall explain in statements of fact what is covered in the standard and, if necessary, what is not covered in the standard—in other words, the technical boundaries of the document.”  The current scope does not provide technical boundaries on the types of mechanisms. Update the scope to describe the types of mechanisms that will be specified.  An example of a PAR with a more specific scope can be seen in P802.11bh - </a:t>
            </a:r>
            <a:r>
              <a:rPr lang="en-US" sz="1600" b="0" strike="noStrike" spc="-1" dirty="0">
                <a:latin typeface="Arial"/>
                <a:hlinkClick r:id="rId2"/>
              </a:rPr>
              <a:t>https://development.standards.ieee.org/myproject-web/public/view.html#pardetail/8770</a:t>
            </a:r>
            <a:endParaRPr lang="en-US" sz="1600" b="0" strike="noStrike" spc="-1" dirty="0">
              <a:latin typeface="Arial"/>
            </a:endParaRPr>
          </a:p>
          <a:p>
            <a:pPr marL="432000" lvl="1" indent="-216000">
              <a:lnSpc>
                <a:spcPct val="100000"/>
              </a:lnSpc>
              <a:spcBef>
                <a:spcPts val="1417"/>
              </a:spcBef>
              <a:buClr>
                <a:srgbClr val="000000"/>
              </a:buClr>
              <a:buSzPct val="45000"/>
              <a:buFont typeface="Wingdings" charset="2"/>
              <a:buChar char=""/>
            </a:pPr>
            <a:r>
              <a:rPr lang="en-US" sz="1600"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New Scope of the project:</a:t>
            </a:r>
          </a:p>
          <a:p>
            <a:pPr marL="864000" lvl="3" indent="-216000">
              <a:lnSpc>
                <a:spcPct val="100000"/>
              </a:lnSpc>
              <a:spcBef>
                <a:spcPts val="1417"/>
              </a:spcBef>
              <a:buClr>
                <a:srgbClr val="000000"/>
              </a:buClr>
              <a:buSzPct val="45000"/>
              <a:buFont typeface="Wingdings" charset="2"/>
              <a:buChar char=""/>
            </a:pPr>
            <a:r>
              <a:rPr lang="en-US" sz="1600" b="0" strike="noStrike" spc="-1" dirty="0">
                <a:latin typeface="Arial"/>
              </a:rPr>
              <a:t>This amendment specifies modifications to the IEEE Std 802.15.4 medium access control (MAC) specification to specify mechanisms that address and improve user privacy. These mechanisms include randomized addresses, and exchanges that support session continuity. This amendment  maintains backward compatibility with the base standard.</a:t>
            </a:r>
          </a:p>
        </p:txBody>
      </p:sp>
      <p:sp>
        <p:nvSpPr>
          <p:cNvPr id="2" name="CustomShape 2">
            <a:extLst>
              <a:ext uri="{FF2B5EF4-FFF2-40B4-BE49-F238E27FC236}">
                <a16:creationId xmlns:a16="http://schemas.microsoft.com/office/drawing/2014/main" id="{EBFF320D-6916-05C0-B1AE-1D3ABD405997}"/>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7</a:t>
            </a:fld>
            <a:endParaRPr lang="en-US" sz="1200" b="0" strike="noStrike" spc="-1" dirty="0">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 Comments on 802.15.4ac PAR and CSD </a:t>
            </a:r>
            <a:endParaRPr lang="en-US" sz="2800" b="0" strike="noStrike" spc="-1">
              <a:latin typeface="Arial"/>
            </a:endParaRPr>
          </a:p>
        </p:txBody>
      </p:sp>
      <p:sp>
        <p:nvSpPr>
          <p:cNvPr id="101" name="CustomShape 2"/>
          <p:cNvSpPr/>
          <p:nvPr/>
        </p:nvSpPr>
        <p:spPr>
          <a:xfrm>
            <a:off x="457200" y="1418040"/>
            <a:ext cx="8228880" cy="416340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marL="432000" indent="-323640">
              <a:lnSpc>
                <a:spcPct val="100000"/>
              </a:lnSpc>
              <a:spcBef>
                <a:spcPts val="1417"/>
              </a:spcBef>
              <a:buClr>
                <a:srgbClr val="000000"/>
              </a:buClr>
              <a:buSzPct val="45000"/>
              <a:buFont typeface="Wingdings" charset="2"/>
              <a:buChar char=""/>
            </a:pPr>
            <a:r>
              <a:rPr lang="en-US" sz="1400" b="0" strike="noStrike" spc="-1" dirty="0">
                <a:latin typeface="Arial"/>
              </a:rPr>
              <a:t>CSD 1.2.2 Compliance</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This project is an amendment to an existing standard for which it has been previously determined that compliance with the above IEEE 802 standards is not possible. If the project decides to use local MAC addresses it will comply with IEEE Std 802 and proved amendments</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Correct spelling error proved -&gt; approved</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While compliance with IEEE Std 802.1Q is not possible because of the use of 64-bit addresses, compliance with IEEE Std 802 is possible irrespective of using local or global MAC addresses. </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Replace the paragraph with, “This project is an amendment to an existing standard for which it has been previously determined that compliance with IEEE Std 802.1Q is not possible. The project will comply with IEEE Std 802 using either local or global MAC addresses.”</a:t>
            </a:r>
          </a:p>
          <a:p>
            <a:pPr marL="432000" indent="-323640">
              <a:lnSpc>
                <a:spcPct val="100000"/>
              </a:lnSpc>
              <a:spcBef>
                <a:spcPts val="1417"/>
              </a:spcBef>
              <a:buClr>
                <a:srgbClr val="000000"/>
              </a:buClr>
              <a:buSzPct val="45000"/>
              <a:buFont typeface="Wingdings" charset="2"/>
              <a:buChar char=""/>
            </a:pPr>
            <a:r>
              <a:rPr lang="en-US" sz="1400"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New text for 1.2.2b is:</a:t>
            </a:r>
          </a:p>
          <a:p>
            <a:pPr marL="864000" lvl="3" indent="-216000">
              <a:lnSpc>
                <a:spcPct val="100000"/>
              </a:lnSpc>
              <a:spcBef>
                <a:spcPts val="1417"/>
              </a:spcBef>
              <a:buClr>
                <a:srgbClr val="000000"/>
              </a:buClr>
              <a:buSzPct val="45000"/>
              <a:buFont typeface="Wingdings" charset="2"/>
              <a:buChar char=""/>
            </a:pPr>
            <a:r>
              <a:rPr lang="en-US" sz="1400" b="0" strike="noStrike" spc="-1" dirty="0">
                <a:latin typeface="Arial"/>
              </a:rPr>
              <a:t>This project is an amendment to an existing standard for which it has been previously determined that compliance with IEEE Std 802.1Q is not possible. The project will comply with IEEE Std 802 using either local or global MAC addresses.</a:t>
            </a:r>
          </a:p>
        </p:txBody>
      </p:sp>
      <p:sp>
        <p:nvSpPr>
          <p:cNvPr id="2" name="CustomShape 2">
            <a:extLst>
              <a:ext uri="{FF2B5EF4-FFF2-40B4-BE49-F238E27FC236}">
                <a16:creationId xmlns:a16="http://schemas.microsoft.com/office/drawing/2014/main" id="{3103FF8E-7B6C-96A2-D2D3-DB7245A492FC}"/>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8</a:t>
            </a:fld>
            <a:endParaRPr lang="en-US" sz="1200" b="0" strike="noStrike" spc="-1" dirty="0">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802.3 Comments on 802.15.4ac PAR and CSD </a:t>
            </a:r>
            <a:endParaRPr lang="en-US" sz="2800" b="0" strike="noStrike" spc="-1">
              <a:latin typeface="Arial"/>
            </a:endParaRPr>
          </a:p>
        </p:txBody>
      </p:sp>
      <p:sp>
        <p:nvSpPr>
          <p:cNvPr id="103"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78500" lnSpcReduction="200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PAR 1.1</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Amendment projects are identified with letters that follow the base standard number.  This PAR does not have such letters. MyProject instructions for creating a draft PAR are very clear that the letters are required.  It appears to an outsider that the number should be P802.15.4ac</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New text for 1.1 is:</a:t>
            </a:r>
          </a:p>
          <a:p>
            <a:pPr marL="864000" lvl="3" indent="-216000">
              <a:lnSpc>
                <a:spcPct val="100000"/>
              </a:lnSpc>
              <a:spcBef>
                <a:spcPts val="1417"/>
              </a:spcBef>
              <a:buClr>
                <a:srgbClr val="000000"/>
              </a:buClr>
              <a:buSzPct val="45000"/>
              <a:buFont typeface="Wingdings" charset="2"/>
              <a:buChar char=""/>
            </a:pPr>
            <a:r>
              <a:rPr lang="en-US" sz="3200" b="0" strike="noStrike" spc="-1">
                <a:latin typeface="Arial"/>
              </a:rPr>
              <a:t>1.1 Project Number: P802.15.4ac</a:t>
            </a:r>
          </a:p>
        </p:txBody>
      </p:sp>
      <p:sp>
        <p:nvSpPr>
          <p:cNvPr id="2" name="CustomShape 2">
            <a:extLst>
              <a:ext uri="{FF2B5EF4-FFF2-40B4-BE49-F238E27FC236}">
                <a16:creationId xmlns:a16="http://schemas.microsoft.com/office/drawing/2014/main" id="{652978AE-22B5-2FC3-B4A0-B50AFC3C146A}"/>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9</a:t>
            </a:fld>
            <a:endParaRPr lang="en-US" sz="1200" b="0" strike="noStrike" spc="-1" dirty="0">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8885</TotalTime>
  <Words>3061</Words>
  <Application>Microsoft Office PowerPoint</Application>
  <PresentationFormat>On-screen Show (4:3)</PresentationFormat>
  <Paragraphs>277</Paragraphs>
  <Slides>35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35</vt:i4>
      </vt:variant>
    </vt:vector>
  </HeadingPairs>
  <TitlesOfParts>
    <vt:vector size="41" baseType="lpstr">
      <vt:lpstr>Arial</vt:lpstr>
      <vt:lpstr>Symbol</vt:lpstr>
      <vt:lpstr>Times New Roman</vt:lpstr>
      <vt:lpstr>Wingdings</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802 LMSC Motion to forward 802.15.4ac PAR to NesCom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Mike McInnis</dc:creator>
  <dc:description/>
  <cp:lastModifiedBy>Phil Beecher</cp:lastModifiedBy>
  <cp:revision>457</cp:revision>
  <dcterms:created xsi:type="dcterms:W3CDTF">2009-03-12T18:43:48Z</dcterms:created>
  <dcterms:modified xsi:type="dcterms:W3CDTF">2023-03-15T20:32:29Z</dcterms:modified>
  <dc:language>en-US</dc:language>
</cp:coreProperties>
</file>