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23"/>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15-23-0184-01-04me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May</a:t>
            </a:r>
            <a:r>
              <a:rPr lang="en-US" altLang="en-US" sz="1600" dirty="0">
                <a:solidFill>
                  <a:schemeClr val="tx2"/>
                </a:solidFill>
              </a:rPr>
              <a:t>, 2023 IEEE 802.15.4me Opening Agenda and Closing</a:t>
            </a:r>
          </a:p>
          <a:p>
            <a:r>
              <a:rPr lang="en-US" altLang="en-US" sz="1600" b="1" dirty="0">
                <a:solidFill>
                  <a:schemeClr val="tx2"/>
                </a:solidFill>
              </a:rPr>
              <a:t>Date Submitted: May 1,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15-23-0184-01-04me </a:t>
            </a:r>
            <a:r>
              <a:rPr lang="en-US" altLang="en-US" sz="1600" b="1" dirty="0">
                <a:solidFill>
                  <a:schemeClr val="tx2"/>
                </a:solidFill>
              </a:rPr>
              <a:t>Abstract: May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MAY,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194103354"/>
              </p:ext>
            </p:extLst>
          </p:nvPr>
        </p:nvGraphicFramePr>
        <p:xfrm>
          <a:off x="857825" y="1493440"/>
          <a:ext cx="7752774" cy="45345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a:t>
                      </a:r>
                      <a:r>
                        <a:rPr kumimoji="0" lang="en-US" sz="1800" b="0" i="0" u="none" strike="noStrike" kern="1200" cap="none" spc="0" normalizeH="0" baseline="0" noProof="0">
                          <a:ln>
                            <a:noFill/>
                          </a:ln>
                          <a:solidFill>
                            <a:srgbClr val="000000"/>
                          </a:solidFill>
                          <a:effectLst/>
                          <a:uLnTx/>
                          <a:uFillTx/>
                          <a:latin typeface="+mn-lt"/>
                          <a:ea typeface="+mn-ea"/>
                          <a:cs typeface="+mn-cs"/>
                        </a:rPr>
                        <a:t>Working Session</a:t>
                      </a: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6413</TotalTime>
  <Words>490</Words>
  <Application>Microsoft Macintosh PowerPoint</Application>
  <PresentationFormat>On-screen Show (4:3)</PresentationFormat>
  <Paragraphs>73</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MAY,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108</cp:revision>
  <cp:lastPrinted>1998-02-10T13:28:06Z</cp:lastPrinted>
  <dcterms:created xsi:type="dcterms:W3CDTF">2018-03-03T14:04:29Z</dcterms:created>
  <dcterms:modified xsi:type="dcterms:W3CDTF">2023-05-01T07:14:34Z</dcterms:modified>
  <cp:category/>
</cp:coreProperties>
</file>