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23"/>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15-23-0184-02-04me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May</a:t>
            </a:r>
            <a:r>
              <a:rPr lang="en-US" altLang="en-US" sz="1600" dirty="0">
                <a:solidFill>
                  <a:schemeClr val="tx2"/>
                </a:solidFill>
              </a:rPr>
              <a:t>, 2023 IEEE 802.15.4me Opening Agenda and Closing</a:t>
            </a:r>
          </a:p>
          <a:p>
            <a:r>
              <a:rPr lang="en-US" altLang="en-US" sz="1600" b="1" dirty="0">
                <a:solidFill>
                  <a:schemeClr val="tx2"/>
                </a:solidFill>
              </a:rPr>
              <a:t>Date Submitted: </a:t>
            </a:r>
            <a:r>
              <a:rPr lang="en-US" altLang="en-US" sz="1600" b="1">
                <a:solidFill>
                  <a:schemeClr val="tx2"/>
                </a:solidFill>
              </a:rPr>
              <a:t>May 17, </a:t>
            </a:r>
            <a:r>
              <a:rPr lang="en-US" altLang="en-US" sz="1600" b="1" dirty="0">
                <a:solidFill>
                  <a:schemeClr val="tx2"/>
                </a:solidFill>
              </a:rPr>
              <a:t>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15-23-0184-02-04me </a:t>
            </a:r>
            <a:r>
              <a:rPr lang="en-US" altLang="en-US" sz="1600" b="1" dirty="0">
                <a:solidFill>
                  <a:schemeClr val="tx2"/>
                </a:solidFill>
              </a:rPr>
              <a:t>Abstract: May</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MAY,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557276431"/>
              </p:ext>
            </p:extLst>
          </p:nvPr>
        </p:nvGraphicFramePr>
        <p:xfrm>
          <a:off x="857825" y="1493440"/>
          <a:ext cx="7752774" cy="371154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r>
              <a:rPr lang="en-US" sz="2000" dirty="0"/>
              <a:t>2 Sessions were held this week</a:t>
            </a:r>
          </a:p>
          <a:p>
            <a:r>
              <a:rPr lang="en-US" sz="2000" dirty="0"/>
              <a:t>Minutes are located in 15-23-0273-00-04me</a:t>
            </a:r>
          </a:p>
          <a:p>
            <a:r>
              <a:rPr lang="en-US" sz="2000" dirty="0"/>
              <a:t>Draft D04 of the spec is currently in the Workgroup Private area</a:t>
            </a:r>
          </a:p>
          <a:p>
            <a:r>
              <a:rPr lang="en-US" sz="2000" dirty="0"/>
              <a:t>A Technical Editors Group has been formed for Pre-Ballot comment</a:t>
            </a:r>
          </a:p>
          <a:p>
            <a:r>
              <a:rPr lang="en-US" sz="2000" dirty="0"/>
              <a:t>A general call will be made to the Working group to participate in a Pre-Ballot Comment process once we have a line numbered version uploaded to the private area</a:t>
            </a:r>
          </a:p>
          <a:p>
            <a:r>
              <a:rPr lang="en-US" sz="2000" dirty="0"/>
              <a:t>Next meetings will be in July at the Berlin Plenary</a:t>
            </a:r>
          </a:p>
          <a:p>
            <a:r>
              <a:rPr lang="en-US" sz="2000" dirty="0"/>
              <a:t>Draft Agenda for July is </a:t>
            </a:r>
            <a:r>
              <a:rPr lang="en-US" sz="2000"/>
              <a:t>Document 15-23-0275-00-04me</a:t>
            </a:r>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7577</TotalTime>
  <Words>563</Words>
  <Application>Microsoft Macintosh PowerPoint</Application>
  <PresentationFormat>On-screen Show (4:3)</PresentationFormat>
  <Paragraphs>76</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MAY,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113</cp:revision>
  <cp:lastPrinted>1998-02-10T13:28:06Z</cp:lastPrinted>
  <dcterms:created xsi:type="dcterms:W3CDTF">2018-03-03T14:04:29Z</dcterms:created>
  <dcterms:modified xsi:type="dcterms:W3CDTF">2023-05-17T12:55:10Z</dcterms:modified>
  <cp:category/>
</cp:coreProperties>
</file>