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5" r:id="rId5"/>
    <p:sldId id="266" r:id="rId6"/>
    <p:sldId id="284" r:id="rId7"/>
    <p:sldId id="2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6291"/>
  </p:normalViewPr>
  <p:slideViewPr>
    <p:cSldViewPr>
      <p:cViewPr varScale="1">
        <p:scale>
          <a:sx n="59" d="100"/>
          <a:sy n="59" d="100"/>
        </p:scale>
        <p:origin x="912" y="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802.15-23-0226-01-03ma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9264352" y="6525344"/>
            <a:ext cx="234395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Thomas</a:t>
            </a:r>
            <a:r>
              <a:rPr lang="en-GB" sz="1200" baseline="0" dirty="0" smtClean="0">
                <a:solidFill>
                  <a:srgbClr val="000000"/>
                </a:solidFill>
              </a:rPr>
              <a:t> Kürner (TU Braunschweig)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3/15-23-0222-00-03ma-p802-15-3-sa-ballot-collected-comments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3/15-23-0225-00-03ma-802-15-3revb-mec-review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P802.15.3RevB </a:t>
            </a:r>
            <a:r>
              <a:rPr lang="en-US" dirty="0"/>
              <a:t>Report to </a:t>
            </a:r>
            <a:r>
              <a:rPr lang="en-US" dirty="0" smtClean="0"/>
              <a:t>LMSC </a:t>
            </a:r>
            <a:r>
              <a:rPr lang="en-US" dirty="0"/>
              <a:t>on </a:t>
            </a:r>
            <a:r>
              <a:rPr lang="en-US" dirty="0" smtClean="0">
                <a:solidFill>
                  <a:schemeClr val="tx1"/>
                </a:solidFill>
              </a:rPr>
              <a:t>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2022-05-09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370034475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Thomas Kürner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tx1"/>
                          </a:solidFill>
                          <a:latin typeface="Arial"/>
                        </a:rPr>
                        <a:t>TU Braunschweig</a:t>
                      </a:r>
                      <a:endParaRPr lang="en-US" sz="18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</a:t>
            </a:r>
            <a:r>
              <a:rPr lang="en-GB" dirty="0" smtClean="0">
                <a:ea typeface="ＭＳ Ｐゴシック" pitchFamily="34" charset="-128"/>
              </a:rPr>
              <a:t>LMSC </a:t>
            </a:r>
            <a:r>
              <a:rPr lang="en-GB" dirty="0">
                <a:ea typeface="ＭＳ Ｐゴシック" pitchFamily="34" charset="-128"/>
              </a:rPr>
              <a:t>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P802.15.3RevB/D5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unconditional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approval was approved during the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May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session of the 802.15 working group on </a:t>
            </a:r>
            <a:r>
              <a:rPr lang="en-US" spc="-1" dirty="0" smtClean="0">
                <a:solidFill>
                  <a:schemeClr val="tx1"/>
                </a:solidFill>
                <a:ea typeface="ＭＳ Ｐゴシック"/>
              </a:rPr>
              <a:t>18 May 2023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no,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abstain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P802.15.3RevB </a:t>
            </a:r>
            <a:r>
              <a:rPr lang="en-US" dirty="0"/>
              <a:t>Draft went through </a:t>
            </a:r>
            <a:r>
              <a:rPr lang="en-US" dirty="0" smtClean="0"/>
              <a:t>two (re)circulations in SA Ballot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P802.15.3RevB/D4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WG has </a:t>
            </a:r>
            <a:r>
              <a:rPr lang="en-US" dirty="0"/>
              <a:t>resolved </a:t>
            </a:r>
            <a:r>
              <a:rPr lang="de-DE" dirty="0" smtClean="0"/>
              <a:t>90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P802.15.3mb/D4 and D5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comments:</a:t>
            </a:r>
          </a:p>
          <a:p>
            <a:pPr marL="457200" lvl="1" indent="0"/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mentor.ieee.org/802.15/dcn/23/15-23-0222-00-03ma-p802-15-3-sa-ballot-collected-comments.xlsx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P802.15.3RevB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44528"/>
              </p:ext>
            </p:extLst>
          </p:nvPr>
        </p:nvGraphicFramePr>
        <p:xfrm>
          <a:off x="335360" y="1412776"/>
          <a:ext cx="11449271" cy="27075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691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79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P802.15.3RevB/D5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084093"/>
              </p:ext>
            </p:extLst>
          </p:nvPr>
        </p:nvGraphicFramePr>
        <p:xfrm>
          <a:off x="2639616" y="1477043"/>
          <a:ext cx="6768752" cy="23573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 (55 T, 29 E, 3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Apr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(2 T,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 (57 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30E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3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817937"/>
              </p:ext>
            </p:extLst>
          </p:nvPr>
        </p:nvGraphicFramePr>
        <p:xfrm>
          <a:off x="1703512" y="1268760"/>
          <a:ext cx="10010026" cy="4114870"/>
        </p:xfrm>
        <a:graphic>
          <a:graphicData uri="http://schemas.openxmlformats.org/drawingml/2006/table">
            <a:tbl>
              <a:tblPr/>
              <a:tblGrid>
                <a:gridCol w="34559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0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00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937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65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9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 January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46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D05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 April 2023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Editorial change can be made during publication, confirmed by SA Staff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371757"/>
                  </a:ext>
                </a:extLst>
              </a:tr>
              <a:tr h="665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4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mentor.ieee.org/802.15/dcn/23/15-23-0225-00-03ma-802-15-3revb-mec-review.pdf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P802.15.RevB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933958"/>
              </p:ext>
            </p:extLst>
          </p:nvPr>
        </p:nvGraphicFramePr>
        <p:xfrm>
          <a:off x="1924050" y="1150421"/>
          <a:ext cx="9716566" cy="5288869"/>
        </p:xfrm>
        <a:graphic>
          <a:graphicData uri="http://schemas.openxmlformats.org/drawingml/2006/table">
            <a:tbl>
              <a:tblPr/>
              <a:tblGrid>
                <a:gridCol w="73308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57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05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18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SA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Feb 2023 -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Mar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7050163"/>
                  </a:ext>
                </a:extLst>
              </a:tr>
              <a:tr h="48098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TG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Complete (P802.15.13-D4)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Mar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38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Final SA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 Recirculation on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P802.15.13-D5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15-day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Mar 2023 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April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553462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 comment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resolutions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(P802.15.13-D5)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9084032"/>
                  </a:ext>
                </a:extLst>
              </a:tr>
              <a:tr h="1168589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motion  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1400" i="1" dirty="0" smtClean="0">
                          <a:latin typeface="+mn-lt"/>
                        </a:rPr>
                        <a:t>WG 802.15 has reviewed and approves the CSD 15-21-0477-04-03ma-draft-csd-15-3ma.docx, and the CA document 15-22-0462-05-03ma-coexistence-assurance.doc; and requests unconditional approval from the EC to submit P802-15-3-Rev B-D5.pdf  to </a:t>
                      </a:r>
                      <a:r>
                        <a:rPr kumimoji="0" lang="en-US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May 2023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0029510"/>
                  </a:ext>
                </a:extLst>
              </a:tr>
              <a:tr h="415499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Request approval from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LMSC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 May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28 June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079887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SASB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19-21 September 2023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552</Words>
  <Application>Microsoft Office PowerPoint</Application>
  <PresentationFormat>Breitbild</PresentationFormat>
  <Paragraphs>155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P802.15.3RevB Report to LMSC on Conditional Approval to go to RevCom</vt:lpstr>
      <vt:lpstr>Introduction</vt:lpstr>
      <vt:lpstr>Status Summary</vt:lpstr>
      <vt:lpstr>P802.15.3RevB SA Ballot Results</vt:lpstr>
      <vt:lpstr>P802.15.13 SA Ballot Comments</vt:lpstr>
      <vt:lpstr>Mandatory Coordination</vt:lpstr>
      <vt:lpstr>IEEE P802.15.RevB Timeline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Thomas Kuerner</cp:lastModifiedBy>
  <cp:revision>245</cp:revision>
  <cp:lastPrinted>1601-01-01T00:00:00Z</cp:lastPrinted>
  <dcterms:created xsi:type="dcterms:W3CDTF">2019-11-09T15:46:46Z</dcterms:created>
  <dcterms:modified xsi:type="dcterms:W3CDTF">2023-05-09T11:18:46Z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