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9.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r>
              <a:rPr b="0" lang="en-US" sz="1200" spc="-1" strike="noStrike">
                <a:solidFill>
                  <a:srgbClr val="000000"/>
                </a:solidFill>
                <a:latin typeface="Times New Roman"/>
              </a:rPr>
              <a:t>Click to move the slide</a:t>
            </a:r>
            <a:endParaRPr b="0" lang="en-US" sz="1200" spc="-1" strike="noStrike">
              <a:solidFill>
                <a:srgbClr val="000000"/>
              </a:solidFill>
              <a:latin typeface="Times New Roman"/>
            </a:endParaRPr>
          </a:p>
        </p:txBody>
      </p:sp>
      <p:sp>
        <p:nvSpPr>
          <p:cNvPr id="89"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90"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91" name="PlaceHolder 4"/>
          <p:cNvSpPr>
            <a:spLocks noGrp="1"/>
          </p:cNvSpPr>
          <p:nvPr>
            <p:ph type="dt" idx="5"/>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92" name="PlaceHolder 5"/>
          <p:cNvSpPr>
            <a:spLocks noGrp="1"/>
          </p:cNvSpPr>
          <p:nvPr>
            <p:ph type="ftr" idx="6"/>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93" name="PlaceHolder 6"/>
          <p:cNvSpPr>
            <a:spLocks noGrp="1"/>
          </p:cNvSpPr>
          <p:nvPr>
            <p:ph type="sldNum" idx="7"/>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C350AE82-D5BF-4181-AB09-EB66CD0FAFF1}"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type="hdr"/>
          </p:nvPr>
        </p:nvSpPr>
        <p:spPr>
          <a:xfrm>
            <a:off x="3467160" y="98280"/>
            <a:ext cx="2814120" cy="212400"/>
          </a:xfrm>
          <a:prstGeom prst="rect">
            <a:avLst/>
          </a:prstGeom>
          <a:noFill/>
          <a:ln w="9360">
            <a:noFill/>
          </a:ln>
        </p:spPr>
        <p:txBody>
          <a:bodyPr numCol="1" spcCol="0" lIns="0" rIns="0" tIns="0" bIns="0" anchor="b">
            <a:noAutofit/>
          </a:bodyPr>
          <a:p>
            <a:pPr indent="0" algn="r">
              <a:lnSpc>
                <a:spcPct val="100000"/>
              </a:lnSpc>
              <a:buNone/>
            </a:pPr>
            <a:r>
              <a:rPr b="1" lang="en-US" sz="1400" spc="-1" strike="noStrike">
                <a:solidFill>
                  <a:srgbClr val="000000"/>
                </a:solidFill>
                <a:latin typeface="Times New Roman"/>
                <a:ea typeface="ＭＳ Ｐゴシック"/>
              </a:rPr>
              <a:t>doc.: IEEE 802.15-&lt;15-09-0758-00-004e&gt;</a:t>
            </a:r>
            <a:endParaRPr b="0" lang="en-US" sz="1400" spc="-1" strike="noStrike">
              <a:solidFill>
                <a:srgbClr val="000000"/>
              </a:solidFill>
              <a:latin typeface="Times New Roman"/>
            </a:endParaRPr>
          </a:p>
        </p:txBody>
      </p:sp>
      <p:sp>
        <p:nvSpPr>
          <p:cNvPr id="130" name="PlaceHolder 2"/>
          <p:cNvSpPr>
            <a:spLocks noGrp="1"/>
          </p:cNvSpPr>
          <p:nvPr>
            <p:ph type="dt" idx="25"/>
          </p:nvPr>
        </p:nvSpPr>
        <p:spPr>
          <a:xfrm>
            <a:off x="654120" y="98280"/>
            <a:ext cx="2736360" cy="212400"/>
          </a:xfrm>
          <a:prstGeom prst="rect">
            <a:avLst/>
          </a:prstGeom>
          <a:noFill/>
          <a:ln w="9360">
            <a:noFill/>
          </a:ln>
        </p:spPr>
        <p:txBody>
          <a:bodyPr numCol="1" spcCol="0" lIns="0" rIns="0" tIns="0" bIns="0" anchor="b">
            <a:noAutofit/>
          </a:bodyPr>
          <a:lstStyle>
            <a:lvl1pPr indent="0">
              <a:lnSpc>
                <a:spcPct val="100000"/>
              </a:lnSpc>
              <a:buNone/>
              <a:defRPr b="1" lang="en-US" sz="1400" spc="-1" strike="noStrike">
                <a:solidFill>
                  <a:srgbClr val="000000"/>
                </a:solidFill>
                <a:latin typeface="Times New Roman"/>
                <a:ea typeface="ＭＳ Ｐゴシック"/>
              </a:defRPr>
            </a:lvl1pPr>
          </a:lstStyle>
          <a:p>
            <a:pPr indent="0">
              <a:lnSpc>
                <a:spcPct val="100000"/>
              </a:lnSpc>
              <a:buNone/>
            </a:pPr>
            <a:r>
              <a:rPr b="1" lang="en-US" sz="1400" spc="-1" strike="noStrike">
                <a:solidFill>
                  <a:srgbClr val="000000"/>
                </a:solidFill>
                <a:latin typeface="Times New Roman"/>
                <a:ea typeface="ＭＳ Ｐゴシック"/>
              </a:rPr>
              <a:t>&lt;month year&gt;</a:t>
            </a:r>
            <a:endParaRPr b="0" lang="en-US" sz="1400" spc="-1" strike="noStrike">
              <a:solidFill>
                <a:srgbClr val="000000"/>
              </a:solidFill>
              <a:latin typeface="Times New Roman"/>
            </a:endParaRPr>
          </a:p>
        </p:txBody>
      </p:sp>
      <p:sp>
        <p:nvSpPr>
          <p:cNvPr id="131" name="PlaceHolder 3"/>
          <p:cNvSpPr>
            <a:spLocks noGrp="1"/>
          </p:cNvSpPr>
          <p:nvPr>
            <p:ph type="sldNum" idx="26"/>
          </p:nvPr>
        </p:nvSpPr>
        <p:spPr>
          <a:xfrm>
            <a:off x="2933640" y="8985240"/>
            <a:ext cx="801360" cy="182160"/>
          </a:xfrm>
          <a:prstGeom prst="rect">
            <a:avLst/>
          </a:prstGeom>
          <a:noFill/>
          <a:ln w="9360">
            <a:noFill/>
          </a:ln>
        </p:spPr>
        <p:txBody>
          <a:bodyPr numCol="1" spcCol="0" lIns="0" rIns="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Page </a:t>
            </a:r>
            <a:fld id="{62012655-6FF3-49A3-9EFA-7828C7B9297B}" type="slidenum">
              <a:rPr b="0" lang="en-US" sz="1200" spc="-1" strike="noStrike">
                <a:solidFill>
                  <a:srgbClr val="000000"/>
                </a:solidFill>
                <a:latin typeface="Times New Roman"/>
                <a:ea typeface="ＭＳ Ｐゴシック"/>
              </a:rPr>
              <a:t>5</a:t>
            </a:fld>
            <a:endParaRPr b="0" lang="en-US" sz="1200" spc="-1" strike="noStrike">
              <a:solidFill>
                <a:srgbClr val="000000"/>
              </a:solidFill>
              <a:latin typeface="Times New Roman"/>
            </a:endParaRPr>
          </a:p>
        </p:txBody>
      </p:sp>
      <p:sp>
        <p:nvSpPr>
          <p:cNvPr id="132" name="PlaceHolder 4"/>
          <p:cNvSpPr>
            <a:spLocks noGrp="1"/>
          </p:cNvSpPr>
          <p:nvPr>
            <p:ph type="sldImg"/>
          </p:nvPr>
        </p:nvSpPr>
        <p:spPr>
          <a:xfrm>
            <a:off x="384120" y="701640"/>
            <a:ext cx="6165360" cy="3468240"/>
          </a:xfrm>
          <a:prstGeom prst="rect">
            <a:avLst/>
          </a:prstGeom>
          <a:ln w="0">
            <a:noFill/>
          </a:ln>
        </p:spPr>
      </p:sp>
      <p:sp>
        <p:nvSpPr>
          <p:cNvPr id="133" name="PlaceHolder 5"/>
          <p:cNvSpPr>
            <a:spLocks noGrp="1"/>
          </p:cNvSpPr>
          <p:nvPr>
            <p:ph type="body"/>
          </p:nvPr>
        </p:nvSpPr>
        <p:spPr>
          <a:xfrm>
            <a:off x="923760" y="4408560"/>
            <a:ext cx="5086080" cy="4176360"/>
          </a:xfrm>
          <a:prstGeom prst="rect">
            <a:avLst/>
          </a:prstGeom>
          <a:noFill/>
          <a:ln w="9360">
            <a:noFill/>
          </a:ln>
        </p:spPr>
        <p:txBody>
          <a:bodyPr numCol="1" spcCol="0" lIns="93600" rIns="93600" tIns="46080" bIns="46080" anchor="t">
            <a:noAutofit/>
          </a:bodyPr>
          <a:p>
            <a:pPr marL="216000" indent="0">
              <a:buNone/>
            </a:pPr>
            <a:endParaRPr b="0" lang="en-US" sz="1800" spc="-1" strike="noStrike">
              <a:solidFill>
                <a:srgbClr val="000000"/>
              </a:solidFill>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hdr"/>
          </p:nvPr>
        </p:nvSpPr>
        <p:spPr>
          <a:xfrm>
            <a:off x="3467160" y="98280"/>
            <a:ext cx="2814120" cy="212400"/>
          </a:xfrm>
          <a:prstGeom prst="rect">
            <a:avLst/>
          </a:prstGeom>
          <a:noFill/>
          <a:ln w="9360">
            <a:noFill/>
          </a:ln>
        </p:spPr>
        <p:txBody>
          <a:bodyPr numCol="1" spcCol="0" lIns="0" rIns="0" tIns="0" bIns="0" anchor="b">
            <a:noAutofit/>
          </a:bodyPr>
          <a:p>
            <a:pPr indent="0" algn="r">
              <a:lnSpc>
                <a:spcPct val="100000"/>
              </a:lnSpc>
              <a:buNone/>
            </a:pPr>
            <a:r>
              <a:rPr b="1" lang="en-US" sz="1400" spc="-1" strike="noStrike">
                <a:solidFill>
                  <a:srgbClr val="000000"/>
                </a:solidFill>
                <a:latin typeface="Times New Roman"/>
                <a:ea typeface="ＭＳ Ｐゴシック"/>
              </a:rPr>
              <a:t>doc.: IEEE 802.15-&lt;15-09-0758-00-004e&gt;</a:t>
            </a:r>
            <a:endParaRPr b="0" lang="en-US" sz="1400" spc="-1" strike="noStrike">
              <a:solidFill>
                <a:srgbClr val="000000"/>
              </a:solidFill>
              <a:latin typeface="Times New Roman"/>
            </a:endParaRPr>
          </a:p>
        </p:txBody>
      </p:sp>
      <p:sp>
        <p:nvSpPr>
          <p:cNvPr id="135" name="PlaceHolder 2"/>
          <p:cNvSpPr>
            <a:spLocks noGrp="1"/>
          </p:cNvSpPr>
          <p:nvPr>
            <p:ph type="dt" idx="27"/>
          </p:nvPr>
        </p:nvSpPr>
        <p:spPr>
          <a:xfrm>
            <a:off x="654120" y="98280"/>
            <a:ext cx="2736360" cy="212400"/>
          </a:xfrm>
          <a:prstGeom prst="rect">
            <a:avLst/>
          </a:prstGeom>
          <a:noFill/>
          <a:ln w="9360">
            <a:noFill/>
          </a:ln>
        </p:spPr>
        <p:txBody>
          <a:bodyPr numCol="1" spcCol="0" lIns="0" rIns="0" tIns="0" bIns="0" anchor="b">
            <a:noAutofit/>
          </a:bodyPr>
          <a:lstStyle>
            <a:lvl1pPr indent="0">
              <a:lnSpc>
                <a:spcPct val="100000"/>
              </a:lnSpc>
              <a:buNone/>
              <a:defRPr b="1" lang="en-US" sz="1400" spc="-1" strike="noStrike">
                <a:solidFill>
                  <a:srgbClr val="000000"/>
                </a:solidFill>
                <a:latin typeface="Times New Roman"/>
                <a:ea typeface="ＭＳ Ｐゴシック"/>
              </a:defRPr>
            </a:lvl1pPr>
          </a:lstStyle>
          <a:p>
            <a:pPr indent="0">
              <a:lnSpc>
                <a:spcPct val="100000"/>
              </a:lnSpc>
              <a:buNone/>
            </a:pPr>
            <a:r>
              <a:rPr b="1" lang="en-US" sz="1400" spc="-1" strike="noStrike">
                <a:solidFill>
                  <a:srgbClr val="000000"/>
                </a:solidFill>
                <a:latin typeface="Times New Roman"/>
                <a:ea typeface="ＭＳ Ｐゴシック"/>
              </a:rPr>
              <a:t>&lt;month year&gt;</a:t>
            </a:r>
            <a:endParaRPr b="0" lang="en-US" sz="1400" spc="-1" strike="noStrike">
              <a:solidFill>
                <a:srgbClr val="000000"/>
              </a:solidFill>
              <a:latin typeface="Times New Roman"/>
            </a:endParaRPr>
          </a:p>
        </p:txBody>
      </p:sp>
      <p:sp>
        <p:nvSpPr>
          <p:cNvPr id="136" name="PlaceHolder 3"/>
          <p:cNvSpPr>
            <a:spLocks noGrp="1"/>
          </p:cNvSpPr>
          <p:nvPr>
            <p:ph type="sldNum" idx="28"/>
          </p:nvPr>
        </p:nvSpPr>
        <p:spPr>
          <a:xfrm>
            <a:off x="2933640" y="8985240"/>
            <a:ext cx="801360" cy="182160"/>
          </a:xfrm>
          <a:prstGeom prst="rect">
            <a:avLst/>
          </a:prstGeom>
          <a:noFill/>
          <a:ln w="9360">
            <a:noFill/>
          </a:ln>
        </p:spPr>
        <p:txBody>
          <a:bodyPr numCol="1" spcCol="0" lIns="0" rIns="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Page </a:t>
            </a:r>
            <a:fld id="{4FA21C59-0CCA-4DA1-971C-06D67E55D93B}" type="slidenum">
              <a:rPr b="0" lang="en-US" sz="1200" spc="-1" strike="noStrike">
                <a:solidFill>
                  <a:srgbClr val="000000"/>
                </a:solidFill>
                <a:latin typeface="Times New Roman"/>
                <a:ea typeface="ＭＳ Ｐゴシック"/>
              </a:rPr>
              <a:t>5</a:t>
            </a:fld>
            <a:endParaRPr b="0" lang="en-US" sz="1200" spc="-1" strike="noStrike">
              <a:solidFill>
                <a:srgbClr val="000000"/>
              </a:solidFill>
              <a:latin typeface="Times New Roman"/>
            </a:endParaRPr>
          </a:p>
        </p:txBody>
      </p:sp>
      <p:sp>
        <p:nvSpPr>
          <p:cNvPr id="137" name="Rectangle 3"/>
          <p:cNvSpPr/>
          <p:nvPr/>
        </p:nvSpPr>
        <p:spPr>
          <a:xfrm>
            <a:off x="654120" y="97200"/>
            <a:ext cx="2736360" cy="213480"/>
          </a:xfrm>
          <a:prstGeom prst="rect">
            <a:avLst/>
          </a:prstGeom>
          <a:noFill/>
          <a:ln w="0">
            <a:noFill/>
          </a:ln>
        </p:spPr>
        <p:style>
          <a:lnRef idx="0"/>
          <a:fillRef idx="0"/>
          <a:effectRef idx="0"/>
          <a:fontRef idx="minor"/>
        </p:style>
        <p:txBody>
          <a:bodyPr lIns="0" rIns="0" tIns="0" bIns="0" anchor="b">
            <a:spAutoFit/>
          </a:bodyPr>
          <a:p>
            <a:pPr>
              <a:lnSpc>
                <a:spcPct val="100000"/>
              </a:lnSpc>
            </a:pPr>
            <a:fld id="{FD685820-6717-483D-B188-A2C283273EBC}" type="datetime3">
              <a:rPr b="1" lang="en-US" sz="1400" spc="-1" strike="noStrike">
                <a:solidFill>
                  <a:srgbClr val="000000"/>
                </a:solidFill>
                <a:latin typeface="Times New Roman"/>
                <a:ea typeface="ＭＳ Ｐゴシック"/>
              </a:rPr>
              <a:t>May 14, 2023</a:t>
            </a:fld>
            <a:endParaRPr b="0" lang="en-US" sz="1400" spc="-1" strike="noStrike">
              <a:solidFill>
                <a:srgbClr val="000000"/>
              </a:solidFill>
              <a:latin typeface="Arial"/>
            </a:endParaRPr>
          </a:p>
        </p:txBody>
      </p:sp>
      <p:sp>
        <p:nvSpPr>
          <p:cNvPr id="138" name="Rectangle 7"/>
          <p:cNvSpPr/>
          <p:nvPr/>
        </p:nvSpPr>
        <p:spPr>
          <a:xfrm>
            <a:off x="2933640" y="8985240"/>
            <a:ext cx="801360" cy="364680"/>
          </a:xfrm>
          <a:prstGeom prst="rect">
            <a:avLst/>
          </a:prstGeom>
          <a:noFill/>
          <a:ln w="0">
            <a:noFill/>
          </a:ln>
        </p:spPr>
        <p:style>
          <a:lnRef idx="0"/>
          <a:fillRef idx="0"/>
          <a:effectRef idx="0"/>
          <a:fontRef idx="minor"/>
        </p:style>
        <p:txBody>
          <a:bodyPr lIns="0" rIns="0" tIns="0" bIns="0" anchor="t">
            <a:spAutoFit/>
          </a:bodyPr>
          <a:p>
            <a:pPr algn="r">
              <a:lnSpc>
                <a:spcPct val="100000"/>
              </a:lnSpc>
            </a:pPr>
            <a:r>
              <a:rPr b="0" lang="en-US" sz="1200" spc="-1" strike="noStrike">
                <a:solidFill>
                  <a:srgbClr val="000000"/>
                </a:solidFill>
                <a:latin typeface="Times New Roman"/>
                <a:ea typeface="ＭＳ Ｐゴシック"/>
              </a:rPr>
              <a:t>Page </a:t>
            </a:r>
            <a:fld id="{9DBDA716-BCFE-47AE-95F2-D86AFC980C25}" type="slidenum">
              <a:rPr b="0" lang="en-US" sz="1200" spc="-1" strike="noStrike">
                <a:solidFill>
                  <a:srgbClr val="000000"/>
                </a:solidFill>
                <a:latin typeface="Times New Roman"/>
                <a:ea typeface="ＭＳ Ｐゴシック"/>
              </a:rPr>
              <a:t>5</a:t>
            </a:fld>
            <a:endParaRPr b="0" lang="en-US" sz="1200" spc="-1" strike="noStrike">
              <a:solidFill>
                <a:srgbClr val="000000"/>
              </a:solidFill>
              <a:latin typeface="Arial"/>
            </a:endParaRPr>
          </a:p>
        </p:txBody>
      </p:sp>
      <p:sp>
        <p:nvSpPr>
          <p:cNvPr id="139" name="PlaceHolder 4"/>
          <p:cNvSpPr>
            <a:spLocks noGrp="1"/>
          </p:cNvSpPr>
          <p:nvPr>
            <p:ph type="sldImg"/>
          </p:nvPr>
        </p:nvSpPr>
        <p:spPr>
          <a:xfrm>
            <a:off x="387360" y="701640"/>
            <a:ext cx="6163920" cy="3468240"/>
          </a:xfrm>
          <a:prstGeom prst="rect">
            <a:avLst/>
          </a:prstGeom>
          <a:ln w="0">
            <a:noFill/>
          </a:ln>
        </p:spPr>
      </p:sp>
      <p:sp>
        <p:nvSpPr>
          <p:cNvPr id="140" name="PlaceHolder 5"/>
          <p:cNvSpPr>
            <a:spLocks noGrp="1"/>
          </p:cNvSpPr>
          <p:nvPr>
            <p:ph type="body"/>
          </p:nvPr>
        </p:nvSpPr>
        <p:spPr>
          <a:xfrm>
            <a:off x="923760" y="4408560"/>
            <a:ext cx="5086080" cy="4176360"/>
          </a:xfrm>
          <a:prstGeom prst="rect">
            <a:avLst/>
          </a:prstGeom>
          <a:noFill/>
          <a:ln w="9360">
            <a:noFill/>
          </a:ln>
        </p:spPr>
        <p:txBody>
          <a:bodyPr numCol="1" spcCol="0" lIns="92880" rIns="92880" tIns="46440" bIns="46440" anchor="t">
            <a:noAutofit/>
          </a:bodyPr>
          <a:p>
            <a:pPr marL="216000" indent="0">
              <a:buNone/>
            </a:pPr>
            <a:endParaRPr b="0" lang="en-US" sz="1800" spc="-1" strike="noStrike">
              <a:solidFill>
                <a:srgbClr val="000000"/>
              </a:solidFill>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type="hdr"/>
          </p:nvPr>
        </p:nvSpPr>
        <p:spPr>
          <a:xfrm>
            <a:off x="3467160" y="98280"/>
            <a:ext cx="2814120" cy="212400"/>
          </a:xfrm>
          <a:prstGeom prst="rect">
            <a:avLst/>
          </a:prstGeom>
          <a:noFill/>
          <a:ln w="9360">
            <a:noFill/>
          </a:ln>
        </p:spPr>
        <p:txBody>
          <a:bodyPr numCol="1" spcCol="0" lIns="0" rIns="0" tIns="0" bIns="0" anchor="b">
            <a:noAutofit/>
          </a:bodyPr>
          <a:p>
            <a:pPr indent="0" algn="r">
              <a:lnSpc>
                <a:spcPct val="100000"/>
              </a:lnSpc>
              <a:buNone/>
            </a:pPr>
            <a:r>
              <a:rPr b="1" lang="en-US" sz="1400" spc="-1" strike="noStrike">
                <a:solidFill>
                  <a:srgbClr val="000000"/>
                </a:solidFill>
                <a:latin typeface="Times New Roman"/>
                <a:ea typeface="ＭＳ Ｐゴシック"/>
              </a:rPr>
              <a:t>doc.: IEEE 802.15-&lt;15-09-0758-00-004e&gt;</a:t>
            </a:r>
            <a:endParaRPr b="0" lang="en-US" sz="1400" spc="-1" strike="noStrike">
              <a:solidFill>
                <a:srgbClr val="000000"/>
              </a:solidFill>
              <a:latin typeface="Times New Roman"/>
            </a:endParaRPr>
          </a:p>
        </p:txBody>
      </p:sp>
      <p:sp>
        <p:nvSpPr>
          <p:cNvPr id="142" name="PlaceHolder 2"/>
          <p:cNvSpPr>
            <a:spLocks noGrp="1"/>
          </p:cNvSpPr>
          <p:nvPr>
            <p:ph type="dt" idx="29"/>
          </p:nvPr>
        </p:nvSpPr>
        <p:spPr>
          <a:xfrm>
            <a:off x="654120" y="98280"/>
            <a:ext cx="2736360" cy="212400"/>
          </a:xfrm>
          <a:prstGeom prst="rect">
            <a:avLst/>
          </a:prstGeom>
          <a:noFill/>
          <a:ln w="9360">
            <a:noFill/>
          </a:ln>
        </p:spPr>
        <p:txBody>
          <a:bodyPr numCol="1" spcCol="0" lIns="0" rIns="0" tIns="0" bIns="0" anchor="b">
            <a:noAutofit/>
          </a:bodyPr>
          <a:lstStyle>
            <a:lvl1pPr indent="0">
              <a:lnSpc>
                <a:spcPct val="100000"/>
              </a:lnSpc>
              <a:buNone/>
              <a:defRPr b="1" lang="en-US" sz="1400" spc="-1" strike="noStrike">
                <a:solidFill>
                  <a:srgbClr val="000000"/>
                </a:solidFill>
                <a:latin typeface="Times New Roman"/>
                <a:ea typeface="ＭＳ Ｐゴシック"/>
              </a:defRPr>
            </a:lvl1pPr>
          </a:lstStyle>
          <a:p>
            <a:pPr indent="0">
              <a:lnSpc>
                <a:spcPct val="100000"/>
              </a:lnSpc>
              <a:buNone/>
            </a:pPr>
            <a:r>
              <a:rPr b="1" lang="en-US" sz="1400" spc="-1" strike="noStrike">
                <a:solidFill>
                  <a:srgbClr val="000000"/>
                </a:solidFill>
                <a:latin typeface="Times New Roman"/>
                <a:ea typeface="ＭＳ Ｐゴシック"/>
              </a:rPr>
              <a:t>&lt;month year&gt;</a:t>
            </a:r>
            <a:endParaRPr b="0" lang="en-US" sz="1400" spc="-1" strike="noStrike">
              <a:solidFill>
                <a:srgbClr val="000000"/>
              </a:solidFill>
              <a:latin typeface="Times New Roman"/>
            </a:endParaRPr>
          </a:p>
        </p:txBody>
      </p:sp>
      <p:sp>
        <p:nvSpPr>
          <p:cNvPr id="143" name="PlaceHolder 3"/>
          <p:cNvSpPr>
            <a:spLocks noGrp="1"/>
          </p:cNvSpPr>
          <p:nvPr>
            <p:ph type="sldNum" idx="30"/>
          </p:nvPr>
        </p:nvSpPr>
        <p:spPr>
          <a:xfrm>
            <a:off x="2933640" y="8985240"/>
            <a:ext cx="801360" cy="182160"/>
          </a:xfrm>
          <a:prstGeom prst="rect">
            <a:avLst/>
          </a:prstGeom>
          <a:noFill/>
          <a:ln w="9360">
            <a:noFill/>
          </a:ln>
        </p:spPr>
        <p:txBody>
          <a:bodyPr numCol="1" spcCol="0" lIns="0" rIns="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Page </a:t>
            </a:r>
            <a:fld id="{5CEFFAAC-9D4F-45D4-8BE9-6307A9596985}" type="slidenum">
              <a:rPr b="0" lang="en-US" sz="1200" spc="-1" strike="noStrike">
                <a:solidFill>
                  <a:srgbClr val="000000"/>
                </a:solidFill>
                <a:latin typeface="Times New Roman"/>
                <a:ea typeface="ＭＳ Ｐゴシック"/>
              </a:rPr>
              <a:t>5</a:t>
            </a:fld>
            <a:endParaRPr b="0" lang="en-US" sz="1200" spc="-1" strike="noStrike">
              <a:solidFill>
                <a:srgbClr val="000000"/>
              </a:solidFill>
              <a:latin typeface="Times New Roman"/>
            </a:endParaRPr>
          </a:p>
        </p:txBody>
      </p:sp>
      <p:sp>
        <p:nvSpPr>
          <p:cNvPr id="144" name="Rectangle 3"/>
          <p:cNvSpPr/>
          <p:nvPr/>
        </p:nvSpPr>
        <p:spPr>
          <a:xfrm>
            <a:off x="654120" y="97200"/>
            <a:ext cx="2736360" cy="213480"/>
          </a:xfrm>
          <a:prstGeom prst="rect">
            <a:avLst/>
          </a:prstGeom>
          <a:noFill/>
          <a:ln w="0">
            <a:noFill/>
          </a:ln>
        </p:spPr>
        <p:style>
          <a:lnRef idx="0"/>
          <a:fillRef idx="0"/>
          <a:effectRef idx="0"/>
          <a:fontRef idx="minor"/>
        </p:style>
        <p:txBody>
          <a:bodyPr lIns="0" rIns="0" tIns="0" bIns="0" anchor="b">
            <a:spAutoFit/>
          </a:bodyPr>
          <a:p>
            <a:pPr>
              <a:lnSpc>
                <a:spcPct val="100000"/>
              </a:lnSpc>
            </a:pPr>
            <a:fld id="{4EEA46F3-8E0B-4FEF-A135-F68187E81157}" type="datetime3">
              <a:rPr b="1" lang="en-US" sz="1400" spc="-1" strike="noStrike">
                <a:solidFill>
                  <a:srgbClr val="000000"/>
                </a:solidFill>
                <a:latin typeface="Times New Roman"/>
                <a:ea typeface="ＭＳ Ｐゴシック"/>
              </a:rPr>
              <a:t>May 14, 2023</a:t>
            </a:fld>
            <a:endParaRPr b="0" lang="en-US" sz="1400" spc="-1" strike="noStrike">
              <a:solidFill>
                <a:srgbClr val="000000"/>
              </a:solidFill>
              <a:latin typeface="Arial"/>
            </a:endParaRPr>
          </a:p>
        </p:txBody>
      </p:sp>
      <p:sp>
        <p:nvSpPr>
          <p:cNvPr id="145" name="Rectangle 7"/>
          <p:cNvSpPr/>
          <p:nvPr/>
        </p:nvSpPr>
        <p:spPr>
          <a:xfrm>
            <a:off x="2933640" y="8985240"/>
            <a:ext cx="801360" cy="364680"/>
          </a:xfrm>
          <a:prstGeom prst="rect">
            <a:avLst/>
          </a:prstGeom>
          <a:noFill/>
          <a:ln w="0">
            <a:noFill/>
          </a:ln>
        </p:spPr>
        <p:style>
          <a:lnRef idx="0"/>
          <a:fillRef idx="0"/>
          <a:effectRef idx="0"/>
          <a:fontRef idx="minor"/>
        </p:style>
        <p:txBody>
          <a:bodyPr lIns="0" rIns="0" tIns="0" bIns="0" anchor="t">
            <a:spAutoFit/>
          </a:bodyPr>
          <a:p>
            <a:pPr algn="r">
              <a:lnSpc>
                <a:spcPct val="100000"/>
              </a:lnSpc>
            </a:pPr>
            <a:r>
              <a:rPr b="0" lang="en-US" sz="1200" spc="-1" strike="noStrike">
                <a:solidFill>
                  <a:srgbClr val="000000"/>
                </a:solidFill>
                <a:latin typeface="Times New Roman"/>
                <a:ea typeface="ＭＳ Ｐゴシック"/>
              </a:rPr>
              <a:t>Page </a:t>
            </a:r>
            <a:fld id="{CE93E389-7F42-4DBE-8E42-F7E793D50FC1}" type="slidenum">
              <a:rPr b="0" lang="en-US" sz="1200" spc="-1" strike="noStrike">
                <a:solidFill>
                  <a:srgbClr val="000000"/>
                </a:solidFill>
                <a:latin typeface="Times New Roman"/>
                <a:ea typeface="ＭＳ Ｐゴシック"/>
              </a:rPr>
              <a:t>5</a:t>
            </a:fld>
            <a:endParaRPr b="0" lang="en-US" sz="1200" spc="-1" strike="noStrike">
              <a:solidFill>
                <a:srgbClr val="000000"/>
              </a:solidFill>
              <a:latin typeface="Arial"/>
            </a:endParaRPr>
          </a:p>
        </p:txBody>
      </p:sp>
      <p:sp>
        <p:nvSpPr>
          <p:cNvPr id="146" name="PlaceHolder 4"/>
          <p:cNvSpPr>
            <a:spLocks noGrp="1"/>
          </p:cNvSpPr>
          <p:nvPr>
            <p:ph type="sldImg"/>
          </p:nvPr>
        </p:nvSpPr>
        <p:spPr>
          <a:xfrm>
            <a:off x="387360" y="701640"/>
            <a:ext cx="6163920" cy="3468240"/>
          </a:xfrm>
          <a:prstGeom prst="rect">
            <a:avLst/>
          </a:prstGeom>
          <a:ln w="0">
            <a:noFill/>
          </a:ln>
        </p:spPr>
      </p:sp>
      <p:sp>
        <p:nvSpPr>
          <p:cNvPr id="147" name="PlaceHolder 5"/>
          <p:cNvSpPr>
            <a:spLocks noGrp="1"/>
          </p:cNvSpPr>
          <p:nvPr>
            <p:ph type="body"/>
          </p:nvPr>
        </p:nvSpPr>
        <p:spPr>
          <a:xfrm>
            <a:off x="923760" y="4408560"/>
            <a:ext cx="5086080" cy="4176360"/>
          </a:xfrm>
          <a:prstGeom prst="rect">
            <a:avLst/>
          </a:prstGeom>
          <a:noFill/>
          <a:ln w="9360">
            <a:noFill/>
          </a:ln>
        </p:spPr>
        <p:txBody>
          <a:bodyPr numCol="1" spcCol="0" lIns="92880" rIns="92880" tIns="46440" bIns="46440" anchor="t">
            <a:noAutofit/>
          </a:bodyPr>
          <a:p>
            <a:pPr marL="216000" indent="0">
              <a:buNone/>
            </a:pPr>
            <a:endParaRPr b="0" lang="en-US" sz="1800" spc="-1" strike="noStrike">
              <a:solidFill>
                <a:srgbClr val="000000"/>
              </a:solidFill>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hdr"/>
          </p:nvPr>
        </p:nvSpPr>
        <p:spPr>
          <a:xfrm>
            <a:off x="3467160" y="98280"/>
            <a:ext cx="2814120" cy="212400"/>
          </a:xfrm>
          <a:prstGeom prst="rect">
            <a:avLst/>
          </a:prstGeom>
          <a:noFill/>
          <a:ln w="9360">
            <a:noFill/>
          </a:ln>
        </p:spPr>
        <p:txBody>
          <a:bodyPr numCol="1" spcCol="0" lIns="0" rIns="0" tIns="0" bIns="0" anchor="b">
            <a:noAutofit/>
          </a:bodyPr>
          <a:p>
            <a:pPr indent="0" algn="r">
              <a:lnSpc>
                <a:spcPct val="100000"/>
              </a:lnSpc>
              <a:buNone/>
            </a:pPr>
            <a:r>
              <a:rPr b="1" lang="en-US" sz="1400" spc="-1" strike="noStrike">
                <a:solidFill>
                  <a:srgbClr val="000000"/>
                </a:solidFill>
                <a:latin typeface="Times New Roman"/>
                <a:ea typeface="ＭＳ Ｐゴシック"/>
              </a:rPr>
              <a:t>doc.: IEEE 802.15-&lt;15-09-0758-00-004e&gt;</a:t>
            </a:r>
            <a:endParaRPr b="0" lang="en-US" sz="1400" spc="-1" strike="noStrike">
              <a:solidFill>
                <a:srgbClr val="000000"/>
              </a:solidFill>
              <a:latin typeface="Times New Roman"/>
            </a:endParaRPr>
          </a:p>
        </p:txBody>
      </p:sp>
      <p:sp>
        <p:nvSpPr>
          <p:cNvPr id="149" name="PlaceHolder 2"/>
          <p:cNvSpPr>
            <a:spLocks noGrp="1"/>
          </p:cNvSpPr>
          <p:nvPr>
            <p:ph type="dt" idx="31"/>
          </p:nvPr>
        </p:nvSpPr>
        <p:spPr>
          <a:xfrm>
            <a:off x="654120" y="98280"/>
            <a:ext cx="2736360" cy="212400"/>
          </a:xfrm>
          <a:prstGeom prst="rect">
            <a:avLst/>
          </a:prstGeom>
          <a:noFill/>
          <a:ln w="9360">
            <a:noFill/>
          </a:ln>
        </p:spPr>
        <p:txBody>
          <a:bodyPr numCol="1" spcCol="0" lIns="0" rIns="0" tIns="0" bIns="0" anchor="b">
            <a:noAutofit/>
          </a:bodyPr>
          <a:lstStyle>
            <a:lvl1pPr indent="0">
              <a:lnSpc>
                <a:spcPct val="100000"/>
              </a:lnSpc>
              <a:buNone/>
              <a:defRPr b="1" lang="en-US" sz="1400" spc="-1" strike="noStrike">
                <a:solidFill>
                  <a:srgbClr val="000000"/>
                </a:solidFill>
                <a:latin typeface="Times New Roman"/>
                <a:ea typeface="ＭＳ Ｐゴシック"/>
              </a:defRPr>
            </a:lvl1pPr>
          </a:lstStyle>
          <a:p>
            <a:pPr indent="0">
              <a:lnSpc>
                <a:spcPct val="100000"/>
              </a:lnSpc>
              <a:buNone/>
            </a:pPr>
            <a:r>
              <a:rPr b="1" lang="en-US" sz="1400" spc="-1" strike="noStrike">
                <a:solidFill>
                  <a:srgbClr val="000000"/>
                </a:solidFill>
                <a:latin typeface="Times New Roman"/>
                <a:ea typeface="ＭＳ Ｐゴシック"/>
              </a:rPr>
              <a:t>&lt;month year&gt;</a:t>
            </a:r>
            <a:endParaRPr b="0" lang="en-US" sz="1400" spc="-1" strike="noStrike">
              <a:solidFill>
                <a:srgbClr val="000000"/>
              </a:solidFill>
              <a:latin typeface="Times New Roman"/>
            </a:endParaRPr>
          </a:p>
        </p:txBody>
      </p:sp>
      <p:sp>
        <p:nvSpPr>
          <p:cNvPr id="150" name="PlaceHolder 3"/>
          <p:cNvSpPr>
            <a:spLocks noGrp="1"/>
          </p:cNvSpPr>
          <p:nvPr>
            <p:ph type="sldNum" idx="32"/>
          </p:nvPr>
        </p:nvSpPr>
        <p:spPr>
          <a:xfrm>
            <a:off x="2933640" y="8985240"/>
            <a:ext cx="801360" cy="182160"/>
          </a:xfrm>
          <a:prstGeom prst="rect">
            <a:avLst/>
          </a:prstGeom>
          <a:noFill/>
          <a:ln w="9360">
            <a:noFill/>
          </a:ln>
        </p:spPr>
        <p:txBody>
          <a:bodyPr numCol="1" spcCol="0" lIns="0" rIns="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Page </a:t>
            </a:r>
            <a:fld id="{8C254BE9-9FF1-4C16-B2AC-B214DD2DDF45}" type="slidenum">
              <a:rPr b="0" lang="en-US" sz="1200" spc="-1" strike="noStrike">
                <a:solidFill>
                  <a:srgbClr val="000000"/>
                </a:solidFill>
                <a:latin typeface="Times New Roman"/>
                <a:ea typeface="ＭＳ Ｐゴシック"/>
              </a:rPr>
              <a:t>5</a:t>
            </a:fld>
            <a:endParaRPr b="0" lang="en-US" sz="1200" spc="-1" strike="noStrike">
              <a:solidFill>
                <a:srgbClr val="000000"/>
              </a:solidFill>
              <a:latin typeface="Times New Roman"/>
            </a:endParaRPr>
          </a:p>
        </p:txBody>
      </p:sp>
      <p:sp>
        <p:nvSpPr>
          <p:cNvPr id="151" name="Rectangle 3"/>
          <p:cNvSpPr/>
          <p:nvPr/>
        </p:nvSpPr>
        <p:spPr>
          <a:xfrm>
            <a:off x="654120" y="97200"/>
            <a:ext cx="2736360" cy="213480"/>
          </a:xfrm>
          <a:prstGeom prst="rect">
            <a:avLst/>
          </a:prstGeom>
          <a:noFill/>
          <a:ln w="0">
            <a:noFill/>
          </a:ln>
        </p:spPr>
        <p:style>
          <a:lnRef idx="0"/>
          <a:fillRef idx="0"/>
          <a:effectRef idx="0"/>
          <a:fontRef idx="minor"/>
        </p:style>
        <p:txBody>
          <a:bodyPr lIns="0" rIns="0" tIns="0" bIns="0" anchor="b">
            <a:spAutoFit/>
          </a:bodyPr>
          <a:p>
            <a:pPr>
              <a:lnSpc>
                <a:spcPct val="100000"/>
              </a:lnSpc>
            </a:pPr>
            <a:fld id="{5A4CEB6E-E0C9-46C7-B115-38C69B11D798}" type="datetime3">
              <a:rPr b="1" lang="en-US" sz="1400" spc="-1" strike="noStrike">
                <a:solidFill>
                  <a:srgbClr val="000000"/>
                </a:solidFill>
                <a:latin typeface="Times New Roman"/>
                <a:ea typeface="ＭＳ Ｐゴシック"/>
              </a:rPr>
              <a:t>May 14, 2023</a:t>
            </a:fld>
            <a:endParaRPr b="0" lang="en-US" sz="1400" spc="-1" strike="noStrike">
              <a:solidFill>
                <a:srgbClr val="000000"/>
              </a:solidFill>
              <a:latin typeface="Arial"/>
            </a:endParaRPr>
          </a:p>
        </p:txBody>
      </p:sp>
      <p:sp>
        <p:nvSpPr>
          <p:cNvPr id="152" name="Rectangle 7"/>
          <p:cNvSpPr/>
          <p:nvPr/>
        </p:nvSpPr>
        <p:spPr>
          <a:xfrm>
            <a:off x="2933640" y="8985240"/>
            <a:ext cx="801360" cy="364680"/>
          </a:xfrm>
          <a:prstGeom prst="rect">
            <a:avLst/>
          </a:prstGeom>
          <a:noFill/>
          <a:ln w="0">
            <a:noFill/>
          </a:ln>
        </p:spPr>
        <p:style>
          <a:lnRef idx="0"/>
          <a:fillRef idx="0"/>
          <a:effectRef idx="0"/>
          <a:fontRef idx="minor"/>
        </p:style>
        <p:txBody>
          <a:bodyPr lIns="0" rIns="0" tIns="0" bIns="0" anchor="t">
            <a:spAutoFit/>
          </a:bodyPr>
          <a:p>
            <a:pPr algn="r">
              <a:lnSpc>
                <a:spcPct val="100000"/>
              </a:lnSpc>
            </a:pPr>
            <a:r>
              <a:rPr b="0" lang="en-US" sz="1200" spc="-1" strike="noStrike">
                <a:solidFill>
                  <a:srgbClr val="000000"/>
                </a:solidFill>
                <a:latin typeface="Times New Roman"/>
                <a:ea typeface="ＭＳ Ｐゴシック"/>
              </a:rPr>
              <a:t>Page </a:t>
            </a:r>
            <a:fld id="{F9DBC827-2F69-4A10-A36D-7C82318818BD}" type="slidenum">
              <a:rPr b="0" lang="en-US" sz="1200" spc="-1" strike="noStrike">
                <a:solidFill>
                  <a:srgbClr val="000000"/>
                </a:solidFill>
                <a:latin typeface="Times New Roman"/>
                <a:ea typeface="ＭＳ Ｐゴシック"/>
              </a:rPr>
              <a:t>5</a:t>
            </a:fld>
            <a:endParaRPr b="0" lang="en-US" sz="1200" spc="-1" strike="noStrike">
              <a:solidFill>
                <a:srgbClr val="000000"/>
              </a:solidFill>
              <a:latin typeface="Arial"/>
            </a:endParaRPr>
          </a:p>
        </p:txBody>
      </p:sp>
      <p:sp>
        <p:nvSpPr>
          <p:cNvPr id="153" name="PlaceHolder 4"/>
          <p:cNvSpPr>
            <a:spLocks noGrp="1"/>
          </p:cNvSpPr>
          <p:nvPr>
            <p:ph type="sldImg"/>
          </p:nvPr>
        </p:nvSpPr>
        <p:spPr>
          <a:xfrm>
            <a:off x="387360" y="701640"/>
            <a:ext cx="6163920" cy="3468240"/>
          </a:xfrm>
          <a:prstGeom prst="rect">
            <a:avLst/>
          </a:prstGeom>
          <a:ln w="0">
            <a:noFill/>
          </a:ln>
        </p:spPr>
      </p:sp>
      <p:sp>
        <p:nvSpPr>
          <p:cNvPr id="154" name="PlaceHolder 5"/>
          <p:cNvSpPr>
            <a:spLocks noGrp="1"/>
          </p:cNvSpPr>
          <p:nvPr>
            <p:ph type="body"/>
          </p:nvPr>
        </p:nvSpPr>
        <p:spPr>
          <a:xfrm>
            <a:off x="923760" y="4408560"/>
            <a:ext cx="5086080" cy="4176360"/>
          </a:xfrm>
          <a:prstGeom prst="rect">
            <a:avLst/>
          </a:prstGeom>
          <a:noFill/>
          <a:ln w="9360">
            <a:noFill/>
          </a:ln>
        </p:spPr>
        <p:txBody>
          <a:bodyPr numCol="1" spcCol="0" lIns="92880" rIns="92880" tIns="46440" bIns="46440" anchor="t">
            <a:noAutofit/>
          </a:bodyPr>
          <a:p>
            <a:pPr marL="216000" indent="0">
              <a:buNone/>
            </a:pPr>
            <a:endParaRPr b="0" lang="en-US" sz="1800" spc="-1" strike="noStrike">
              <a:solidFill>
                <a:srgbClr val="000000"/>
              </a:solidFill>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1"/>
          </p:nvPr>
        </p:nvSpPr>
        <p:spPr/>
        <p:txBody>
          <a:bodyPr/>
          <a:p>
            <a:fld id="{21A33242-6629-4B48-BC3B-75B3AA13BD10}"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3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1"/>
          </p:nvPr>
        </p:nvSpPr>
        <p:spPr/>
        <p:txBody>
          <a:bodyPr/>
          <a:p>
            <a:fld id="{6C19A77B-48C4-4574-A94B-D6CACCC8AAFC}"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3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1"/>
          </p:nvPr>
        </p:nvSpPr>
        <p:spPr/>
        <p:txBody>
          <a:bodyPr/>
          <a:p>
            <a:fld id="{9936F021-30F8-42A5-AEF2-13E1AF8FDEF8}"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38"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9"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0"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1"/>
          </p:nvPr>
        </p:nvSpPr>
        <p:spPr/>
        <p:txBody>
          <a:bodyPr/>
          <a:p>
            <a:fld id="{D41A9F7B-D5CF-4D4A-AD43-EE58FF04B190}" type="slidenum">
              <a:t>&lt;#&gt;</a:t>
            </a:fld>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3"/>
          </p:nvPr>
        </p:nvSpPr>
        <p:spPr/>
        <p:txBody>
          <a:bodyPr/>
          <a:p>
            <a:r>
              <a:t>Footer</a:t>
            </a:r>
          </a:p>
        </p:txBody>
      </p:sp>
      <p:sp>
        <p:nvSpPr>
          <p:cNvPr id="3" name="PlaceHolder 2"/>
          <p:cNvSpPr>
            <a:spLocks noGrp="1"/>
          </p:cNvSpPr>
          <p:nvPr>
            <p:ph type="sldNum" idx="4"/>
          </p:nvPr>
        </p:nvSpPr>
        <p:spPr/>
        <p:txBody>
          <a:bodyPr/>
          <a:p>
            <a:fld id="{8ADCEC5D-9CB5-4150-B1E2-06DFEE7A0C6C}" type="slidenum">
              <a:t>&lt;#&gt;</a:t>
            </a:fld>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53"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3"/>
          </p:nvPr>
        </p:nvSpPr>
        <p:spPr/>
        <p:txBody>
          <a:bodyPr/>
          <a:p>
            <a:r>
              <a:t>Footer</a:t>
            </a:r>
          </a:p>
        </p:txBody>
      </p:sp>
      <p:sp>
        <p:nvSpPr>
          <p:cNvPr id="5" name="PlaceHolder 4"/>
          <p:cNvSpPr>
            <a:spLocks noGrp="1"/>
          </p:cNvSpPr>
          <p:nvPr>
            <p:ph type="sldNum" idx="4"/>
          </p:nvPr>
        </p:nvSpPr>
        <p:spPr/>
        <p:txBody>
          <a:bodyPr/>
          <a:p>
            <a:fld id="{1D404BF5-376E-42C1-899E-A6F84533A9F9}" type="slidenum">
              <a:t>&lt;#&gt;</a:t>
            </a:fld>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55"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 name="PlaceHolder 3"/>
          <p:cNvSpPr>
            <a:spLocks noGrp="1"/>
          </p:cNvSpPr>
          <p:nvPr>
            <p:ph type="ftr" idx="3"/>
          </p:nvPr>
        </p:nvSpPr>
        <p:spPr/>
        <p:txBody>
          <a:bodyPr/>
          <a:p>
            <a:r>
              <a:t>Footer</a:t>
            </a:r>
          </a:p>
        </p:txBody>
      </p:sp>
      <p:sp>
        <p:nvSpPr>
          <p:cNvPr id="5" name="PlaceHolder 4"/>
          <p:cNvSpPr>
            <a:spLocks noGrp="1"/>
          </p:cNvSpPr>
          <p:nvPr>
            <p:ph type="sldNum" idx="4"/>
          </p:nvPr>
        </p:nvSpPr>
        <p:spPr/>
        <p:txBody>
          <a:bodyPr/>
          <a:p>
            <a:fld id="{12EFBBBD-CCEB-42C2-A973-613B315B1637}" type="slidenum">
              <a:t>&lt;#&gt;</a:t>
            </a:fld>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57"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3"/>
          </p:nvPr>
        </p:nvSpPr>
        <p:spPr/>
        <p:txBody>
          <a:bodyPr/>
          <a:p>
            <a:r>
              <a:t>Footer</a:t>
            </a:r>
          </a:p>
        </p:txBody>
      </p:sp>
      <p:sp>
        <p:nvSpPr>
          <p:cNvPr id="6" name="PlaceHolder 5"/>
          <p:cNvSpPr>
            <a:spLocks noGrp="1"/>
          </p:cNvSpPr>
          <p:nvPr>
            <p:ph type="sldNum" idx="4"/>
          </p:nvPr>
        </p:nvSpPr>
        <p:spPr/>
        <p:txBody>
          <a:bodyPr/>
          <a:p>
            <a:fld id="{771BFC0C-C834-453B-A4B6-3085D298E9EE}" type="slidenum">
              <a:t>&lt;#&gt;</a:t>
            </a:fld>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3" name="PlaceHolder 2"/>
          <p:cNvSpPr>
            <a:spLocks noGrp="1"/>
          </p:cNvSpPr>
          <p:nvPr>
            <p:ph type="ftr" idx="3"/>
          </p:nvPr>
        </p:nvSpPr>
        <p:spPr/>
        <p:txBody>
          <a:bodyPr/>
          <a:p>
            <a:r>
              <a:t>Footer</a:t>
            </a:r>
          </a:p>
        </p:txBody>
      </p:sp>
      <p:sp>
        <p:nvSpPr>
          <p:cNvPr id="4" name="PlaceHolder 3"/>
          <p:cNvSpPr>
            <a:spLocks noGrp="1"/>
          </p:cNvSpPr>
          <p:nvPr>
            <p:ph type="sldNum" idx="4"/>
          </p:nvPr>
        </p:nvSpPr>
        <p:spPr/>
        <p:txBody>
          <a:bodyPr/>
          <a:p>
            <a:fld id="{CDC01651-BC72-4583-81EB-A86B7F5FFA4E}" type="slidenum">
              <a:t>&lt;#&gt;</a:t>
            </a:fld>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0"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3"/>
          </p:nvPr>
        </p:nvSpPr>
        <p:spPr/>
        <p:txBody>
          <a:bodyPr/>
          <a:p>
            <a:r>
              <a:t>Footer</a:t>
            </a:r>
          </a:p>
        </p:txBody>
      </p:sp>
      <p:sp>
        <p:nvSpPr>
          <p:cNvPr id="4" name="PlaceHolder 3"/>
          <p:cNvSpPr>
            <a:spLocks noGrp="1"/>
          </p:cNvSpPr>
          <p:nvPr>
            <p:ph type="sldNum" idx="4"/>
          </p:nvPr>
        </p:nvSpPr>
        <p:spPr/>
        <p:txBody>
          <a:bodyPr/>
          <a:p>
            <a:fld id="{B53E9D5B-D004-49F8-AFE6-9C5979E7E435}" type="slidenum">
              <a:t>&lt;#&gt;</a:t>
            </a:fld>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62"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3"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4"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3"/>
          </p:nvPr>
        </p:nvSpPr>
        <p:spPr/>
        <p:txBody>
          <a:bodyPr/>
          <a:p>
            <a:r>
              <a:t>Footer</a:t>
            </a:r>
          </a:p>
        </p:txBody>
      </p:sp>
      <p:sp>
        <p:nvSpPr>
          <p:cNvPr id="7" name="PlaceHolder 6"/>
          <p:cNvSpPr>
            <a:spLocks noGrp="1"/>
          </p:cNvSpPr>
          <p:nvPr>
            <p:ph type="sldNum" idx="4"/>
          </p:nvPr>
        </p:nvSpPr>
        <p:spPr/>
        <p:txBody>
          <a:bodyPr/>
          <a:p>
            <a:fld id="{89052EB0-AE1D-4F05-A67E-263F9A9902C9}"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1"/>
          </p:nvPr>
        </p:nvSpPr>
        <p:spPr/>
        <p:txBody>
          <a:bodyPr/>
          <a:p>
            <a:fld id="{EEC69F9A-AC55-4C98-B675-3FA045A2BE0C}" type="slidenum">
              <a:t>&lt;#&gt;</a:t>
            </a:fld>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66"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3"/>
          </p:nvPr>
        </p:nvSpPr>
        <p:spPr/>
        <p:txBody>
          <a:bodyPr/>
          <a:p>
            <a:r>
              <a:t>Footer</a:t>
            </a:r>
          </a:p>
        </p:txBody>
      </p:sp>
      <p:sp>
        <p:nvSpPr>
          <p:cNvPr id="7" name="PlaceHolder 6"/>
          <p:cNvSpPr>
            <a:spLocks noGrp="1"/>
          </p:cNvSpPr>
          <p:nvPr>
            <p:ph type="sldNum" idx="4"/>
          </p:nvPr>
        </p:nvSpPr>
        <p:spPr/>
        <p:txBody>
          <a:bodyPr/>
          <a:p>
            <a:fld id="{C85F6FC2-5333-465C-8603-EF460EAE3FB5}" type="slidenum">
              <a:t>&lt;#&gt;</a:t>
            </a:fld>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7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3"/>
          </p:nvPr>
        </p:nvSpPr>
        <p:spPr/>
        <p:txBody>
          <a:bodyPr/>
          <a:p>
            <a:r>
              <a:t>Footer</a:t>
            </a:r>
          </a:p>
        </p:txBody>
      </p:sp>
      <p:sp>
        <p:nvSpPr>
          <p:cNvPr id="7" name="PlaceHolder 6"/>
          <p:cNvSpPr>
            <a:spLocks noGrp="1"/>
          </p:cNvSpPr>
          <p:nvPr>
            <p:ph type="sldNum" idx="4"/>
          </p:nvPr>
        </p:nvSpPr>
        <p:spPr/>
        <p:txBody>
          <a:bodyPr/>
          <a:p>
            <a:fld id="{ABF53F97-7593-41F0-8A59-0092D8BC778E}" type="slidenum">
              <a:t>&lt;#&gt;</a:t>
            </a:fld>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74"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3"/>
          </p:nvPr>
        </p:nvSpPr>
        <p:spPr/>
        <p:txBody>
          <a:bodyPr/>
          <a:p>
            <a:r>
              <a:t>Footer</a:t>
            </a:r>
          </a:p>
        </p:txBody>
      </p:sp>
      <p:sp>
        <p:nvSpPr>
          <p:cNvPr id="6" name="PlaceHolder 5"/>
          <p:cNvSpPr>
            <a:spLocks noGrp="1"/>
          </p:cNvSpPr>
          <p:nvPr>
            <p:ph type="sldNum" idx="4"/>
          </p:nvPr>
        </p:nvSpPr>
        <p:spPr/>
        <p:txBody>
          <a:bodyPr/>
          <a:p>
            <a:fld id="{2A3EA240-F5B6-42EA-8DFF-C3FB45198051}" type="slidenum">
              <a:t>&lt;#&gt;</a:t>
            </a:fld>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7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8"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0"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 name="PlaceHolder 6"/>
          <p:cNvSpPr>
            <a:spLocks noGrp="1"/>
          </p:cNvSpPr>
          <p:nvPr>
            <p:ph type="ftr" idx="3"/>
          </p:nvPr>
        </p:nvSpPr>
        <p:spPr/>
        <p:txBody>
          <a:bodyPr/>
          <a:p>
            <a:r>
              <a:t>Footer</a:t>
            </a:r>
          </a:p>
        </p:txBody>
      </p:sp>
      <p:sp>
        <p:nvSpPr>
          <p:cNvPr id="8" name="PlaceHolder 7"/>
          <p:cNvSpPr>
            <a:spLocks noGrp="1"/>
          </p:cNvSpPr>
          <p:nvPr>
            <p:ph type="sldNum" idx="4"/>
          </p:nvPr>
        </p:nvSpPr>
        <p:spPr/>
        <p:txBody>
          <a:bodyPr/>
          <a:p>
            <a:fld id="{ACC52325-7174-4D9D-913F-336F725E2896}" type="slidenum">
              <a:t>&lt;#&gt;</a:t>
            </a:fld>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82"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5"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6"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 name="PlaceHolder 8"/>
          <p:cNvSpPr>
            <a:spLocks noGrp="1"/>
          </p:cNvSpPr>
          <p:nvPr>
            <p:ph type="ftr" idx="3"/>
          </p:nvPr>
        </p:nvSpPr>
        <p:spPr/>
        <p:txBody>
          <a:bodyPr/>
          <a:p>
            <a:r>
              <a:t>Footer</a:t>
            </a:r>
          </a:p>
        </p:txBody>
      </p:sp>
      <p:sp>
        <p:nvSpPr>
          <p:cNvPr id="10" name="PlaceHolder 9"/>
          <p:cNvSpPr>
            <a:spLocks noGrp="1"/>
          </p:cNvSpPr>
          <p:nvPr>
            <p:ph type="sldNum" idx="4"/>
          </p:nvPr>
        </p:nvSpPr>
        <p:spPr/>
        <p:txBody>
          <a:bodyPr/>
          <a:p>
            <a:fld id="{02893159-558A-4028-B489-95E9AE649DC7}"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1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1"/>
          </p:nvPr>
        </p:nvSpPr>
        <p:spPr/>
        <p:txBody>
          <a:bodyPr/>
          <a:p>
            <a:fld id="{D4712AB5-5B46-43FC-84B9-0A84BB93DF5D}"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1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1"/>
          </p:nvPr>
        </p:nvSpPr>
        <p:spPr/>
        <p:txBody>
          <a:bodyPr/>
          <a:p>
            <a:fld id="{9A9F9E68-C40A-4213-89EA-9D7B525AF04B}"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1"/>
          </p:nvPr>
        </p:nvSpPr>
        <p:spPr/>
        <p:txBody>
          <a:bodyPr/>
          <a:p>
            <a:fld id="{BD671318-B5C5-4F8B-837B-F21D877C967F}"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1"/>
          </p:nvPr>
        </p:nvSpPr>
        <p:spPr/>
        <p:txBody>
          <a:bodyPr/>
          <a:p>
            <a:fld id="{10AE6CAC-4D83-4EF2-8C8D-41DBBCDDF9F0}"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1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1"/>
          </p:nvPr>
        </p:nvSpPr>
        <p:spPr/>
        <p:txBody>
          <a:bodyPr/>
          <a:p>
            <a:fld id="{6C555A1E-7C06-4D2F-9EBB-E06713C10314}"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2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1"/>
          </p:nvPr>
        </p:nvSpPr>
        <p:spPr/>
        <p:txBody>
          <a:bodyPr/>
          <a:p>
            <a:fld id="{B9DCB58C-ABB7-4DA4-B946-6276D43EA9B6}"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endParaRPr b="0" lang="en-US" sz="1200" spc="-1" strike="noStrike">
              <a:solidFill>
                <a:srgbClr val="000000"/>
              </a:solidFill>
              <a:latin typeface="Times New Roman"/>
            </a:endParaRPr>
          </a:p>
        </p:txBody>
      </p:sp>
      <p:sp>
        <p:nvSpPr>
          <p:cNvPr id="2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1"/>
          </p:nvPr>
        </p:nvSpPr>
        <p:spPr/>
        <p:txBody>
          <a:bodyPr/>
          <a:p>
            <a:fld id="{E0460AEB-A0D5-492A-B13B-E0B85B19C913}"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Rectangle 7"/>
          <p:cNvSpPr/>
          <p:nvPr/>
        </p:nvSpPr>
        <p:spPr>
          <a:xfrm>
            <a:off x="5994360" y="230400"/>
            <a:ext cx="5283000" cy="213480"/>
          </a:xfrm>
          <a:prstGeom prst="rect">
            <a:avLst/>
          </a:prstGeom>
          <a:noFill/>
          <a:ln w="0">
            <a:noFill/>
          </a:ln>
        </p:spPr>
        <p:style>
          <a:lnRef idx="0"/>
          <a:fillRef idx="0"/>
          <a:effectRef idx="0"/>
          <a:fontRef idx="minor"/>
        </p:style>
        <p:txBody>
          <a:bodyPr lIns="0" rIns="0" tIns="0" bIns="0" anchor="b">
            <a:spAutoFit/>
          </a:bodyPr>
          <a:p>
            <a:pPr algn="r">
              <a:lnSpc>
                <a:spcPct val="100000"/>
              </a:lnSpc>
            </a:pPr>
            <a:r>
              <a:rPr b="0" lang="en-US" sz="1400" spc="-1" strike="noStrike">
                <a:solidFill>
                  <a:srgbClr val="000000"/>
                </a:solidFill>
                <a:latin typeface="Times New Roman"/>
                <a:ea typeface="ＭＳ Ｐゴシック"/>
              </a:rPr>
              <a:t>doc #: IEEE 802.15-23-0252-00-0mag</a:t>
            </a:r>
            <a:endParaRPr b="0" lang="en-US" sz="1400" spc="-1" strike="noStrike">
              <a:solidFill>
                <a:srgbClr val="000000"/>
              </a:solidFill>
              <a:latin typeface="Arial"/>
            </a:endParaRPr>
          </a:p>
        </p:txBody>
      </p:sp>
      <p:sp>
        <p:nvSpPr>
          <p:cNvPr id="1" name="Rectangle 9"/>
          <p:cNvSpPr/>
          <p:nvPr/>
        </p:nvSpPr>
        <p:spPr>
          <a:xfrm>
            <a:off x="914400" y="6475320"/>
            <a:ext cx="947880" cy="182880"/>
          </a:xfrm>
          <a:prstGeom prst="rect">
            <a:avLst/>
          </a:prstGeom>
          <a:noFill/>
          <a:ln w="0">
            <a:noFill/>
          </a:ln>
        </p:spPr>
        <p:style>
          <a:lnRef idx="0"/>
          <a:fillRef idx="0"/>
          <a:effectRef idx="0"/>
          <a:fontRef idx="minor"/>
        </p:style>
        <p:txBody>
          <a:bodyPr lIns="0" rIns="0" tIns="0" bIns="0" anchor="t">
            <a:spAutoFit/>
          </a:bodyPr>
          <a:p>
            <a:pPr>
              <a:lnSpc>
                <a:spcPct val="100000"/>
              </a:lnSpc>
            </a:pPr>
            <a:r>
              <a:rPr b="0" lang="en-US" sz="1200" spc="-1" strike="noStrike">
                <a:solidFill>
                  <a:srgbClr val="000000"/>
                </a:solidFill>
                <a:latin typeface="Times New Roman"/>
                <a:ea typeface="ＭＳ Ｐゴシック"/>
              </a:rPr>
              <a:t>Submission</a:t>
            </a:r>
            <a:endParaRPr b="0" lang="en-US" sz="1200" spc="-1" strike="noStrike">
              <a:solidFill>
                <a:srgbClr val="000000"/>
              </a:solidFill>
              <a:latin typeface="Arial"/>
            </a:endParaRPr>
          </a:p>
        </p:txBody>
      </p:sp>
      <p:sp>
        <p:nvSpPr>
          <p:cNvPr id="2" name="Line 10"/>
          <p:cNvSpPr/>
          <p:nvPr/>
        </p:nvSpPr>
        <p:spPr>
          <a:xfrm>
            <a:off x="914400" y="6476760"/>
            <a:ext cx="10464480" cy="360"/>
          </a:xfrm>
          <a:prstGeom prst="line">
            <a:avLst/>
          </a:prstGeom>
          <a:ln w="12700">
            <a:solidFill>
              <a:srgbClr val="000000"/>
            </a:solidFill>
            <a:round/>
          </a:ln>
        </p:spPr>
        <p:style>
          <a:lnRef idx="0"/>
          <a:fillRef idx="0"/>
          <a:effectRef idx="0"/>
          <a:fontRef idx="minor"/>
        </p:style>
        <p:txBody>
          <a:bodyPr lIns="90000" rIns="90000" tIns="-44640" bIns="-44640" anchor="ctr" anchorCtr="1">
            <a:noAutofit/>
          </a:bodyPr>
          <a:p>
            <a:endParaRPr b="0" lang="en-US" sz="1200" spc="-1" strike="noStrike">
              <a:solidFill>
                <a:srgbClr val="000000"/>
              </a:solidFill>
              <a:latin typeface="Times New Roman"/>
              <a:ea typeface="ＭＳ Ｐゴシック"/>
            </a:endParaRPr>
          </a:p>
        </p:txBody>
      </p:sp>
      <p:sp>
        <p:nvSpPr>
          <p:cNvPr id="3" name="Rectangle 7"/>
          <p:cNvSpPr/>
          <p:nvPr/>
        </p:nvSpPr>
        <p:spPr>
          <a:xfrm>
            <a:off x="914400" y="230400"/>
            <a:ext cx="2641320" cy="213480"/>
          </a:xfrm>
          <a:prstGeom prst="rect">
            <a:avLst/>
          </a:prstGeom>
          <a:noFill/>
          <a:ln w="0">
            <a:noFill/>
          </a:ln>
        </p:spPr>
        <p:style>
          <a:lnRef idx="0"/>
          <a:fillRef idx="0"/>
          <a:effectRef idx="0"/>
          <a:fontRef idx="minor"/>
        </p:style>
        <p:txBody>
          <a:bodyPr lIns="0" rIns="0" tIns="0" bIns="0" anchor="b">
            <a:spAutoFit/>
          </a:bodyPr>
          <a:p>
            <a:pPr>
              <a:lnSpc>
                <a:spcPct val="100000"/>
              </a:lnSpc>
            </a:pPr>
            <a:r>
              <a:rPr b="0" lang="en-US" sz="1400" spc="-1" strike="noStrike">
                <a:solidFill>
                  <a:srgbClr val="000000"/>
                </a:solidFill>
                <a:latin typeface="Times New Roman"/>
                <a:ea typeface="ＭＳ Ｐゴシック"/>
              </a:rPr>
              <a:t>May 2023</a:t>
            </a:r>
            <a:endParaRPr b="0" lang="en-US" sz="1400" spc="-1" strike="noStrike">
              <a:solidFill>
                <a:srgbClr val="000000"/>
              </a:solidFill>
              <a:latin typeface="Arial"/>
            </a:endParaRPr>
          </a:p>
        </p:txBody>
      </p:sp>
      <p:sp>
        <p:nvSpPr>
          <p:cNvPr id="4" name="PlaceHolder 1"/>
          <p:cNvSpPr>
            <a:spLocks noGrp="1"/>
          </p:cNvSpPr>
          <p:nvPr>
            <p:ph type="sldNum" idx="1"/>
          </p:nvPr>
        </p:nvSpPr>
        <p:spPr>
          <a:xfrm>
            <a:off x="5879160" y="6475320"/>
            <a:ext cx="534960" cy="184320"/>
          </a:xfrm>
          <a:prstGeom prst="rect">
            <a:avLst/>
          </a:prstGeom>
          <a:noFill/>
          <a:ln w="9360">
            <a:noFill/>
          </a:ln>
        </p:spPr>
        <p:txBody>
          <a:bodyPr numCol="1" spcCol="0" lIns="0" rIns="0" tIns="0" bIns="0" anchor="t">
            <a:noAutofit/>
          </a:bodyPr>
          <a:lstStyle>
            <a:lvl1pPr indent="0" algn="ctr">
              <a:lnSpc>
                <a:spcPct val="100000"/>
              </a:lnSpc>
              <a:buNone/>
              <a:defRPr b="0" lang="en-US" sz="1200" spc="-1" strike="noStrike">
                <a:solidFill>
                  <a:srgbClr val="000000"/>
                </a:solidFill>
                <a:latin typeface="Times New Roman"/>
                <a:ea typeface="ＭＳ Ｐゴシック"/>
              </a:defRPr>
            </a:lvl1pPr>
          </a:lstStyle>
          <a:p>
            <a:pPr indent="0" algn="ctr">
              <a:lnSpc>
                <a:spcPct val="100000"/>
              </a:lnSpc>
              <a:buNone/>
            </a:pPr>
            <a:r>
              <a:rPr b="0" lang="en-US" sz="1200" spc="-1" strike="noStrike">
                <a:solidFill>
                  <a:srgbClr val="000000"/>
                </a:solidFill>
                <a:latin typeface="Times New Roman"/>
                <a:ea typeface="ＭＳ Ｐゴシック"/>
              </a:rPr>
              <a:t>Slide </a:t>
            </a:r>
            <a:fld id="{F4957B03-A3F7-4532-918F-B5350CDEFBDF}" type="slidenum">
              <a:rPr b="0" lang="en-US" sz="1200" spc="-1" strike="noStrike">
                <a:solidFill>
                  <a:srgbClr val="000000"/>
                </a:solidFill>
                <a:latin typeface="Times New Roman"/>
                <a:ea typeface="ＭＳ Ｐゴシック"/>
              </a:rPr>
              <a:t>1</a:t>
            </a:fld>
            <a:endParaRPr b="0" lang="en-US" sz="1200" spc="-1" strike="noStrike">
              <a:solidFill>
                <a:srgbClr val="000000"/>
              </a:solidFill>
              <a:latin typeface="Times New Roman"/>
            </a:endParaRPr>
          </a:p>
        </p:txBody>
      </p:sp>
      <p:sp>
        <p:nvSpPr>
          <p:cNvPr id="5" name="PlaceHolder 2"/>
          <p:cNvSpPr>
            <a:spLocks noGrp="1"/>
          </p:cNvSpPr>
          <p:nvPr>
            <p:ph type="ftr" idx="2"/>
          </p:nvPr>
        </p:nvSpPr>
        <p:spPr>
          <a:xfrm>
            <a:off x="7315200" y="6475320"/>
            <a:ext cx="4165200" cy="182160"/>
          </a:xfrm>
          <a:prstGeom prst="rect">
            <a:avLst/>
          </a:prstGeom>
          <a:noFill/>
          <a:ln w="0">
            <a:noFill/>
          </a:ln>
        </p:spPr>
        <p:txBody>
          <a:bodyPr lIns="90000" rIns="9000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 </a:t>
            </a:r>
            <a:endParaRPr b="0" lang="en-US" sz="1200" spc="-1" strike="noStrike">
              <a:solidFill>
                <a:srgbClr val="000000"/>
              </a:solidFill>
              <a:latin typeface="Times New Roman"/>
            </a:endParaRPr>
          </a:p>
        </p:txBody>
      </p:sp>
      <p:sp>
        <p:nvSpPr>
          <p:cNvPr id="6" name="PlaceHolder 3"/>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r>
              <a:rPr b="0" lang="en-US" sz="1200" spc="-1" strike="noStrike">
                <a:solidFill>
                  <a:srgbClr val="000000"/>
                </a:solidFill>
                <a:latin typeface="Times New Roman"/>
              </a:rPr>
              <a:t>Click to edit the title text format</a:t>
            </a:r>
            <a:endParaRPr b="0" lang="en-US" sz="1200" spc="-1" strike="noStrike">
              <a:solidFill>
                <a:srgbClr val="000000"/>
              </a:solidFill>
              <a:latin typeface="Times New Roman"/>
            </a:endParaRPr>
          </a:p>
        </p:txBody>
      </p:sp>
      <p:sp>
        <p:nvSpPr>
          <p:cNvPr id="7" name="PlaceHolder 4"/>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Arial"/>
              </a:rPr>
              <a:t>Second Outline Level</a:t>
            </a:r>
            <a:endParaRPr b="0" lang="en-US" sz="2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Arial"/>
              </a:rPr>
              <a:t>Third Outline Level</a:t>
            </a:r>
            <a:endParaRPr b="0" lang="en-US" sz="20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Rectangle 7"/>
          <p:cNvSpPr/>
          <p:nvPr/>
        </p:nvSpPr>
        <p:spPr>
          <a:xfrm>
            <a:off x="5994360" y="230400"/>
            <a:ext cx="5283000" cy="213480"/>
          </a:xfrm>
          <a:prstGeom prst="rect">
            <a:avLst/>
          </a:prstGeom>
          <a:noFill/>
          <a:ln w="0">
            <a:noFill/>
          </a:ln>
        </p:spPr>
        <p:style>
          <a:lnRef idx="0"/>
          <a:fillRef idx="0"/>
          <a:effectRef idx="0"/>
          <a:fontRef idx="minor"/>
        </p:style>
        <p:txBody>
          <a:bodyPr lIns="0" rIns="0" tIns="0" bIns="0" anchor="b">
            <a:spAutoFit/>
          </a:bodyPr>
          <a:p>
            <a:pPr algn="r">
              <a:lnSpc>
                <a:spcPct val="100000"/>
              </a:lnSpc>
            </a:pPr>
            <a:r>
              <a:rPr b="0" lang="en-US" sz="1400" spc="-1" strike="noStrike">
                <a:solidFill>
                  <a:srgbClr val="000000"/>
                </a:solidFill>
                <a:latin typeface="Times New Roman"/>
                <a:ea typeface="ＭＳ Ｐゴシック"/>
              </a:rPr>
              <a:t>doc #: IEEE 802.15-23-0252-00-0mag</a:t>
            </a:r>
            <a:endParaRPr b="0" lang="en-US" sz="1400" spc="-1" strike="noStrike">
              <a:solidFill>
                <a:srgbClr val="000000"/>
              </a:solidFill>
              <a:latin typeface="Arial"/>
            </a:endParaRPr>
          </a:p>
        </p:txBody>
      </p:sp>
      <p:sp>
        <p:nvSpPr>
          <p:cNvPr id="45" name="Rectangle 9"/>
          <p:cNvSpPr/>
          <p:nvPr/>
        </p:nvSpPr>
        <p:spPr>
          <a:xfrm>
            <a:off x="914400" y="6475320"/>
            <a:ext cx="947880" cy="182880"/>
          </a:xfrm>
          <a:prstGeom prst="rect">
            <a:avLst/>
          </a:prstGeom>
          <a:noFill/>
          <a:ln w="0">
            <a:noFill/>
          </a:ln>
        </p:spPr>
        <p:style>
          <a:lnRef idx="0"/>
          <a:fillRef idx="0"/>
          <a:effectRef idx="0"/>
          <a:fontRef idx="minor"/>
        </p:style>
        <p:txBody>
          <a:bodyPr lIns="0" rIns="0" tIns="0" bIns="0" anchor="t">
            <a:spAutoFit/>
          </a:bodyPr>
          <a:p>
            <a:pPr>
              <a:lnSpc>
                <a:spcPct val="100000"/>
              </a:lnSpc>
            </a:pPr>
            <a:r>
              <a:rPr b="0" lang="en-US" sz="1200" spc="-1" strike="noStrike">
                <a:solidFill>
                  <a:srgbClr val="000000"/>
                </a:solidFill>
                <a:latin typeface="Times New Roman"/>
                <a:ea typeface="ＭＳ Ｐゴシック"/>
              </a:rPr>
              <a:t>Submission</a:t>
            </a:r>
            <a:endParaRPr b="0" lang="en-US" sz="1200" spc="-1" strike="noStrike">
              <a:solidFill>
                <a:srgbClr val="000000"/>
              </a:solidFill>
              <a:latin typeface="Arial"/>
            </a:endParaRPr>
          </a:p>
        </p:txBody>
      </p:sp>
      <p:sp>
        <p:nvSpPr>
          <p:cNvPr id="46" name="Line 10"/>
          <p:cNvSpPr/>
          <p:nvPr/>
        </p:nvSpPr>
        <p:spPr>
          <a:xfrm>
            <a:off x="914400" y="6476760"/>
            <a:ext cx="10464480" cy="360"/>
          </a:xfrm>
          <a:prstGeom prst="line">
            <a:avLst/>
          </a:prstGeom>
          <a:ln w="12700">
            <a:solidFill>
              <a:srgbClr val="000000"/>
            </a:solidFill>
            <a:round/>
          </a:ln>
        </p:spPr>
        <p:style>
          <a:lnRef idx="0"/>
          <a:fillRef idx="0"/>
          <a:effectRef idx="0"/>
          <a:fontRef idx="minor"/>
        </p:style>
        <p:txBody>
          <a:bodyPr lIns="90000" rIns="90000" tIns="-44640" bIns="-44640" anchor="ctr" anchorCtr="1">
            <a:noAutofit/>
          </a:bodyPr>
          <a:p>
            <a:endParaRPr b="0" lang="en-US" sz="1200" spc="-1" strike="noStrike">
              <a:solidFill>
                <a:srgbClr val="000000"/>
              </a:solidFill>
              <a:latin typeface="Times New Roman"/>
              <a:ea typeface="ＭＳ Ｐゴシック"/>
            </a:endParaRPr>
          </a:p>
        </p:txBody>
      </p:sp>
      <p:sp>
        <p:nvSpPr>
          <p:cNvPr id="47" name="Rectangle 7"/>
          <p:cNvSpPr/>
          <p:nvPr/>
        </p:nvSpPr>
        <p:spPr>
          <a:xfrm>
            <a:off x="914400" y="230400"/>
            <a:ext cx="2641320" cy="213480"/>
          </a:xfrm>
          <a:prstGeom prst="rect">
            <a:avLst/>
          </a:prstGeom>
          <a:noFill/>
          <a:ln w="0">
            <a:noFill/>
          </a:ln>
        </p:spPr>
        <p:style>
          <a:lnRef idx="0"/>
          <a:fillRef idx="0"/>
          <a:effectRef idx="0"/>
          <a:fontRef idx="minor"/>
        </p:style>
        <p:txBody>
          <a:bodyPr lIns="0" rIns="0" tIns="0" bIns="0" anchor="b">
            <a:spAutoFit/>
          </a:bodyPr>
          <a:p>
            <a:pPr>
              <a:lnSpc>
                <a:spcPct val="100000"/>
              </a:lnSpc>
            </a:pPr>
            <a:r>
              <a:rPr b="0" lang="en-US" sz="1400" spc="-1" strike="noStrike">
                <a:solidFill>
                  <a:srgbClr val="000000"/>
                </a:solidFill>
                <a:latin typeface="Times New Roman"/>
                <a:ea typeface="ＭＳ Ｐゴシック"/>
              </a:rPr>
              <a:t>May 2023</a:t>
            </a:r>
            <a:endParaRPr b="0" lang="en-US" sz="1400" spc="-1" strike="noStrike">
              <a:solidFill>
                <a:srgbClr val="000000"/>
              </a:solidFill>
              <a:latin typeface="Arial"/>
            </a:endParaRPr>
          </a:p>
        </p:txBody>
      </p:sp>
      <p:sp>
        <p:nvSpPr>
          <p:cNvPr id="48" name="PlaceHolder 1"/>
          <p:cNvSpPr>
            <a:spLocks noGrp="1"/>
          </p:cNvSpPr>
          <p:nvPr>
            <p:ph type="title"/>
          </p:nvPr>
        </p:nvSpPr>
        <p:spPr>
          <a:xfrm>
            <a:off x="914400" y="685800"/>
            <a:ext cx="10362960" cy="1066320"/>
          </a:xfrm>
          <a:prstGeom prst="rect">
            <a:avLst/>
          </a:prstGeom>
          <a:noFill/>
          <a:ln w="0">
            <a:noFill/>
          </a:ln>
        </p:spPr>
        <p:txBody>
          <a:bodyPr numCol="1" spcCol="0" lIns="92160" rIns="92160" tIns="46080" bIns="46080" anchor="ctr">
            <a:noAutofit/>
          </a:bodyPr>
          <a:p>
            <a:pPr indent="0" algn="ctr">
              <a:lnSpc>
                <a:spcPct val="100000"/>
              </a:lnSpc>
              <a:buNone/>
            </a:pPr>
            <a:r>
              <a:rPr b="0" lang="en-US" sz="3600" spc="-1" strike="noStrike">
                <a:solidFill>
                  <a:srgbClr val="000000"/>
                </a:solidFill>
                <a:latin typeface="Times New Roman"/>
                <a:ea typeface="ＭＳ Ｐゴシック"/>
              </a:rPr>
              <a:t>Click to edit Master title style</a:t>
            </a:r>
            <a:endParaRPr b="0" lang="en-US" sz="3600" spc="-1" strike="noStrike">
              <a:solidFill>
                <a:srgbClr val="000000"/>
              </a:solidFill>
              <a:latin typeface="Times New Roman"/>
            </a:endParaRPr>
          </a:p>
        </p:txBody>
      </p:sp>
      <p:sp>
        <p:nvSpPr>
          <p:cNvPr id="49" name="PlaceHolder 2"/>
          <p:cNvSpPr>
            <a:spLocks noGrp="1"/>
          </p:cNvSpPr>
          <p:nvPr>
            <p:ph type="body"/>
          </p:nvPr>
        </p:nvSpPr>
        <p:spPr>
          <a:xfrm>
            <a:off x="914400" y="1981080"/>
            <a:ext cx="10362960" cy="4114440"/>
          </a:xfrm>
          <a:prstGeom prst="rect">
            <a:avLst/>
          </a:prstGeom>
          <a:noFill/>
          <a:ln w="0">
            <a:noFill/>
          </a:ln>
        </p:spPr>
        <p:txBody>
          <a:bodyPr numCol="1" spcCol="0" lIns="92160" rIns="92160" tIns="46080" bIns="46080" anchor="t">
            <a:noAutofit/>
          </a:bodyPr>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Arial"/>
                <a:ea typeface="ＭＳ Ｐゴシック"/>
              </a:rPr>
              <a:t>Click to edit Master text styles</a:t>
            </a:r>
            <a:endParaRPr b="0" lang="en-US" sz="3200" spc="-1" strike="noStrike">
              <a:solidFill>
                <a:srgbClr val="000000"/>
              </a:solidFill>
              <a:latin typeface="Arial"/>
            </a:endParaRPr>
          </a:p>
          <a:p>
            <a:pPr lvl="1" marL="743040" indent="-285840">
              <a:lnSpc>
                <a:spcPct val="100000"/>
              </a:lnSpc>
              <a:spcBef>
                <a:spcPts val="561"/>
              </a:spcBef>
              <a:buClr>
                <a:srgbClr val="000000"/>
              </a:buClr>
              <a:buFont typeface="Symbol" charset="2"/>
              <a:buChar char=""/>
            </a:pPr>
            <a:r>
              <a:rPr b="0" lang="en-US" sz="2800" spc="-1" strike="noStrike">
                <a:solidFill>
                  <a:srgbClr val="000000"/>
                </a:solidFill>
                <a:latin typeface="Arial"/>
                <a:ea typeface="ＭＳ Ｐゴシック"/>
              </a:rPr>
              <a:t>Second level</a:t>
            </a:r>
            <a:endParaRPr b="0" lang="en-US" sz="2800" spc="-1" strike="noStrike">
              <a:solidFill>
                <a:srgbClr val="000000"/>
              </a:solidFill>
              <a:latin typeface="Arial"/>
            </a:endParaRPr>
          </a:p>
          <a:p>
            <a:pPr lvl="2" marL="1085760" indent="-228600">
              <a:lnSpc>
                <a:spcPct val="100000"/>
              </a:lnSpc>
              <a:spcBef>
                <a:spcPts val="479"/>
              </a:spcBef>
              <a:buClr>
                <a:srgbClr val="000000"/>
              </a:buClr>
              <a:buFont typeface="Symbol" charset="2"/>
              <a:buChar char=""/>
            </a:pPr>
            <a:r>
              <a:rPr b="0" lang="en-US" sz="2400" spc="-1" strike="noStrike">
                <a:solidFill>
                  <a:srgbClr val="000000"/>
                </a:solidFill>
                <a:latin typeface="Arial"/>
                <a:ea typeface="ＭＳ Ｐゴシック"/>
              </a:rPr>
              <a:t>Third level</a:t>
            </a:r>
            <a:endParaRPr b="0" lang="en-US" sz="2400" spc="-1" strike="noStrike">
              <a:solidFill>
                <a:srgbClr val="000000"/>
              </a:solidFill>
              <a:latin typeface="Arial"/>
            </a:endParaRPr>
          </a:p>
          <a:p>
            <a:pPr lvl="3" marL="1428840" indent="-228600">
              <a:lnSpc>
                <a:spcPct val="100000"/>
              </a:lnSpc>
              <a:spcBef>
                <a:spcPts val="400"/>
              </a:spcBef>
              <a:buClr>
                <a:srgbClr val="000000"/>
              </a:buClr>
              <a:buFont typeface="Symbol" charset="2"/>
              <a:buChar char=""/>
            </a:pPr>
            <a:r>
              <a:rPr b="0" lang="en-US" sz="2000" spc="-1" strike="noStrike">
                <a:solidFill>
                  <a:srgbClr val="000000"/>
                </a:solidFill>
                <a:latin typeface="Arial"/>
                <a:ea typeface="ＭＳ Ｐゴシック"/>
              </a:rPr>
              <a:t>Fourth level</a:t>
            </a:r>
            <a:endParaRPr b="0" lang="en-US" sz="2000" spc="-1" strike="noStrike">
              <a:solidFill>
                <a:srgbClr val="000000"/>
              </a:solidFill>
              <a:latin typeface="Arial"/>
            </a:endParaRPr>
          </a:p>
          <a:p>
            <a:pPr lvl="4" marL="1771560" indent="-228600">
              <a:lnSpc>
                <a:spcPct val="100000"/>
              </a:lnSpc>
              <a:spcBef>
                <a:spcPts val="400"/>
              </a:spcBef>
              <a:buClr>
                <a:srgbClr val="000000"/>
              </a:buClr>
              <a:buFont typeface="Symbol" charset="2"/>
              <a:buChar char=""/>
            </a:pPr>
            <a:r>
              <a:rPr b="0" lang="en-US" sz="2000" spc="-1" strike="noStrike">
                <a:solidFill>
                  <a:srgbClr val="000000"/>
                </a:solidFill>
                <a:latin typeface="Arial"/>
                <a:ea typeface="ＭＳ Ｐゴシック"/>
              </a:rPr>
              <a:t>Fifth level</a:t>
            </a:r>
            <a:endParaRPr b="0" lang="en-US" sz="2000" spc="-1" strike="noStrike">
              <a:solidFill>
                <a:srgbClr val="000000"/>
              </a:solidFill>
              <a:latin typeface="Arial"/>
            </a:endParaRPr>
          </a:p>
        </p:txBody>
      </p:sp>
      <p:sp>
        <p:nvSpPr>
          <p:cNvPr id="50" name="PlaceHolder 3"/>
          <p:cNvSpPr>
            <a:spLocks noGrp="1"/>
          </p:cNvSpPr>
          <p:nvPr>
            <p:ph type="ftr" idx="3"/>
          </p:nvPr>
        </p:nvSpPr>
        <p:spPr>
          <a:xfrm>
            <a:off x="7315200" y="6475320"/>
            <a:ext cx="4165200" cy="182160"/>
          </a:xfrm>
          <a:prstGeom prst="rect">
            <a:avLst/>
          </a:prstGeom>
          <a:noFill/>
          <a:ln w="0">
            <a:noFill/>
          </a:ln>
        </p:spPr>
        <p:txBody>
          <a:bodyPr lIns="90000" rIns="9000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&lt;footer&gt;</a:t>
            </a:r>
            <a:endParaRPr b="0" lang="en-US" sz="1200" spc="-1" strike="noStrike">
              <a:solidFill>
                <a:srgbClr val="000000"/>
              </a:solidFill>
              <a:latin typeface="Times New Roman"/>
            </a:endParaRPr>
          </a:p>
        </p:txBody>
      </p:sp>
      <p:sp>
        <p:nvSpPr>
          <p:cNvPr id="51" name="PlaceHolder 4"/>
          <p:cNvSpPr>
            <a:spLocks noGrp="1"/>
          </p:cNvSpPr>
          <p:nvPr>
            <p:ph type="sldNum" idx="4"/>
          </p:nvPr>
        </p:nvSpPr>
        <p:spPr>
          <a:xfrm>
            <a:off x="5879160" y="6475320"/>
            <a:ext cx="534960" cy="184320"/>
          </a:xfrm>
          <a:prstGeom prst="rect">
            <a:avLst/>
          </a:prstGeom>
          <a:noFill/>
          <a:ln w="9360">
            <a:noFill/>
          </a:ln>
        </p:spPr>
        <p:txBody>
          <a:bodyPr numCol="1" spcCol="0" lIns="0" rIns="0" tIns="0" bIns="0" anchor="t">
            <a:noAutofit/>
          </a:bodyPr>
          <a:lstStyle>
            <a:lvl1pPr indent="0" algn="ctr">
              <a:lnSpc>
                <a:spcPct val="100000"/>
              </a:lnSpc>
              <a:buNone/>
              <a:defRPr b="0" lang="en-US" sz="1200" spc="-1" strike="noStrike">
                <a:solidFill>
                  <a:srgbClr val="000000"/>
                </a:solidFill>
                <a:latin typeface="Times New Roman"/>
                <a:ea typeface="ＭＳ Ｐゴシック"/>
              </a:defRPr>
            </a:lvl1pPr>
          </a:lstStyle>
          <a:p>
            <a:pPr indent="0" algn="ctr">
              <a:lnSpc>
                <a:spcPct val="100000"/>
              </a:lnSpc>
              <a:buNone/>
            </a:pPr>
            <a:r>
              <a:rPr b="0" lang="en-US" sz="1200" spc="-1" strike="noStrike">
                <a:solidFill>
                  <a:srgbClr val="000000"/>
                </a:solidFill>
                <a:latin typeface="Times New Roman"/>
                <a:ea typeface="ＭＳ Ｐゴシック"/>
              </a:rPr>
              <a:t>Slide </a:t>
            </a:r>
            <a:fld id="{1B9CD1AA-4B87-4926-8036-19DE9DA7398B}" type="slidenum">
              <a:rPr b="0" lang="en-US" sz="1200" spc="-1" strike="noStrike">
                <a:solidFill>
                  <a:srgbClr val="000000"/>
                </a:solidFill>
                <a:latin typeface="Times New Roman"/>
                <a:ea typeface="ＭＳ Ｐゴシック"/>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hyperlink" Target="https://imat.ieee.org/attendance" TargetMode="External"/><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hyperlink" Target="https://grouper.ieee.org/groups/802/sapolicies.shtml" TargetMode="External"/><Relationship Id="rId2" Type="http://schemas.openxmlformats.org/officeDocument/2006/relationships/hyperlink" Target="https://development.standards.ieee.org/myproject/Public/mytools/mob/slideset.pdf" TargetMode="External"/><Relationship Id="rId3" Type="http://schemas.openxmlformats.org/officeDocument/2006/relationships/hyperlink" Target="https://standards.ieee.org/content/ieee-standards/en/about/sasb/patcom/index.html" TargetMode="External"/><Relationship Id="rId4" Type="http://schemas.openxmlformats.org/officeDocument/2006/relationships/hyperlink" Target="https://standards.ieee.org/content/dam/ieee-standards/standards/web/documents/other/Participant-Behavior-Individual-Method.pdf" TargetMode="External"/><Relationship Id="rId5" Type="http://schemas.openxmlformats.org/officeDocument/2006/relationships/hyperlink" Target="https://standards.ieee.org/ipr/copyright-materials.html" TargetMode="External"/><Relationship Id="rId6" Type="http://schemas.openxmlformats.org/officeDocument/2006/relationships/hyperlink" Target="https://standards.ieee.org/content/dam/ieee-standards/standards/web/documents/other/ieee-sa-copyright-policy-2019.pdf" TargetMode="External"/><Relationship Id="rId7"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mentor.ieee.org/802.15/dcn/23/15-23-0083-00-0mag-project-task-list.xlsx" TargetMode="External"/><Relationship Id="rId2" Type="http://schemas.openxmlformats.org/officeDocument/2006/relationships/slideLayout" Target="../slideLayouts/slideLayout1.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hyperlink" Target="https://mentor.ieee.org/802.15/dcn/23/15-23-0083-01-0mag-project-task-list.xlsx" TargetMode="External"/><Relationship Id="rId2" Type="http://schemas.openxmlformats.org/officeDocument/2006/relationships/slideLayout" Target="../slideLayouts/slideLayout1.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5/dcn/23/15-23-0083-02-0mag-project-task-list.xlsx" TargetMode="External"/><Relationship Id="rId2" Type="http://schemas.openxmlformats.org/officeDocument/2006/relationships/slideLayout" Target="../slideLayouts/slideLayout1.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sldNum" idx="8"/>
          </p:nvPr>
        </p:nvSpPr>
        <p:spPr>
          <a:xfrm>
            <a:off x="5930280" y="6475320"/>
            <a:ext cx="432360" cy="184320"/>
          </a:xfrm>
          <a:prstGeom prst="rect">
            <a:avLst/>
          </a:prstGeom>
          <a:noFill/>
          <a:ln w="9360">
            <a:noFill/>
          </a:ln>
        </p:spPr>
        <p:txBody>
          <a:bodyPr numCol="1" spcCol="0" lIns="0" rIns="0" tIns="0" bIns="0" anchor="t">
            <a:noAutofit/>
          </a:bodyPr>
          <a:lstStyle>
            <a:lvl1pPr indent="0" algn="ctr">
              <a:lnSpc>
                <a:spcPct val="100000"/>
              </a:lnSpc>
              <a:buNone/>
              <a:defRPr b="0" lang="en-US" sz="1200" spc="-1" strike="noStrike">
                <a:solidFill>
                  <a:srgbClr val="000000"/>
                </a:solidFill>
                <a:latin typeface="Times New Roman"/>
                <a:ea typeface="ＭＳ Ｐゴシック"/>
              </a:defRPr>
            </a:lvl1pPr>
          </a:lstStyle>
          <a:p>
            <a:pPr indent="0" algn="ctr">
              <a:lnSpc>
                <a:spcPct val="100000"/>
              </a:lnSpc>
              <a:buNone/>
            </a:pPr>
            <a:r>
              <a:rPr b="0" lang="en-US" sz="1200" spc="-1" strike="noStrike">
                <a:solidFill>
                  <a:srgbClr val="000000"/>
                </a:solidFill>
                <a:latin typeface="Times New Roman"/>
                <a:ea typeface="ＭＳ Ｐゴシック"/>
              </a:rPr>
              <a:t>Slide </a:t>
            </a:r>
            <a:fld id="{D75FACFD-D51D-4911-B7B6-3A767359045B}" type="slidenum">
              <a:rPr b="0" lang="en-US" sz="1200" spc="-1" strike="noStrike">
                <a:solidFill>
                  <a:srgbClr val="000000"/>
                </a:solidFill>
                <a:latin typeface="Times New Roman"/>
                <a:ea typeface="ＭＳ Ｐゴシック"/>
              </a:rPr>
              <a:t>&lt;number&gt;</a:t>
            </a:fld>
            <a:endParaRPr b="0" lang="en-US" sz="1200" spc="-1" strike="noStrike">
              <a:solidFill>
                <a:srgbClr val="000000"/>
              </a:solidFill>
              <a:latin typeface="Times New Roman"/>
            </a:endParaRPr>
          </a:p>
        </p:txBody>
      </p:sp>
      <p:sp>
        <p:nvSpPr>
          <p:cNvPr id="95" name="Rectangle 3"/>
          <p:cNvSpPr/>
          <p:nvPr/>
        </p:nvSpPr>
        <p:spPr>
          <a:xfrm>
            <a:off x="1676520" y="609480"/>
            <a:ext cx="8838720" cy="4990680"/>
          </a:xfrm>
          <a:prstGeom prst="rect">
            <a:avLst/>
          </a:prstGeom>
          <a:noFill/>
          <a:ln w="12700">
            <a:noFill/>
          </a:ln>
        </p:spPr>
        <p:style>
          <a:lnRef idx="0"/>
          <a:fillRef idx="0"/>
          <a:effectRef idx="0"/>
          <a:fontRef idx="minor"/>
        </p:style>
        <p:txBody>
          <a:bodyPr lIns="90000" rIns="90000" tIns="45000" bIns="45000" anchor="t">
            <a:spAutoFit/>
          </a:bodyPr>
          <a:p>
            <a:pPr algn="ctr">
              <a:lnSpc>
                <a:spcPct val="100000"/>
              </a:lnSpc>
            </a:pPr>
            <a:r>
              <a:rPr b="1" lang="en-US" sz="1800" spc="-1" strike="noStrike" u="sng">
                <a:solidFill>
                  <a:srgbClr val="000000"/>
                </a:solidFill>
                <a:uFillTx/>
                <a:latin typeface="Calibri"/>
                <a:ea typeface="ＭＳ Ｐゴシック"/>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600" spc="-1" strike="noStrike">
              <a:solidFill>
                <a:srgbClr val="000000"/>
              </a:solidFill>
              <a:latin typeface="Arial"/>
            </a:endParaRPr>
          </a:p>
          <a:p>
            <a:pPr>
              <a:lnSpc>
                <a:spcPct val="100000"/>
              </a:lnSpc>
            </a:pPr>
            <a:r>
              <a:rPr b="1" lang="en-US" sz="1600" spc="-1" strike="noStrike">
                <a:solidFill>
                  <a:srgbClr val="000000"/>
                </a:solidFill>
                <a:latin typeface="Calibri"/>
                <a:ea typeface="ＭＳ Ｐゴシック"/>
              </a:rPr>
              <a:t>Submission Title:</a:t>
            </a:r>
            <a:r>
              <a:rPr b="0" lang="en-US" sz="1600" spc="-1" strike="noStrike">
                <a:solidFill>
                  <a:srgbClr val="000000"/>
                </a:solidFill>
                <a:latin typeface="Calibri"/>
                <a:ea typeface="ＭＳ Ｐゴシック"/>
              </a:rPr>
              <a:t> [</a:t>
            </a:r>
            <a:r>
              <a:rPr b="0" lang="en-US" sz="1600" spc="-1" strike="noStrike">
                <a:solidFill>
                  <a:srgbClr val="ff0000"/>
                </a:solidFill>
                <a:latin typeface="Calibri"/>
                <a:ea typeface="ＭＳ Ｐゴシック"/>
              </a:rPr>
              <a:t>SC Maintenance Opening / Closing Report for May 2023 Plenary Session</a:t>
            </a:r>
            <a:r>
              <a:rPr b="0" lang="en-US" sz="1600" spc="-1" strike="noStrike">
                <a:solidFill>
                  <a:srgbClr val="000000"/>
                </a:solidFill>
                <a:latin typeface="Calibri"/>
                <a:ea typeface="ＭＳ Ｐゴシック"/>
              </a:rPr>
              <a:t>]</a:t>
            </a:r>
            <a:r>
              <a:rPr b="0" lang="en-US" sz="1600" spc="-1" strike="noStrike">
                <a:solidFill>
                  <a:srgbClr val="000000"/>
                </a:solidFill>
                <a:latin typeface="Calibri"/>
                <a:ea typeface="ＭＳ Ｐゴシック"/>
              </a:rPr>
              <a:t>	</a:t>
            </a:r>
            <a:endParaRPr b="0" lang="en-US" sz="1600" spc="-1" strike="noStrike">
              <a:solidFill>
                <a:srgbClr val="000000"/>
              </a:solidFill>
              <a:latin typeface="Arial"/>
            </a:endParaRPr>
          </a:p>
          <a:p>
            <a:pPr>
              <a:lnSpc>
                <a:spcPct val="100000"/>
              </a:lnSpc>
            </a:pPr>
            <a:r>
              <a:rPr b="1" lang="en-US" sz="1600" spc="-1" strike="noStrike">
                <a:solidFill>
                  <a:srgbClr val="000000"/>
                </a:solidFill>
                <a:latin typeface="Calibri"/>
                <a:ea typeface="ＭＳ Ｐゴシック"/>
              </a:rPr>
              <a:t>Date Submitted: </a:t>
            </a:r>
            <a:r>
              <a:rPr b="0" lang="en-US" sz="1600" spc="-1" strike="noStrike">
                <a:solidFill>
                  <a:srgbClr val="000000"/>
                </a:solidFill>
                <a:latin typeface="Calibri"/>
                <a:ea typeface="ＭＳ Ｐゴシック"/>
              </a:rPr>
              <a:t>[</a:t>
            </a:r>
            <a:r>
              <a:rPr b="0" lang="en-US" sz="1600" spc="-1" strike="noStrike">
                <a:solidFill>
                  <a:srgbClr val="ff0000"/>
                </a:solidFill>
                <a:latin typeface="Calibri"/>
                <a:ea typeface="ＭＳ Ｐゴシック"/>
              </a:rPr>
              <a:t>14 May 2023</a:t>
            </a:r>
            <a:r>
              <a:rPr b="0" lang="en-US" sz="1600" spc="-1" strike="noStrike">
                <a:solidFill>
                  <a:srgbClr val="000000"/>
                </a:solidFill>
                <a:latin typeface="Calibri"/>
                <a:ea typeface="ＭＳ Ｐゴシック"/>
              </a:rPr>
              <a:t>]</a:t>
            </a:r>
            <a:r>
              <a:rPr b="0" lang="en-US" sz="1600" spc="-1" strike="noStrike">
                <a:solidFill>
                  <a:srgbClr val="000000"/>
                </a:solidFill>
                <a:latin typeface="Calibri"/>
                <a:ea typeface="ＭＳ Ｐゴシック"/>
              </a:rPr>
              <a:t>	</a:t>
            </a:r>
            <a:endParaRPr b="0" lang="en-US" sz="1600" spc="-1" strike="noStrike">
              <a:solidFill>
                <a:srgbClr val="000000"/>
              </a:solidFill>
              <a:latin typeface="Arial"/>
            </a:endParaRPr>
          </a:p>
          <a:p>
            <a:pPr>
              <a:lnSpc>
                <a:spcPct val="100000"/>
              </a:lnSpc>
            </a:pPr>
            <a:r>
              <a:rPr b="1" lang="en-US" sz="1600" spc="-1" strike="noStrike">
                <a:solidFill>
                  <a:srgbClr val="000000"/>
                </a:solidFill>
                <a:latin typeface="Calibri"/>
                <a:ea typeface="ＭＳ Ｐゴシック"/>
              </a:rPr>
              <a:t>Source:</a:t>
            </a:r>
            <a:r>
              <a:rPr b="0" lang="en-US" sz="1600" spc="-1" strike="noStrike">
                <a:solidFill>
                  <a:srgbClr val="000000"/>
                </a:solidFill>
                <a:latin typeface="Calibri"/>
                <a:ea typeface="ＭＳ Ｐゴシック"/>
              </a:rPr>
              <a:t> [</a:t>
            </a:r>
            <a:r>
              <a:rPr b="0" lang="en-US" sz="1600" spc="-1" strike="noStrike">
                <a:solidFill>
                  <a:srgbClr val="ff0000"/>
                </a:solidFill>
                <a:latin typeface="Calibri"/>
                <a:ea typeface="ＭＳ Ｐゴシック"/>
              </a:rPr>
              <a:t>Tero Kivinen</a:t>
            </a:r>
            <a:r>
              <a:rPr b="0" lang="en-US" sz="1600" spc="-1" strike="noStrike">
                <a:solidFill>
                  <a:srgbClr val="000000"/>
                </a:solidFill>
                <a:latin typeface="Calibri"/>
                <a:ea typeface="ＭＳ Ｐゴシック"/>
              </a:rPr>
              <a:t>] Company [</a:t>
            </a:r>
            <a:r>
              <a:rPr b="0" lang="en-US" sz="1600" spc="-1" strike="noStrike">
                <a:solidFill>
                  <a:srgbClr val="ff0000"/>
                </a:solidFill>
                <a:latin typeface="Calibri"/>
                <a:ea typeface="ＭＳ Ｐゴシック"/>
              </a:rPr>
              <a:t>Self</a:t>
            </a:r>
            <a:r>
              <a:rPr b="0" lang="en-US" sz="1600" spc="-1" strike="noStrike">
                <a:solidFill>
                  <a:srgbClr val="000000"/>
                </a:solidFill>
                <a:latin typeface="Calibri"/>
                <a:ea typeface="ＭＳ Ｐゴシック"/>
              </a:rPr>
              <a:t>]</a:t>
            </a:r>
            <a:endParaRPr b="0" lang="en-US" sz="1600" spc="-1" strike="noStrike">
              <a:solidFill>
                <a:srgbClr val="000000"/>
              </a:solidFill>
              <a:latin typeface="Arial"/>
            </a:endParaRPr>
          </a:p>
          <a:p>
            <a:pPr>
              <a:lnSpc>
                <a:spcPct val="100000"/>
              </a:lnSpc>
            </a:pPr>
            <a:r>
              <a:rPr b="0" lang="en-US" sz="1600" spc="-1" strike="noStrike">
                <a:solidFill>
                  <a:srgbClr val="000000"/>
                </a:solidFill>
                <a:latin typeface="Calibri"/>
                <a:ea typeface="ＭＳ Ｐゴシック"/>
              </a:rPr>
              <a:t>E-Mail:[</a:t>
            </a:r>
            <a:r>
              <a:rPr b="0" lang="en-US" sz="1600" spc="-1" strike="noStrike">
                <a:solidFill>
                  <a:srgbClr val="ff0000"/>
                </a:solidFill>
                <a:latin typeface="Calibri"/>
                <a:ea typeface="ＭＳ Ｐゴシック"/>
              </a:rPr>
              <a:t>kivinen@iki.fi</a:t>
            </a:r>
            <a:r>
              <a:rPr b="0" lang="en-US" sz="1600" spc="-1" strike="noStrike">
                <a:solidFill>
                  <a:srgbClr val="000000"/>
                </a:solidFill>
                <a:latin typeface="Calibri"/>
                <a:ea typeface="ＭＳ Ｐゴシック"/>
              </a:rPr>
              <a:t>]</a:t>
            </a:r>
            <a:r>
              <a:rPr b="0" lang="en-US" sz="1600" spc="-1" strike="noStrike">
                <a:solidFill>
                  <a:srgbClr val="000000"/>
                </a:solidFill>
                <a:latin typeface="Calibri"/>
                <a:ea typeface="ＭＳ Ｐゴシック"/>
              </a:rPr>
              <a:t>	</a:t>
            </a:r>
            <a:endParaRPr b="0" lang="en-US" sz="1600" spc="-1" strike="noStrike">
              <a:solidFill>
                <a:srgbClr val="000000"/>
              </a:solidFill>
              <a:latin typeface="Arial"/>
            </a:endParaRPr>
          </a:p>
          <a:p>
            <a:pPr>
              <a:lnSpc>
                <a:spcPct val="100000"/>
              </a:lnSpc>
              <a:spcBef>
                <a:spcPts val="601"/>
              </a:spcBef>
              <a:spcAft>
                <a:spcPts val="601"/>
              </a:spcAft>
            </a:pPr>
            <a:r>
              <a:rPr b="1" lang="en-US" sz="1600" spc="-1" strike="noStrike">
                <a:solidFill>
                  <a:srgbClr val="000000"/>
                </a:solidFill>
                <a:latin typeface="Calibri"/>
                <a:ea typeface="ＭＳ Ｐゴシック"/>
              </a:rPr>
              <a:t>Re:</a:t>
            </a:r>
            <a:r>
              <a:rPr b="0" lang="en-US" sz="1600" spc="-1" strike="noStrike">
                <a:solidFill>
                  <a:srgbClr val="000000"/>
                </a:solidFill>
                <a:latin typeface="Calibri"/>
                <a:ea typeface="ＭＳ Ｐゴシック"/>
              </a:rPr>
              <a:t> [SCM Report for May 2023 Session.]</a:t>
            </a:r>
            <a:r>
              <a:rPr b="0" lang="en-US" sz="1200" spc="-1" strike="noStrike">
                <a:solidFill>
                  <a:schemeClr val="accent2"/>
                </a:solidFill>
                <a:latin typeface="Calibri"/>
                <a:ea typeface="ＭＳ Ｐゴシック"/>
              </a:rPr>
              <a:t>	</a:t>
            </a:r>
            <a:endParaRPr b="0" lang="en-US" sz="1200" spc="-1" strike="noStrike">
              <a:solidFill>
                <a:srgbClr val="000000"/>
              </a:solidFill>
              <a:latin typeface="Arial"/>
            </a:endParaRPr>
          </a:p>
          <a:p>
            <a:pPr>
              <a:lnSpc>
                <a:spcPct val="100000"/>
              </a:lnSpc>
              <a:spcBef>
                <a:spcPts val="601"/>
              </a:spcBef>
              <a:spcAft>
                <a:spcPts val="601"/>
              </a:spcAft>
            </a:pPr>
            <a:r>
              <a:rPr b="1" lang="en-US" sz="1600" spc="-1" strike="noStrike">
                <a:solidFill>
                  <a:srgbClr val="000000"/>
                </a:solidFill>
                <a:latin typeface="Calibri"/>
                <a:ea typeface="ＭＳ Ｐゴシック"/>
              </a:rPr>
              <a:t>Abstract:</a:t>
            </a:r>
            <a:r>
              <a:rPr b="0" lang="en-US" sz="1600" spc="-1" strike="noStrike">
                <a:solidFill>
                  <a:srgbClr val="000000"/>
                </a:solidFill>
                <a:latin typeface="Calibri"/>
                <a:ea typeface="ＭＳ Ｐゴシック"/>
              </a:rPr>
              <a:t>	</a:t>
            </a:r>
            <a:r>
              <a:rPr b="0" lang="en-US" sz="1600" spc="-1" strike="noStrike">
                <a:solidFill>
                  <a:srgbClr val="000000"/>
                </a:solidFill>
                <a:latin typeface="Calibri"/>
                <a:ea typeface="ＭＳ Ｐゴシック"/>
              </a:rPr>
              <a:t>[Report for the May 2023 Session]</a:t>
            </a:r>
            <a:endParaRPr b="0" lang="en-US" sz="1600" spc="-1" strike="noStrike">
              <a:solidFill>
                <a:srgbClr val="000000"/>
              </a:solidFill>
              <a:latin typeface="Arial"/>
            </a:endParaRPr>
          </a:p>
          <a:p>
            <a:pPr>
              <a:lnSpc>
                <a:spcPct val="100000"/>
              </a:lnSpc>
              <a:spcBef>
                <a:spcPts val="601"/>
              </a:spcBef>
              <a:spcAft>
                <a:spcPts val="601"/>
              </a:spcAft>
            </a:pPr>
            <a:r>
              <a:rPr b="1" lang="en-US" sz="1600" spc="-1" strike="noStrike">
                <a:solidFill>
                  <a:srgbClr val="000000"/>
                </a:solidFill>
                <a:latin typeface="Calibri"/>
                <a:ea typeface="ＭＳ Ｐゴシック"/>
              </a:rPr>
              <a:t>Purpose:</a:t>
            </a:r>
            <a:r>
              <a:rPr b="0" lang="en-US" sz="1600" spc="-1" strike="noStrike">
                <a:solidFill>
                  <a:srgbClr val="000000"/>
                </a:solidFill>
                <a:latin typeface="Calibri"/>
                <a:ea typeface="ＭＳ Ｐゴシック"/>
              </a:rPr>
              <a:t>	</a:t>
            </a:r>
            <a:r>
              <a:rPr b="0" lang="en-US" sz="1600" spc="-1" strike="noStrike">
                <a:solidFill>
                  <a:srgbClr val="000000"/>
                </a:solidFill>
                <a:latin typeface="Calibri"/>
                <a:ea typeface="ＭＳ Ｐゴシック"/>
              </a:rPr>
              <a:t>[Contribution for SC Maintenance]</a:t>
            </a:r>
            <a:endParaRPr b="0" lang="en-US" sz="1600" spc="-1" strike="noStrike">
              <a:solidFill>
                <a:srgbClr val="000000"/>
              </a:solidFill>
              <a:latin typeface="Arial"/>
            </a:endParaRPr>
          </a:p>
          <a:p>
            <a:pPr>
              <a:lnSpc>
                <a:spcPct val="100000"/>
              </a:lnSpc>
            </a:pPr>
            <a:r>
              <a:rPr b="1" lang="en-US" sz="1600" spc="-1" strike="noStrike">
                <a:solidFill>
                  <a:srgbClr val="000000"/>
                </a:solidFill>
                <a:latin typeface="Calibri"/>
                <a:ea typeface="ＭＳ Ｐゴシック"/>
              </a:rPr>
              <a:t>Notice:</a:t>
            </a:r>
            <a:r>
              <a:rPr b="0" lang="en-US" sz="1600" spc="-1" strike="noStrike">
                <a:solidFill>
                  <a:srgbClr val="000000"/>
                </a:solidFill>
                <a:latin typeface="Calibri"/>
                <a:ea typeface="ＭＳ Ｐゴシック"/>
              </a:rPr>
              <a:t>	</a:t>
            </a:r>
            <a:r>
              <a:rPr b="0" lang="en-US" sz="1600" spc="-1" strike="noStrike">
                <a:solidFill>
                  <a:srgbClr val="000000"/>
                </a:solidFill>
                <a:latin typeface="Calibri"/>
                <a:ea typeface="ＭＳ Ｐゴシック"/>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US" sz="1600" spc="-1" strike="noStrike">
                <a:solidFill>
                  <a:srgbClr val="000000"/>
                </a:solidFill>
                <a:latin typeface="Calibri"/>
                <a:ea typeface="ＭＳ Ｐゴシック"/>
              </a:rPr>
              <a:t>Release:</a:t>
            </a:r>
            <a:r>
              <a:rPr b="0" lang="en-US" sz="1600" spc="-1" strike="noStrike">
                <a:solidFill>
                  <a:srgbClr val="000000"/>
                </a:solidFill>
                <a:latin typeface="Calibri"/>
                <a:ea typeface="ＭＳ Ｐゴシック"/>
              </a:rPr>
              <a:t>	</a:t>
            </a:r>
            <a:r>
              <a:rPr b="0" lang="en-US" sz="1600" spc="-1" strike="noStrike">
                <a:solidFill>
                  <a:srgbClr val="000000"/>
                </a:solidFill>
                <a:latin typeface="Calibri"/>
                <a:ea typeface="ＭＳ Ｐゴシック"/>
              </a:rPr>
              <a:t>The contributor acknowledges and accepts that this contribution becomes the property of IEEE and may be made publicly available by P802.15.</a:t>
            </a:r>
            <a:r>
              <a:rPr b="0" lang="en-US" sz="1600" spc="-1" strike="noStrike">
                <a:solidFill>
                  <a:srgbClr val="000000"/>
                </a:solidFill>
                <a:latin typeface="Calibri"/>
                <a:ea typeface="ＭＳ Ｐゴシック"/>
              </a:rPr>
              <a:t>	</a:t>
            </a:r>
            <a:endParaRPr b="0" lang="en-US" sz="1600" spc="-1" strike="noStrike">
              <a:solidFill>
                <a:srgbClr val="000000"/>
              </a:solidFill>
              <a:latin typeface="Arial"/>
            </a:endParaRPr>
          </a:p>
        </p:txBody>
      </p:sp>
      <p:sp>
        <p:nvSpPr>
          <p:cNvPr id="96" name="PlaceHolder 2"/>
          <p:cNvSpPr>
            <a:spLocks noGrp="1"/>
          </p:cNvSpPr>
          <p:nvPr>
            <p:ph type="ftr" idx="9"/>
          </p:nvPr>
        </p:nvSpPr>
        <p:spPr>
          <a:xfrm>
            <a:off x="8305920" y="6475320"/>
            <a:ext cx="3123720" cy="184320"/>
          </a:xfrm>
          <a:prstGeom prst="rect">
            <a:avLst/>
          </a:prstGeom>
          <a:noFill/>
          <a:ln w="0">
            <a:noFill/>
          </a:ln>
        </p:spPr>
        <p:txBody>
          <a:bodyPr lIns="90000" rIns="9000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Tero Kivinen (Self)</a:t>
            </a:r>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p:nvPr>
        </p:nvSpPr>
        <p:spPr>
          <a:xfrm>
            <a:off x="911520" y="2286000"/>
            <a:ext cx="10440720" cy="4188960"/>
          </a:xfrm>
          <a:prstGeom prst="rect">
            <a:avLst/>
          </a:prstGeom>
          <a:noFill/>
          <a:ln w="0">
            <a:noFill/>
          </a:ln>
        </p:spPr>
        <p:txBody>
          <a:bodyPr numCol="1" spcCol="0" lIns="92160" rIns="92160" tIns="46080" bIns="46080" anchor="t">
            <a:noAutofit/>
          </a:bodyPr>
          <a:p>
            <a:pPr marL="343080" indent="-343080">
              <a:lnSpc>
                <a:spcPct val="100000"/>
              </a:lnSpc>
              <a:spcBef>
                <a:spcPts val="400"/>
              </a:spcBef>
              <a:buClr>
                <a:srgbClr val="ff0000"/>
              </a:buClr>
              <a:buFont typeface="Arial"/>
              <a:buChar char="•"/>
            </a:pPr>
            <a:r>
              <a:rPr b="0" lang="en-US" sz="2000" spc="-1" strike="noStrike">
                <a:solidFill>
                  <a:srgbClr val="ff0000"/>
                </a:solidFill>
                <a:latin typeface="Arial"/>
                <a:ea typeface="ＭＳ Ｐゴシック"/>
              </a:rPr>
              <a:t>This 802.15 meeting is part of an IEEE 802 LMSC Plenary or IEEE 802 Wireless Interim session</a:t>
            </a:r>
            <a:endParaRPr b="0" lang="en-US" sz="2000" spc="-1" strike="noStrike">
              <a:solidFill>
                <a:srgbClr val="000000"/>
              </a:solidFill>
              <a:latin typeface="Arial"/>
            </a:endParaRPr>
          </a:p>
          <a:p>
            <a:pPr marL="343080" indent="-343080">
              <a:lnSpc>
                <a:spcPct val="100000"/>
              </a:lnSpc>
              <a:spcBef>
                <a:spcPts val="400"/>
              </a:spcBef>
              <a:buClr>
                <a:srgbClr val="000000"/>
              </a:buClr>
              <a:buFont typeface="Arial"/>
              <a:buChar char="•"/>
            </a:pPr>
            <a:r>
              <a:rPr b="0" lang="en-US" sz="2000" spc="-1" strike="noStrike">
                <a:solidFill>
                  <a:srgbClr val="000000"/>
                </a:solidFill>
                <a:latin typeface="Arial"/>
                <a:ea typeface="ＭＳ Ｐゴシック"/>
              </a:rPr>
              <a:t>You must pay the registration fee in order to attend</a:t>
            </a:r>
            <a:endParaRPr b="0" lang="en-US" sz="2000" spc="-1" strike="noStrike">
              <a:solidFill>
                <a:srgbClr val="000000"/>
              </a:solidFill>
              <a:latin typeface="Arial"/>
            </a:endParaRPr>
          </a:p>
          <a:p>
            <a:pPr marL="343080" indent="-343080">
              <a:lnSpc>
                <a:spcPct val="100000"/>
              </a:lnSpc>
              <a:spcBef>
                <a:spcPts val="400"/>
              </a:spcBef>
              <a:buClr>
                <a:srgbClr val="000000"/>
              </a:buClr>
              <a:buFont typeface="Arial"/>
              <a:buChar char="•"/>
            </a:pPr>
            <a:r>
              <a:rPr b="0" lang="en-US" sz="2000" spc="-1" strike="noStrike">
                <a:solidFill>
                  <a:srgbClr val="000000"/>
                </a:solidFill>
                <a:latin typeface="Arial"/>
                <a:ea typeface="ＭＳ Ｐゴシック"/>
              </a:rPr>
              <a:t>If you have not already done so, please register now. </a:t>
            </a:r>
            <a:endParaRPr b="0" lang="en-US" sz="2000" spc="-1" strike="noStrike">
              <a:solidFill>
                <a:srgbClr val="000000"/>
              </a:solidFill>
              <a:latin typeface="Arial"/>
            </a:endParaRPr>
          </a:p>
          <a:p>
            <a:pPr indent="0">
              <a:lnSpc>
                <a:spcPct val="100000"/>
              </a:lnSpc>
              <a:spcBef>
                <a:spcPts val="400"/>
              </a:spcBef>
              <a:buNone/>
              <a:tabLst>
                <a:tab algn="l" pos="0"/>
              </a:tabLst>
            </a:pPr>
            <a:endParaRPr b="0" lang="en-US" sz="2000" spc="-1" strike="noStrike">
              <a:solidFill>
                <a:srgbClr val="000000"/>
              </a:solidFill>
              <a:latin typeface="Arial"/>
            </a:endParaRPr>
          </a:p>
          <a:p>
            <a:pPr marL="343080" indent="-343080">
              <a:lnSpc>
                <a:spcPct val="100000"/>
              </a:lnSpc>
              <a:spcBef>
                <a:spcPts val="400"/>
              </a:spcBef>
              <a:buClr>
                <a:srgbClr val="000000"/>
              </a:buClr>
              <a:buFont typeface="Arial"/>
              <a:buChar char="•"/>
              <a:tabLst>
                <a:tab algn="l" pos="0"/>
              </a:tabLst>
            </a:pPr>
            <a:r>
              <a:rPr b="0" lang="en-US" sz="2000" spc="-1" strike="noStrike">
                <a:solidFill>
                  <a:srgbClr val="000000"/>
                </a:solidFill>
                <a:latin typeface="Arial"/>
                <a:ea typeface="ＭＳ Ｐゴシック"/>
              </a:rPr>
              <a:t>If you do not intend to register for this session you must leave this meeting and, if you have logged attendance on IMAT, email the appropriate WG chair or vice chairs to have your attendance cancelled</a:t>
            </a:r>
            <a:endParaRPr b="0" lang="en-US" sz="2000" spc="-1" strike="noStrike">
              <a:solidFill>
                <a:srgbClr val="000000"/>
              </a:solidFill>
              <a:latin typeface="Arial"/>
            </a:endParaRPr>
          </a:p>
          <a:p>
            <a:pPr indent="0">
              <a:lnSpc>
                <a:spcPct val="100000"/>
              </a:lnSpc>
              <a:spcBef>
                <a:spcPts val="641"/>
              </a:spcBef>
              <a:buNone/>
              <a:tabLst>
                <a:tab algn="l" pos="0"/>
              </a:tabLst>
            </a:pPr>
            <a:endParaRPr b="0" lang="en-US" sz="3200" spc="-1" strike="noStrike">
              <a:solidFill>
                <a:srgbClr val="000000"/>
              </a:solidFill>
              <a:latin typeface="Arial"/>
            </a:endParaRPr>
          </a:p>
        </p:txBody>
      </p:sp>
      <p:sp>
        <p:nvSpPr>
          <p:cNvPr id="98" name="PlaceHolder 2"/>
          <p:cNvSpPr>
            <a:spLocks noGrp="1"/>
          </p:cNvSpPr>
          <p:nvPr>
            <p:ph type="sldNum" idx="10"/>
          </p:nvPr>
        </p:nvSpPr>
        <p:spPr>
          <a:xfrm>
            <a:off x="5615640" y="6554880"/>
            <a:ext cx="873720" cy="239400"/>
          </a:xfrm>
          <a:prstGeom prst="rect">
            <a:avLst/>
          </a:prstGeom>
          <a:noFill/>
          <a:ln w="9360">
            <a:noFill/>
          </a:ln>
        </p:spPr>
        <p:txBody>
          <a:bodyPr numCol="1" spcCol="0" lIns="0" rIns="0" tIns="0" bIns="0" anchor="ctr">
            <a:noAutofit/>
          </a:bodyPr>
          <a:lstStyle>
            <a:lvl1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defRPr b="0" lang="en-US" sz="1200" spc="-1" strike="noStrike">
                <a:solidFill>
                  <a:srgbClr val="000000"/>
                </a:solidFill>
                <a:latin typeface="Times New Roman"/>
                <a:ea typeface="MS PGothic"/>
              </a:defRPr>
            </a:lvl1pPr>
          </a:lstStyle>
          <a:p>
            <a: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r>
              <a:rPr b="0" lang="en-US" sz="1200" spc="-1" strike="noStrike">
                <a:solidFill>
                  <a:srgbClr val="000000"/>
                </a:solidFill>
                <a:latin typeface="Times New Roman"/>
                <a:ea typeface="MS PGothic"/>
              </a:rPr>
              <a:t>Slide </a:t>
            </a:r>
            <a:fld id="{AFC95AF0-2EC0-4830-B594-51C302BEE571}" type="slidenum">
              <a:rPr b="0" lang="en-US" sz="1200" spc="-1" strike="noStrike">
                <a:solidFill>
                  <a:srgbClr val="000000"/>
                </a:solidFill>
                <a:latin typeface="Times New Roman"/>
                <a:ea typeface="MS PGothic"/>
              </a:rPr>
              <a:t>&lt;number&gt;</a:t>
            </a:fld>
            <a:endParaRPr b="0" lang="en-US" sz="1200" spc="-1" strike="noStrike">
              <a:solidFill>
                <a:srgbClr val="000000"/>
              </a:solidFill>
              <a:latin typeface="Times New Roman"/>
            </a:endParaRPr>
          </a:p>
        </p:txBody>
      </p:sp>
      <p:sp>
        <p:nvSpPr>
          <p:cNvPr id="99" name="PlaceHolder 3"/>
          <p:cNvSpPr>
            <a:spLocks noGrp="1"/>
          </p:cNvSpPr>
          <p:nvPr>
            <p:ph type="title"/>
          </p:nvPr>
        </p:nvSpPr>
        <p:spPr>
          <a:xfrm>
            <a:off x="2286000" y="685800"/>
            <a:ext cx="7764120" cy="1302840"/>
          </a:xfrm>
          <a:prstGeom prst="rect">
            <a:avLst/>
          </a:prstGeom>
          <a:noFill/>
          <a:ln w="0">
            <a:noFill/>
          </a:ln>
        </p:spPr>
        <p:txBody>
          <a:bodyPr numCol="1" spcCol="0" lIns="92160" rIns="92160" tIns="46080" bIns="46080" anchor="t">
            <a:noAutofit/>
          </a:bodyPr>
          <a:p>
            <a:pPr indent="0" algn="ctr">
              <a:lnSpc>
                <a:spcPct val="100000"/>
              </a:lnSpc>
              <a:buNone/>
            </a:pPr>
            <a:r>
              <a:rPr b="0" lang="en-US" sz="3600" spc="-1" strike="noStrike">
                <a:solidFill>
                  <a:srgbClr val="000000"/>
                </a:solidFill>
                <a:latin typeface="Times New Roman"/>
                <a:ea typeface="ＭＳ Ｐゴシック"/>
              </a:rPr>
              <a:t>Registration for 802 LMSC Plenaries and 802 Wireless Interims</a:t>
            </a:r>
            <a:endParaRPr b="0" lang="en-US" sz="3600" spc="-1" strike="noStrike">
              <a:solidFill>
                <a:srgbClr val="000000"/>
              </a:solidFill>
              <a:latin typeface="Times New Roman"/>
            </a:endParaRPr>
          </a:p>
        </p:txBody>
      </p:sp>
      <p:sp>
        <p:nvSpPr>
          <p:cNvPr id="100" name="PlaceHolder 4"/>
          <p:cNvSpPr>
            <a:spLocks noGrp="1"/>
          </p:cNvSpPr>
          <p:nvPr>
            <p:ph type="ftr" idx="11"/>
          </p:nvPr>
        </p:nvSpPr>
        <p:spPr>
          <a:xfrm>
            <a:off x="8305920" y="6475320"/>
            <a:ext cx="3123720" cy="184320"/>
          </a:xfrm>
          <a:prstGeom prst="rect">
            <a:avLst/>
          </a:prstGeom>
          <a:noFill/>
          <a:ln w="0">
            <a:noFill/>
          </a:ln>
        </p:spPr>
        <p:txBody>
          <a:bodyPr lIns="90000" rIns="9000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Tero Kivinen (Self)</a:t>
            </a:r>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2286000" y="685800"/>
            <a:ext cx="7764120" cy="1484280"/>
          </a:xfrm>
          <a:prstGeom prst="rect">
            <a:avLst/>
          </a:prstGeom>
          <a:noFill/>
          <a:ln w="0">
            <a:noFill/>
          </a:ln>
        </p:spPr>
        <p:txBody>
          <a:bodyPr numCol="1" spcCol="0" lIns="92160" rIns="92160" tIns="46080" bIns="46080" anchor="t">
            <a:noAutofit/>
          </a:bodyPr>
          <a:p>
            <a:pPr indent="0" algn="ctr">
              <a:lnSpc>
                <a:spcPct val="100000"/>
              </a:lnSpc>
              <a:buNone/>
            </a:pPr>
            <a:r>
              <a:rPr b="0" lang="en-US" sz="3600" spc="-1" strike="noStrike">
                <a:solidFill>
                  <a:srgbClr val="000000"/>
                </a:solidFill>
                <a:latin typeface="Times New Roman"/>
                <a:ea typeface="ＭＳ Ｐゴシック"/>
              </a:rPr>
              <a:t>Deadbeat Consequences</a:t>
            </a:r>
            <a:br>
              <a:rPr sz="3600"/>
            </a:br>
            <a:r>
              <a:rPr b="0" lang="en-US" sz="2000" spc="-1" strike="noStrike">
                <a:solidFill>
                  <a:srgbClr val="000000"/>
                </a:solidFill>
                <a:latin typeface="Arial"/>
                <a:ea typeface="ＭＳ Ｐゴシック"/>
              </a:rPr>
              <a:t>(Deadbeat: in default of paying registration fee for a prior mtg.)</a:t>
            </a:r>
            <a:endParaRPr b="0" lang="en-US" sz="2000" spc="-1" strike="noStrike">
              <a:solidFill>
                <a:srgbClr val="000000"/>
              </a:solidFill>
              <a:latin typeface="Times New Roman"/>
            </a:endParaRPr>
          </a:p>
        </p:txBody>
      </p:sp>
      <p:sp>
        <p:nvSpPr>
          <p:cNvPr id="102" name="PlaceHolder 2"/>
          <p:cNvSpPr>
            <a:spLocks noGrp="1"/>
          </p:cNvSpPr>
          <p:nvPr>
            <p:ph/>
          </p:nvPr>
        </p:nvSpPr>
        <p:spPr>
          <a:xfrm>
            <a:off x="911520" y="1867320"/>
            <a:ext cx="10512720" cy="4304520"/>
          </a:xfrm>
          <a:prstGeom prst="rect">
            <a:avLst/>
          </a:prstGeom>
          <a:noFill/>
          <a:ln w="0">
            <a:noFill/>
          </a:ln>
        </p:spPr>
        <p:txBody>
          <a:bodyPr numCol="1" spcCol="0" lIns="92160" rIns="92160" tIns="46080" bIns="46080" anchor="t">
            <a:noAutofit/>
          </a:bodyPr>
          <a:p>
            <a:pPr marL="343080" indent="-343080">
              <a:lnSpc>
                <a:spcPct val="100000"/>
              </a:lnSpc>
              <a:spcBef>
                <a:spcPts val="400"/>
              </a:spcBef>
              <a:buClr>
                <a:srgbClr val="000000"/>
              </a:buClr>
              <a:buFont typeface="StarSymbol"/>
              <a:buAutoNum type="arabicPeriod"/>
            </a:pPr>
            <a:r>
              <a:rPr b="0" lang="en-US" sz="2000" spc="-1" strike="noStrike">
                <a:solidFill>
                  <a:srgbClr val="000000"/>
                </a:solidFill>
                <a:latin typeface="Arial"/>
                <a:ea typeface="ＭＳ Ｐゴシック"/>
              </a:rPr>
              <a:t>No participation credit will be granted for said session.</a:t>
            </a:r>
            <a:endParaRPr b="0" lang="en-US" sz="2000" spc="-1" strike="noStrike">
              <a:solidFill>
                <a:srgbClr val="000000"/>
              </a:solidFill>
              <a:latin typeface="Arial"/>
            </a:endParaRPr>
          </a:p>
          <a:p>
            <a:pPr marL="343080" indent="-343080">
              <a:lnSpc>
                <a:spcPct val="100000"/>
              </a:lnSpc>
              <a:spcBef>
                <a:spcPts val="400"/>
              </a:spcBef>
              <a:buClr>
                <a:srgbClr val="000000"/>
              </a:buClr>
              <a:buFont typeface="StarSymbol"/>
              <a:buAutoNum type="arabicPeriod"/>
            </a:pPr>
            <a:r>
              <a:rPr b="0" lang="en-US" sz="2000" spc="-1" strike="noStrike">
                <a:solidFill>
                  <a:srgbClr val="000000"/>
                </a:solidFill>
                <a:latin typeface="Arial"/>
                <a:ea typeface="ＭＳ Ｐゴシック"/>
              </a:rPr>
              <a:t>Any participation credit acquired before said session toward membership in any IEEE 802 LMSC group is revoked.</a:t>
            </a:r>
            <a:endParaRPr b="0" lang="en-US" sz="2000" spc="-1" strike="noStrike">
              <a:solidFill>
                <a:srgbClr val="000000"/>
              </a:solidFill>
              <a:latin typeface="Arial"/>
            </a:endParaRPr>
          </a:p>
          <a:p>
            <a:pPr marL="343080" indent="-343080">
              <a:lnSpc>
                <a:spcPct val="100000"/>
              </a:lnSpc>
              <a:spcBef>
                <a:spcPts val="400"/>
              </a:spcBef>
              <a:buClr>
                <a:srgbClr val="000000"/>
              </a:buClr>
              <a:buFont typeface="StarSymbol"/>
              <a:buAutoNum type="arabicPeriod"/>
            </a:pPr>
            <a:r>
              <a:rPr b="0" lang="en-US" sz="2000" spc="-1" strike="noStrike">
                <a:solidFill>
                  <a:srgbClr val="000000"/>
                </a:solidFill>
                <a:latin typeface="Arial"/>
                <a:ea typeface="ＭＳ Ｐゴシック"/>
              </a:rPr>
              <a:t>Membership in any IEEE 802 LMSC group is terminated.</a:t>
            </a:r>
            <a:endParaRPr b="0" lang="en-US" sz="2000" spc="-1" strike="noStrike">
              <a:solidFill>
                <a:srgbClr val="000000"/>
              </a:solidFill>
              <a:latin typeface="Arial"/>
            </a:endParaRPr>
          </a:p>
          <a:p>
            <a:pPr marL="343080" indent="-343080">
              <a:lnSpc>
                <a:spcPct val="100000"/>
              </a:lnSpc>
              <a:spcBef>
                <a:spcPts val="400"/>
              </a:spcBef>
              <a:buClr>
                <a:srgbClr val="000000"/>
              </a:buClr>
              <a:buFont typeface="StarSymbol"/>
              <a:buAutoNum type="arabicPeriod"/>
            </a:pPr>
            <a:r>
              <a:rPr b="0" lang="en-US" sz="2000" spc="-1" strike="noStrike">
                <a:solidFill>
                  <a:srgbClr val="000000"/>
                </a:solidFill>
                <a:latin typeface="Arial"/>
                <a:ea typeface="ＭＳ Ｐゴシック"/>
              </a:rPr>
              <a:t>No participation credit will be granted for attendance at any subsequent IEEE 802 LMSC session until the individual has complied with the registration requirements for all previously attended IEEE 802 LMSC sessions by the start of said subsequent session.</a:t>
            </a:r>
            <a:endParaRPr b="0" lang="en-US" sz="2000" spc="-1" strike="noStrike">
              <a:solidFill>
                <a:srgbClr val="000000"/>
              </a:solidFill>
              <a:latin typeface="Arial"/>
            </a:endParaRPr>
          </a:p>
        </p:txBody>
      </p:sp>
      <p:sp>
        <p:nvSpPr>
          <p:cNvPr id="103" name="PlaceHolder 3"/>
          <p:cNvSpPr>
            <a:spLocks noGrp="1"/>
          </p:cNvSpPr>
          <p:nvPr>
            <p:ph type="sldNum" idx="12"/>
          </p:nvPr>
        </p:nvSpPr>
        <p:spPr>
          <a:xfrm>
            <a:off x="5615640" y="6554880"/>
            <a:ext cx="873720" cy="239400"/>
          </a:xfrm>
          <a:prstGeom prst="rect">
            <a:avLst/>
          </a:prstGeom>
          <a:noFill/>
          <a:ln w="9360">
            <a:noFill/>
          </a:ln>
        </p:spPr>
        <p:txBody>
          <a:bodyPr numCol="1" spcCol="0" lIns="0" rIns="0" tIns="0" bIns="0" anchor="ctr">
            <a:noAutofit/>
          </a:bodyPr>
          <a:lstStyle>
            <a:lvl1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defRPr b="0" lang="en-US" sz="1200" spc="-1" strike="noStrike">
                <a:solidFill>
                  <a:srgbClr val="000000"/>
                </a:solidFill>
                <a:latin typeface="Times New Roman"/>
                <a:ea typeface="MS PGothic"/>
              </a:defRPr>
            </a:lvl1pPr>
          </a:lstStyle>
          <a:p>
            <a: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r>
              <a:rPr b="0" lang="en-US" sz="1200" spc="-1" strike="noStrike">
                <a:solidFill>
                  <a:srgbClr val="000000"/>
                </a:solidFill>
                <a:latin typeface="Times New Roman"/>
                <a:ea typeface="MS PGothic"/>
              </a:rPr>
              <a:t>Slide </a:t>
            </a:r>
            <a:fld id="{940BBD9A-8162-44D5-A30E-01EF2C97AA50}" type="slidenum">
              <a:rPr b="0" lang="en-US" sz="1200" spc="-1" strike="noStrike">
                <a:solidFill>
                  <a:srgbClr val="000000"/>
                </a:solidFill>
                <a:latin typeface="Times New Roman"/>
                <a:ea typeface="MS PGothic"/>
              </a:rPr>
              <a:t>&lt;number&gt;</a:t>
            </a:fld>
            <a:endParaRPr b="0" lang="en-US" sz="1200" spc="-1" strike="noStrike">
              <a:solidFill>
                <a:srgbClr val="000000"/>
              </a:solidFill>
              <a:latin typeface="Times New Roman"/>
            </a:endParaRPr>
          </a:p>
        </p:txBody>
      </p:sp>
      <p:sp>
        <p:nvSpPr>
          <p:cNvPr id="104" name="PlaceHolder 4"/>
          <p:cNvSpPr>
            <a:spLocks noGrp="1"/>
          </p:cNvSpPr>
          <p:nvPr>
            <p:ph type="ftr" idx="13"/>
          </p:nvPr>
        </p:nvSpPr>
        <p:spPr>
          <a:xfrm>
            <a:off x="8305920" y="6475320"/>
            <a:ext cx="3123720" cy="184320"/>
          </a:xfrm>
          <a:prstGeom prst="rect">
            <a:avLst/>
          </a:prstGeom>
          <a:noFill/>
          <a:ln w="0">
            <a:noFill/>
          </a:ln>
        </p:spPr>
        <p:txBody>
          <a:bodyPr lIns="90000" rIns="9000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Tero Kivinen (Self)</a:t>
            </a:r>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2209680" y="685800"/>
            <a:ext cx="7772040" cy="761760"/>
          </a:xfrm>
          <a:prstGeom prst="rect">
            <a:avLst/>
          </a:prstGeom>
          <a:noFill/>
          <a:ln w="0">
            <a:noFill/>
          </a:ln>
        </p:spPr>
        <p:txBody>
          <a:bodyPr numCol="1" spcCol="0" lIns="92160" rIns="92160" tIns="46080" bIns="46080" anchor="ctr">
            <a:noAutofit/>
          </a:bodyPr>
          <a:p>
            <a:pPr indent="0" algn="ctr">
              <a:lnSpc>
                <a:spcPct val="100000"/>
              </a:lnSpc>
              <a:buNone/>
            </a:pPr>
            <a:r>
              <a:rPr b="0" lang="en-US" sz="3600" spc="-1" strike="noStrike">
                <a:solidFill>
                  <a:schemeClr val="accent2"/>
                </a:solidFill>
                <a:latin typeface="Calibri"/>
                <a:ea typeface="ＭＳ Ｐゴシック"/>
              </a:rPr>
              <a:t>SC Maintenance Reminders</a:t>
            </a:r>
            <a:endParaRPr b="0" lang="en-US" sz="3600" spc="-1" strike="noStrike">
              <a:solidFill>
                <a:srgbClr val="000000"/>
              </a:solidFill>
              <a:latin typeface="Times New Roman"/>
            </a:endParaRPr>
          </a:p>
        </p:txBody>
      </p:sp>
      <p:sp>
        <p:nvSpPr>
          <p:cNvPr id="106" name="PlaceHolder 2"/>
          <p:cNvSpPr>
            <a:spLocks noGrp="1"/>
          </p:cNvSpPr>
          <p:nvPr>
            <p:ph/>
          </p:nvPr>
        </p:nvSpPr>
        <p:spPr>
          <a:xfrm>
            <a:off x="1676520" y="1628640"/>
            <a:ext cx="8534160" cy="4611240"/>
          </a:xfrm>
          <a:prstGeom prst="rect">
            <a:avLst/>
          </a:prstGeom>
          <a:noFill/>
          <a:ln w="0">
            <a:noFill/>
          </a:ln>
        </p:spPr>
        <p:txBody>
          <a:bodyPr numCol="1" spcCol="0" lIns="92160" rIns="92160" tIns="46080" bIns="46080" anchor="t">
            <a:normAutofit/>
          </a:bodyPr>
          <a:p>
            <a:pPr marL="343080" indent="-343080">
              <a:lnSpc>
                <a:spcPct val="100000"/>
              </a:lnSpc>
              <a:spcBef>
                <a:spcPts val="479"/>
              </a:spcBef>
              <a:buClr>
                <a:srgbClr val="000000"/>
              </a:buClr>
              <a:buFont typeface="Symbol" charset="2"/>
              <a:buChar char=""/>
            </a:pPr>
            <a:r>
              <a:rPr b="0" lang="en-US" sz="2400" spc="-1" strike="noStrike">
                <a:solidFill>
                  <a:srgbClr val="000000"/>
                </a:solidFill>
                <a:latin typeface="Calibri"/>
                <a:ea typeface="ＭＳ Ｐゴシック"/>
              </a:rPr>
              <a:t>Registration is required to attend this meeting, follow the registration link:</a:t>
            </a:r>
            <a:endParaRPr b="0" lang="en-US" sz="2400" spc="-1" strike="noStrike">
              <a:solidFill>
                <a:srgbClr val="000000"/>
              </a:solidFill>
              <a:latin typeface="Arial"/>
            </a:endParaRPr>
          </a:p>
          <a:p>
            <a:pPr marL="399960" indent="0">
              <a:lnSpc>
                <a:spcPct val="100000"/>
              </a:lnSpc>
              <a:spcBef>
                <a:spcPts val="400"/>
              </a:spcBef>
              <a:buNone/>
              <a:tabLst>
                <a:tab algn="l" pos="0"/>
              </a:tabLst>
            </a:pPr>
            <a:r>
              <a:rPr b="0" lang="en-US" sz="2000" spc="-1" strike="noStrike">
                <a:solidFill>
                  <a:srgbClr val="000000"/>
                </a:solidFill>
                <a:latin typeface="Calibri"/>
                <a:ea typeface="ＭＳ Ｐゴシック"/>
              </a:rPr>
              <a:t>https://grouper.ieee.org/groups/802/15/pub/Meeting_Plan.html</a:t>
            </a:r>
            <a:endParaRPr b="0" lang="en-US" sz="2000" spc="-1" strike="noStrike">
              <a:solidFill>
                <a:srgbClr val="000000"/>
              </a:solidFill>
              <a:latin typeface="Arial"/>
            </a:endParaRPr>
          </a:p>
          <a:p>
            <a:pPr marL="343080" indent="-343080">
              <a:lnSpc>
                <a:spcPct val="100000"/>
              </a:lnSpc>
              <a:spcBef>
                <a:spcPts val="479"/>
              </a:spcBef>
              <a:buClr>
                <a:srgbClr val="000000"/>
              </a:buClr>
              <a:buFont typeface="Symbol" charset="2"/>
              <a:buChar char=""/>
              <a:tabLst>
                <a:tab algn="l" pos="0"/>
              </a:tabLst>
            </a:pPr>
            <a:r>
              <a:rPr b="0" lang="en-US" sz="2400" spc="-1" strike="noStrike">
                <a:solidFill>
                  <a:srgbClr val="000000"/>
                </a:solidFill>
                <a:latin typeface="Calibri"/>
                <a:ea typeface="ＭＳ Ｐゴシック"/>
              </a:rPr>
              <a:t>Please register your attendance for voting credit:</a:t>
            </a:r>
            <a:endParaRPr b="0" lang="en-US" sz="2400" spc="-1" strike="noStrike">
              <a:solidFill>
                <a:srgbClr val="000000"/>
              </a:solidFill>
              <a:latin typeface="Arial"/>
            </a:endParaRPr>
          </a:p>
          <a:p>
            <a:pPr marL="399960" indent="0">
              <a:lnSpc>
                <a:spcPct val="100000"/>
              </a:lnSpc>
              <a:spcBef>
                <a:spcPts val="400"/>
              </a:spcBef>
              <a:buNone/>
              <a:tabLst>
                <a:tab algn="l" pos="0"/>
              </a:tabLst>
            </a:pPr>
            <a:r>
              <a:rPr b="0" lang="en-US" sz="2000" spc="-1" strike="noStrike" u="sng">
                <a:solidFill>
                  <a:srgbClr val="ccccff"/>
                </a:solidFill>
                <a:uFillTx/>
                <a:latin typeface="Calibri"/>
                <a:ea typeface="ＭＳ Ｐゴシック"/>
                <a:hlinkClick r:id="rId1"/>
              </a:rPr>
              <a:t>https://imat.ieee.org/attendance</a:t>
            </a:r>
            <a:endParaRPr b="0" lang="en-US" sz="2000" spc="-1" strike="noStrike">
              <a:solidFill>
                <a:srgbClr val="000000"/>
              </a:solidFill>
              <a:latin typeface="Arial"/>
            </a:endParaRPr>
          </a:p>
          <a:p>
            <a:pPr marL="457200" indent="-457200">
              <a:lnSpc>
                <a:spcPct val="100000"/>
              </a:lnSpc>
              <a:spcBef>
                <a:spcPts val="479"/>
              </a:spcBef>
              <a:buClr>
                <a:srgbClr val="000000"/>
              </a:buClr>
              <a:buFont typeface="Symbol" charset="2"/>
              <a:buChar char=""/>
              <a:tabLst>
                <a:tab algn="l" pos="0"/>
              </a:tabLst>
            </a:pPr>
            <a:r>
              <a:rPr b="0" lang="en-US" sz="2400" spc="-1" strike="noStrike">
                <a:solidFill>
                  <a:srgbClr val="000000"/>
                </a:solidFill>
                <a:latin typeface="Calibri"/>
                <a:ea typeface="ＭＳ Ｐゴシック"/>
              </a:rPr>
              <a:t>Please identify yourself with your name and affiliation when you first speak</a:t>
            </a:r>
            <a:endParaRPr b="0" lang="en-US" sz="2400" spc="-1" strike="noStrike">
              <a:solidFill>
                <a:srgbClr val="000000"/>
              </a:solidFill>
              <a:latin typeface="Arial"/>
            </a:endParaRPr>
          </a:p>
          <a:p>
            <a:pPr marL="457200" indent="-457200">
              <a:lnSpc>
                <a:spcPct val="100000"/>
              </a:lnSpc>
              <a:spcBef>
                <a:spcPts val="479"/>
              </a:spcBef>
              <a:buClr>
                <a:srgbClr val="000000"/>
              </a:buClr>
              <a:buFont typeface="Arial"/>
              <a:buChar char="•"/>
              <a:tabLst>
                <a:tab algn="l" pos="0"/>
              </a:tabLst>
            </a:pPr>
            <a:r>
              <a:rPr b="0" lang="en-US" sz="2400" spc="-1" strike="noStrike">
                <a:solidFill>
                  <a:srgbClr val="000000"/>
                </a:solidFill>
                <a:latin typeface="Calibri"/>
                <a:ea typeface="ＭＳ Ｐゴシック"/>
              </a:rPr>
              <a:t>Participation is by individual</a:t>
            </a:r>
            <a:endParaRPr b="0" lang="en-US" sz="2400" spc="-1" strike="noStrike">
              <a:solidFill>
                <a:srgbClr val="000000"/>
              </a:solidFill>
              <a:latin typeface="Arial"/>
            </a:endParaRPr>
          </a:p>
          <a:p>
            <a:pPr marL="457200" indent="-457200">
              <a:lnSpc>
                <a:spcPct val="100000"/>
              </a:lnSpc>
              <a:spcBef>
                <a:spcPts val="561"/>
              </a:spcBef>
              <a:buClr>
                <a:srgbClr val="000000"/>
              </a:buClr>
              <a:buFont typeface="Arial"/>
              <a:buChar char="•"/>
              <a:tabLst>
                <a:tab algn="l" pos="0"/>
              </a:tabLst>
            </a:pPr>
            <a:r>
              <a:rPr b="0" lang="en-US" sz="2400" spc="-1" strike="noStrike">
                <a:solidFill>
                  <a:srgbClr val="000000"/>
                </a:solidFill>
                <a:latin typeface="Calibri"/>
                <a:ea typeface="ＭＳ Ｐゴシック"/>
              </a:rPr>
              <a:t>Motions and Voting: by 802.15 voting members:</a:t>
            </a:r>
            <a:r>
              <a:rPr b="0" lang="en-US" sz="2800" spc="-1" strike="noStrike">
                <a:solidFill>
                  <a:srgbClr val="000000"/>
                </a:solidFill>
                <a:latin typeface="Calibri"/>
                <a:ea typeface="ＭＳ Ｐゴシック"/>
              </a:rPr>
              <a:t> </a:t>
            </a:r>
            <a:r>
              <a:rPr b="0" lang="en-US" sz="2000" spc="-1" strike="noStrike">
                <a:solidFill>
                  <a:srgbClr val="000000"/>
                </a:solidFill>
                <a:latin typeface="Calibri"/>
                <a:ea typeface="ＭＳ Ｐゴシック"/>
              </a:rPr>
              <a:t>https://grouper.ieee.org/groups/802/15/member_status.html</a:t>
            </a:r>
            <a:endParaRPr b="0" lang="en-US" sz="2000" spc="-1" strike="noStrike">
              <a:solidFill>
                <a:srgbClr val="000000"/>
              </a:solidFill>
              <a:latin typeface="Arial"/>
            </a:endParaRPr>
          </a:p>
        </p:txBody>
      </p:sp>
      <p:sp>
        <p:nvSpPr>
          <p:cNvPr id="107" name="PlaceHolder 3"/>
          <p:cNvSpPr>
            <a:spLocks noGrp="1"/>
          </p:cNvSpPr>
          <p:nvPr>
            <p:ph type="sldNum" idx="14"/>
          </p:nvPr>
        </p:nvSpPr>
        <p:spPr>
          <a:xfrm>
            <a:off x="5917680" y="6475320"/>
            <a:ext cx="432360" cy="184320"/>
          </a:xfrm>
          <a:prstGeom prst="rect">
            <a:avLst/>
          </a:prstGeom>
          <a:noFill/>
          <a:ln w="9360">
            <a:noFill/>
          </a:ln>
        </p:spPr>
        <p:txBody>
          <a:bodyPr numCol="1" spcCol="0" lIns="0" rIns="0" tIns="0" bIns="0" anchor="t">
            <a:noAutofit/>
          </a:bodyPr>
          <a:lstStyle>
            <a:lvl1pPr indent="0" algn="ctr">
              <a:lnSpc>
                <a:spcPct val="100000"/>
              </a:lnSpc>
              <a:buNone/>
              <a:defRPr b="0" lang="en-US" sz="1200" spc="-1" strike="noStrike">
                <a:solidFill>
                  <a:srgbClr val="000000"/>
                </a:solidFill>
                <a:latin typeface="Times New Roman"/>
                <a:ea typeface="ＭＳ Ｐゴシック"/>
              </a:defRPr>
            </a:lvl1pPr>
          </a:lstStyle>
          <a:p>
            <a:pPr indent="0" algn="ctr">
              <a:lnSpc>
                <a:spcPct val="100000"/>
              </a:lnSpc>
              <a:buNone/>
            </a:pPr>
            <a:r>
              <a:rPr b="0" lang="en-US" sz="1200" spc="-1" strike="noStrike">
                <a:solidFill>
                  <a:srgbClr val="000000"/>
                </a:solidFill>
                <a:latin typeface="Times New Roman"/>
                <a:ea typeface="ＭＳ Ｐゴシック"/>
              </a:rPr>
              <a:t>Slide </a:t>
            </a:r>
            <a:fld id="{D65F1FF7-D602-4BCA-88DA-951B08F930DA}" type="slidenum">
              <a:rPr b="0" lang="en-US" sz="1200" spc="-1" strike="noStrike">
                <a:solidFill>
                  <a:srgbClr val="000000"/>
                </a:solidFill>
                <a:latin typeface="Times New Roman"/>
                <a:ea typeface="ＭＳ Ｐゴシック"/>
              </a:rPr>
              <a:t>4</a:t>
            </a:fld>
            <a:endParaRPr b="0" lang="en-US" sz="1200" spc="-1" strike="noStrike">
              <a:solidFill>
                <a:srgbClr val="000000"/>
              </a:solidFill>
              <a:latin typeface="Times New Roman"/>
            </a:endParaRPr>
          </a:p>
        </p:txBody>
      </p:sp>
      <p:sp>
        <p:nvSpPr>
          <p:cNvPr id="108" name="PlaceHolder 4"/>
          <p:cNvSpPr>
            <a:spLocks noGrp="1"/>
          </p:cNvSpPr>
          <p:nvPr>
            <p:ph type="ftr" idx="15"/>
          </p:nvPr>
        </p:nvSpPr>
        <p:spPr>
          <a:xfrm>
            <a:off x="8305920" y="6475320"/>
            <a:ext cx="3123720" cy="184320"/>
          </a:xfrm>
          <a:prstGeom prst="rect">
            <a:avLst/>
          </a:prstGeom>
          <a:noFill/>
          <a:ln w="0">
            <a:noFill/>
          </a:ln>
        </p:spPr>
        <p:txBody>
          <a:bodyPr lIns="90000" rIns="9000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Tero Kivinen (Self)</a:t>
            </a:r>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2279520" y="692280"/>
            <a:ext cx="7764120" cy="791640"/>
          </a:xfrm>
          <a:prstGeom prst="rect">
            <a:avLst/>
          </a:prstGeom>
          <a:noFill/>
          <a:ln w="0">
            <a:noFill/>
          </a:ln>
        </p:spPr>
        <p:txBody>
          <a:bodyPr numCol="1" spcCol="0" lIns="92160" rIns="92160" tIns="46080" bIns="46080" anchor="ctr">
            <a:normAutofit fontScale="90000"/>
          </a:bodyPr>
          <a:p>
            <a:pPr indent="0" algn="ctr">
              <a:lnSpc>
                <a:spcPct val="100000"/>
              </a:lnSpc>
              <a:buNone/>
            </a:pPr>
            <a:r>
              <a:rPr b="1" lang="en-US" sz="2800" spc="-1" strike="noStrike">
                <a:solidFill>
                  <a:srgbClr val="000000"/>
                </a:solidFill>
                <a:latin typeface="Times New Roman"/>
                <a:ea typeface="ＭＳ Ｐゴシック"/>
              </a:rPr>
              <a:t>IEEE-SA Patent, Copyright, and Participation Policies</a:t>
            </a:r>
            <a:endParaRPr b="0" lang="en-US" sz="2800" spc="-1" strike="noStrike">
              <a:solidFill>
                <a:srgbClr val="000000"/>
              </a:solidFill>
              <a:latin typeface="Times New Roman"/>
            </a:endParaRPr>
          </a:p>
        </p:txBody>
      </p:sp>
      <p:sp>
        <p:nvSpPr>
          <p:cNvPr id="110" name="PlaceHolder 2"/>
          <p:cNvSpPr>
            <a:spLocks noGrp="1"/>
          </p:cNvSpPr>
          <p:nvPr>
            <p:ph type="sldNum" idx="16"/>
          </p:nvPr>
        </p:nvSpPr>
        <p:spPr>
          <a:xfrm>
            <a:off x="5735520" y="6554880"/>
            <a:ext cx="655200" cy="239400"/>
          </a:xfrm>
          <a:prstGeom prst="rect">
            <a:avLst/>
          </a:prstGeom>
          <a:noFill/>
          <a:ln w="9360">
            <a:noFill/>
          </a:ln>
        </p:spPr>
        <p:txBody>
          <a:bodyPr numCol="1" spcCol="0" lIns="0" rIns="0" tIns="0" bIns="0" anchor="ctr">
            <a:noAutofit/>
          </a:bodyPr>
          <a:lstStyle>
            <a:lvl1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defRPr b="0" lang="en-US" sz="1200" spc="-1" strike="noStrike">
                <a:solidFill>
                  <a:srgbClr val="000000"/>
                </a:solidFill>
                <a:latin typeface="Times New Roman"/>
                <a:ea typeface="MS PGothic"/>
              </a:defRPr>
            </a:lvl1pPr>
          </a:lstStyle>
          <a:p>
            <a:pPr indent="0" algn="ctr">
              <a:lnSpc>
                <a:spcPct val="100000"/>
              </a:lnSpc>
              <a:buNone/>
              <a:tabLst>
                <a:tab algn="l" pos="0"/>
                <a:tab algn="l" pos="447840"/>
                <a:tab algn="l" pos="896760"/>
                <a:tab algn="l" pos="1346040"/>
                <a:tab algn="l" pos="1795320"/>
                <a:tab algn="l" pos="2244600"/>
                <a:tab algn="l" pos="2693880"/>
                <a:tab algn="l" pos="3143160"/>
                <a:tab algn="l" pos="3592440"/>
                <a:tab algn="l" pos="4041720"/>
                <a:tab algn="l" pos="4491000"/>
                <a:tab algn="l" pos="4940280"/>
                <a:tab algn="l" pos="5389560"/>
                <a:tab algn="l" pos="5838840"/>
                <a:tab algn="l" pos="6288120"/>
                <a:tab algn="l" pos="6737400"/>
                <a:tab algn="l" pos="7186680"/>
                <a:tab algn="l" pos="7635960"/>
                <a:tab algn="l" pos="8085240"/>
                <a:tab algn="l" pos="8534520"/>
                <a:tab algn="l" pos="8983800"/>
              </a:tabLst>
            </a:pPr>
            <a:r>
              <a:rPr b="0" lang="en-US" sz="1200" spc="-1" strike="noStrike">
                <a:solidFill>
                  <a:srgbClr val="000000"/>
                </a:solidFill>
                <a:latin typeface="Times New Roman"/>
                <a:ea typeface="MS PGothic"/>
              </a:rPr>
              <a:t>Slide </a:t>
            </a:r>
            <a:fld id="{5C4E7F83-A197-4CFD-A842-BBED2A6963E2}" type="slidenum">
              <a:rPr b="0" lang="en-US" sz="1200" spc="-1" strike="noStrike">
                <a:solidFill>
                  <a:srgbClr val="000000"/>
                </a:solidFill>
                <a:latin typeface="Times New Roman"/>
                <a:ea typeface="MS PGothic"/>
              </a:rPr>
              <a:t>5</a:t>
            </a:fld>
            <a:endParaRPr b="0" lang="en-US" sz="1200" spc="-1" strike="noStrike">
              <a:solidFill>
                <a:srgbClr val="000000"/>
              </a:solidFill>
              <a:latin typeface="Times New Roman"/>
            </a:endParaRPr>
          </a:p>
        </p:txBody>
      </p:sp>
      <p:sp>
        <p:nvSpPr>
          <p:cNvPr id="111" name="Content Placeholder 5"/>
          <p:cNvSpPr/>
          <p:nvPr/>
        </p:nvSpPr>
        <p:spPr>
          <a:xfrm>
            <a:off x="914400" y="1641960"/>
            <a:ext cx="10515600" cy="4301640"/>
          </a:xfrm>
          <a:prstGeom prst="rect">
            <a:avLst/>
          </a:prstGeom>
          <a:noFill/>
          <a:ln w="0">
            <a:noFill/>
          </a:ln>
        </p:spPr>
        <p:style>
          <a:lnRef idx="0"/>
          <a:fillRef idx="0"/>
          <a:effectRef idx="0"/>
          <a:fontRef idx="minor"/>
        </p:style>
        <p:txBody>
          <a:bodyPr numCol="1" spcCol="0" lIns="92160" rIns="92160" tIns="46080" bIns="46080" anchor="t">
            <a:normAutofit fontScale="55000"/>
          </a:bodyPr>
          <a:p>
            <a:pPr marL="397080" indent="-397080">
              <a:lnSpc>
                <a:spcPct val="100000"/>
              </a:lnSpc>
              <a:spcBef>
                <a:spcPts val="799"/>
              </a:spcBef>
              <a:tabLst>
                <a:tab algn="l" pos="0"/>
              </a:tabLst>
            </a:pPr>
            <a:r>
              <a:rPr b="0" lang="en-US" sz="3200" spc="-1" strike="noStrike">
                <a:solidFill>
                  <a:srgbClr val="000000"/>
                </a:solidFill>
                <a:latin typeface="Arial"/>
                <a:ea typeface="MS PGothic"/>
              </a:rPr>
              <a:t>See: </a:t>
            </a:r>
            <a:r>
              <a:rPr b="0" lang="en-US" sz="3200" spc="-1" strike="noStrike" u="sng">
                <a:solidFill>
                  <a:srgbClr val="ccccff"/>
                </a:solidFill>
                <a:uFillTx/>
                <a:latin typeface="Arial"/>
                <a:ea typeface="MS PGothic"/>
                <a:hlinkClick r:id="rId1"/>
              </a:rPr>
              <a:t>https://grouper.ieee.org/groups/802/sapolicies.shtml</a:t>
            </a:r>
            <a:endParaRPr b="0" lang="en-US" sz="3200" spc="-1" strike="noStrike">
              <a:solidFill>
                <a:srgbClr val="000000"/>
              </a:solidFill>
              <a:latin typeface="Arial"/>
            </a:endParaRPr>
          </a:p>
          <a:p>
            <a:pPr marL="397080" indent="-397080">
              <a:lnSpc>
                <a:spcPct val="100000"/>
              </a:lnSpc>
              <a:spcBef>
                <a:spcPts val="799"/>
              </a:spcBef>
              <a:tabLst>
                <a:tab algn="l" pos="0"/>
              </a:tabLst>
            </a:pPr>
            <a:endParaRPr b="0" lang="en-US" sz="3200" spc="-1" strike="noStrike">
              <a:solidFill>
                <a:srgbClr val="000000"/>
              </a:solidFill>
              <a:latin typeface="Arial"/>
            </a:endParaRPr>
          </a:p>
          <a:p>
            <a:pPr marL="397080" indent="-397080">
              <a:lnSpc>
                <a:spcPct val="100000"/>
              </a:lnSpc>
              <a:spcBef>
                <a:spcPts val="799"/>
              </a:spcBef>
              <a:tabLst>
                <a:tab algn="l" pos="0"/>
              </a:tabLst>
            </a:pPr>
            <a:r>
              <a:rPr b="0" lang="en-US" sz="3200" spc="-1" strike="noStrike">
                <a:solidFill>
                  <a:srgbClr val="000000"/>
                </a:solidFill>
                <a:latin typeface="Arial"/>
                <a:ea typeface="MS PGothic"/>
              </a:rPr>
              <a:t>IEEE-SA Patent Slides for Standards Development Meetings (.pdf)</a:t>
            </a:r>
            <a:endParaRPr b="0" lang="en-US" sz="3200" spc="-1" strike="noStrike">
              <a:solidFill>
                <a:srgbClr val="000000"/>
              </a:solidFill>
              <a:latin typeface="Arial"/>
            </a:endParaRPr>
          </a:p>
          <a:p>
            <a:pPr marL="397080" indent="-397080">
              <a:lnSpc>
                <a:spcPct val="100000"/>
              </a:lnSpc>
              <a:spcBef>
                <a:spcPts val="799"/>
              </a:spcBef>
              <a:tabLst>
                <a:tab algn="l" pos="0"/>
              </a:tabLst>
            </a:pPr>
            <a:r>
              <a:rPr b="0" lang="en-US" sz="3200" spc="-1" strike="noStrike" u="sng">
                <a:solidFill>
                  <a:srgbClr val="ccccff"/>
                </a:solidFill>
                <a:uFillTx/>
                <a:latin typeface="Arial"/>
                <a:ea typeface="MS PGothic"/>
                <a:hlinkClick r:id="rId2"/>
              </a:rPr>
              <a:t>https://development.standards.ieee.org/myproject/Public/mytools/mob/slideset.pdf</a:t>
            </a:r>
            <a:endParaRPr b="0" lang="en-US" sz="3200" spc="-1" strike="noStrike">
              <a:solidFill>
                <a:srgbClr val="000000"/>
              </a:solidFill>
              <a:latin typeface="Arial"/>
            </a:endParaRPr>
          </a:p>
          <a:p>
            <a:pPr marL="397080" indent="-397080">
              <a:lnSpc>
                <a:spcPct val="100000"/>
              </a:lnSpc>
              <a:spcBef>
                <a:spcPts val="799"/>
              </a:spcBef>
              <a:tabLst>
                <a:tab algn="l" pos="0"/>
              </a:tabLst>
            </a:pPr>
            <a:r>
              <a:rPr b="0" lang="en-US" sz="3200" spc="-1" strike="noStrike">
                <a:solidFill>
                  <a:srgbClr val="000000"/>
                </a:solidFill>
                <a:latin typeface="Arial"/>
                <a:ea typeface="MS PGothic"/>
              </a:rPr>
              <a:t>IEEE-SA Standards Board Patent Committee (PatCom) home page</a:t>
            </a:r>
            <a:endParaRPr b="0" lang="en-US" sz="3200" spc="-1" strike="noStrike">
              <a:solidFill>
                <a:srgbClr val="000000"/>
              </a:solidFill>
              <a:latin typeface="Arial"/>
            </a:endParaRPr>
          </a:p>
          <a:p>
            <a:pPr marL="397080" indent="-397080">
              <a:lnSpc>
                <a:spcPct val="100000"/>
              </a:lnSpc>
              <a:spcBef>
                <a:spcPts val="799"/>
              </a:spcBef>
              <a:tabLst>
                <a:tab algn="l" pos="0"/>
              </a:tabLst>
            </a:pPr>
            <a:r>
              <a:rPr b="0" lang="en-US" sz="3200" spc="-1" strike="noStrike" u="sng">
                <a:solidFill>
                  <a:srgbClr val="ccccff"/>
                </a:solidFill>
                <a:uFillTx/>
                <a:latin typeface="Arial"/>
                <a:ea typeface="MS PGothic"/>
                <a:hlinkClick r:id="rId3"/>
              </a:rPr>
              <a:t>https://standards.ieee.org/content/ieee-standards/en/about/sasb/patcom/index.html</a:t>
            </a:r>
            <a:endParaRPr b="0" lang="en-US" sz="3200" spc="-1" strike="noStrike">
              <a:solidFill>
                <a:srgbClr val="000000"/>
              </a:solidFill>
              <a:latin typeface="Arial"/>
            </a:endParaRPr>
          </a:p>
          <a:p>
            <a:pPr marL="397080" indent="-397080">
              <a:lnSpc>
                <a:spcPct val="100000"/>
              </a:lnSpc>
              <a:spcBef>
                <a:spcPts val="799"/>
              </a:spcBef>
              <a:tabLst>
                <a:tab algn="l" pos="0"/>
              </a:tabLst>
            </a:pPr>
            <a:endParaRPr b="0" lang="en-US" sz="3200" spc="-1" strike="noStrike">
              <a:solidFill>
                <a:srgbClr val="000000"/>
              </a:solidFill>
              <a:latin typeface="Arial"/>
            </a:endParaRPr>
          </a:p>
          <a:p>
            <a:pPr marL="397080" indent="-397080">
              <a:lnSpc>
                <a:spcPct val="100000"/>
              </a:lnSpc>
              <a:spcBef>
                <a:spcPts val="799"/>
              </a:spcBef>
              <a:tabLst>
                <a:tab algn="l" pos="0"/>
              </a:tabLst>
            </a:pPr>
            <a:r>
              <a:rPr b="0" lang="en-US" sz="3200" spc="-1" strike="noStrike">
                <a:solidFill>
                  <a:srgbClr val="000000"/>
                </a:solidFill>
                <a:latin typeface="Arial"/>
                <a:ea typeface="MS PGothic"/>
              </a:rPr>
              <a:t>IEEE-SA Participation Policy meeting slide set - individual method (.pdf)</a:t>
            </a:r>
            <a:endParaRPr b="0" lang="en-US" sz="3200" spc="-1" strike="noStrike">
              <a:solidFill>
                <a:srgbClr val="000000"/>
              </a:solidFill>
              <a:latin typeface="Arial"/>
            </a:endParaRPr>
          </a:p>
          <a:p>
            <a:pPr marL="397080" indent="-397080">
              <a:lnSpc>
                <a:spcPct val="100000"/>
              </a:lnSpc>
              <a:spcBef>
                <a:spcPts val="799"/>
              </a:spcBef>
              <a:tabLst>
                <a:tab algn="l" pos="0"/>
              </a:tabLst>
            </a:pPr>
            <a:r>
              <a:rPr b="0" lang="en-US" sz="3200" spc="-1" strike="noStrike" u="sng">
                <a:solidFill>
                  <a:srgbClr val="ccccff"/>
                </a:solidFill>
                <a:uFillTx/>
                <a:latin typeface="Arial"/>
                <a:ea typeface="MS PGothic"/>
                <a:hlinkClick r:id="rId4"/>
              </a:rPr>
              <a:t>https://standards.ieee.org/content/dam/ieee-standards/standards/web/documents/other/Participant-Behavior-Individual-Method.pdf</a:t>
            </a:r>
            <a:endParaRPr b="0" lang="en-US" sz="3200" spc="-1" strike="noStrike">
              <a:solidFill>
                <a:srgbClr val="000000"/>
              </a:solidFill>
              <a:latin typeface="Arial"/>
            </a:endParaRPr>
          </a:p>
          <a:p>
            <a:pPr marL="397080" indent="-397080">
              <a:lnSpc>
                <a:spcPct val="100000"/>
              </a:lnSpc>
              <a:spcBef>
                <a:spcPts val="799"/>
              </a:spcBef>
              <a:tabLst>
                <a:tab algn="l" pos="0"/>
              </a:tabLst>
            </a:pPr>
            <a:endParaRPr b="0" lang="en-US" sz="3200" spc="-1" strike="noStrike">
              <a:solidFill>
                <a:srgbClr val="000000"/>
              </a:solidFill>
              <a:latin typeface="Arial"/>
            </a:endParaRPr>
          </a:p>
          <a:p>
            <a:pPr marL="397080" indent="-397080">
              <a:lnSpc>
                <a:spcPct val="100000"/>
              </a:lnSpc>
              <a:spcBef>
                <a:spcPts val="799"/>
              </a:spcBef>
              <a:tabLst>
                <a:tab algn="l" pos="0"/>
              </a:tabLst>
            </a:pPr>
            <a:r>
              <a:rPr b="0" lang="en-US" sz="3200" spc="-1" strike="noStrike">
                <a:solidFill>
                  <a:srgbClr val="000000"/>
                </a:solidFill>
                <a:latin typeface="Arial"/>
                <a:ea typeface="MS PGothic"/>
              </a:rPr>
              <a:t>Working Group Copyright Materials</a:t>
            </a:r>
            <a:endParaRPr b="0" lang="en-US" sz="3200" spc="-1" strike="noStrike">
              <a:solidFill>
                <a:srgbClr val="000000"/>
              </a:solidFill>
              <a:latin typeface="Arial"/>
            </a:endParaRPr>
          </a:p>
          <a:p>
            <a:pPr marL="397080" indent="-397080">
              <a:lnSpc>
                <a:spcPct val="100000"/>
              </a:lnSpc>
              <a:spcBef>
                <a:spcPts val="799"/>
              </a:spcBef>
              <a:tabLst>
                <a:tab algn="l" pos="0"/>
              </a:tabLst>
            </a:pPr>
            <a:r>
              <a:rPr b="0" lang="en-US" sz="3200" spc="-1" strike="noStrike" u="sng">
                <a:solidFill>
                  <a:srgbClr val="ccccff"/>
                </a:solidFill>
                <a:uFillTx/>
                <a:latin typeface="Arial"/>
                <a:ea typeface="MS PGothic"/>
                <a:hlinkClick r:id="rId5"/>
              </a:rPr>
              <a:t>https://standards.ieee.org/ipr/copyright-materials.html</a:t>
            </a:r>
            <a:endParaRPr b="0" lang="en-US" sz="3200" spc="-1" strike="noStrike">
              <a:solidFill>
                <a:srgbClr val="000000"/>
              </a:solidFill>
              <a:latin typeface="Arial"/>
            </a:endParaRPr>
          </a:p>
          <a:p>
            <a:pPr marL="397080" indent="-397080">
              <a:lnSpc>
                <a:spcPct val="100000"/>
              </a:lnSpc>
              <a:spcBef>
                <a:spcPts val="799"/>
              </a:spcBef>
              <a:tabLst>
                <a:tab algn="l" pos="0"/>
              </a:tabLst>
            </a:pPr>
            <a:r>
              <a:rPr b="0" lang="en-US" sz="3200" spc="-1" strike="noStrike" u="sng">
                <a:solidFill>
                  <a:srgbClr val="ccccff"/>
                </a:solidFill>
                <a:uFillTx/>
                <a:latin typeface="Arial"/>
                <a:ea typeface="MS PGothic"/>
                <a:hlinkClick r:id="rId6"/>
              </a:rPr>
              <a:t>https://standards.ieee.org/content/dam/ieee-standards/standards/web/documents/other/ieee-sa-copyright-policy-2019.pdf</a:t>
            </a:r>
            <a:endParaRPr b="0" lang="en-US" sz="3200" spc="-1" strike="noStrike">
              <a:solidFill>
                <a:srgbClr val="000000"/>
              </a:solidFill>
              <a:latin typeface="Arial"/>
            </a:endParaRPr>
          </a:p>
        </p:txBody>
      </p:sp>
      <p:sp>
        <p:nvSpPr>
          <p:cNvPr id="112" name="PlaceHolder 3"/>
          <p:cNvSpPr>
            <a:spLocks noGrp="1"/>
          </p:cNvSpPr>
          <p:nvPr>
            <p:ph type="ftr" idx="17"/>
          </p:nvPr>
        </p:nvSpPr>
        <p:spPr>
          <a:xfrm>
            <a:off x="8305920" y="6475320"/>
            <a:ext cx="3123720" cy="184320"/>
          </a:xfrm>
          <a:prstGeom prst="rect">
            <a:avLst/>
          </a:prstGeom>
          <a:noFill/>
          <a:ln w="0">
            <a:noFill/>
          </a:ln>
        </p:spPr>
        <p:txBody>
          <a:bodyPr lIns="90000" rIns="9000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Tero Kivinen (Self)</a:t>
            </a:r>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914400" y="685800"/>
            <a:ext cx="10362960" cy="1066320"/>
          </a:xfrm>
          <a:prstGeom prst="rect">
            <a:avLst/>
          </a:prstGeom>
          <a:noFill/>
          <a:ln w="0">
            <a:noFill/>
          </a:ln>
        </p:spPr>
        <p:txBody>
          <a:bodyPr numCol="1" spcCol="0" lIns="92160" rIns="92160" tIns="46080" bIns="46080" anchor="ctr">
            <a:noAutofit/>
          </a:bodyPr>
          <a:p>
            <a:pPr indent="0" algn="ctr">
              <a:lnSpc>
                <a:spcPct val="100000"/>
              </a:lnSpc>
              <a:buNone/>
            </a:pPr>
            <a:r>
              <a:rPr b="1" lang="en-US" sz="3600" spc="-1" strike="noStrike">
                <a:solidFill>
                  <a:srgbClr val="000000"/>
                </a:solidFill>
                <a:latin typeface="Calibri"/>
                <a:ea typeface="ＭＳ Ｐゴシック"/>
              </a:rPr>
              <a:t>IEEE 802 Ground Rules</a:t>
            </a:r>
            <a:endParaRPr b="0" lang="en-US" sz="3600" spc="-1" strike="noStrike">
              <a:solidFill>
                <a:srgbClr val="000000"/>
              </a:solidFill>
              <a:latin typeface="Times New Roman"/>
            </a:endParaRPr>
          </a:p>
        </p:txBody>
      </p:sp>
      <p:sp>
        <p:nvSpPr>
          <p:cNvPr id="114" name="PlaceHolder 2"/>
          <p:cNvSpPr>
            <a:spLocks noGrp="1"/>
          </p:cNvSpPr>
          <p:nvPr>
            <p:ph/>
          </p:nvPr>
        </p:nvSpPr>
        <p:spPr>
          <a:xfrm>
            <a:off x="2063520" y="1628640"/>
            <a:ext cx="8208720" cy="4611240"/>
          </a:xfrm>
          <a:prstGeom prst="rect">
            <a:avLst/>
          </a:prstGeom>
          <a:noFill/>
          <a:ln w="0">
            <a:noFill/>
          </a:ln>
        </p:spPr>
        <p:txBody>
          <a:bodyPr numCol="1" spcCol="0" lIns="92160" rIns="92160" tIns="46080" bIns="46080" anchor="t">
            <a:noAutofit/>
          </a:bodyPr>
          <a:p>
            <a:pPr marL="457200" indent="-457200">
              <a:lnSpc>
                <a:spcPct val="100000"/>
              </a:lnSpc>
              <a:spcBef>
                <a:spcPts val="641"/>
              </a:spcBef>
              <a:buClr>
                <a:srgbClr val="000000"/>
              </a:buClr>
              <a:buFont typeface="Arial"/>
              <a:buChar char="•"/>
            </a:pPr>
            <a:r>
              <a:rPr b="0" lang="en-US" sz="3200" spc="-1" strike="noStrike">
                <a:solidFill>
                  <a:srgbClr val="000000"/>
                </a:solidFill>
                <a:latin typeface="Calibri"/>
                <a:ea typeface="ＭＳ Ｐゴシック"/>
              </a:rPr>
              <a:t>NO product pitches</a:t>
            </a:r>
            <a:endParaRPr b="0" lang="en-US" sz="3200" spc="-1" strike="noStrike">
              <a:solidFill>
                <a:srgbClr val="000000"/>
              </a:solidFill>
              <a:latin typeface="Arial"/>
            </a:endParaRPr>
          </a:p>
          <a:p>
            <a:pPr marL="457200" indent="-457200">
              <a:lnSpc>
                <a:spcPct val="100000"/>
              </a:lnSpc>
              <a:spcBef>
                <a:spcPts val="641"/>
              </a:spcBef>
              <a:buClr>
                <a:srgbClr val="000000"/>
              </a:buClr>
              <a:buFont typeface="Arial"/>
              <a:buChar char="•"/>
            </a:pPr>
            <a:r>
              <a:rPr b="0" lang="en-US" sz="3200" spc="-1" strike="noStrike">
                <a:solidFill>
                  <a:srgbClr val="000000"/>
                </a:solidFill>
                <a:latin typeface="Calibri"/>
                <a:ea typeface="ＭＳ Ｐゴシック"/>
              </a:rPr>
              <a:t>NO corporate pitches</a:t>
            </a:r>
            <a:endParaRPr b="0" lang="en-US" sz="3200" spc="-1" strike="noStrike">
              <a:solidFill>
                <a:srgbClr val="000000"/>
              </a:solidFill>
              <a:latin typeface="Arial"/>
            </a:endParaRPr>
          </a:p>
          <a:p>
            <a:pPr marL="457200" indent="-457200">
              <a:lnSpc>
                <a:spcPct val="100000"/>
              </a:lnSpc>
              <a:spcBef>
                <a:spcPts val="641"/>
              </a:spcBef>
              <a:buClr>
                <a:srgbClr val="000000"/>
              </a:buClr>
              <a:buFont typeface="Arial"/>
              <a:buChar char="•"/>
            </a:pPr>
            <a:r>
              <a:rPr b="0" lang="en-US" sz="3200" spc="-1" strike="noStrike">
                <a:solidFill>
                  <a:srgbClr val="000000"/>
                </a:solidFill>
                <a:latin typeface="Calibri"/>
                <a:ea typeface="ＭＳ Ｐゴシック"/>
              </a:rPr>
              <a:t>NO prices</a:t>
            </a:r>
            <a:endParaRPr b="0" lang="en-US" sz="3200" spc="-1" strike="noStrike">
              <a:solidFill>
                <a:srgbClr val="000000"/>
              </a:solidFill>
              <a:latin typeface="Arial"/>
            </a:endParaRPr>
          </a:p>
          <a:p>
            <a:pPr marL="457200" indent="-457200">
              <a:lnSpc>
                <a:spcPct val="100000"/>
              </a:lnSpc>
              <a:spcBef>
                <a:spcPts val="641"/>
              </a:spcBef>
              <a:buClr>
                <a:srgbClr val="000000"/>
              </a:buClr>
              <a:buFont typeface="Arial"/>
              <a:buChar char="•"/>
            </a:pPr>
            <a:r>
              <a:rPr b="0" lang="en-US" sz="3200" spc="-1" strike="noStrike">
                <a:solidFill>
                  <a:srgbClr val="000000"/>
                </a:solidFill>
                <a:latin typeface="Calibri"/>
                <a:ea typeface="ＭＳ Ｐゴシック"/>
              </a:rPr>
              <a:t>NO restrictive notices – </a:t>
            </a:r>
            <a:endParaRPr b="0" lang="en-US" sz="3200" spc="-1" strike="noStrike">
              <a:solidFill>
                <a:srgbClr val="000000"/>
              </a:solidFill>
              <a:latin typeface="Arial"/>
            </a:endParaRPr>
          </a:p>
          <a:p>
            <a:pPr lvl="1" marL="857160" indent="-457200">
              <a:lnSpc>
                <a:spcPct val="100000"/>
              </a:lnSpc>
              <a:spcBef>
                <a:spcPts val="561"/>
              </a:spcBef>
              <a:buClr>
                <a:srgbClr val="000000"/>
              </a:buClr>
              <a:buFont typeface="Arial"/>
              <a:buChar char="•"/>
            </a:pPr>
            <a:r>
              <a:rPr b="0" lang="en-US" sz="2800" spc="-1" strike="noStrike">
                <a:solidFill>
                  <a:srgbClr val="000000"/>
                </a:solidFill>
                <a:latin typeface="Calibri"/>
                <a:ea typeface="ＭＳ Ｐゴシック"/>
              </a:rPr>
              <a:t>(e.g. no “confidential” notices in email)</a:t>
            </a:r>
            <a:endParaRPr b="0" lang="en-US" sz="2800" spc="-1" strike="noStrike">
              <a:solidFill>
                <a:srgbClr val="000000"/>
              </a:solidFill>
              <a:latin typeface="Arial"/>
            </a:endParaRPr>
          </a:p>
          <a:p>
            <a:pPr marL="457200" indent="-457200">
              <a:lnSpc>
                <a:spcPct val="100000"/>
              </a:lnSpc>
              <a:spcBef>
                <a:spcPts val="641"/>
              </a:spcBef>
              <a:buClr>
                <a:srgbClr val="000000"/>
              </a:buClr>
              <a:buFont typeface="Arial"/>
              <a:buChar char="•"/>
            </a:pPr>
            <a:r>
              <a:rPr b="0" lang="en-US" sz="3200" spc="-1" strike="noStrike">
                <a:solidFill>
                  <a:srgbClr val="000000"/>
                </a:solidFill>
                <a:latin typeface="Calibri"/>
                <a:ea typeface="ＭＳ Ｐゴシック"/>
              </a:rPr>
              <a:t>Presentations must be openly available</a:t>
            </a:r>
            <a:endParaRPr b="0" lang="en-US" sz="3200" spc="-1" strike="noStrike">
              <a:solidFill>
                <a:srgbClr val="000000"/>
              </a:solidFill>
              <a:latin typeface="Arial"/>
            </a:endParaRPr>
          </a:p>
          <a:p>
            <a:pPr marL="457200" indent="-457200">
              <a:lnSpc>
                <a:spcPct val="100000"/>
              </a:lnSpc>
              <a:spcBef>
                <a:spcPts val="641"/>
              </a:spcBef>
              <a:buClr>
                <a:srgbClr val="000000"/>
              </a:buClr>
              <a:buFont typeface="Arial"/>
              <a:buChar char="•"/>
            </a:pPr>
            <a:r>
              <a:rPr b="0" lang="en-US" sz="3200" spc="-1" strike="noStrike">
                <a:solidFill>
                  <a:srgbClr val="000000"/>
                </a:solidFill>
                <a:latin typeface="Calibri"/>
                <a:ea typeface="ＭＳ Ｐゴシック"/>
              </a:rPr>
              <a:t>Please respect all participants</a:t>
            </a:r>
            <a:endParaRPr b="0" lang="en-US" sz="3200" spc="-1" strike="noStrike">
              <a:solidFill>
                <a:srgbClr val="000000"/>
              </a:solidFill>
              <a:latin typeface="Arial"/>
            </a:endParaRPr>
          </a:p>
        </p:txBody>
      </p:sp>
      <p:sp>
        <p:nvSpPr>
          <p:cNvPr id="115" name="PlaceHolder 3"/>
          <p:cNvSpPr>
            <a:spLocks noGrp="1"/>
          </p:cNvSpPr>
          <p:nvPr>
            <p:ph type="sldNum" idx="18"/>
          </p:nvPr>
        </p:nvSpPr>
        <p:spPr>
          <a:xfrm>
            <a:off x="5917680" y="6475320"/>
            <a:ext cx="432360" cy="184320"/>
          </a:xfrm>
          <a:prstGeom prst="rect">
            <a:avLst/>
          </a:prstGeom>
          <a:noFill/>
          <a:ln w="9360">
            <a:noFill/>
          </a:ln>
        </p:spPr>
        <p:txBody>
          <a:bodyPr numCol="1" spcCol="0" lIns="0" rIns="0" tIns="0" bIns="0" anchor="t">
            <a:noAutofit/>
          </a:bodyPr>
          <a:lstStyle>
            <a:lvl1pPr indent="0" algn="ctr">
              <a:lnSpc>
                <a:spcPct val="100000"/>
              </a:lnSpc>
              <a:buNone/>
              <a:defRPr b="0" lang="en-US" sz="1200" spc="-1" strike="noStrike">
                <a:solidFill>
                  <a:srgbClr val="000000"/>
                </a:solidFill>
                <a:latin typeface="Times New Roman"/>
                <a:ea typeface="ＭＳ Ｐゴシック"/>
              </a:defRPr>
            </a:lvl1pPr>
          </a:lstStyle>
          <a:p>
            <a:pPr indent="0" algn="ctr">
              <a:lnSpc>
                <a:spcPct val="100000"/>
              </a:lnSpc>
              <a:buNone/>
            </a:pPr>
            <a:r>
              <a:rPr b="0" lang="en-US" sz="1200" spc="-1" strike="noStrike">
                <a:solidFill>
                  <a:srgbClr val="000000"/>
                </a:solidFill>
                <a:latin typeface="Times New Roman"/>
                <a:ea typeface="ＭＳ Ｐゴシック"/>
              </a:rPr>
              <a:t>Slide </a:t>
            </a:r>
            <a:fld id="{63DA58E0-F959-418B-95A5-60578B568348}" type="slidenum">
              <a:rPr b="0" lang="en-US" sz="1200" spc="-1" strike="noStrike">
                <a:solidFill>
                  <a:srgbClr val="000000"/>
                </a:solidFill>
                <a:latin typeface="Times New Roman"/>
                <a:ea typeface="ＭＳ Ｐゴシック"/>
              </a:rPr>
              <a:t>5</a:t>
            </a:fld>
            <a:endParaRPr b="0" lang="en-US" sz="1200" spc="-1" strike="noStrike">
              <a:solidFill>
                <a:srgbClr val="000000"/>
              </a:solidFill>
              <a:latin typeface="Times New Roman"/>
            </a:endParaRPr>
          </a:p>
        </p:txBody>
      </p:sp>
      <p:sp>
        <p:nvSpPr>
          <p:cNvPr id="116" name="PlaceHolder 4"/>
          <p:cNvSpPr>
            <a:spLocks noGrp="1"/>
          </p:cNvSpPr>
          <p:nvPr>
            <p:ph type="ftr" idx="19"/>
          </p:nvPr>
        </p:nvSpPr>
        <p:spPr>
          <a:xfrm>
            <a:off x="8305920" y="6475320"/>
            <a:ext cx="3123720" cy="184320"/>
          </a:xfrm>
          <a:prstGeom prst="rect">
            <a:avLst/>
          </a:prstGeom>
          <a:noFill/>
          <a:ln w="0">
            <a:noFill/>
          </a:ln>
        </p:spPr>
        <p:txBody>
          <a:bodyPr lIns="90000" rIns="9000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Tero Kivinen (Self)</a:t>
            </a:r>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sldNum" idx="20"/>
          </p:nvPr>
        </p:nvSpPr>
        <p:spPr>
          <a:xfrm>
            <a:off x="5930280" y="6475320"/>
            <a:ext cx="432360" cy="184320"/>
          </a:xfrm>
          <a:prstGeom prst="rect">
            <a:avLst/>
          </a:prstGeom>
          <a:noFill/>
          <a:ln w="9360">
            <a:noFill/>
          </a:ln>
        </p:spPr>
        <p:txBody>
          <a:bodyPr numCol="1" spcCol="0" lIns="0" rIns="0" tIns="0" bIns="0" anchor="t">
            <a:noAutofit/>
          </a:bodyPr>
          <a:lstStyle>
            <a:lvl1pPr indent="0" algn="ctr">
              <a:lnSpc>
                <a:spcPct val="100000"/>
              </a:lnSpc>
              <a:buNone/>
              <a:defRPr b="0" lang="en-US" sz="1200" spc="-1" strike="noStrike">
                <a:solidFill>
                  <a:srgbClr val="000000"/>
                </a:solidFill>
                <a:latin typeface="Times New Roman"/>
                <a:ea typeface="ＭＳ Ｐゴシック"/>
              </a:defRPr>
            </a:lvl1pPr>
          </a:lstStyle>
          <a:p>
            <a:pPr indent="0" algn="ctr">
              <a:lnSpc>
                <a:spcPct val="100000"/>
              </a:lnSpc>
              <a:buNone/>
            </a:pPr>
            <a:r>
              <a:rPr b="0" lang="en-US" sz="1200" spc="-1" strike="noStrike">
                <a:solidFill>
                  <a:srgbClr val="000000"/>
                </a:solidFill>
                <a:latin typeface="Times New Roman"/>
                <a:ea typeface="ＭＳ Ｐゴシック"/>
              </a:rPr>
              <a:t>Slide </a:t>
            </a:r>
            <a:fld id="{4CF9F123-0C02-4B2F-9B8A-C2CA71C4491D}" type="slidenum">
              <a:rPr b="0" lang="en-US" sz="1200" spc="-1" strike="noStrike">
                <a:solidFill>
                  <a:srgbClr val="000000"/>
                </a:solidFill>
                <a:latin typeface="Times New Roman"/>
                <a:ea typeface="ＭＳ Ｐゴシック"/>
              </a:rPr>
              <a:t>5</a:t>
            </a:fld>
            <a:endParaRPr b="0" lang="en-US" sz="1200" spc="-1" strike="noStrike">
              <a:solidFill>
                <a:srgbClr val="000000"/>
              </a:solidFill>
              <a:latin typeface="Times New Roman"/>
            </a:endParaRPr>
          </a:p>
        </p:txBody>
      </p:sp>
      <p:sp>
        <p:nvSpPr>
          <p:cNvPr id="118" name="PlaceHolder 2"/>
          <p:cNvSpPr>
            <a:spLocks noGrp="1"/>
          </p:cNvSpPr>
          <p:nvPr>
            <p:ph type="title"/>
          </p:nvPr>
        </p:nvSpPr>
        <p:spPr>
          <a:xfrm>
            <a:off x="1980360" y="382680"/>
            <a:ext cx="7772040" cy="761760"/>
          </a:xfrm>
          <a:prstGeom prst="rect">
            <a:avLst/>
          </a:prstGeom>
          <a:noFill/>
          <a:ln w="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Calibri"/>
                <a:ea typeface="ＭＳ Ｐゴシック"/>
              </a:rPr>
              <a:t>SC Meeting Objectives – Agenda</a:t>
            </a:r>
            <a:endParaRPr b="0" lang="en-US" sz="3200" spc="-1" strike="noStrike">
              <a:solidFill>
                <a:srgbClr val="000000"/>
              </a:solidFill>
              <a:latin typeface="Times New Roman"/>
            </a:endParaRPr>
          </a:p>
        </p:txBody>
      </p:sp>
      <p:sp>
        <p:nvSpPr>
          <p:cNvPr id="119" name="Rectangle 5"/>
          <p:cNvSpPr/>
          <p:nvPr/>
        </p:nvSpPr>
        <p:spPr>
          <a:xfrm>
            <a:off x="1752480" y="990720"/>
            <a:ext cx="8665560" cy="5028840"/>
          </a:xfrm>
          <a:prstGeom prst="rect">
            <a:avLst/>
          </a:prstGeom>
          <a:noFill/>
          <a:ln w="0">
            <a:noFill/>
          </a:ln>
        </p:spPr>
        <p:style>
          <a:lnRef idx="0"/>
          <a:fillRef idx="0"/>
          <a:effectRef idx="0"/>
          <a:fontRef idx="minor"/>
        </p:style>
        <p:txBody>
          <a:bodyPr lIns="90000" rIns="90000" tIns="45000" bIns="45000" anchor="t">
            <a:noAutofit/>
          </a:bodyPr>
          <a:p>
            <a:pPr>
              <a:lnSpc>
                <a:spcPct val="100000"/>
              </a:lnSpc>
              <a:spcAft>
                <a:spcPts val="601"/>
              </a:spcAft>
            </a:pPr>
            <a:r>
              <a:rPr b="1" lang="en-US" sz="2000" spc="-1" strike="noStrike">
                <a:solidFill>
                  <a:srgbClr val="000000"/>
                </a:solidFill>
                <a:latin typeface="Calibri"/>
                <a:ea typeface="ＭＳ Ｐゴシック"/>
              </a:rPr>
              <a:t>Monday May 15, 2023</a:t>
            </a:r>
            <a:endParaRPr b="0" lang="en-US" sz="2000" spc="-1" strike="noStrike">
              <a:solidFill>
                <a:srgbClr val="000000"/>
              </a:solidFill>
              <a:latin typeface="Arial"/>
            </a:endParaRPr>
          </a:p>
          <a:p>
            <a:pPr lvl="2" marL="457200" indent="-457200">
              <a:lnSpc>
                <a:spcPct val="100000"/>
              </a:lnSpc>
              <a:spcAft>
                <a:spcPts val="601"/>
              </a:spcAft>
              <a:buClr>
                <a:srgbClr val="000000"/>
              </a:buClr>
              <a:buFont typeface="Times New Roman"/>
              <a:buAutoNum type="arabicPeriod"/>
            </a:pPr>
            <a:r>
              <a:rPr b="0" lang="en-US" sz="2000" spc="-1" strike="noStrike">
                <a:solidFill>
                  <a:srgbClr val="000000"/>
                </a:solidFill>
                <a:latin typeface="Calibri"/>
                <a:ea typeface="ＭＳ Ｐゴシック"/>
              </a:rPr>
              <a:t>Policy and Procedure</a:t>
            </a:r>
            <a:endParaRPr b="0" lang="en-US" sz="2000" spc="-1" strike="noStrike">
              <a:solidFill>
                <a:srgbClr val="000000"/>
              </a:solidFill>
              <a:latin typeface="Arial"/>
            </a:endParaRPr>
          </a:p>
          <a:p>
            <a:pPr lvl="2" marL="457200" indent="-457200">
              <a:lnSpc>
                <a:spcPct val="100000"/>
              </a:lnSpc>
              <a:spcAft>
                <a:spcPts val="601"/>
              </a:spcAft>
              <a:buClr>
                <a:srgbClr val="000000"/>
              </a:buClr>
              <a:buFont typeface="Times New Roman"/>
              <a:buAutoNum type="arabicPeriod"/>
            </a:pPr>
            <a:r>
              <a:rPr b="0" lang="en-US" sz="2000" spc="-1" strike="noStrike">
                <a:solidFill>
                  <a:srgbClr val="000000"/>
                </a:solidFill>
                <a:latin typeface="Calibri"/>
                <a:ea typeface="ＭＳ Ｐゴシック"/>
              </a:rPr>
              <a:t>Approve Agenda</a:t>
            </a:r>
            <a:endParaRPr b="0" lang="en-US" sz="2000" spc="-1" strike="noStrike">
              <a:solidFill>
                <a:srgbClr val="000000"/>
              </a:solidFill>
              <a:latin typeface="Arial"/>
            </a:endParaRPr>
          </a:p>
          <a:p>
            <a:pPr lvl="2" marL="457200" indent="-457200">
              <a:lnSpc>
                <a:spcPct val="100000"/>
              </a:lnSpc>
              <a:spcAft>
                <a:spcPts val="601"/>
              </a:spcAft>
              <a:buClr>
                <a:srgbClr val="000000"/>
              </a:buClr>
              <a:buFont typeface="Times New Roman"/>
              <a:buAutoNum type="arabicPeriod"/>
            </a:pPr>
            <a:r>
              <a:rPr b="0" lang="en-US" sz="2000" spc="-1" strike="noStrike">
                <a:solidFill>
                  <a:srgbClr val="000000"/>
                </a:solidFill>
                <a:latin typeface="Calibri"/>
                <a:ea typeface="ＭＳ Ｐゴシック"/>
              </a:rPr>
              <a:t>Review any change requests for Operations Manual</a:t>
            </a:r>
            <a:endParaRPr b="0" lang="en-US" sz="2000" spc="-1" strike="noStrike">
              <a:solidFill>
                <a:srgbClr val="000000"/>
              </a:solidFill>
              <a:latin typeface="Arial"/>
            </a:endParaRPr>
          </a:p>
          <a:p>
            <a:pPr lvl="2" marL="457200" indent="-457200">
              <a:lnSpc>
                <a:spcPct val="100000"/>
              </a:lnSpc>
              <a:spcAft>
                <a:spcPts val="601"/>
              </a:spcAft>
              <a:buClr>
                <a:srgbClr val="000000"/>
              </a:buClr>
              <a:buFont typeface="Times New Roman"/>
              <a:buAutoNum type="arabicPeriod"/>
            </a:pPr>
            <a:r>
              <a:rPr b="0" lang="en-US" sz="2000" spc="-1" strike="noStrike">
                <a:solidFill>
                  <a:srgbClr val="000000"/>
                </a:solidFill>
                <a:latin typeface="Calibri"/>
                <a:ea typeface="ＭＳ Ｐゴシック"/>
              </a:rPr>
              <a:t>Review Project Action Items - </a:t>
            </a:r>
            <a:r>
              <a:rPr b="0" lang="en-US" sz="2000" spc="-1" strike="noStrike" u="sng">
                <a:solidFill>
                  <a:srgbClr val="ccccff"/>
                </a:solidFill>
                <a:uFillTx/>
                <a:latin typeface="Calibri"/>
                <a:ea typeface="ＭＳ Ｐゴシック"/>
                <a:hlinkClick r:id="rId1"/>
              </a:rPr>
              <a:t>https://mentor.ieee.org/802.15/dcn/23/15-23-0083-00-0mag-project-task-list.xlsx</a:t>
            </a:r>
            <a:endParaRPr b="0" lang="en-US" sz="2000" spc="-1" strike="noStrike">
              <a:solidFill>
                <a:srgbClr val="000000"/>
              </a:solidFill>
              <a:latin typeface="Arial"/>
            </a:endParaRPr>
          </a:p>
          <a:p>
            <a:pPr lvl="2" marL="457200" indent="-457200">
              <a:lnSpc>
                <a:spcPct val="100000"/>
              </a:lnSpc>
              <a:spcAft>
                <a:spcPts val="601"/>
              </a:spcAft>
              <a:buClr>
                <a:srgbClr val="000000"/>
              </a:buClr>
              <a:buFont typeface="Times New Roman"/>
              <a:buAutoNum type="arabicPeriod"/>
            </a:pPr>
            <a:r>
              <a:rPr b="0" lang="en-US" sz="2000" spc="-1" strike="noStrike">
                <a:solidFill>
                  <a:srgbClr val="000000"/>
                </a:solidFill>
                <a:latin typeface="Calibri"/>
                <a:ea typeface="ＭＳ Ｐゴシック"/>
              </a:rPr>
              <a:t>A.o.B. </a:t>
            </a:r>
            <a:endParaRPr b="0" lang="en-US" sz="2000" spc="-1" strike="noStrike">
              <a:solidFill>
                <a:srgbClr val="000000"/>
              </a:solidFill>
              <a:latin typeface="Arial"/>
            </a:endParaRPr>
          </a:p>
          <a:p>
            <a:pPr lvl="2" marL="457200" indent="-457200">
              <a:lnSpc>
                <a:spcPct val="100000"/>
              </a:lnSpc>
              <a:spcAft>
                <a:spcPts val="601"/>
              </a:spcAft>
              <a:buClr>
                <a:srgbClr val="000000"/>
              </a:buClr>
              <a:buFont typeface="Times New Roman"/>
              <a:buAutoNum type="arabicPeriod"/>
            </a:pPr>
            <a:r>
              <a:rPr b="0" lang="en-US" sz="2000" spc="-1" strike="noStrike">
                <a:solidFill>
                  <a:srgbClr val="000000"/>
                </a:solidFill>
                <a:latin typeface="Calibri"/>
                <a:ea typeface="ＭＳ Ｐゴシック"/>
              </a:rPr>
              <a:t>Adjourn  </a:t>
            </a:r>
            <a:endParaRPr b="0" lang="en-US" sz="2000" spc="-1" strike="noStrike">
              <a:solidFill>
                <a:srgbClr val="000000"/>
              </a:solidFill>
              <a:latin typeface="Arial"/>
            </a:endParaRPr>
          </a:p>
        </p:txBody>
      </p:sp>
      <p:sp>
        <p:nvSpPr>
          <p:cNvPr id="120" name="PlaceHolder 3"/>
          <p:cNvSpPr>
            <a:spLocks noGrp="1"/>
          </p:cNvSpPr>
          <p:nvPr>
            <p:ph type="ftr" idx="21"/>
          </p:nvPr>
        </p:nvSpPr>
        <p:spPr>
          <a:xfrm>
            <a:off x="8305920" y="6475320"/>
            <a:ext cx="3123720" cy="184320"/>
          </a:xfrm>
          <a:prstGeom prst="rect">
            <a:avLst/>
          </a:prstGeom>
          <a:noFill/>
          <a:ln w="0">
            <a:noFill/>
          </a:ln>
        </p:spPr>
        <p:txBody>
          <a:bodyPr lIns="90000" rIns="9000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Tero Kivinen (Self)</a:t>
            </a:r>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sldNum" idx="22"/>
          </p:nvPr>
        </p:nvSpPr>
        <p:spPr>
          <a:xfrm>
            <a:off x="5930280" y="6475320"/>
            <a:ext cx="432360" cy="184320"/>
          </a:xfrm>
          <a:prstGeom prst="rect">
            <a:avLst/>
          </a:prstGeom>
          <a:noFill/>
          <a:ln w="9360">
            <a:noFill/>
          </a:ln>
        </p:spPr>
        <p:txBody>
          <a:bodyPr numCol="1" spcCol="0" lIns="0" rIns="0" tIns="0" bIns="0" anchor="t">
            <a:noAutofit/>
          </a:bodyPr>
          <a:lstStyle>
            <a:lvl1pPr indent="0" algn="ctr">
              <a:lnSpc>
                <a:spcPct val="100000"/>
              </a:lnSpc>
              <a:buNone/>
              <a:defRPr b="0" lang="en-US" sz="1200" spc="-1" strike="noStrike">
                <a:solidFill>
                  <a:srgbClr val="000000"/>
                </a:solidFill>
                <a:latin typeface="Times New Roman"/>
                <a:ea typeface="ＭＳ Ｐゴシック"/>
              </a:defRPr>
            </a:lvl1pPr>
          </a:lstStyle>
          <a:p>
            <a:pPr indent="0" algn="ctr">
              <a:lnSpc>
                <a:spcPct val="100000"/>
              </a:lnSpc>
              <a:buNone/>
            </a:pPr>
            <a:r>
              <a:rPr b="0" lang="en-US" sz="1200" spc="-1" strike="noStrike">
                <a:solidFill>
                  <a:srgbClr val="000000"/>
                </a:solidFill>
                <a:latin typeface="Times New Roman"/>
                <a:ea typeface="ＭＳ Ｐゴシック"/>
              </a:rPr>
              <a:t>Slide </a:t>
            </a:r>
            <a:fld id="{EE38F179-1392-462E-AC26-A3BF0A4BBBF7}" type="slidenum">
              <a:rPr b="0" lang="en-US" sz="1200" spc="-1" strike="noStrike">
                <a:solidFill>
                  <a:srgbClr val="000000"/>
                </a:solidFill>
                <a:latin typeface="Times New Roman"/>
                <a:ea typeface="ＭＳ Ｐゴシック"/>
              </a:rPr>
              <a:t>5</a:t>
            </a:fld>
            <a:endParaRPr b="0" lang="en-US" sz="1200" spc="-1" strike="noStrike">
              <a:solidFill>
                <a:srgbClr val="000000"/>
              </a:solidFill>
              <a:latin typeface="Times New Roman"/>
            </a:endParaRPr>
          </a:p>
        </p:txBody>
      </p:sp>
      <p:sp>
        <p:nvSpPr>
          <p:cNvPr id="122" name="PlaceHolder 2"/>
          <p:cNvSpPr>
            <a:spLocks noGrp="1"/>
          </p:cNvSpPr>
          <p:nvPr>
            <p:ph type="title"/>
          </p:nvPr>
        </p:nvSpPr>
        <p:spPr>
          <a:xfrm>
            <a:off x="1980360" y="382680"/>
            <a:ext cx="7772040" cy="761760"/>
          </a:xfrm>
          <a:prstGeom prst="rect">
            <a:avLst/>
          </a:prstGeom>
          <a:noFill/>
          <a:ln w="0">
            <a:noFill/>
          </a:ln>
        </p:spPr>
        <p:txBody>
          <a:bodyPr numCol="1" spcCol="0" lIns="92160" rIns="92160" tIns="46080" bIns="46080" anchor="ctr">
            <a:noAutofit/>
          </a:bodyPr>
          <a:p>
            <a:pPr indent="0" algn="ctr">
              <a:lnSpc>
                <a:spcPct val="100000"/>
              </a:lnSpc>
              <a:buNone/>
            </a:pPr>
            <a:r>
              <a:rPr b="1" lang="en-US" sz="3200" spc="-1" strike="noStrike">
                <a:solidFill>
                  <a:srgbClr val="000000"/>
                </a:solidFill>
                <a:latin typeface="Calibri"/>
                <a:ea typeface="ＭＳ Ｐゴシック"/>
              </a:rPr>
              <a:t>SCM other items</a:t>
            </a:r>
            <a:endParaRPr b="0" lang="en-US" sz="3200" spc="-1" strike="noStrike">
              <a:solidFill>
                <a:srgbClr val="000000"/>
              </a:solidFill>
              <a:latin typeface="Times New Roman"/>
            </a:endParaRPr>
          </a:p>
        </p:txBody>
      </p:sp>
      <p:sp>
        <p:nvSpPr>
          <p:cNvPr id="123" name="Rectangle 5"/>
          <p:cNvSpPr/>
          <p:nvPr/>
        </p:nvSpPr>
        <p:spPr>
          <a:xfrm>
            <a:off x="1752480" y="990720"/>
            <a:ext cx="8665560" cy="5028840"/>
          </a:xfrm>
          <a:prstGeom prst="rect">
            <a:avLst/>
          </a:prstGeom>
          <a:noFill/>
          <a:ln w="0">
            <a:noFill/>
          </a:ln>
        </p:spPr>
        <p:style>
          <a:lnRef idx="0"/>
          <a:fillRef idx="0"/>
          <a:effectRef idx="0"/>
          <a:fontRef idx="minor"/>
        </p:style>
        <p:txBody>
          <a:bodyPr lIns="90000" rIns="90000" tIns="45000" bIns="45000" anchor="t">
            <a:noAutofit/>
          </a:bodyPr>
          <a:p>
            <a:pPr>
              <a:lnSpc>
                <a:spcPct val="100000"/>
              </a:lnSpc>
              <a:spcAft>
                <a:spcPts val="601"/>
              </a:spcAft>
            </a:pPr>
            <a:endParaRPr b="0" lang="en-US" sz="2000" spc="-1" strike="noStrike">
              <a:solidFill>
                <a:srgbClr val="000000"/>
              </a:solidFill>
              <a:latin typeface="Arial"/>
            </a:endParaRPr>
          </a:p>
          <a:p>
            <a:pPr lvl="2" marL="343080" indent="-343080">
              <a:lnSpc>
                <a:spcPct val="100000"/>
              </a:lnSpc>
              <a:spcAft>
                <a:spcPts val="601"/>
              </a:spcAft>
              <a:buClr>
                <a:srgbClr val="000000"/>
              </a:buClr>
              <a:buFont typeface="Arial"/>
              <a:buChar char="•"/>
            </a:pPr>
            <a:r>
              <a:rPr b="0" lang="en-US" sz="2400" spc="-1" strike="noStrike">
                <a:solidFill>
                  <a:srgbClr val="000000"/>
                </a:solidFill>
                <a:latin typeface="Calibri"/>
                <a:ea typeface="ＭＳ Ｐゴシック"/>
              </a:rPr>
              <a:t>Change requests for Operations Manual - none</a:t>
            </a:r>
            <a:endParaRPr b="0" lang="en-US" sz="2400" spc="-1" strike="noStrike">
              <a:solidFill>
                <a:srgbClr val="000000"/>
              </a:solidFill>
              <a:latin typeface="Arial"/>
            </a:endParaRPr>
          </a:p>
          <a:p>
            <a:pPr lvl="2" marL="343080" indent="-343080">
              <a:lnSpc>
                <a:spcPct val="100000"/>
              </a:lnSpc>
              <a:spcAft>
                <a:spcPts val="601"/>
              </a:spcAft>
              <a:buClr>
                <a:srgbClr val="000000"/>
              </a:buClr>
              <a:buFont typeface="Arial"/>
              <a:buChar char="•"/>
            </a:pPr>
            <a:r>
              <a:rPr b="0" lang="en-US" sz="2400" spc="-1" strike="noStrike">
                <a:solidFill>
                  <a:srgbClr val="000000"/>
                </a:solidFill>
                <a:latin typeface="Calibri"/>
                <a:ea typeface="ＭＳ Ｐゴシック"/>
              </a:rPr>
              <a:t>Review Project Action Items - </a:t>
            </a:r>
            <a:r>
              <a:rPr b="0" lang="en-US" sz="2400" spc="-1" strike="noStrike" u="sng">
                <a:solidFill>
                  <a:srgbClr val="ccccff"/>
                </a:solidFill>
                <a:uFillTx/>
                <a:latin typeface="Calibri"/>
                <a:ea typeface="ＭＳ Ｐゴシック"/>
                <a:hlinkClick r:id="rId1"/>
              </a:rPr>
              <a:t>15-23-0083-01-0mag-project-task-list.xlsx</a:t>
            </a:r>
            <a:endParaRPr b="0" lang="en-US" sz="2400" spc="-1" strike="noStrike">
              <a:solidFill>
                <a:srgbClr val="000000"/>
              </a:solidFill>
              <a:latin typeface="Arial"/>
            </a:endParaRPr>
          </a:p>
        </p:txBody>
      </p:sp>
      <p:sp>
        <p:nvSpPr>
          <p:cNvPr id="124" name="Footer Placeholder 1"/>
          <p:cNvSpPr txBox="1"/>
          <p:nvPr/>
        </p:nvSpPr>
        <p:spPr>
          <a:xfrm>
            <a:off x="8306280" y="6475680"/>
            <a:ext cx="3123720" cy="184320"/>
          </a:xfrm>
          <a:prstGeom prst="rect">
            <a:avLst/>
          </a:prstGeom>
          <a:noFill/>
          <a:ln w="0">
            <a:noFill/>
          </a:ln>
        </p:spPr>
        <p:txBody>
          <a:bodyPr lIns="90000" rIns="90000" tIns="0" bIns="0" anchor="t">
            <a:noAutofit/>
          </a:bodyPr>
          <a:p>
            <a:pPr algn="r">
              <a:lnSpc>
                <a:spcPct val="100000"/>
              </a:lnSpc>
            </a:pPr>
            <a:r>
              <a:rPr b="0" lang="en-US" sz="1200" spc="-1" strike="noStrike">
                <a:solidFill>
                  <a:srgbClr val="000000"/>
                </a:solidFill>
                <a:latin typeface="Times New Roman"/>
                <a:ea typeface="ＭＳ Ｐゴシック"/>
              </a:rPr>
              <a:t>Tero Kivinen (Self)</a:t>
            </a:r>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sldNum" idx="23"/>
          </p:nvPr>
        </p:nvSpPr>
        <p:spPr>
          <a:xfrm>
            <a:off x="5930280" y="6475320"/>
            <a:ext cx="432360" cy="184320"/>
          </a:xfrm>
          <a:prstGeom prst="rect">
            <a:avLst/>
          </a:prstGeom>
          <a:noFill/>
          <a:ln w="9360">
            <a:noFill/>
          </a:ln>
        </p:spPr>
        <p:txBody>
          <a:bodyPr numCol="1" spcCol="0" lIns="0" rIns="0" tIns="0" bIns="0" anchor="t">
            <a:noAutofit/>
          </a:bodyPr>
          <a:lstStyle>
            <a:lvl1pPr indent="0" algn="ctr">
              <a:lnSpc>
                <a:spcPct val="100000"/>
              </a:lnSpc>
              <a:buNone/>
              <a:defRPr b="0" lang="en-US" sz="1200" spc="-1" strike="noStrike">
                <a:solidFill>
                  <a:srgbClr val="000000"/>
                </a:solidFill>
                <a:latin typeface="Times New Roman"/>
                <a:ea typeface="ＭＳ Ｐゴシック"/>
              </a:defRPr>
            </a:lvl1pPr>
          </a:lstStyle>
          <a:p>
            <a:pPr indent="0" algn="ctr">
              <a:lnSpc>
                <a:spcPct val="100000"/>
              </a:lnSpc>
              <a:buNone/>
            </a:pPr>
            <a:r>
              <a:rPr b="0" lang="en-US" sz="1200" spc="-1" strike="noStrike">
                <a:solidFill>
                  <a:srgbClr val="000000"/>
                </a:solidFill>
                <a:latin typeface="Times New Roman"/>
                <a:ea typeface="ＭＳ Ｐゴシック"/>
              </a:rPr>
              <a:t>Slide </a:t>
            </a:r>
            <a:fld id="{D882D055-6C24-457D-ADA8-3EC27D03A3B5}" type="slidenum">
              <a:rPr b="0" lang="en-US" sz="1200" spc="-1" strike="noStrike">
                <a:solidFill>
                  <a:srgbClr val="000000"/>
                </a:solidFill>
                <a:latin typeface="Times New Roman"/>
                <a:ea typeface="ＭＳ Ｐゴシック"/>
              </a:rPr>
              <a:t>5</a:t>
            </a:fld>
            <a:endParaRPr b="0" lang="en-US" sz="1200" spc="-1" strike="noStrike">
              <a:solidFill>
                <a:srgbClr val="000000"/>
              </a:solidFill>
              <a:latin typeface="Times New Roman"/>
            </a:endParaRPr>
          </a:p>
        </p:txBody>
      </p:sp>
      <p:sp>
        <p:nvSpPr>
          <p:cNvPr id="126" name="PlaceHolder 2"/>
          <p:cNvSpPr>
            <a:spLocks noGrp="1"/>
          </p:cNvSpPr>
          <p:nvPr>
            <p:ph type="title"/>
          </p:nvPr>
        </p:nvSpPr>
        <p:spPr>
          <a:xfrm>
            <a:off x="2057400" y="457200"/>
            <a:ext cx="7772040" cy="761760"/>
          </a:xfrm>
          <a:prstGeom prst="rect">
            <a:avLst/>
          </a:prstGeom>
          <a:noFill/>
          <a:ln w="0">
            <a:noFill/>
          </a:ln>
        </p:spPr>
        <p:txBody>
          <a:bodyPr numCol="1" spcCol="0" lIns="92160" rIns="92160" tIns="46080" bIns="46080" anchor="ctr">
            <a:noAutofit/>
          </a:bodyPr>
          <a:p>
            <a:pPr indent="0" algn="ctr">
              <a:lnSpc>
                <a:spcPct val="100000"/>
              </a:lnSpc>
              <a:buNone/>
            </a:pPr>
            <a:r>
              <a:rPr b="1" lang="en-US" sz="3600" spc="-1" strike="noStrike">
                <a:solidFill>
                  <a:srgbClr val="000000"/>
                </a:solidFill>
                <a:latin typeface="Calibri"/>
                <a:ea typeface="ＭＳ Ｐゴシック"/>
              </a:rPr>
              <a:t>SC Meeting Achievements</a:t>
            </a:r>
            <a:endParaRPr b="0" lang="en-US" sz="3600" spc="-1" strike="noStrike">
              <a:solidFill>
                <a:srgbClr val="000000"/>
              </a:solidFill>
              <a:latin typeface="Times New Roman"/>
            </a:endParaRPr>
          </a:p>
        </p:txBody>
      </p:sp>
      <p:sp>
        <p:nvSpPr>
          <p:cNvPr id="127" name="Rectangle 5"/>
          <p:cNvSpPr/>
          <p:nvPr/>
        </p:nvSpPr>
        <p:spPr>
          <a:xfrm>
            <a:off x="152280" y="1219320"/>
            <a:ext cx="11581920" cy="4647960"/>
          </a:xfrm>
          <a:prstGeom prst="rect">
            <a:avLst/>
          </a:prstGeom>
          <a:noFill/>
          <a:ln w="0">
            <a:noFill/>
          </a:ln>
        </p:spPr>
        <p:style>
          <a:lnRef idx="0"/>
          <a:fillRef idx="0"/>
          <a:effectRef idx="0"/>
          <a:fontRef idx="minor"/>
        </p:style>
        <p:txBody>
          <a:bodyPr lIns="90000" rIns="90000" tIns="45000" bIns="45000" anchor="t">
            <a:noAutofit/>
          </a:bodyPr>
          <a:p>
            <a:pPr lvl="2" marL="457200" indent="-457200">
              <a:lnSpc>
                <a:spcPct val="100000"/>
              </a:lnSpc>
              <a:spcAft>
                <a:spcPts val="601"/>
              </a:spcAft>
              <a:buClr>
                <a:srgbClr val="000000"/>
              </a:buClr>
              <a:buFont typeface="Times New Roman"/>
              <a:buAutoNum type="arabicPeriod"/>
            </a:pPr>
            <a:endParaRPr b="0" lang="en-US" sz="2800" spc="-1" strike="noStrike">
              <a:solidFill>
                <a:srgbClr val="000000"/>
              </a:solidFill>
              <a:latin typeface="Arial"/>
            </a:endParaRPr>
          </a:p>
          <a:p>
            <a:pPr lvl="2" marL="343080" indent="-343080">
              <a:lnSpc>
                <a:spcPct val="100000"/>
              </a:lnSpc>
              <a:spcAft>
                <a:spcPts val="601"/>
              </a:spcAft>
              <a:buClr>
                <a:srgbClr val="000000"/>
              </a:buClr>
              <a:buFont typeface="Arial"/>
              <a:buChar char="•"/>
            </a:pPr>
            <a:r>
              <a:rPr b="0" lang="en-US" sz="2800" spc="-1" strike="noStrike">
                <a:solidFill>
                  <a:srgbClr val="000000"/>
                </a:solidFill>
                <a:latin typeface="Calibri"/>
                <a:ea typeface="ＭＳ Ｐゴシック"/>
              </a:rPr>
              <a:t>Change requests for Operations Manual - none</a:t>
            </a:r>
            <a:endParaRPr b="0" lang="en-US" sz="2800" spc="-1" strike="noStrike">
              <a:solidFill>
                <a:srgbClr val="000000"/>
              </a:solidFill>
              <a:latin typeface="Arial"/>
            </a:endParaRPr>
          </a:p>
          <a:p>
            <a:pPr lvl="2" marL="343080" indent="-343080">
              <a:lnSpc>
                <a:spcPct val="100000"/>
              </a:lnSpc>
              <a:spcAft>
                <a:spcPts val="601"/>
              </a:spcAft>
              <a:buClr>
                <a:srgbClr val="000000"/>
              </a:buClr>
              <a:buFont typeface="Arial"/>
              <a:buChar char="•"/>
            </a:pPr>
            <a:r>
              <a:rPr b="0" lang="en-US" sz="2800" spc="-1" strike="noStrike">
                <a:solidFill>
                  <a:srgbClr val="000000"/>
                </a:solidFill>
                <a:latin typeface="Calibri"/>
                <a:ea typeface="ＭＳ Ｐゴシック"/>
              </a:rPr>
              <a:t>Reviewed and edited Project Action Items template –will be reposted as  </a:t>
            </a:r>
            <a:r>
              <a:rPr b="0" lang="en-US" sz="2800" spc="-1" strike="noStrike" u="sng">
                <a:solidFill>
                  <a:srgbClr val="ccccff"/>
                </a:solidFill>
                <a:uFillTx/>
                <a:latin typeface="Calibri"/>
                <a:ea typeface="ＭＳ Ｐゴシック"/>
                <a:hlinkClick r:id="rId1"/>
              </a:rPr>
              <a:t>15-23-0083-02-0mag-project-task-list.xlsx</a:t>
            </a:r>
            <a:endParaRPr b="0" lang="en-US" sz="2800" spc="-1" strike="noStrike">
              <a:solidFill>
                <a:srgbClr val="000000"/>
              </a:solidFill>
              <a:latin typeface="Arial"/>
            </a:endParaRPr>
          </a:p>
          <a:p>
            <a:pPr>
              <a:lnSpc>
                <a:spcPct val="100000"/>
              </a:lnSpc>
              <a:spcAft>
                <a:spcPts val="601"/>
              </a:spcAft>
            </a:pPr>
            <a:r>
              <a:rPr b="0" lang="en-US" sz="2800" spc="-1" strike="noStrike">
                <a:solidFill>
                  <a:srgbClr val="000000"/>
                </a:solidFill>
                <a:latin typeface="Calibri"/>
                <a:ea typeface="ＭＳ Ｐゴシック"/>
              </a:rPr>
              <a:t>  </a:t>
            </a:r>
            <a:endParaRPr b="0" lang="en-US" sz="2800" spc="-1" strike="noStrike">
              <a:solidFill>
                <a:srgbClr val="000000"/>
              </a:solidFill>
              <a:latin typeface="Arial"/>
            </a:endParaRPr>
          </a:p>
        </p:txBody>
      </p:sp>
      <p:sp>
        <p:nvSpPr>
          <p:cNvPr id="128" name="PlaceHolder 3"/>
          <p:cNvSpPr>
            <a:spLocks noGrp="1"/>
          </p:cNvSpPr>
          <p:nvPr>
            <p:ph type="ftr" idx="24"/>
          </p:nvPr>
        </p:nvSpPr>
        <p:spPr>
          <a:xfrm>
            <a:off x="8305920" y="6475320"/>
            <a:ext cx="3123720" cy="184320"/>
          </a:xfrm>
          <a:prstGeom prst="rect">
            <a:avLst/>
          </a:prstGeom>
          <a:noFill/>
          <a:ln w="0">
            <a:noFill/>
          </a:ln>
        </p:spPr>
        <p:txBody>
          <a:bodyPr lIns="90000" rIns="90000" tIns="0" bIns="0" anchor="t">
            <a:noAutofit/>
          </a:bodyPr>
          <a:lstStyle>
            <a:lvl1pPr indent="0" algn="r">
              <a:lnSpc>
                <a:spcPct val="100000"/>
              </a:lnSpc>
              <a:buNone/>
              <a:defRPr b="0" lang="en-US" sz="1200" spc="-1" strike="noStrike">
                <a:solidFill>
                  <a:srgbClr val="000000"/>
                </a:solidFill>
                <a:latin typeface="Times New Roman"/>
                <a:ea typeface="ＭＳ Ｐゴシック"/>
              </a:defRPr>
            </a:lvl1pPr>
          </a:lstStyle>
          <a:p>
            <a:pPr indent="0" algn="r">
              <a:lnSpc>
                <a:spcPct val="100000"/>
              </a:lnSpc>
              <a:buNone/>
            </a:pPr>
            <a:r>
              <a:rPr b="0" lang="en-US" sz="1200" spc="-1" strike="noStrike">
                <a:solidFill>
                  <a:srgbClr val="000000"/>
                </a:solidFill>
                <a:latin typeface="Times New Roman"/>
                <a:ea typeface="ＭＳ Ｐゴシック"/>
              </a:rPr>
              <a:t>Tero Kivinen (Self)</a:t>
            </a:r>
            <a:endParaRPr b="0" lang="en-US"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64456</TotalTime>
  <Application>LibreOffice/7.4.5.1$Linux_X86_64 LibreOffice_project/40$Build-1</Application>
  <AppVersion>15.0000</AppVersion>
  <Words>1488</Words>
  <Paragraphs>181</Paragraphs>
  <Company>Wi-SUN Alliance</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2009-07-12T16:25:16Z</dcterms:created>
  <dc:creator>Phil Beecher</dc:creator>
  <dc:description>15-21-0456-nn</dc:description>
  <dc:language>en-US</dc:language>
  <cp:lastModifiedBy>Tero Kivinen</cp:lastModifiedBy>
  <cp:lastPrinted>2016-07-25T16:00:41Z</cp:lastPrinted>
  <dcterms:modified xsi:type="dcterms:W3CDTF">2023-05-14T21:07:20Z</dcterms:modified>
  <cp:revision>1127</cp:revision>
  <dc:subject>IEEE 802.15 &lt;SCM Report&gt;</dc:subject>
  <dc:title>SC Maintenance Opening/Closing Report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10</vt:i4>
  </property>
  <property fmtid="{D5CDD505-2E9C-101B-9397-08002B2CF9AE}" pid="3" name="PresentationFormat">
    <vt:lpwstr>Widescreen</vt:lpwstr>
  </property>
  <property fmtid="{D5CDD505-2E9C-101B-9397-08002B2CF9AE}" pid="4" name="Slides">
    <vt:i4>17</vt:i4>
  </property>
</Properties>
</file>