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0"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p:scale>
          <a:sx n="103" d="100"/>
          <a:sy n="103" d="100"/>
        </p:scale>
        <p:origin x="589"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doc.:IEEE802.15-23-0358r1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revise-document?t=9102500040%7F0" TargetMode="External"/><Relationship Id="rId7" Type="http://schemas.openxmlformats.org/officeDocument/2006/relationships/hyperlink" Target="https://mentor.ieee.org/802.15/revise-document?t=9102100040%7F0" TargetMode="External"/><Relationship Id="rId2" Type="http://schemas.openxmlformats.org/officeDocument/2006/relationships/hyperlink" Target="https://mentor.ieee.org/802.15/dcn/23/15-23-0385-00-016t-d0-92-for-vishal-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82-00-016t-dpp-relative-changes.pptx" TargetMode="External"/><Relationship Id="rId5" Type="http://schemas.openxmlformats.org/officeDocument/2006/relationships/hyperlink" Target="https://mentor.ieee.org/802.15/revise-document?t=8836100040%7F21" TargetMode="External"/><Relationship Id="rId4" Type="http://schemas.openxmlformats.org/officeDocument/2006/relationships/hyperlink" Target="https://mentor.ieee.org/802.15/dcn/22/15-22-0643-21-016t-direct-peer-to-peer.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2023-07-09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lstStyle/>
          <a:p>
            <a:r>
              <a:rPr lang="en-US" dirty="0"/>
              <a:t>Discussions at 30 May teleconference on developing next draft</a:t>
            </a:r>
          </a:p>
          <a:p>
            <a:r>
              <a:rPr lang="en-US" dirty="0"/>
              <a:t>Draft 0.92 for comment collection not completed since then</a:t>
            </a:r>
          </a:p>
          <a:p>
            <a:r>
              <a:rPr lang="en-US" dirty="0"/>
              <a:t>Several updates to document 643 on DPP have been uploaded. </a:t>
            </a:r>
          </a:p>
          <a:p>
            <a:r>
              <a:rPr lang="en-US" dirty="0"/>
              <a:t>Draft updating underway as of 28 June</a:t>
            </a:r>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2023 Plenary</a:t>
            </a:r>
          </a:p>
        </p:txBody>
      </p:sp>
      <p:graphicFrame>
        <p:nvGraphicFramePr>
          <p:cNvPr id="7" name="Table 6">
            <a:extLst>
              <a:ext uri="{FF2B5EF4-FFF2-40B4-BE49-F238E27FC236}">
                <a16:creationId xmlns:a16="http://schemas.microsoft.com/office/drawing/2014/main" id="{12450728-E00D-8091-7408-0482F8FBEC9C}"/>
              </a:ext>
            </a:extLst>
          </p:cNvPr>
          <p:cNvGraphicFramePr>
            <a:graphicFrameLocks noGrp="1"/>
          </p:cNvGraphicFramePr>
          <p:nvPr>
            <p:extLst>
              <p:ext uri="{D42A27DB-BD31-4B8C-83A1-F6EECF244321}">
                <p14:modId xmlns:p14="http://schemas.microsoft.com/office/powerpoint/2010/main" val="1208232145"/>
              </p:ext>
            </p:extLst>
          </p:nvPr>
        </p:nvGraphicFramePr>
        <p:xfrm>
          <a:off x="304800" y="1905000"/>
          <a:ext cx="11049003" cy="3879375"/>
        </p:xfrm>
        <a:graphic>
          <a:graphicData uri="http://schemas.openxmlformats.org/drawingml/2006/table">
            <a:tbl>
              <a:tblPr/>
              <a:tblGrid>
                <a:gridCol w="1227667">
                  <a:extLst>
                    <a:ext uri="{9D8B030D-6E8A-4147-A177-3AD203B41FA5}">
                      <a16:colId xmlns:a16="http://schemas.microsoft.com/office/drawing/2014/main" val="3621563525"/>
                    </a:ext>
                  </a:extLst>
                </a:gridCol>
                <a:gridCol w="1227667">
                  <a:extLst>
                    <a:ext uri="{9D8B030D-6E8A-4147-A177-3AD203B41FA5}">
                      <a16:colId xmlns:a16="http://schemas.microsoft.com/office/drawing/2014/main" val="3083134946"/>
                    </a:ext>
                  </a:extLst>
                </a:gridCol>
                <a:gridCol w="1227667">
                  <a:extLst>
                    <a:ext uri="{9D8B030D-6E8A-4147-A177-3AD203B41FA5}">
                      <a16:colId xmlns:a16="http://schemas.microsoft.com/office/drawing/2014/main" val="1621152782"/>
                    </a:ext>
                  </a:extLst>
                </a:gridCol>
                <a:gridCol w="1227667">
                  <a:extLst>
                    <a:ext uri="{9D8B030D-6E8A-4147-A177-3AD203B41FA5}">
                      <a16:colId xmlns:a16="http://schemas.microsoft.com/office/drawing/2014/main" val="1260291759"/>
                    </a:ext>
                  </a:extLst>
                </a:gridCol>
                <a:gridCol w="1227667">
                  <a:extLst>
                    <a:ext uri="{9D8B030D-6E8A-4147-A177-3AD203B41FA5}">
                      <a16:colId xmlns:a16="http://schemas.microsoft.com/office/drawing/2014/main" val="3615972925"/>
                    </a:ext>
                  </a:extLst>
                </a:gridCol>
                <a:gridCol w="1227667">
                  <a:extLst>
                    <a:ext uri="{9D8B030D-6E8A-4147-A177-3AD203B41FA5}">
                      <a16:colId xmlns:a16="http://schemas.microsoft.com/office/drawing/2014/main" val="815782234"/>
                    </a:ext>
                  </a:extLst>
                </a:gridCol>
                <a:gridCol w="1227667">
                  <a:extLst>
                    <a:ext uri="{9D8B030D-6E8A-4147-A177-3AD203B41FA5}">
                      <a16:colId xmlns:a16="http://schemas.microsoft.com/office/drawing/2014/main" val="3456015629"/>
                    </a:ext>
                  </a:extLst>
                </a:gridCol>
                <a:gridCol w="1227667">
                  <a:extLst>
                    <a:ext uri="{9D8B030D-6E8A-4147-A177-3AD203B41FA5}">
                      <a16:colId xmlns:a16="http://schemas.microsoft.com/office/drawing/2014/main" val="1479531055"/>
                    </a:ext>
                  </a:extLst>
                </a:gridCol>
                <a:gridCol w="1227667">
                  <a:extLst>
                    <a:ext uri="{9D8B030D-6E8A-4147-A177-3AD203B41FA5}">
                      <a16:colId xmlns:a16="http://schemas.microsoft.com/office/drawing/2014/main" val="2390912687"/>
                    </a:ext>
                  </a:extLst>
                </a:gridCol>
              </a:tblGrid>
              <a:tr h="1293125">
                <a:tc>
                  <a:txBody>
                    <a:bodyPr/>
                    <a:lstStyle/>
                    <a:p>
                      <a:r>
                        <a:rPr lang="en-US"/>
                        <a:t>11-Jul-2023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D0.92 for Vishal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11-Jul-2023 05:26:33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386752189"/>
                  </a:ext>
                </a:extLst>
              </a:tr>
              <a:tr h="1293125">
                <a:tc>
                  <a:txBody>
                    <a:bodyPr/>
                    <a:lstStyle/>
                    <a:p>
                      <a:r>
                        <a:rPr lang="en-US"/>
                        <a:t>11-Jul-2023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11-Jul-2023 05:16:15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581184320"/>
                  </a:ext>
                </a:extLst>
              </a:tr>
              <a:tr h="1293125">
                <a:tc>
                  <a:txBody>
                    <a:bodyPr/>
                    <a:lstStyle/>
                    <a:p>
                      <a:r>
                        <a:rPr lang="en-US"/>
                        <a:t>11-Jul-2023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DPP Relative Changes</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11-Jul-2023 05:16:54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247562028"/>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A496-0A04-03A2-56B9-8596E8AE6E20}"/>
              </a:ext>
            </a:extLst>
          </p:cNvPr>
          <p:cNvSpPr>
            <a:spLocks noGrp="1"/>
          </p:cNvSpPr>
          <p:nvPr>
            <p:ph type="title"/>
          </p:nvPr>
        </p:nvSpPr>
        <p:spPr/>
        <p:txBody>
          <a:bodyPr/>
          <a:lstStyle/>
          <a:p>
            <a:r>
              <a:rPr lang="en-US" dirty="0"/>
              <a:t>Plan for July Plenary</a:t>
            </a:r>
          </a:p>
        </p:txBody>
      </p:sp>
      <p:sp>
        <p:nvSpPr>
          <p:cNvPr id="3" name="Content Placeholder 2">
            <a:extLst>
              <a:ext uri="{FF2B5EF4-FFF2-40B4-BE49-F238E27FC236}">
                <a16:creationId xmlns:a16="http://schemas.microsoft.com/office/drawing/2014/main" id="{56B99B58-0689-CDF2-5915-785C23861D73}"/>
              </a:ext>
            </a:extLst>
          </p:cNvPr>
          <p:cNvSpPr>
            <a:spLocks noGrp="1"/>
          </p:cNvSpPr>
          <p:nvPr>
            <p:ph idx="1"/>
          </p:nvPr>
        </p:nvSpPr>
        <p:spPr/>
        <p:txBody>
          <a:bodyPr>
            <a:normAutofit fontScale="92500" lnSpcReduction="20000"/>
          </a:bodyPr>
          <a:lstStyle/>
          <a:p>
            <a:endParaRPr lang="en-US" dirty="0"/>
          </a:p>
          <a:p>
            <a:r>
              <a:rPr lang="en-US" dirty="0"/>
              <a:t>Review draft P802.16t_ D0.92_forVishal.pdf (Dated 6/27)</a:t>
            </a:r>
          </a:p>
          <a:p>
            <a:r>
              <a:rPr lang="en-US" dirty="0"/>
              <a:t>Review notes in “15-23-0385-01-016t-d0-92-for-vishal-comments  (Review Notes)”</a:t>
            </a:r>
          </a:p>
          <a:p>
            <a:pPr lvl="1"/>
            <a:r>
              <a:rPr lang="en-US" dirty="0"/>
              <a:t>Upload to Mentor with review comments up to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8.6.7.5 TX signal filtering</a:t>
            </a:r>
          </a:p>
          <a:p>
            <a:pPr lvl="1"/>
            <a:endParaRPr lang="en-US" dirty="0"/>
          </a:p>
          <a:p>
            <a:pPr lvl="1"/>
            <a:endParaRPr lang="en-US" dirty="0"/>
          </a:p>
          <a:p>
            <a:pPr lvl="1"/>
            <a:endParaRPr lang="en-US" dirty="0"/>
          </a:p>
          <a:p>
            <a:endParaRPr lang="en-US" dirty="0"/>
          </a:p>
          <a:p>
            <a:r>
              <a:rPr lang="en-US" dirty="0"/>
              <a:t>Note:</a:t>
            </a:r>
          </a:p>
          <a:p>
            <a:pPr lvl="1"/>
            <a:r>
              <a:rPr lang="en-US" dirty="0"/>
              <a:t>Visio files for base standard – IEEE Staff will look for 802.16-2017</a:t>
            </a:r>
          </a:p>
          <a:p>
            <a:r>
              <a:rPr lang="en-US" dirty="0"/>
              <a:t>Decide if we conduct WG comment collection or start WG LB</a:t>
            </a:r>
          </a:p>
          <a:p>
            <a:endParaRPr lang="en-US" dirty="0"/>
          </a:p>
        </p:txBody>
      </p:sp>
      <p:sp>
        <p:nvSpPr>
          <p:cNvPr id="4" name="Date Placeholder 3">
            <a:extLst>
              <a:ext uri="{FF2B5EF4-FFF2-40B4-BE49-F238E27FC236}">
                <a16:creationId xmlns:a16="http://schemas.microsoft.com/office/drawing/2014/main" id="{C11E2958-4F0F-EEA0-88A7-9D73DBF50FB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BDF17C1E-186A-F69C-DA47-12BDF3709A4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DE83-B67B-A162-9ACD-D53D31D3956F}"/>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36260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102658526"/>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fontScale="92500" lnSpcReduction="10000"/>
          </a:bodyPr>
          <a:lstStyle/>
          <a:p>
            <a:r>
              <a:rPr lang="en-US" dirty="0"/>
              <a:t>Sept 2023 Wireless Interim</a:t>
            </a:r>
          </a:p>
          <a:p>
            <a:pPr lvl="1"/>
            <a:r>
              <a:rPr lang="en-US" dirty="0"/>
              <a:t>Sept 11-14, 2023   Atlanta, GA</a:t>
            </a:r>
          </a:p>
          <a:p>
            <a:pPr marL="0" marR="0">
              <a:spcBef>
                <a:spcPts val="0"/>
              </a:spcBef>
              <a:spcAft>
                <a:spcPts val="1200"/>
              </a:spcAft>
            </a:pPr>
            <a:endParaRPr lang="en-US"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p>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January 15-19, 2024 		Panama City Panama</a:t>
            </a:r>
            <a:endParaRPr lang="en-US" dirty="0"/>
          </a:p>
          <a:p>
            <a:pPr marL="0">
              <a:spcBef>
                <a:spcPts val="0"/>
              </a:spcBef>
              <a:spcAft>
                <a:spcPts val="1200"/>
              </a:spcAft>
            </a:pPr>
            <a:endParaRPr lang="en-US" dirty="0"/>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Juha</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Contributions for Comment Resolution on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36681</TotalTime>
  <Words>1953</Words>
  <Application>Microsoft Office PowerPoint</Application>
  <PresentationFormat>Widescreen</PresentationFormat>
  <Paragraphs>250</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Contributions for July 2023 Plenary</vt:lpstr>
      <vt:lpstr>Plan for July Plenary</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709</cp:revision>
  <cp:lastPrinted>1998-02-10T13:28:06Z</cp:lastPrinted>
  <dcterms:created xsi:type="dcterms:W3CDTF">2020-01-06T16:34:14Z</dcterms:created>
  <dcterms:modified xsi:type="dcterms:W3CDTF">2023-07-11T13:30:06Z</dcterms:modified>
</cp:coreProperties>
</file>