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notesSlides/notesSlide2.xml" ContentType="application/vnd.openxmlformats-officedocument.presentationml.notesSlide+xml"/>
  <Override PartName="/ppt/notesSlides/_rels/notesSlide2.xml.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Layouts/slideLayout50.xml" ContentType="application/vnd.openxmlformats-officedocument.presentationml.slideLayout+xml"/>
  <Override PartName="/ppt/slideLayouts/slideLayout1.xml" ContentType="application/vnd.openxmlformats-officedocument.presentationml.slideLayout+xml"/>
  <Override PartName="/ppt/slideLayouts/slideLayout51.xml" ContentType="application/vnd.openxmlformats-officedocument.presentationml.slideLayout+xml"/>
  <Override PartName="/ppt/slideLayouts/slideLayout2.xml" ContentType="application/vnd.openxmlformats-officedocument.presentationml.slideLayout+xml"/>
  <Override PartName="/ppt/slideLayouts/slideLayout52.xml" ContentType="application/vnd.openxmlformats-officedocument.presentationml.slideLayout+xml"/>
  <Override PartName="/ppt/slideLayouts/slideLayout3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31.xml" ContentType="application/vnd.openxmlformats-officedocument.presentationml.slideLayout+xml"/>
  <Override PartName="/ppt/slideLayouts/slideLayout5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32.xml" ContentType="application/vnd.openxmlformats-officedocument.presentationml.slideLayout+xml"/>
  <Override PartName="/ppt/slideLayouts/slideLayout54.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33.xml" ContentType="application/vnd.openxmlformats-officedocument.presentationml.slideLayout+xml"/>
  <Override PartName="/ppt/slideLayouts/slideLayout55.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34.xml" ContentType="application/vnd.openxmlformats-officedocument.presentationml.slideLayout+xml"/>
  <Override PartName="/ppt/slideLayouts/slideLayout56.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35.xml" ContentType="application/vnd.openxmlformats-officedocument.presentationml.slideLayout+xml"/>
  <Override PartName="/ppt/slideLayouts/slideLayout57.xml" ContentType="application/vnd.openxmlformats-officedocument.presentationml.slideLayout+xml"/>
  <Override PartName="/ppt/slideLayouts/slideLayout9.xml" ContentType="application/vnd.openxmlformats-officedocument.presentationml.slideLayout+xml"/>
  <Override PartName="/ppt/slideLayouts/slideLayout14.xml" ContentType="application/vnd.openxmlformats-officedocument.presentationml.slideLayout+xml"/>
  <Override PartName="/ppt/slideLayouts/slideLayout36.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37.xml" ContentType="application/vnd.openxmlformats-officedocument.presentationml.slideLayout+xml"/>
  <Override PartName="/ppt/slideLayouts/slideLayout59.xml" ContentType="application/vnd.openxmlformats-officedocument.presentationml.slideLayout+xml"/>
  <Override PartName="/ppt/slideLayouts/slideLayout16.xml" ContentType="application/vnd.openxmlformats-officedocument.presentationml.slideLayout+xml"/>
  <Override PartName="/ppt/slideLayouts/slideLayout38.xml" ContentType="application/vnd.openxmlformats-officedocument.presentationml.slideLayout+xml"/>
  <Override PartName="/ppt/slideLayouts/slideLayout17.xml" ContentType="application/vnd.openxmlformats-officedocument.presentationml.slideLayout+xml"/>
  <Override PartName="/ppt/slideLayouts/slideLayout3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42.xml" ContentType="application/vnd.openxmlformats-officedocument.presentationml.slideLayout+xml"/>
  <Override PartName="/ppt/slideLayouts/slideLayout64.xml" ContentType="application/vnd.openxmlformats-officedocument.presentationml.slideLayout+xml"/>
  <Override PartName="/ppt/slideLayouts/slideLayout21.xml" ContentType="application/vnd.openxmlformats-officedocument.presentationml.slideLayout+xml"/>
  <Override PartName="/ppt/slideLayouts/slideLayout43.xml" ContentType="application/vnd.openxmlformats-officedocument.presentationml.slideLayout+xml"/>
  <Override PartName="/ppt/slideLayouts/slideLayout22.xml" ContentType="application/vnd.openxmlformats-officedocument.presentationml.slideLayout+xml"/>
  <Override PartName="/ppt/slideLayouts/slideLayout44.xml" ContentType="application/vnd.openxmlformats-officedocument.presentationml.slideLayout+xml"/>
  <Override PartName="/ppt/slideLayouts/slideLayout23.xml" ContentType="application/vnd.openxmlformats-officedocument.presentationml.slideLayout+xml"/>
  <Override PartName="/ppt/slideLayouts/slideLayout45.xml" ContentType="application/vnd.openxmlformats-officedocument.presentationml.slideLayout+xml"/>
  <Override PartName="/ppt/slideLayouts/slideLayout24.xml" ContentType="application/vnd.openxmlformats-officedocument.presentationml.slideLayout+xml"/>
  <Override PartName="/ppt/slideLayouts/slideLayout46.xml" ContentType="application/vnd.openxmlformats-officedocument.presentationml.slideLayout+xml"/>
  <Override PartName="/ppt/slideLayouts/slideLayout25.xml" ContentType="application/vnd.openxmlformats-officedocument.presentationml.slideLayout+xml"/>
  <Override PartName="/ppt/slideLayouts/slideLayout47.xml" ContentType="application/vnd.openxmlformats-officedocument.presentationml.slideLayout+xml"/>
  <Override PartName="/ppt/slideLayouts/slideLayout26.xml" ContentType="application/vnd.openxmlformats-officedocument.presentationml.slideLayout+xml"/>
  <Override PartName="/ppt/slideLayouts/slideLayout48.xml" ContentType="application/vnd.openxmlformats-officedocument.presentationml.slideLayout+xml"/>
  <Override PartName="/ppt/slideLayouts/slideLayout27.xml" ContentType="application/vnd.openxmlformats-officedocument.presentationml.slideLayout+xml"/>
  <Override PartName="/ppt/slideLayouts/slideLayout49.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40.xml" ContentType="application/vnd.openxmlformats-officedocument.presentationml.slideLayout+xml"/>
  <Override PartName="/ppt/slideLayouts/slideLayout62.xml" ContentType="application/vnd.openxmlformats-officedocument.presentationml.slideLayout+xml"/>
  <Override PartName="/ppt/slideLayouts/slideLayout41.xml" ContentType="application/vnd.openxmlformats-officedocument.presentationml.slideLayout+xml"/>
  <Override PartName="/ppt/slideLayouts/slideLayout63.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_rels/slideLayout50.xml.rels" ContentType="application/vnd.openxmlformats-package.relationships+xml"/>
  <Override PartName="/ppt/slideLayouts/_rels/slideLayout1.xml.rels" ContentType="application/vnd.openxmlformats-package.relationships+xml"/>
  <Override PartName="/ppt/slideLayouts/_rels/slideLayout51.xml.rels" ContentType="application/vnd.openxmlformats-package.relationships+xml"/>
  <Override PartName="/ppt/slideLayouts/_rels/slideLayout2.xml.rels" ContentType="application/vnd.openxmlformats-package.relationships+xml"/>
  <Override PartName="/ppt/slideLayouts/_rels/slideLayout52.xml.rels" ContentType="application/vnd.openxmlformats-package.relationships+xml"/>
  <Override PartName="/ppt/slideLayouts/_rels/slideLayout30.xml.rels" ContentType="application/vnd.openxmlformats-package.relationships+xml"/>
  <Override PartName="/ppt/slideLayouts/_rels/slideLayout3.xml.rels" ContentType="application/vnd.openxmlformats-package.relationships+xml"/>
  <Override PartName="/ppt/slideLayouts/_rels/slideLayout53.xml.rels" ContentType="application/vnd.openxmlformats-package.relationships+xml"/>
  <Override PartName="/ppt/slideLayouts/_rels/slideLayout31.xml.rels" ContentType="application/vnd.openxmlformats-package.relationships+xml"/>
  <Override PartName="/ppt/slideLayouts/_rels/slideLayout4.xml.rels" ContentType="application/vnd.openxmlformats-package.relationships+xml"/>
  <Override PartName="/ppt/slideLayouts/_rels/slideLayout54.xml.rels" ContentType="application/vnd.openxmlformats-package.relationships+xml"/>
  <Override PartName="/ppt/slideLayouts/_rels/slideLayout32.xml.rels" ContentType="application/vnd.openxmlformats-package.relationships+xml"/>
  <Override PartName="/ppt/slideLayouts/_rels/slideLayout10.xml.rels" ContentType="application/vnd.openxmlformats-package.relationships+xml"/>
  <Override PartName="/ppt/slideLayouts/_rels/slideLayout5.xml.rels" ContentType="application/vnd.openxmlformats-package.relationships+xml"/>
  <Override PartName="/ppt/slideLayouts/_rels/slideLayout55.xml.rels" ContentType="application/vnd.openxmlformats-package.relationships+xml"/>
  <Override PartName="/ppt/slideLayouts/_rels/slideLayout33.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56.xml.rels" ContentType="application/vnd.openxmlformats-package.relationships+xml"/>
  <Override PartName="/ppt/slideLayouts/_rels/slideLayout34.xml.rels" ContentType="application/vnd.openxmlformats-package.relationships+xml"/>
  <Override PartName="/ppt/slideLayouts/_rels/slideLayout12.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35.xml.rels" ContentType="application/vnd.openxmlformats-package.relationships+xml"/>
  <Override PartName="/ppt/slideLayouts/_rels/slideLayout13.xml.rels" ContentType="application/vnd.openxmlformats-package.relationships+xml"/>
  <Override PartName="/ppt/slideLayouts/_rels/slideLayout8.xml.rels" ContentType="application/vnd.openxmlformats-package.relationships+xml"/>
  <Override PartName="/ppt/slideLayouts/_rels/slideLayout58.xml.rels" ContentType="application/vnd.openxmlformats-package.relationships+xml"/>
  <Override PartName="/ppt/slideLayouts/_rels/slideLayout36.xml.rels" ContentType="application/vnd.openxmlformats-package.relationships+xml"/>
  <Override PartName="/ppt/slideLayouts/_rels/slideLayout14.xml.rels" ContentType="application/vnd.openxmlformats-package.relationships+xml"/>
  <Override PartName="/ppt/slideLayouts/_rels/slideLayout9.xml.rels" ContentType="application/vnd.openxmlformats-package.relationships+xml"/>
  <Override PartName="/ppt/slideLayouts/_rels/slideLayout59.xml.rels" ContentType="application/vnd.openxmlformats-package.relationships+xml"/>
  <Override PartName="/ppt/slideLayouts/_rels/slideLayout37.xml.rels" ContentType="application/vnd.openxmlformats-package.relationships+xml"/>
  <Override PartName="/ppt/slideLayouts/_rels/slideLayout15.xml.rels" ContentType="application/vnd.openxmlformats-package.relationships+xml"/>
  <Override PartName="/ppt/slideLayouts/_rels/slideLayout38.xml.rels" ContentType="application/vnd.openxmlformats-package.relationships+xml"/>
  <Override PartName="/ppt/slideLayouts/_rels/slideLayout16.xml.rels" ContentType="application/vnd.openxmlformats-package.relationships+xml"/>
  <Override PartName="/ppt/slideLayouts/_rels/slideLayout39.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64.xml.rels" ContentType="application/vnd.openxmlformats-package.relationships+xml"/>
  <Override PartName="/ppt/slideLayouts/_rels/slideLayout42.xml.rels" ContentType="application/vnd.openxmlformats-package.relationships+xml"/>
  <Override PartName="/ppt/slideLayouts/_rels/slideLayout20.xml.rels" ContentType="application/vnd.openxmlformats-package.relationships+xml"/>
  <Override PartName="/ppt/slideLayouts/_rels/slideLayout43.xml.rels" ContentType="application/vnd.openxmlformats-package.relationships+xml"/>
  <Override PartName="/ppt/slideLayouts/_rels/slideLayout21.xml.rels" ContentType="application/vnd.openxmlformats-package.relationships+xml"/>
  <Override PartName="/ppt/slideLayouts/_rels/slideLayout44.xml.rels" ContentType="application/vnd.openxmlformats-package.relationships+xml"/>
  <Override PartName="/ppt/slideLayouts/_rels/slideLayout22.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46.xml.rels" ContentType="application/vnd.openxmlformats-package.relationships+xml"/>
  <Override PartName="/ppt/slideLayouts/_rels/slideLayout24.xml.rels" ContentType="application/vnd.openxmlformats-package.relationships+xml"/>
  <Override PartName="/ppt/slideLayouts/_rels/slideLayout47.xml.rels" ContentType="application/vnd.openxmlformats-package.relationships+xml"/>
  <Override PartName="/ppt/slideLayouts/_rels/slideLayout25.xml.rels" ContentType="application/vnd.openxmlformats-package.relationships+xml"/>
  <Override PartName="/ppt/slideLayouts/_rels/slideLayout48.xml.rels" ContentType="application/vnd.openxmlformats-package.relationships+xml"/>
  <Override PartName="/ppt/slideLayouts/_rels/slideLayout26.xml.rels" ContentType="application/vnd.openxmlformats-package.relationships+xml"/>
  <Override PartName="/ppt/slideLayouts/_rels/slideLayout49.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62.xml.rels" ContentType="application/vnd.openxmlformats-package.relationships+xml"/>
  <Override PartName="/ppt/slideLayouts/_rels/slideLayout40.xml.rels" ContentType="application/vnd.openxmlformats-package.relationships+xml"/>
  <Override PartName="/ppt/slideLayouts/_rels/slideLayout63.xml.rels" ContentType="application/vnd.openxmlformats-package.relationships+xml"/>
  <Override PartName="/ppt/slideLayouts/_rels/slideLayout41.xml.rels" ContentType="application/vnd.openxmlformats-package.relationships+xml"/>
  <Override PartName="/ppt/slideLayouts/_rels/slideLayout60.xml.rels" ContentType="application/vnd.openxmlformats-package.relationships+xml"/>
  <Override PartName="/ppt/slideLayouts/_rels/slideLayout61.xml.rels" ContentType="application/vnd.openxmlformats-package.relationships+xml"/>
  <Override PartName="/ppt/slideLayouts/_rels/slideLayout65.xml.rels" ContentType="application/vnd.openxmlformats-package.relationships+xml"/>
  <Override PartName="/ppt/slideLayouts/_rels/slideLayout66.xml.rels" ContentType="application/vnd.openxmlformats-package.relationships+xml"/>
  <Override PartName="/ppt/slideLayouts/_rels/slideLayout67.xml.rels" ContentType="application/vnd.openxmlformats-package.relationships+xml"/>
  <Override PartName="/ppt/slideLayouts/_rels/slideLayout68.xml.rels" ContentType="application/vnd.openxmlformats-package.relationships+xml"/>
  <Override PartName="/ppt/slideLayouts/_rels/slideLayout69.xml.rels" ContentType="application/vnd.openxmlformats-package.relationships+xml"/>
  <Override PartName="/ppt/slideLayouts/_rels/slideLayout70.xml.rels" ContentType="application/vnd.openxmlformats-package.relationships+xml"/>
  <Override PartName="/ppt/slideLayouts/_rels/slideLayout71.xml.rels" ContentType="application/vnd.openxmlformats-package.relationships+xml"/>
  <Override PartName="/ppt/slideLayouts/_rels/slideLayout72.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presProps.xml" ContentType="application/vnd.openxmlformats-officedocument.presentationml.presPro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_rels/presentation.xml.rels" ContentType="application/vnd.openxmlformats-package.relationships+xml"/>
  <Override PartName="/_rels/.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278"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279"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280"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281"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282"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FB1F39F4-E211-48B6-B386-00E2B02012BE}"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4" name="CustomShape 1"/>
          <p:cNvSpPr/>
          <p:nvPr/>
        </p:nvSpPr>
        <p:spPr>
          <a:xfrm>
            <a:off x="3288600" y="9736920"/>
            <a:ext cx="874440" cy="780840"/>
          </a:xfrm>
          <a:prstGeom prst="rect">
            <a:avLst/>
          </a:prstGeom>
          <a:noFill/>
          <a:ln w="0">
            <a:noFill/>
          </a:ln>
        </p:spPr>
        <p:style>
          <a:lnRef idx="0"/>
          <a:fillRef idx="0"/>
          <a:effectRef idx="0"/>
          <a:fontRef idx="minor"/>
        </p:style>
        <p:txBody>
          <a:bodyPr lIns="0" rIns="0" tIns="0" bIns="0" anchor="t">
            <a:noAutofit/>
          </a:bodyPr>
          <a:p>
            <a:pPr algn="r">
              <a:lnSpc>
                <a:spcPct val="100000"/>
              </a:lnSpc>
            </a:pPr>
            <a:fld id="{F4D7A226-911E-495D-A375-E77B3A3949D8}"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15" name="PlaceHolder 1"/>
          <p:cNvSpPr>
            <a:spLocks noGrp="1"/>
          </p:cNvSpPr>
          <p:nvPr>
            <p:ph type="body"/>
          </p:nvPr>
        </p:nvSpPr>
        <p:spPr>
          <a:xfrm>
            <a:off x="1036080" y="4777200"/>
            <a:ext cx="5676840" cy="450288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16" name="PlaceHolder 2"/>
          <p:cNvSpPr>
            <a:spLocks noGrp="1"/>
          </p:cNvSpPr>
          <p:nvPr>
            <p:ph type="sldImg"/>
          </p:nvPr>
        </p:nvSpPr>
        <p:spPr>
          <a:xfrm>
            <a:off x="1282680" y="760320"/>
            <a:ext cx="5189040" cy="373536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802.15-23-0365-02</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B002A94-5522-4051-B5EE-9B183C4231A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802.15-23-0365-02</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797826A-E13B-4B8B-A459-F657DFB49CF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802.15-23-0365-02</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0D96699-563C-4CF2-8D40-04A2C163F49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802.15-23-0365-02</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D20A5DC-604D-4392-9827-35B9ACEDD0C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802.15-23-0365-02</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803D09D-3F10-489F-A76D-AAE0A694A33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7080" cy="1980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802.15-23-0365-02</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3320" cy="2898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3320" cy="2898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0D6FD9C-698A-4DA4-A7AA-56C6171D35C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23320" cy="2898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8880" cy="1980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3" name="CustomShape 1"/>
          <p:cNvSpPr/>
          <p:nvPr/>
        </p:nvSpPr>
        <p:spPr>
          <a:xfrm>
            <a:off x="152280" y="609480"/>
            <a:ext cx="8976240" cy="46108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July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h</a:t>
            </a:r>
            <a:r>
              <a:rPr b="1" lang="en-IE" sz="1600" spc="-1" strike="noStrike">
                <a:solidFill>
                  <a:srgbClr val="000000"/>
                </a:solidFill>
                <a:latin typeface="Times New Roman"/>
                <a:ea typeface="DejaVu Sans"/>
              </a:rPr>
              <a:t> July, 2023</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Berlin</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July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685800" y="685440"/>
            <a:ext cx="7756920" cy="10515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03" name="CustomShape 2"/>
          <p:cNvSpPr/>
          <p:nvPr/>
        </p:nvSpPr>
        <p:spPr>
          <a:xfrm>
            <a:off x="438120" y="602280"/>
            <a:ext cx="82155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July</a:t>
            </a:r>
            <a:endParaRPr b="0" lang="en-US" sz="4400" spc="-1" strike="noStrike">
              <a:solidFill>
                <a:srgbClr val="000000"/>
              </a:solidFill>
              <a:latin typeface="Arial"/>
            </a:endParaRPr>
          </a:p>
        </p:txBody>
      </p:sp>
      <p:sp>
        <p:nvSpPr>
          <p:cNvPr id="304" name="CustomShape 3"/>
          <p:cNvSpPr/>
          <p:nvPr/>
        </p:nvSpPr>
        <p:spPr>
          <a:xfrm>
            <a:off x="457200" y="1604520"/>
            <a:ext cx="8215560" cy="39636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05" name="CustomShape 4"/>
          <p:cNvSpPr/>
          <p:nvPr/>
        </p:nvSpPr>
        <p:spPr>
          <a:xfrm>
            <a:off x="457200" y="1604520"/>
            <a:ext cx="8214120" cy="396216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submissions</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Discuss the privacy MAC address format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CustomShape 1"/>
          <p:cNvSpPr/>
          <p:nvPr/>
        </p:nvSpPr>
        <p:spPr>
          <a:xfrm>
            <a:off x="457200" y="273600"/>
            <a:ext cx="8220240" cy="11358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July</a:t>
            </a:r>
            <a:endParaRPr b="0" lang="en-US" sz="4400" spc="-1" strike="noStrike">
              <a:solidFill>
                <a:srgbClr val="000000"/>
              </a:solidFill>
              <a:latin typeface="Arial"/>
            </a:endParaRPr>
          </a:p>
        </p:txBody>
      </p:sp>
      <p:sp>
        <p:nvSpPr>
          <p:cNvPr id="307" name="CustomShape 2"/>
          <p:cNvSpPr/>
          <p:nvPr/>
        </p:nvSpPr>
        <p:spPr>
          <a:xfrm>
            <a:off x="457200" y="1604520"/>
            <a:ext cx="7766280" cy="3968280"/>
          </a:xfrm>
          <a:prstGeom prst="rect">
            <a:avLst/>
          </a:prstGeom>
          <a:noFill/>
          <a:ln w="0">
            <a:noFill/>
          </a:ln>
        </p:spPr>
        <p:style>
          <a:lnRef idx="0"/>
          <a:fillRef idx="0"/>
          <a:effectRef idx="0"/>
          <a:fontRef idx="minor"/>
        </p:style>
        <p:txBody>
          <a:bodyPr lIns="0" rIns="0" tIns="0" bIns="0" anchor="t">
            <a:normAutofit fontScale="64000"/>
          </a:bodyPr>
          <a:p>
            <a:pPr marL="789120" indent="-581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11</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July 1030-1230</a:t>
            </a:r>
            <a:endParaRPr b="0" lang="en-US" sz="3200" spc="-1" strike="noStrike">
              <a:solidFill>
                <a:srgbClr val="000000"/>
              </a:solidFill>
              <a:latin typeface="Arial"/>
            </a:endParaRPr>
          </a:p>
          <a:p>
            <a:pPr lvl="2" marL="1183320" indent="-3873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7" marL="1105920" indent="-13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15-23-0365 page 11</a:t>
            </a:r>
            <a:endParaRPr b="0" lang="en-US" sz="3200" spc="-1" strike="noStrike">
              <a:solidFill>
                <a:srgbClr val="000000"/>
              </a:solidFill>
              <a:latin typeface="Arial"/>
            </a:endParaRPr>
          </a:p>
          <a:p>
            <a:pPr lvl="7" marL="1105920" indent="-13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15-23-0289-00</a:t>
            </a:r>
            <a:endParaRPr b="0" lang="en-US" sz="3200" spc="-1" strike="noStrike">
              <a:solidFill>
                <a:srgbClr val="000000"/>
              </a:solidFill>
              <a:latin typeface="Arial"/>
            </a:endParaRPr>
          </a:p>
          <a:p>
            <a:pPr lvl="2" marL="1183320" indent="-3873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submissions</a:t>
            </a:r>
            <a:endParaRPr b="0" lang="en-US" sz="3200" spc="-1" strike="noStrike">
              <a:solidFill>
                <a:srgbClr val="000000"/>
              </a:solidFill>
              <a:latin typeface="Arial"/>
            </a:endParaRPr>
          </a:p>
          <a:p>
            <a:pPr lvl="2" marL="1183320" indent="-3873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Discuss about the format of the privacy MAC address</a:t>
            </a:r>
            <a:endParaRPr b="0" lang="en-US" sz="3200" spc="-1" strike="noStrike">
              <a:solidFill>
                <a:srgbClr val="000000"/>
              </a:solidFill>
              <a:latin typeface="Arial"/>
            </a:endParaRPr>
          </a:p>
          <a:p>
            <a:pPr marL="789120" indent="-581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July 1600-1800</a:t>
            </a:r>
            <a:endParaRPr b="0" lang="en-US" sz="3200" spc="-1" strike="noStrike">
              <a:solidFill>
                <a:srgbClr val="000000"/>
              </a:solidFill>
              <a:latin typeface="Arial"/>
            </a:endParaRPr>
          </a:p>
          <a:p>
            <a:pPr lvl="2" marL="1183320" indent="-3873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list of issues that privacy group needs to address </a:t>
            </a:r>
            <a:endParaRPr b="0" lang="en-US" sz="3200" spc="-1" strike="noStrike">
              <a:solidFill>
                <a:srgbClr val="000000"/>
              </a:solidFill>
              <a:latin typeface="Arial"/>
            </a:endParaRPr>
          </a:p>
          <a:p>
            <a:pPr lvl="2" marL="1183320" indent="-3873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CustomShape 1"/>
          <p:cNvSpPr/>
          <p:nvPr/>
        </p:nvSpPr>
        <p:spPr>
          <a:xfrm>
            <a:off x="457200" y="273600"/>
            <a:ext cx="8224200" cy="11397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09" name="CustomShape 2"/>
          <p:cNvSpPr/>
          <p:nvPr/>
        </p:nvSpPr>
        <p:spPr>
          <a:xfrm>
            <a:off x="457200" y="1604520"/>
            <a:ext cx="8224560" cy="397188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15-23-0253.</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See Wng presentation 15-22-0477-00.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TextShape 1"/>
          <p:cNvSpPr/>
          <p:nvPr/>
        </p:nvSpPr>
        <p:spPr>
          <a:xfrm>
            <a:off x="457200" y="273600"/>
            <a:ext cx="8227440" cy="11430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11" name="TextShape 2"/>
          <p:cNvSpPr/>
          <p:nvPr/>
        </p:nvSpPr>
        <p:spPr>
          <a:xfrm>
            <a:off x="457200" y="1604520"/>
            <a:ext cx="8227440" cy="397548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Presentation about privacy addresses to the joint 802.15/802.1.</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Decided to use AAI-64 for privacy addresses.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Updated the list of issues.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Appointed vice-chair and secretary for the TG.</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2" name="TextShape 1"/>
          <p:cNvSpPr/>
          <p:nvPr/>
        </p:nvSpPr>
        <p:spPr>
          <a:xfrm>
            <a:off x="457200" y="273600"/>
            <a:ext cx="8457480" cy="11430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September</a:t>
            </a:r>
            <a:endParaRPr b="0" lang="en-US" sz="4400" spc="-1" strike="noStrike">
              <a:solidFill>
                <a:srgbClr val="000000"/>
              </a:solidFill>
              <a:latin typeface="Arial"/>
            </a:endParaRPr>
          </a:p>
        </p:txBody>
      </p:sp>
      <p:sp>
        <p:nvSpPr>
          <p:cNvPr id="313" name="TextShape 2"/>
          <p:cNvSpPr/>
          <p:nvPr/>
        </p:nvSpPr>
        <p:spPr>
          <a:xfrm>
            <a:off x="457200" y="1604520"/>
            <a:ext cx="8227440" cy="397548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Try to coordinate so it does not overlap 802.11bi, or 802.11bh.</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Continue working on the issues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CustomShape 1"/>
          <p:cNvSpPr/>
          <p:nvPr/>
        </p:nvSpPr>
        <p:spPr>
          <a:xfrm>
            <a:off x="190440" y="1007640"/>
            <a:ext cx="8749080" cy="55357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285" name="CustomShape 2"/>
          <p:cNvSpPr/>
          <p:nvPr/>
        </p:nvSpPr>
        <p:spPr>
          <a:xfrm>
            <a:off x="685800" y="533520"/>
            <a:ext cx="7758360" cy="5954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286" name="CustomShape 3"/>
          <p:cNvSpPr/>
          <p:nvPr/>
        </p:nvSpPr>
        <p:spPr>
          <a:xfrm>
            <a:off x="685800" y="-228600"/>
            <a:ext cx="7758360" cy="10558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287" name="CustomShape 4"/>
          <p:cNvSpPr/>
          <p:nvPr/>
        </p:nvSpPr>
        <p:spPr>
          <a:xfrm>
            <a:off x="380880" y="838080"/>
            <a:ext cx="8444160" cy="55486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CustomShape 1"/>
          <p:cNvSpPr/>
          <p:nvPr/>
        </p:nvSpPr>
        <p:spPr>
          <a:xfrm>
            <a:off x="339840" y="692280"/>
            <a:ext cx="8825040" cy="3826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289" name="CustomShape 2"/>
          <p:cNvSpPr/>
          <p:nvPr/>
        </p:nvSpPr>
        <p:spPr>
          <a:xfrm>
            <a:off x="34920" y="1413000"/>
            <a:ext cx="9129960" cy="48628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
          <p:cNvSpPr/>
          <p:nvPr/>
        </p:nvSpPr>
        <p:spPr>
          <a:xfrm>
            <a:off x="684360" y="658800"/>
            <a:ext cx="7758360" cy="8146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291" name="CustomShape 2"/>
          <p:cNvSpPr/>
          <p:nvPr/>
        </p:nvSpPr>
        <p:spPr>
          <a:xfrm>
            <a:off x="0" y="1557360"/>
            <a:ext cx="8977680" cy="33706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
          <p:cNvSpPr/>
          <p:nvPr/>
        </p:nvSpPr>
        <p:spPr>
          <a:xfrm>
            <a:off x="324000" y="630360"/>
            <a:ext cx="8672760" cy="1128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293" name="CustomShape 2"/>
          <p:cNvSpPr/>
          <p:nvPr/>
        </p:nvSpPr>
        <p:spPr>
          <a:xfrm>
            <a:off x="609480" y="1773360"/>
            <a:ext cx="7750440" cy="4453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CustomShape 1"/>
          <p:cNvSpPr/>
          <p:nvPr/>
        </p:nvSpPr>
        <p:spPr>
          <a:xfrm>
            <a:off x="324000" y="630360"/>
            <a:ext cx="8672760" cy="1128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295" name="CustomShape 2"/>
          <p:cNvSpPr/>
          <p:nvPr/>
        </p:nvSpPr>
        <p:spPr>
          <a:xfrm>
            <a:off x="609480" y="1773360"/>
            <a:ext cx="7750440" cy="4453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
          <p:cNvSpPr/>
          <p:nvPr/>
        </p:nvSpPr>
        <p:spPr>
          <a:xfrm>
            <a:off x="324000" y="630360"/>
            <a:ext cx="8672760" cy="1128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297" name="CustomShape 2"/>
          <p:cNvSpPr/>
          <p:nvPr/>
        </p:nvSpPr>
        <p:spPr>
          <a:xfrm>
            <a:off x="609480" y="1773360"/>
            <a:ext cx="7750440" cy="4453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
          <p:cNvSpPr/>
          <p:nvPr/>
        </p:nvSpPr>
        <p:spPr>
          <a:xfrm>
            <a:off x="324000" y="630360"/>
            <a:ext cx="8672760" cy="1128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299" name="CustomShape 2"/>
          <p:cNvSpPr/>
          <p:nvPr/>
        </p:nvSpPr>
        <p:spPr>
          <a:xfrm>
            <a:off x="609480" y="1773360"/>
            <a:ext cx="7750440" cy="4453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CustomShape 1"/>
          <p:cNvSpPr/>
          <p:nvPr/>
        </p:nvSpPr>
        <p:spPr>
          <a:xfrm>
            <a:off x="324000" y="630360"/>
            <a:ext cx="8672760" cy="1128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01" name="CustomShape 2"/>
          <p:cNvSpPr/>
          <p:nvPr/>
        </p:nvSpPr>
        <p:spPr>
          <a:xfrm>
            <a:off x="609480" y="1773360"/>
            <a:ext cx="8433360" cy="4453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1198</TotalTime>
  <Application>LibreOffice/7.5.2.2$Windows_X86_64 LibreOffice_project/53bb9681a964705cf672590721dbc85eb4d0c3a2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2023-07-13T17:47:45Z</dcterms:modified>
  <cp:revision>138</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