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59" r:id="rId2"/>
    <p:sldId id="287" r:id="rId3"/>
    <p:sldId id="288" r:id="rId4"/>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26C121-75C4-4582-9489-C69E32526AD4}" v="5" dt="2023-07-10T19:15:36.2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84" d="100"/>
          <a:sy n="84" d="100"/>
        </p:scale>
        <p:origin x="663"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1626C121-75C4-4582-9489-C69E32526AD4}"/>
    <pc:docChg chg="undo custSel addSld delSld modSld modMainMaster modSection">
      <pc:chgData name="Phil Beecher" userId="8e59e9d451c39ba5" providerId="LiveId" clId="{1626C121-75C4-4582-9489-C69E32526AD4}" dt="2023-07-10T19:17:07.535" v="1308" actId="20577"/>
      <pc:docMkLst>
        <pc:docMk/>
      </pc:docMkLst>
      <pc:sldChg chg="modSp mod">
        <pc:chgData name="Phil Beecher" userId="8e59e9d451c39ba5" providerId="LiveId" clId="{1626C121-75C4-4582-9489-C69E32526AD4}" dt="2023-07-10T15:53:01.165" v="85" actId="20577"/>
        <pc:sldMkLst>
          <pc:docMk/>
          <pc:sldMk cId="0" sldId="259"/>
        </pc:sldMkLst>
        <pc:spChg chg="mod">
          <ac:chgData name="Phil Beecher" userId="8e59e9d451c39ba5" providerId="LiveId" clId="{1626C121-75C4-4582-9489-C69E32526AD4}" dt="2023-07-10T15:53:01.165" v="85" actId="20577"/>
          <ac:spMkLst>
            <pc:docMk/>
            <pc:sldMk cId="0" sldId="259"/>
            <ac:spMk id="27651" creationId="{00000000-0000-0000-0000-000000000000}"/>
          </ac:spMkLst>
        </pc:spChg>
      </pc:sldChg>
      <pc:sldChg chg="modSp mod">
        <pc:chgData name="Phil Beecher" userId="8e59e9d451c39ba5" providerId="LiveId" clId="{1626C121-75C4-4582-9489-C69E32526AD4}" dt="2023-07-10T19:17:07.535" v="1308" actId="20577"/>
        <pc:sldMkLst>
          <pc:docMk/>
          <pc:sldMk cId="822775208" sldId="287"/>
        </pc:sldMkLst>
        <pc:spChg chg="mod">
          <ac:chgData name="Phil Beecher" userId="8e59e9d451c39ba5" providerId="LiveId" clId="{1626C121-75C4-4582-9489-C69E32526AD4}" dt="2023-07-10T19:13:18.163" v="1279" actId="20577"/>
          <ac:spMkLst>
            <pc:docMk/>
            <pc:sldMk cId="822775208" sldId="287"/>
            <ac:spMk id="2" creationId="{85F0DE7C-91F5-45A8-9A96-57DA2CC38B3B}"/>
          </ac:spMkLst>
        </pc:spChg>
        <pc:spChg chg="mod">
          <ac:chgData name="Phil Beecher" userId="8e59e9d451c39ba5" providerId="LiveId" clId="{1626C121-75C4-4582-9489-C69E32526AD4}" dt="2023-07-10T19:17:07.535" v="1308" actId="20577"/>
          <ac:spMkLst>
            <pc:docMk/>
            <pc:sldMk cId="822775208" sldId="287"/>
            <ac:spMk id="3" creationId="{8A337E3F-2C54-47D6-B9F4-C7408CA692FF}"/>
          </ac:spMkLst>
        </pc:spChg>
      </pc:sldChg>
      <pc:sldChg chg="modSp add mod">
        <pc:chgData name="Phil Beecher" userId="8e59e9d451c39ba5" providerId="LiveId" clId="{1626C121-75C4-4582-9489-C69E32526AD4}" dt="2023-07-10T19:13:11.042" v="1271" actId="20577"/>
        <pc:sldMkLst>
          <pc:docMk/>
          <pc:sldMk cId="2583530679" sldId="288"/>
        </pc:sldMkLst>
        <pc:spChg chg="mod">
          <ac:chgData name="Phil Beecher" userId="8e59e9d451c39ba5" providerId="LiveId" clId="{1626C121-75C4-4582-9489-C69E32526AD4}" dt="2023-07-10T19:13:11.042" v="1271" actId="20577"/>
          <ac:spMkLst>
            <pc:docMk/>
            <pc:sldMk cId="2583530679" sldId="288"/>
            <ac:spMk id="2" creationId="{85F0DE7C-91F5-45A8-9A96-57DA2CC38B3B}"/>
          </ac:spMkLst>
        </pc:spChg>
        <pc:spChg chg="mod">
          <ac:chgData name="Phil Beecher" userId="8e59e9d451c39ba5" providerId="LiveId" clId="{1626C121-75C4-4582-9489-C69E32526AD4}" dt="2023-07-10T19:12:48.436" v="1262" actId="20577"/>
          <ac:spMkLst>
            <pc:docMk/>
            <pc:sldMk cId="2583530679" sldId="288"/>
            <ac:spMk id="3" creationId="{8A337E3F-2C54-47D6-B9F4-C7408CA692FF}"/>
          </ac:spMkLst>
        </pc:spChg>
      </pc:sldChg>
      <pc:sldChg chg="del">
        <pc:chgData name="Phil Beecher" userId="8e59e9d451c39ba5" providerId="LiveId" clId="{1626C121-75C4-4582-9489-C69E32526AD4}" dt="2023-07-10T15:53:10.556" v="88" actId="47"/>
        <pc:sldMkLst>
          <pc:docMk/>
          <pc:sldMk cId="0" sldId="290"/>
        </pc:sldMkLst>
      </pc:sldChg>
      <pc:sldChg chg="del">
        <pc:chgData name="Phil Beecher" userId="8e59e9d451c39ba5" providerId="LiveId" clId="{1626C121-75C4-4582-9489-C69E32526AD4}" dt="2023-07-10T15:53:08.372" v="86" actId="47"/>
        <pc:sldMkLst>
          <pc:docMk/>
          <pc:sldMk cId="1968720319" sldId="2366"/>
        </pc:sldMkLst>
      </pc:sldChg>
      <pc:sldChg chg="del">
        <pc:chgData name="Phil Beecher" userId="8e59e9d451c39ba5" providerId="LiveId" clId="{1626C121-75C4-4582-9489-C69E32526AD4}" dt="2023-07-10T15:53:11.483" v="89" actId="47"/>
        <pc:sldMkLst>
          <pc:docMk/>
          <pc:sldMk cId="0" sldId="2369"/>
        </pc:sldMkLst>
      </pc:sldChg>
      <pc:sldChg chg="del">
        <pc:chgData name="Phil Beecher" userId="8e59e9d451c39ba5" providerId="LiveId" clId="{1626C121-75C4-4582-9489-C69E32526AD4}" dt="2023-07-10T15:53:14.333" v="92" actId="47"/>
        <pc:sldMkLst>
          <pc:docMk/>
          <pc:sldMk cId="0" sldId="2370"/>
        </pc:sldMkLst>
      </pc:sldChg>
      <pc:sldChg chg="del">
        <pc:chgData name="Phil Beecher" userId="8e59e9d451c39ba5" providerId="LiveId" clId="{1626C121-75C4-4582-9489-C69E32526AD4}" dt="2023-07-10T15:53:22.665" v="94" actId="47"/>
        <pc:sldMkLst>
          <pc:docMk/>
          <pc:sldMk cId="1145245371" sldId="2371"/>
        </pc:sldMkLst>
      </pc:sldChg>
      <pc:sldChg chg="del">
        <pc:chgData name="Phil Beecher" userId="8e59e9d451c39ba5" providerId="LiveId" clId="{1626C121-75C4-4582-9489-C69E32526AD4}" dt="2023-07-10T15:53:09.624" v="87" actId="47"/>
        <pc:sldMkLst>
          <pc:docMk/>
          <pc:sldMk cId="3542181940" sldId="2372"/>
        </pc:sldMkLst>
      </pc:sldChg>
      <pc:sldChg chg="del">
        <pc:chgData name="Phil Beecher" userId="8e59e9d451c39ba5" providerId="LiveId" clId="{1626C121-75C4-4582-9489-C69E32526AD4}" dt="2023-07-10T15:53:13.078" v="91" actId="47"/>
        <pc:sldMkLst>
          <pc:docMk/>
          <pc:sldMk cId="1944720935" sldId="2375"/>
        </pc:sldMkLst>
      </pc:sldChg>
      <pc:sldChg chg="del">
        <pc:chgData name="Phil Beecher" userId="8e59e9d451c39ba5" providerId="LiveId" clId="{1626C121-75C4-4582-9489-C69E32526AD4}" dt="2023-07-10T15:53:12.224" v="90" actId="47"/>
        <pc:sldMkLst>
          <pc:docMk/>
          <pc:sldMk cId="563573593" sldId="2376"/>
        </pc:sldMkLst>
      </pc:sldChg>
      <pc:sldChg chg="del">
        <pc:chgData name="Phil Beecher" userId="8e59e9d451c39ba5" providerId="LiveId" clId="{1626C121-75C4-4582-9489-C69E32526AD4}" dt="2023-07-10T15:53:21.548" v="93" actId="47"/>
        <pc:sldMkLst>
          <pc:docMk/>
          <pc:sldMk cId="1450429721" sldId="2377"/>
        </pc:sldMkLst>
      </pc:sldChg>
      <pc:sldMasterChg chg="modSp mod">
        <pc:chgData name="Phil Beecher" userId="8e59e9d451c39ba5" providerId="LiveId" clId="{1626C121-75C4-4582-9489-C69E32526AD4}" dt="2023-07-10T15:51:48.041" v="1" actId="20577"/>
        <pc:sldMasterMkLst>
          <pc:docMk/>
          <pc:sldMasterMk cId="0" sldId="2147483648"/>
        </pc:sldMasterMkLst>
        <pc:spChg chg="mod">
          <ac:chgData name="Phil Beecher" userId="8e59e9d451c39ba5" providerId="LiveId" clId="{1626C121-75C4-4582-9489-C69E32526AD4}" dt="2023-07-10T15:51:48.04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802.15-23-0375-00-0mag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July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0079-05-0uhr-uhr-draft-proposed-csd.doc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PAR and CSD Comments-  July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10 July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802.15 comments for 802 PARs/CSDs for July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July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669153"/>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295400"/>
            <a:ext cx="10873208" cy="5105400"/>
          </a:xfrm>
        </p:spPr>
        <p:txBody>
          <a:bodyPr/>
          <a:lstStyle/>
          <a:p>
            <a:pPr algn="l"/>
            <a:r>
              <a:rPr lang="en-GB" sz="2000" b="1" i="0" dirty="0">
                <a:solidFill>
                  <a:srgbClr val="000000"/>
                </a:solidFill>
                <a:effectLst/>
                <a:latin typeface="Calibri" panose="020F0502020204030204" pitchFamily="34" charset="0"/>
                <a:cs typeface="Calibri" panose="020F0502020204030204" pitchFamily="34" charset="0"/>
              </a:rPr>
              <a:t>802.1 PARs and CSDs</a:t>
            </a:r>
          </a:p>
          <a:p>
            <a:pPr algn="l">
              <a:buFont typeface="Arial" panose="020B0604020202020204" pitchFamily="34" charset="0"/>
              <a:buChar char="•"/>
            </a:pPr>
            <a:r>
              <a:rPr lang="en-GB" sz="1600" b="0" i="0" dirty="0">
                <a:solidFill>
                  <a:srgbClr val="000000"/>
                </a:solidFill>
                <a:effectLst/>
              </a:rPr>
              <a:t>60802 - Standard - Time-Sensitive Networking Profile for Industrial Automation, </a:t>
            </a:r>
            <a:r>
              <a:rPr lang="en-GB" sz="1600" b="0" i="0" dirty="0">
                <a:solidFill>
                  <a:srgbClr val="000000"/>
                </a:solidFill>
                <a:effectLst/>
                <a:hlinkClick r:id="rId2"/>
              </a:rPr>
              <a:t>PAR modification</a:t>
            </a:r>
            <a:r>
              <a:rPr lang="en-GB" sz="1600" b="0" i="0" dirty="0">
                <a:solidFill>
                  <a:srgbClr val="000000"/>
                </a:solidFill>
                <a:effectLst/>
              </a:rPr>
              <a:t> and </a:t>
            </a:r>
            <a:r>
              <a:rPr lang="en-GB" sz="1600" b="0" i="0" dirty="0">
                <a:solidFill>
                  <a:srgbClr val="000000"/>
                </a:solidFill>
                <a:effectLst/>
                <a:hlinkClick r:id="rId3"/>
              </a:rPr>
              <a:t>CSD</a:t>
            </a:r>
            <a:endParaRPr lang="en-GB" sz="1600" dirty="0">
              <a:solidFill>
                <a:srgbClr val="000000"/>
              </a:solidFill>
            </a:endParaRPr>
          </a:p>
          <a:p>
            <a:pPr algn="l">
              <a:buFont typeface="Arial" panose="020B0604020202020204" pitchFamily="34" charset="0"/>
              <a:buChar char="•"/>
            </a:pPr>
            <a:r>
              <a:rPr lang="en-GB" sz="1600" dirty="0">
                <a:solidFill>
                  <a:srgbClr val="000000"/>
                </a:solidFill>
              </a:rPr>
              <a:t>1 comment:  Typos in title on posted document : should be “draft”, “</a:t>
            </a:r>
            <a:r>
              <a:rPr lang="en-GB" sz="1600" b="0" i="0" dirty="0">
                <a:effectLst/>
              </a:rPr>
              <a:t>modification”</a:t>
            </a:r>
          </a:p>
          <a:p>
            <a:pPr algn="l">
              <a:buFont typeface="Arial" panose="020B0604020202020204" pitchFamily="34" charset="0"/>
              <a:buChar char="•"/>
            </a:pPr>
            <a:endParaRPr lang="en-GB" sz="1600" b="0" i="0" dirty="0">
              <a:effectLst/>
            </a:endParaRPr>
          </a:p>
          <a:p>
            <a:pPr algn="l">
              <a:buFont typeface="Arial" panose="020B0604020202020204" pitchFamily="34" charset="0"/>
              <a:buChar char="•"/>
            </a:pPr>
            <a:r>
              <a:rPr lang="en-GB" sz="1600" b="0" i="0" dirty="0">
                <a:solidFill>
                  <a:srgbClr val="000000"/>
                </a:solidFill>
                <a:effectLst/>
              </a:rPr>
              <a:t>802.1Qdy - Amendment: YANG for the Multiple Spanning Tree Protocol, </a:t>
            </a:r>
            <a:r>
              <a:rPr lang="en-GB" sz="1600" b="0" i="0" dirty="0">
                <a:solidFill>
                  <a:srgbClr val="000000"/>
                </a:solidFill>
                <a:effectLst/>
                <a:hlinkClick r:id="rId4"/>
              </a:rPr>
              <a:t>PAR</a:t>
            </a:r>
            <a:r>
              <a:rPr lang="en-GB" sz="1600" b="0" i="0" dirty="0">
                <a:solidFill>
                  <a:srgbClr val="000000"/>
                </a:solidFill>
                <a:effectLst/>
              </a:rPr>
              <a:t> and </a:t>
            </a:r>
            <a:r>
              <a:rPr lang="en-GB" sz="1600" b="0" i="0" dirty="0">
                <a:solidFill>
                  <a:srgbClr val="000000"/>
                </a:solidFill>
                <a:effectLst/>
                <a:hlinkClick r:id="rId5"/>
              </a:rPr>
              <a:t>CSD</a:t>
            </a:r>
            <a:endParaRPr lang="en-GB" sz="1600" b="0" i="0" dirty="0">
              <a:solidFill>
                <a:srgbClr val="000000"/>
              </a:solidFill>
              <a:effectLst/>
            </a:endParaRPr>
          </a:p>
          <a:p>
            <a:pPr algn="l">
              <a:buFont typeface="Arial" panose="020B0604020202020204" pitchFamily="34" charset="0"/>
              <a:buChar char="•"/>
            </a:pPr>
            <a:r>
              <a:rPr lang="en-GB" sz="1600" dirty="0">
                <a:solidFill>
                  <a:srgbClr val="000000"/>
                </a:solidFill>
              </a:rPr>
              <a:t>No comments</a:t>
            </a:r>
          </a:p>
          <a:p>
            <a:pPr algn="l">
              <a:buFont typeface="Arial" panose="020B0604020202020204" pitchFamily="34" charset="0"/>
              <a:buChar char="•"/>
            </a:pP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802.1DG - Standard: Time-Sensitive Networking Profile for Automotive In-Vehicle Ethernet Communications, </a:t>
            </a:r>
            <a:r>
              <a:rPr lang="en-GB" sz="1600" b="0" i="0" dirty="0">
                <a:solidFill>
                  <a:srgbClr val="000000"/>
                </a:solidFill>
                <a:effectLst/>
                <a:hlinkClick r:id="rId6"/>
              </a:rPr>
              <a:t>PAR Extension</a:t>
            </a:r>
            <a:r>
              <a:rPr lang="en-GB" sz="1600" b="0" i="0" dirty="0">
                <a:solidFill>
                  <a:srgbClr val="000000"/>
                </a:solidFill>
                <a:effectLst/>
              </a:rPr>
              <a:t> and </a:t>
            </a:r>
            <a:r>
              <a:rPr lang="en-GB" sz="1600" b="0" i="0" dirty="0">
                <a:solidFill>
                  <a:srgbClr val="000000"/>
                </a:solidFill>
                <a:effectLst/>
                <a:hlinkClick r:id="rId7"/>
              </a:rPr>
              <a:t>CSD</a:t>
            </a:r>
            <a:endParaRPr lang="en-GB" sz="1600" b="0" i="0" dirty="0">
              <a:solidFill>
                <a:srgbClr val="000000"/>
              </a:solidFill>
              <a:effectLst/>
            </a:endParaRPr>
          </a:p>
          <a:p>
            <a:pPr algn="l">
              <a:buFont typeface="Arial" panose="020B0604020202020204" pitchFamily="34" charset="0"/>
              <a:buChar char="•"/>
            </a:pPr>
            <a:r>
              <a:rPr lang="en-GB" sz="1600" dirty="0">
                <a:solidFill>
                  <a:srgbClr val="000000"/>
                </a:solidFill>
              </a:rPr>
              <a:t>1 comment:  Typos in title on posted document : </a:t>
            </a:r>
            <a:r>
              <a:rPr lang="en-GB" sz="1600">
                <a:solidFill>
                  <a:srgbClr val="000000"/>
                </a:solidFill>
              </a:rPr>
              <a:t>should be “</a:t>
            </a:r>
            <a:r>
              <a:rPr lang="en-GB" sz="1600" dirty="0">
                <a:solidFill>
                  <a:srgbClr val="000000"/>
                </a:solidFill>
              </a:rPr>
              <a:t>draft”, “</a:t>
            </a:r>
            <a:r>
              <a:rPr lang="en-GB" sz="1600" b="0" i="0" dirty="0">
                <a:effectLst/>
              </a:rPr>
              <a:t>modification”</a:t>
            </a:r>
          </a:p>
          <a:p>
            <a:pPr algn="l">
              <a:buFont typeface="Arial" panose="020B0604020202020204" pitchFamily="34" charset="0"/>
              <a:buChar char="•"/>
            </a:pPr>
            <a:endParaRPr lang="en-GB" sz="1600" b="0" i="0" dirty="0">
              <a:effectLst/>
            </a:endParaRPr>
          </a:p>
          <a:p>
            <a:pPr algn="l">
              <a:buFont typeface="Arial" panose="020B0604020202020204" pitchFamily="34" charset="0"/>
              <a:buChar char="•"/>
            </a:pPr>
            <a:r>
              <a:rPr lang="en-GB" sz="1600" b="0" i="0" dirty="0">
                <a:solidFill>
                  <a:srgbClr val="000000"/>
                </a:solidFill>
                <a:effectLst/>
              </a:rPr>
              <a:t>802.1Qdj - Amendment: Configuration Enhancements for Time-Sensitive Networking  </a:t>
            </a:r>
            <a:r>
              <a:rPr lang="en-GB" sz="1600" b="0" i="0" dirty="0">
                <a:solidFill>
                  <a:srgbClr val="000000"/>
                </a:solidFill>
                <a:effectLst/>
                <a:hlinkClick r:id="rId8"/>
              </a:rPr>
              <a:t>PAR extension</a:t>
            </a:r>
            <a:r>
              <a:rPr lang="en-GB" sz="1600" b="0" i="0" dirty="0">
                <a:solidFill>
                  <a:srgbClr val="000000"/>
                </a:solidFill>
                <a:effectLst/>
              </a:rPr>
              <a:t> and </a:t>
            </a:r>
            <a:r>
              <a:rPr lang="en-GB" sz="1600" b="0" i="0" dirty="0">
                <a:solidFill>
                  <a:srgbClr val="000000"/>
                </a:solidFill>
                <a:effectLst/>
                <a:hlinkClick r:id="rId9"/>
              </a:rPr>
              <a:t>CSD</a:t>
            </a:r>
            <a:endParaRPr lang="en-GB" sz="1600" b="0" i="0" dirty="0">
              <a:solidFill>
                <a:srgbClr val="000000"/>
              </a:solidFill>
              <a:effectLst/>
            </a:endParaRPr>
          </a:p>
          <a:p>
            <a:pPr algn="l">
              <a:buFont typeface="Arial" panose="020B0604020202020204" pitchFamily="34" charset="0"/>
              <a:buChar char="•"/>
            </a:pPr>
            <a:r>
              <a:rPr lang="en-GB" sz="1600" dirty="0">
                <a:solidFill>
                  <a:srgbClr val="000000"/>
                </a:solidFill>
              </a:rPr>
              <a:t>1 comment: Document title </a:t>
            </a:r>
            <a:r>
              <a:rPr lang="en-GB" sz="1600" dirty="0"/>
              <a:t>is “</a:t>
            </a:r>
            <a:r>
              <a:rPr lang="en-GB" sz="1600" b="0" i="0" dirty="0">
                <a:effectLst/>
              </a:rPr>
              <a:t>P802.1Qdj </a:t>
            </a:r>
            <a:r>
              <a:rPr lang="en-GB" sz="1600" b="1" i="1" dirty="0">
                <a:effectLst/>
              </a:rPr>
              <a:t>daft</a:t>
            </a:r>
            <a:r>
              <a:rPr lang="en-GB" sz="1600" b="0" i="0" dirty="0">
                <a:effectLst/>
              </a:rPr>
              <a:t> PAR extension”  This PAR seems quite sensible to us ;-)</a:t>
            </a:r>
          </a:p>
          <a:p>
            <a:pPr marL="0" indent="0" algn="l">
              <a:buNone/>
            </a:pP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802.1 - Industry Connections: </a:t>
            </a:r>
            <a:r>
              <a:rPr lang="en-GB" sz="1600" b="0" i="0" dirty="0" err="1">
                <a:solidFill>
                  <a:srgbClr val="000000"/>
                </a:solidFill>
                <a:effectLst/>
              </a:rPr>
              <a:t>Nendica</a:t>
            </a:r>
            <a:r>
              <a:rPr lang="en-GB" sz="1600" b="0" i="0" dirty="0">
                <a:solidFill>
                  <a:srgbClr val="000000"/>
                </a:solidFill>
                <a:effectLst/>
              </a:rPr>
              <a:t>  - </a:t>
            </a:r>
            <a:r>
              <a:rPr lang="en-GB" sz="1600" b="0" i="0" dirty="0">
                <a:solidFill>
                  <a:srgbClr val="000000"/>
                </a:solidFill>
                <a:effectLst/>
                <a:hlinkClick r:id="rId10"/>
              </a:rPr>
              <a:t>ICAID</a:t>
            </a:r>
            <a:endParaRPr lang="en-GB" sz="1600" dirty="0">
              <a:solidFill>
                <a:srgbClr val="000000"/>
              </a:solidFill>
            </a:endParaRPr>
          </a:p>
          <a:p>
            <a:pPr algn="l">
              <a:buFont typeface="Arial" panose="020B0604020202020204" pitchFamily="34" charset="0"/>
              <a:buChar char="•"/>
            </a:pPr>
            <a:r>
              <a:rPr lang="en-GB" sz="1600" b="0" i="0" dirty="0">
                <a:solidFill>
                  <a:srgbClr val="000000"/>
                </a:solidFill>
                <a:effectLst/>
              </a:rPr>
              <a:t>1 comment: “8.3, title is “Initial Participants”  but there appear to be new participants added, so suggest rewording to “Participant List” or similar.</a:t>
            </a: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5334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710197" y="990600"/>
            <a:ext cx="10873208" cy="6008174"/>
          </a:xfrm>
        </p:spPr>
        <p:txBody>
          <a:bodyPr/>
          <a:lstStyle/>
          <a:p>
            <a:pPr algn="l">
              <a:buFont typeface="Arial" panose="020B0604020202020204" pitchFamily="34" charset="0"/>
              <a:buChar char="•"/>
            </a:pPr>
            <a:r>
              <a:rPr lang="en-GB" sz="1600" b="1" i="0" dirty="0">
                <a:solidFill>
                  <a:srgbClr val="000000"/>
                </a:solidFill>
                <a:effectLst/>
              </a:rPr>
              <a:t>802.11 PAR and CSD review</a:t>
            </a:r>
          </a:p>
          <a:p>
            <a:pPr algn="l">
              <a:buFont typeface="Arial" panose="020B0604020202020204" pitchFamily="34" charset="0"/>
              <a:buChar char="•"/>
            </a:pPr>
            <a:endParaRPr lang="en-GB" sz="1600" b="0" i="0" dirty="0">
              <a:solidFill>
                <a:srgbClr val="000000"/>
              </a:solidFill>
              <a:effectLst/>
            </a:endParaRPr>
          </a:p>
          <a:p>
            <a:pPr algn="l">
              <a:buFont typeface="Arial" panose="020B0604020202020204" pitchFamily="34" charset="0"/>
              <a:buChar char="•"/>
            </a:pPr>
            <a:r>
              <a:rPr lang="en-GB" sz="1600" b="0" i="0" dirty="0">
                <a:solidFill>
                  <a:srgbClr val="000000"/>
                </a:solidFill>
                <a:effectLst/>
              </a:rPr>
              <a:t>802.11bn - Amendment: Enhancements for Ultra High Reliability, </a:t>
            </a:r>
            <a:r>
              <a:rPr lang="en-GB" sz="1600" b="0" i="0" dirty="0">
                <a:solidFill>
                  <a:srgbClr val="000000"/>
                </a:solidFill>
                <a:effectLst/>
                <a:hlinkClick r:id="rId2"/>
              </a:rPr>
              <a:t>PAR</a:t>
            </a:r>
            <a:r>
              <a:rPr lang="en-GB" sz="1600" b="0" i="0" dirty="0">
                <a:solidFill>
                  <a:srgbClr val="000000"/>
                </a:solidFill>
                <a:effectLst/>
              </a:rPr>
              <a:t> and </a:t>
            </a:r>
            <a:r>
              <a:rPr lang="en-GB" sz="1600" b="0" i="0" dirty="0">
                <a:solidFill>
                  <a:srgbClr val="000000"/>
                </a:solidFill>
                <a:effectLst/>
                <a:hlinkClick r:id="rId3"/>
              </a:rPr>
              <a:t>CSD</a:t>
            </a:r>
            <a:endParaRPr lang="en-GB" sz="1600" b="0" i="0" dirty="0">
              <a:solidFill>
                <a:srgbClr val="000000"/>
              </a:solidFill>
              <a:effectLst/>
            </a:endParaRPr>
          </a:p>
          <a:p>
            <a:pPr marL="0" indent="0" algn="l">
              <a:buNone/>
            </a:pPr>
            <a:endParaRPr lang="en-GB" sz="1600" dirty="0">
              <a:solidFill>
                <a:srgbClr val="000000"/>
              </a:solidFill>
            </a:endParaRPr>
          </a:p>
          <a:p>
            <a:pPr algn="l">
              <a:buFont typeface="Arial" panose="020B0604020202020204" pitchFamily="34" charset="0"/>
              <a:buChar char="•"/>
            </a:pPr>
            <a:r>
              <a:rPr lang="en-GB" sz="1600" dirty="0">
                <a:solidFill>
                  <a:srgbClr val="000000"/>
                </a:solidFill>
              </a:rPr>
              <a:t>6</a:t>
            </a:r>
            <a:r>
              <a:rPr lang="en-GB" sz="1600" b="0" i="0" dirty="0">
                <a:solidFill>
                  <a:srgbClr val="000000"/>
                </a:solidFill>
                <a:effectLst/>
              </a:rPr>
              <a:t> Comments:</a:t>
            </a:r>
          </a:p>
          <a:p>
            <a:pPr marL="400050" lvl="1" indent="0">
              <a:buNone/>
            </a:pPr>
            <a:r>
              <a:rPr lang="en-GB" sz="1600" dirty="0">
                <a:solidFill>
                  <a:srgbClr val="000000"/>
                </a:solidFill>
              </a:rPr>
              <a:t>1) PAR, 5.2.b – fix suspect characters in the bullet list</a:t>
            </a:r>
          </a:p>
          <a:p>
            <a:pPr marL="400050" lvl="1" indent="0">
              <a:buNone/>
            </a:pPr>
            <a:r>
              <a:rPr lang="en-GB" sz="1600" b="0" i="0" dirty="0">
                <a:solidFill>
                  <a:srgbClr val="000000"/>
                </a:solidFill>
                <a:effectLst/>
              </a:rPr>
              <a:t>2) PAR, 5.2b – The way 5.2b is written requires that all bullets must be achieved to complete the project – is that correct? </a:t>
            </a:r>
          </a:p>
          <a:p>
            <a:pPr marL="400050" lvl="1" indent="0">
              <a:buNone/>
            </a:pPr>
            <a:r>
              <a:rPr lang="en-GB" sz="1600" dirty="0">
                <a:solidFill>
                  <a:srgbClr val="000000"/>
                </a:solidFill>
              </a:rPr>
              <a:t>3) </a:t>
            </a:r>
            <a:r>
              <a:rPr lang="en-GB" sz="1600" b="0" i="0" dirty="0">
                <a:solidFill>
                  <a:srgbClr val="000000"/>
                </a:solidFill>
                <a:effectLst/>
              </a:rPr>
              <a:t>PAR, 5.2b – it is not clear how these items relate to “Ultra-High Reliability”.  Please quantify “Ultra-High Reliability” and clarify the relationship between throughput, latency and efficiency and “Ultra-High Reliability”.</a:t>
            </a:r>
          </a:p>
          <a:p>
            <a:pPr marL="400050" lvl="1" indent="0">
              <a:buNone/>
            </a:pPr>
            <a:r>
              <a:rPr lang="en-GB" sz="1600" b="0" i="0" dirty="0">
                <a:solidFill>
                  <a:srgbClr val="000000"/>
                </a:solidFill>
                <a:effectLst/>
              </a:rPr>
              <a:t>4) PAR, 5.3 This standard appears to be dependent on 802.11be, which is not yet complete.</a:t>
            </a:r>
          </a:p>
          <a:p>
            <a:pPr marL="400050" lvl="1" indent="0">
              <a:buNone/>
            </a:pPr>
            <a:r>
              <a:rPr lang="en-GB" sz="1600" dirty="0">
                <a:solidFill>
                  <a:srgbClr val="000000"/>
                </a:solidFill>
              </a:rPr>
              <a:t>5) CSD 1.2.3 states: “</a:t>
            </a:r>
            <a:r>
              <a:rPr lang="en-US" sz="1800" dirty="0">
                <a:effectLst/>
                <a:latin typeface="Times New Roman" panose="02020603050405020304" pitchFamily="18" charset="0"/>
                <a:ea typeface="MS Mincho" panose="02020609040205080304" pitchFamily="49" charset="-128"/>
              </a:rPr>
              <a:t>There is no other WLAN standard focusing on improving WLAN throughput at different SINR levels in scenarios of an isolated BSS and overlapping BSSs</a:t>
            </a:r>
            <a:r>
              <a:rPr lang="en-GB" sz="1800" dirty="0">
                <a:solidFill>
                  <a:srgbClr val="000000"/>
                </a:solidFill>
                <a:effectLst/>
                <a:latin typeface="Times New Roman" panose="02020603050405020304" pitchFamily="18" charset="0"/>
                <a:ea typeface="Times New Roman" panose="02020603050405020304" pitchFamily="18" charset="0"/>
              </a:rPr>
              <a:t>, improving the tail of the latency distribution and jitter, enhancing mobility between BSSs,</a:t>
            </a:r>
            <a:r>
              <a:rPr lang="en-GB" sz="1800" dirty="0">
                <a:effectLst/>
                <a:latin typeface="Times New Roman" panose="02020603050405020304" pitchFamily="18" charset="0"/>
                <a:ea typeface="MS Mincho" panose="02020609040205080304" pitchFamily="49" charset="-128"/>
              </a:rPr>
              <a:t> </a:t>
            </a:r>
            <a:r>
              <a:rPr lang="en-US" sz="1800" dirty="0">
                <a:effectLst/>
                <a:latin typeface="Times New Roman" panose="02020603050405020304" pitchFamily="18" charset="0"/>
                <a:ea typeface="MS Mincho" panose="02020609040205080304" pitchFamily="49" charset="-128"/>
              </a:rPr>
              <a:t>and providing mechanisms for enhanced power save for AP STAs (including mobile APs) other than this amendment</a:t>
            </a:r>
            <a:r>
              <a:rPr lang="en-US" sz="1600" dirty="0">
                <a:effectLst/>
                <a:ea typeface="MS Mincho" panose="02020609040205080304" pitchFamily="49" charset="-128"/>
              </a:rPr>
              <a:t>.”  but the PAR states that the project is “Enhancements for Ultra-High Reliability”.   Once again, the relationship between </a:t>
            </a:r>
            <a:r>
              <a:rPr lang="en-GB" sz="1600" b="0" i="0" dirty="0">
                <a:solidFill>
                  <a:srgbClr val="000000"/>
                </a:solidFill>
                <a:effectLst/>
              </a:rPr>
              <a:t>throughput, latency and efficiency and “Ultra-High Reliability” </a:t>
            </a:r>
            <a:r>
              <a:rPr lang="en-US" sz="1600" dirty="0">
                <a:effectLst/>
                <a:ea typeface="MS Mincho" panose="02020609040205080304" pitchFamily="49" charset="-128"/>
              </a:rPr>
              <a:t>is not explained. </a:t>
            </a:r>
          </a:p>
          <a:p>
            <a:pPr marL="400050" lvl="1" indent="0">
              <a:buNone/>
            </a:pPr>
            <a:r>
              <a:rPr lang="en-US" sz="1600" dirty="0">
                <a:ea typeface="MS Mincho" panose="02020609040205080304" pitchFamily="49" charset="-128"/>
              </a:rPr>
              <a:t>6) CSD 1.2.3 : “</a:t>
            </a:r>
            <a:r>
              <a:rPr lang="en-US" sz="1600" dirty="0">
                <a:effectLst/>
                <a:ea typeface="MS Mincho" panose="02020609040205080304" pitchFamily="49" charset="-128"/>
              </a:rPr>
              <a:t>There is no other WLAN standard focusing on improving WLAN throughput at different SINR levels in scenarios of an isolated BSS and overlapping BSSs” </a:t>
            </a:r>
            <a:r>
              <a:rPr lang="en-US" sz="1600" dirty="0">
                <a:ea typeface="MS Mincho" panose="02020609040205080304" pitchFamily="49" charset="-128"/>
              </a:rPr>
              <a:t> Please confirm this statement is correct?</a:t>
            </a:r>
            <a:endParaRPr lang="en-GB" sz="1600" dirty="0">
              <a:effectLst/>
              <a:ea typeface="MS Mincho" panose="02020609040205080304" pitchFamily="49" charset="-128"/>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58353067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65657</TotalTime>
  <Words>683</Words>
  <Application>Microsoft Office PowerPoint</Application>
  <PresentationFormat>Widescreen</PresentationFormat>
  <Paragraphs>49</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Default Design</vt:lpstr>
      <vt:lpstr>PowerPoint Presentation</vt:lpstr>
      <vt:lpstr>PAR and CSD Review by 802.15 SCM</vt:lpstr>
      <vt:lpstr>PAR and CSD Review by 802.15 SCM</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comments on PARs - July 2023</dc:title>
  <dc:subject>IEEE 802.15 SCM Report</dc:subject>
  <dc:creator>Phil Beecher</dc:creator>
  <cp:keywords/>
  <dc:description/>
  <cp:lastModifiedBy>Phil Beecher</cp:lastModifiedBy>
  <cp:revision>1128</cp:revision>
  <cp:lastPrinted>2016-07-25T16:00:41Z</cp:lastPrinted>
  <dcterms:created xsi:type="dcterms:W3CDTF">2009-07-12T16:25:16Z</dcterms:created>
  <dcterms:modified xsi:type="dcterms:W3CDTF">2023-07-10T19:17:08Z</dcterms:modified>
  <cp:category/>
</cp:coreProperties>
</file>