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87" r:id="rId3"/>
    <p:sldId id="288" r:id="rId4"/>
    <p:sldId id="289" r:id="rId5"/>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26C121-75C4-4582-9489-C69E32526AD4}" v="6" dt="2023-07-11T09:04:16.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84" d="100"/>
          <a:sy n="84" d="100"/>
        </p:scale>
        <p:origin x="663" y="3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802.15-23-0375-01-0mag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PAR and CSD Comments-  July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10 July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for 802 PARs/CSDs for July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295400"/>
            <a:ext cx="10873208" cy="5105400"/>
          </a:xfrm>
        </p:spPr>
        <p:txBody>
          <a:bodyPr/>
          <a:lstStyle/>
          <a:p>
            <a:pPr algn="l"/>
            <a:r>
              <a:rPr lang="en-GB" sz="2000" b="1" i="0" dirty="0">
                <a:solidFill>
                  <a:srgbClr val="000000"/>
                </a:solidFill>
                <a:effectLst/>
                <a:latin typeface="Calibri" panose="020F0502020204030204" pitchFamily="34" charset="0"/>
                <a:cs typeface="Calibri" panose="020F0502020204030204" pitchFamily="34" charset="0"/>
              </a:rPr>
              <a:t>802.1 PARs and CSDs</a:t>
            </a:r>
          </a:p>
          <a:p>
            <a:pPr algn="l">
              <a:buFont typeface="Arial" panose="020B0604020202020204" pitchFamily="34" charset="0"/>
              <a:buChar char="•"/>
            </a:pPr>
            <a:r>
              <a:rPr lang="en-GB" sz="1600" b="0" i="0" dirty="0">
                <a:solidFill>
                  <a:srgbClr val="000000"/>
                </a:solidFill>
                <a:effectLst/>
              </a:rPr>
              <a:t>60802 - Standard - Time-Sensitive Networking Profile for Industrial Automation, </a:t>
            </a:r>
            <a:r>
              <a:rPr lang="en-GB" sz="1600" b="0" i="0" dirty="0">
                <a:solidFill>
                  <a:srgbClr val="000000"/>
                </a:solidFill>
                <a:effectLst/>
                <a:hlinkClick r:id="rId2"/>
              </a:rPr>
              <a:t>PAR modification</a:t>
            </a:r>
            <a:r>
              <a:rPr lang="en-GB" sz="1600" b="0" i="0" dirty="0">
                <a:solidFill>
                  <a:srgbClr val="000000"/>
                </a:solidFill>
                <a:effectLst/>
              </a:rPr>
              <a:t> and </a:t>
            </a:r>
            <a:r>
              <a:rPr lang="en-GB" sz="1600" b="0" i="0" dirty="0">
                <a:solidFill>
                  <a:srgbClr val="000000"/>
                </a:solidFill>
                <a:effectLst/>
                <a:hlinkClick r:id="rId3"/>
              </a:rPr>
              <a:t>CSD</a:t>
            </a:r>
            <a:endParaRPr lang="en-GB" sz="1600" dirty="0">
              <a:solidFill>
                <a:srgbClr val="000000"/>
              </a:solidFill>
            </a:endParaRPr>
          </a:p>
          <a:p>
            <a:pPr algn="l">
              <a:buFont typeface="Arial" panose="020B0604020202020204" pitchFamily="34" charset="0"/>
              <a:buChar char="•"/>
            </a:pPr>
            <a:r>
              <a:rPr lang="en-GB" sz="1600" dirty="0">
                <a:solidFill>
                  <a:srgbClr val="000000"/>
                </a:solidFill>
              </a:rPr>
              <a:t>1 comment:  Typos in title on posted document : should be “draft”, “</a:t>
            </a:r>
            <a:r>
              <a:rPr lang="en-GB" sz="1600" b="0" i="0" dirty="0">
                <a:effectLst/>
              </a:rPr>
              <a:t>modification”</a:t>
            </a:r>
          </a:p>
          <a:p>
            <a:pPr algn="l">
              <a:buFont typeface="Arial" panose="020B0604020202020204" pitchFamily="34" charset="0"/>
              <a:buChar char="•"/>
            </a:pPr>
            <a:endParaRPr lang="en-GB" sz="1600" b="0" i="0" dirty="0">
              <a:effectLst/>
            </a:endParaRPr>
          </a:p>
          <a:p>
            <a:pPr algn="l">
              <a:buFont typeface="Arial" panose="020B0604020202020204" pitchFamily="34" charset="0"/>
              <a:buChar char="•"/>
            </a:pPr>
            <a:r>
              <a:rPr lang="en-GB" sz="1600" b="0" i="0" dirty="0">
                <a:solidFill>
                  <a:srgbClr val="000000"/>
                </a:solidFill>
                <a:effectLst/>
              </a:rPr>
              <a:t>802.1Qdy - Amendment: YANG for the Multiple Spanning Tree Protocol, </a:t>
            </a:r>
            <a:r>
              <a:rPr lang="en-GB" sz="1600" b="0" i="0" dirty="0">
                <a:solidFill>
                  <a:srgbClr val="000000"/>
                </a:solidFill>
                <a:effectLst/>
                <a:hlinkClick r:id="rId4"/>
              </a:rPr>
              <a:t>PAR</a:t>
            </a:r>
            <a:r>
              <a:rPr lang="en-GB" sz="1600" b="0" i="0" dirty="0">
                <a:solidFill>
                  <a:srgbClr val="000000"/>
                </a:solidFill>
                <a:effectLst/>
              </a:rPr>
              <a:t> and </a:t>
            </a:r>
            <a:r>
              <a:rPr lang="en-GB" sz="1600" b="0" i="0" dirty="0">
                <a:solidFill>
                  <a:srgbClr val="000000"/>
                </a:solidFill>
                <a:effectLst/>
                <a:hlinkClick r:id="rId5"/>
              </a:rPr>
              <a:t>CSD</a:t>
            </a:r>
            <a:endParaRPr lang="en-GB" sz="1600" b="0" i="0" dirty="0">
              <a:solidFill>
                <a:srgbClr val="000000"/>
              </a:solidFill>
              <a:effectLst/>
            </a:endParaRPr>
          </a:p>
          <a:p>
            <a:pPr algn="l">
              <a:buFont typeface="Arial" panose="020B0604020202020204" pitchFamily="34" charset="0"/>
              <a:buChar char="•"/>
            </a:pPr>
            <a:r>
              <a:rPr lang="en-GB" sz="1600" dirty="0">
                <a:solidFill>
                  <a:srgbClr val="000000"/>
                </a:solidFill>
              </a:rPr>
              <a:t>No comments</a:t>
            </a:r>
          </a:p>
          <a:p>
            <a:pPr algn="l">
              <a:buFont typeface="Arial" panose="020B0604020202020204" pitchFamily="34" charset="0"/>
              <a:buChar char="•"/>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802.1DG - Standard: Time-Sensitive Networking Profile for Automotive In-Vehicle Ethernet Communications, </a:t>
            </a:r>
            <a:r>
              <a:rPr lang="en-GB" sz="1600" b="0" i="0" dirty="0">
                <a:solidFill>
                  <a:srgbClr val="000000"/>
                </a:solidFill>
                <a:effectLst/>
                <a:hlinkClick r:id="rId6"/>
              </a:rPr>
              <a:t>PAR Extension</a:t>
            </a:r>
            <a:r>
              <a:rPr lang="en-GB" sz="1600" b="0" i="0" dirty="0">
                <a:solidFill>
                  <a:srgbClr val="000000"/>
                </a:solidFill>
                <a:effectLst/>
              </a:rPr>
              <a:t> and </a:t>
            </a:r>
            <a:r>
              <a:rPr lang="en-GB" sz="1600" b="0" i="0" dirty="0">
                <a:solidFill>
                  <a:srgbClr val="000000"/>
                </a:solidFill>
                <a:effectLst/>
                <a:hlinkClick r:id="rId7"/>
              </a:rPr>
              <a:t>CSD</a:t>
            </a:r>
            <a:endParaRPr lang="en-GB" sz="1600" b="0" i="0" dirty="0">
              <a:solidFill>
                <a:srgbClr val="000000"/>
              </a:solidFill>
              <a:effectLst/>
            </a:endParaRPr>
          </a:p>
          <a:p>
            <a:pPr algn="l">
              <a:buFont typeface="Arial" panose="020B0604020202020204" pitchFamily="34" charset="0"/>
              <a:buChar char="•"/>
            </a:pPr>
            <a:r>
              <a:rPr lang="en-GB" sz="1600" dirty="0">
                <a:solidFill>
                  <a:srgbClr val="000000"/>
                </a:solidFill>
              </a:rPr>
              <a:t>1 comment:  Typos in title on posted document : should be “draft”, “</a:t>
            </a:r>
            <a:r>
              <a:rPr lang="en-GB" sz="1600" b="0" i="0" dirty="0">
                <a:effectLst/>
              </a:rPr>
              <a:t>modification”</a:t>
            </a:r>
          </a:p>
          <a:p>
            <a:pPr algn="l">
              <a:buFont typeface="Arial" panose="020B0604020202020204" pitchFamily="34" charset="0"/>
              <a:buChar char="•"/>
            </a:pPr>
            <a:endParaRPr lang="en-GB" sz="1600" b="0" i="0" dirty="0">
              <a:effectLst/>
            </a:endParaRPr>
          </a:p>
          <a:p>
            <a:pPr algn="l">
              <a:buFont typeface="Arial" panose="020B0604020202020204" pitchFamily="34" charset="0"/>
              <a:buChar char="•"/>
            </a:pPr>
            <a:r>
              <a:rPr lang="en-GB" sz="1600" b="0" i="0" dirty="0">
                <a:solidFill>
                  <a:srgbClr val="000000"/>
                </a:solidFill>
                <a:effectLst/>
              </a:rPr>
              <a:t>802.1Qdj - Amendment: Configuration Enhancements for Time-Sensitive Networking  </a:t>
            </a:r>
            <a:r>
              <a:rPr lang="en-GB" sz="1600" b="0" i="0" dirty="0">
                <a:solidFill>
                  <a:srgbClr val="000000"/>
                </a:solidFill>
                <a:effectLst/>
                <a:hlinkClick r:id="rId8"/>
              </a:rPr>
              <a:t>PAR extension</a:t>
            </a:r>
            <a:r>
              <a:rPr lang="en-GB" sz="1600" b="0" i="0" dirty="0">
                <a:solidFill>
                  <a:srgbClr val="000000"/>
                </a:solidFill>
                <a:effectLst/>
              </a:rPr>
              <a:t> and </a:t>
            </a:r>
            <a:r>
              <a:rPr lang="en-GB" sz="1600" b="0" i="0" dirty="0">
                <a:solidFill>
                  <a:srgbClr val="000000"/>
                </a:solidFill>
                <a:effectLst/>
                <a:hlinkClick r:id="rId9"/>
              </a:rPr>
              <a:t>CSD</a:t>
            </a:r>
            <a:endParaRPr lang="en-GB" sz="1600" b="0" i="0" dirty="0">
              <a:solidFill>
                <a:srgbClr val="000000"/>
              </a:solidFill>
              <a:effectLst/>
            </a:endParaRPr>
          </a:p>
          <a:p>
            <a:pPr algn="l">
              <a:buFont typeface="Arial" panose="020B0604020202020204" pitchFamily="34" charset="0"/>
              <a:buChar char="•"/>
            </a:pPr>
            <a:r>
              <a:rPr lang="en-GB" sz="1600" dirty="0">
                <a:solidFill>
                  <a:srgbClr val="000000"/>
                </a:solidFill>
              </a:rPr>
              <a:t>1 comment: Document title </a:t>
            </a:r>
            <a:r>
              <a:rPr lang="en-GB" sz="1600" dirty="0"/>
              <a:t>is “</a:t>
            </a:r>
            <a:r>
              <a:rPr lang="en-GB" sz="1600" b="0" i="0" dirty="0">
                <a:effectLst/>
              </a:rPr>
              <a:t>P802.1Qdj </a:t>
            </a:r>
            <a:r>
              <a:rPr lang="en-GB" sz="1600" b="1" i="1" dirty="0">
                <a:effectLst/>
              </a:rPr>
              <a:t>daft</a:t>
            </a:r>
            <a:r>
              <a:rPr lang="en-GB" sz="1600" b="0" i="0" dirty="0">
                <a:effectLst/>
              </a:rPr>
              <a:t> PAR extension”  This PAR seems quite sensible to us ;-)</a:t>
            </a:r>
          </a:p>
          <a:p>
            <a:pPr marL="0" indent="0" algn="l">
              <a:buNone/>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802.1 - Industry Connections: </a:t>
            </a:r>
            <a:r>
              <a:rPr lang="en-GB" sz="1600" b="0" i="0" dirty="0" err="1">
                <a:solidFill>
                  <a:srgbClr val="000000"/>
                </a:solidFill>
                <a:effectLst/>
              </a:rPr>
              <a:t>Nendica</a:t>
            </a:r>
            <a:r>
              <a:rPr lang="en-GB" sz="1600" b="0" i="0" dirty="0">
                <a:solidFill>
                  <a:srgbClr val="000000"/>
                </a:solidFill>
                <a:effectLst/>
              </a:rPr>
              <a:t>  - </a:t>
            </a:r>
            <a:r>
              <a:rPr lang="en-GB" sz="1600" b="0" i="0" dirty="0">
                <a:solidFill>
                  <a:srgbClr val="000000"/>
                </a:solidFill>
                <a:effectLst/>
                <a:hlinkClick r:id="rId10"/>
              </a:rPr>
              <a:t>ICAID</a:t>
            </a:r>
            <a:endParaRPr lang="en-GB" sz="1600" dirty="0">
              <a:solidFill>
                <a:srgbClr val="000000"/>
              </a:solidFill>
            </a:endParaRPr>
          </a:p>
          <a:p>
            <a:pPr algn="l">
              <a:buFont typeface="Arial" panose="020B0604020202020204" pitchFamily="34" charset="0"/>
              <a:buChar char="•"/>
            </a:pPr>
            <a:r>
              <a:rPr lang="en-GB" sz="1600" b="0" i="0" dirty="0">
                <a:solidFill>
                  <a:srgbClr val="000000"/>
                </a:solidFill>
                <a:effectLst/>
              </a:rPr>
              <a:t>1 comment: “8.3, title is “Initial Participants”  but there appear to be new participants added. We understand that the section title is part of a required template, so is it appropriate to add new participants this far into the activity? </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710197" y="990600"/>
            <a:ext cx="10873208" cy="6008174"/>
          </a:xfrm>
        </p:spPr>
        <p:txBody>
          <a:bodyPr/>
          <a:lstStyle/>
          <a:p>
            <a:pPr algn="l">
              <a:buFont typeface="Arial" panose="020B0604020202020204" pitchFamily="34" charset="0"/>
              <a:buChar char="•"/>
            </a:pPr>
            <a:r>
              <a:rPr lang="en-GB" sz="1600" b="1" i="0" dirty="0">
                <a:solidFill>
                  <a:srgbClr val="000000"/>
                </a:solidFill>
                <a:effectLst/>
              </a:rPr>
              <a:t>802.11 PAR/CSD review</a:t>
            </a:r>
          </a:p>
          <a:p>
            <a:pPr algn="l">
              <a:buFont typeface="Arial" panose="020B0604020202020204" pitchFamily="34" charset="0"/>
              <a:buChar char="•"/>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802.11bn - Amendment: Enhancements for Ultra High Reliability, </a:t>
            </a:r>
            <a:r>
              <a:rPr lang="en-GB" sz="1600" b="0" i="0" dirty="0">
                <a:solidFill>
                  <a:srgbClr val="000000"/>
                </a:solidFill>
                <a:effectLst/>
                <a:hlinkClick r:id="rId2"/>
              </a:rPr>
              <a:t>PAR</a:t>
            </a:r>
            <a:r>
              <a:rPr lang="en-GB" sz="1600" b="0" i="0" dirty="0">
                <a:solidFill>
                  <a:srgbClr val="000000"/>
                </a:solidFill>
                <a:effectLst/>
              </a:rPr>
              <a:t> and </a:t>
            </a:r>
            <a:r>
              <a:rPr lang="en-GB" sz="1600" b="0" i="0" dirty="0">
                <a:solidFill>
                  <a:srgbClr val="000000"/>
                </a:solidFill>
                <a:effectLst/>
                <a:hlinkClick r:id="rId3"/>
              </a:rPr>
              <a:t>CSD</a:t>
            </a:r>
            <a:endParaRPr lang="en-GB" sz="1600" b="0" i="0" dirty="0">
              <a:solidFill>
                <a:srgbClr val="000000"/>
              </a:solidFill>
              <a:effectLst/>
            </a:endParaRPr>
          </a:p>
          <a:p>
            <a:pPr marL="0" indent="0" algn="l">
              <a:buNone/>
            </a:pPr>
            <a:endParaRPr lang="en-GB" sz="1600" dirty="0">
              <a:solidFill>
                <a:srgbClr val="000000"/>
              </a:solidFill>
            </a:endParaRPr>
          </a:p>
          <a:p>
            <a:pPr algn="l">
              <a:buFont typeface="Arial" panose="020B0604020202020204" pitchFamily="34" charset="0"/>
              <a:buChar char="•"/>
            </a:pPr>
            <a:r>
              <a:rPr lang="en-GB" sz="1600" dirty="0">
                <a:solidFill>
                  <a:srgbClr val="000000"/>
                </a:solidFill>
              </a:rPr>
              <a:t>We have the following comments</a:t>
            </a:r>
            <a:r>
              <a:rPr lang="en-GB" sz="1600" b="0" i="0" dirty="0">
                <a:solidFill>
                  <a:srgbClr val="000000"/>
                </a:solidFill>
                <a:effectLst/>
              </a:rPr>
              <a:t>:</a:t>
            </a:r>
          </a:p>
          <a:p>
            <a:pPr marL="685800" lvl="1"/>
            <a:r>
              <a:rPr lang="en-GB" sz="1600" dirty="0">
                <a:solidFill>
                  <a:srgbClr val="000000"/>
                </a:solidFill>
              </a:rPr>
              <a:t>PAR, 5.2.b – fix suspect characters in the bullet list</a:t>
            </a:r>
          </a:p>
          <a:p>
            <a:pPr marL="685800" lvl="1"/>
            <a:r>
              <a:rPr lang="en-GB" sz="1600" b="0" i="0" dirty="0">
                <a:solidFill>
                  <a:srgbClr val="000000"/>
                </a:solidFill>
                <a:effectLst/>
              </a:rPr>
              <a:t>PAR, 5.2.b – The way 5.2b is written requires that all bullets must be achieved to complete the project – is that correct? </a:t>
            </a:r>
          </a:p>
          <a:p>
            <a:pPr marL="685800" lvl="1"/>
            <a:r>
              <a:rPr lang="en-GB" sz="1600" b="0" i="0" dirty="0">
                <a:solidFill>
                  <a:srgbClr val="000000"/>
                </a:solidFill>
                <a:effectLst/>
              </a:rPr>
              <a:t>PAR, 5.2.b – it is not clear how these items relate to “Ultra-High Reliability”.  Please quantify “Ultra-High Reliability” and clarify the relationship between throughput, latency and efficiency and “Ultra-High Reliability”.</a:t>
            </a:r>
          </a:p>
          <a:p>
            <a:pPr marL="685800" lvl="1"/>
            <a:r>
              <a:rPr lang="en-GB" sz="1600" dirty="0">
                <a:solidFill>
                  <a:srgbClr val="000000"/>
                </a:solidFill>
              </a:rPr>
              <a:t>PAR, 5.2.b – We assume “power saving” should be a bullet; please describe how power saving is related to reliability?</a:t>
            </a:r>
            <a:endParaRPr lang="en-GB" sz="1600" b="0" i="0" dirty="0">
              <a:solidFill>
                <a:srgbClr val="000000"/>
              </a:solidFill>
              <a:effectLst/>
            </a:endParaRPr>
          </a:p>
          <a:p>
            <a:pPr marL="685800" lvl="1"/>
            <a:r>
              <a:rPr lang="en-GB" sz="1600" b="0" i="0" dirty="0">
                <a:solidFill>
                  <a:srgbClr val="000000"/>
                </a:solidFill>
                <a:effectLst/>
              </a:rPr>
              <a:t>PAR, 5.3 This standard appears to be dependent on 802.11be, which is not yet complete.</a:t>
            </a:r>
          </a:p>
          <a:p>
            <a:pPr marL="685800" lvl="1"/>
            <a:endParaRPr lang="en-GB" sz="1600" dirty="0">
              <a:solidFill>
                <a:srgbClr val="000000"/>
              </a:solidFill>
            </a:endParaRPr>
          </a:p>
          <a:p>
            <a:pPr marL="685800" lvl="1"/>
            <a:r>
              <a:rPr lang="en-GB" sz="1600" b="0" i="0" dirty="0">
                <a:solidFill>
                  <a:srgbClr val="000000"/>
                </a:solidFill>
                <a:effectLst/>
              </a:rPr>
              <a:t>(continued) </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583530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710197" y="990600"/>
            <a:ext cx="10873208" cy="6008174"/>
          </a:xfrm>
        </p:spPr>
        <p:txBody>
          <a:bodyPr/>
          <a:lstStyle/>
          <a:p>
            <a:pPr algn="l">
              <a:buFont typeface="Arial" panose="020B0604020202020204" pitchFamily="34" charset="0"/>
              <a:buChar char="•"/>
            </a:pPr>
            <a:r>
              <a:rPr lang="en-GB" sz="1600" b="1" i="0" dirty="0">
                <a:solidFill>
                  <a:srgbClr val="000000"/>
                </a:solidFill>
                <a:effectLst/>
              </a:rPr>
              <a:t>802.11 PAR and CSD review</a:t>
            </a:r>
          </a:p>
          <a:p>
            <a:pPr algn="l">
              <a:buFont typeface="Arial" panose="020B0604020202020204" pitchFamily="34" charset="0"/>
              <a:buChar char="•"/>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802.11bn - Amendment: Enhancements for Ultra High Reliability, </a:t>
            </a:r>
            <a:r>
              <a:rPr lang="en-GB" sz="1600" b="0" i="0" dirty="0">
                <a:solidFill>
                  <a:srgbClr val="000000"/>
                </a:solidFill>
                <a:effectLst/>
                <a:hlinkClick r:id="rId2"/>
              </a:rPr>
              <a:t>PAR</a:t>
            </a:r>
            <a:r>
              <a:rPr lang="en-GB" sz="1600" b="0" i="0" dirty="0">
                <a:solidFill>
                  <a:srgbClr val="000000"/>
                </a:solidFill>
                <a:effectLst/>
              </a:rPr>
              <a:t> and </a:t>
            </a:r>
            <a:r>
              <a:rPr lang="en-GB" sz="1600" b="0" i="0" dirty="0">
                <a:solidFill>
                  <a:srgbClr val="000000"/>
                </a:solidFill>
                <a:effectLst/>
                <a:hlinkClick r:id="rId3"/>
              </a:rPr>
              <a:t>CSD</a:t>
            </a:r>
            <a:endParaRPr lang="en-GB" sz="1600" b="0" i="0" dirty="0">
              <a:solidFill>
                <a:srgbClr val="000000"/>
              </a:solidFill>
              <a:effectLst/>
            </a:endParaRPr>
          </a:p>
          <a:p>
            <a:pPr marL="0" indent="0" algn="l">
              <a:buNone/>
            </a:pPr>
            <a:endParaRPr lang="en-GB" sz="1600" dirty="0">
              <a:solidFill>
                <a:srgbClr val="000000"/>
              </a:solidFill>
            </a:endParaRPr>
          </a:p>
          <a:p>
            <a:pPr algn="l">
              <a:buFont typeface="Arial" panose="020B0604020202020204" pitchFamily="34" charset="0"/>
              <a:buChar char="•"/>
            </a:pPr>
            <a:r>
              <a:rPr lang="en-GB" sz="1600" dirty="0">
                <a:solidFill>
                  <a:srgbClr val="000000"/>
                </a:solidFill>
              </a:rPr>
              <a:t>We have the following comments</a:t>
            </a:r>
            <a:r>
              <a:rPr lang="en-GB" sz="1600" b="0" i="0" dirty="0">
                <a:solidFill>
                  <a:srgbClr val="000000"/>
                </a:solidFill>
                <a:effectLst/>
              </a:rPr>
              <a:t>:</a:t>
            </a:r>
          </a:p>
          <a:p>
            <a:pPr marL="685800" lvl="1"/>
            <a:r>
              <a:rPr lang="en-GB" sz="1600" dirty="0">
                <a:solidFill>
                  <a:srgbClr val="000000"/>
                </a:solidFill>
              </a:rPr>
              <a:t>CSD 1.2.3 states: “</a:t>
            </a:r>
            <a:r>
              <a:rPr lang="en-US" sz="1600" dirty="0">
                <a:effectLst/>
                <a:ea typeface="MS Mincho" panose="02020609040205080304" pitchFamily="49" charset="-128"/>
              </a:rPr>
              <a:t>There is no other WLAN standard focusing on improving WLAN throughput at different SINR levels in scenarios of an isolated BSS and overlapping BSSs</a:t>
            </a:r>
            <a:r>
              <a:rPr lang="en-GB" sz="1600" dirty="0">
                <a:solidFill>
                  <a:srgbClr val="000000"/>
                </a:solidFill>
                <a:effectLst/>
                <a:ea typeface="Times New Roman" panose="02020603050405020304" pitchFamily="18" charset="0"/>
              </a:rPr>
              <a:t>, improving the tail of the latency distribution and jitter, enhancing mobility between BSSs,</a:t>
            </a:r>
            <a:r>
              <a:rPr lang="en-GB" sz="1600" dirty="0">
                <a:effectLst/>
                <a:ea typeface="MS Mincho" panose="02020609040205080304" pitchFamily="49" charset="-128"/>
              </a:rPr>
              <a:t> </a:t>
            </a:r>
            <a:r>
              <a:rPr lang="en-US" sz="1600" dirty="0">
                <a:effectLst/>
                <a:ea typeface="MS Mincho" panose="02020609040205080304" pitchFamily="49" charset="-128"/>
              </a:rPr>
              <a:t>and providing mechanisms for enhanced power save for AP STAs (including mobile APs) other than this amendment.”  but the PAR states that the project is “Enhancements for Ultra-High Reliability”.   Once again, the relationship between </a:t>
            </a:r>
            <a:r>
              <a:rPr lang="en-GB" sz="1600" b="0" i="0" dirty="0">
                <a:solidFill>
                  <a:srgbClr val="000000"/>
                </a:solidFill>
                <a:effectLst/>
              </a:rPr>
              <a:t>throughput, latency and efficiency and “Ultra-High Reliability” </a:t>
            </a:r>
            <a:r>
              <a:rPr lang="en-US" sz="1600" dirty="0">
                <a:effectLst/>
                <a:ea typeface="MS Mincho" panose="02020609040205080304" pitchFamily="49" charset="-128"/>
              </a:rPr>
              <a:t>is not explained. </a:t>
            </a:r>
          </a:p>
          <a:p>
            <a:pPr marL="685800" lvl="1"/>
            <a:r>
              <a:rPr lang="en-US" sz="1600" dirty="0">
                <a:ea typeface="MS Mincho" panose="02020609040205080304" pitchFamily="49" charset="-128"/>
              </a:rPr>
              <a:t>CSD 1.2.3 : “</a:t>
            </a:r>
            <a:r>
              <a:rPr lang="en-US" sz="1600" dirty="0">
                <a:effectLst/>
                <a:ea typeface="MS Mincho" panose="02020609040205080304" pitchFamily="49" charset="-128"/>
              </a:rPr>
              <a:t>There is no other WLAN standard focusing on improving WLAN throughput at different SINR levels in scenarios of an isolated BSS and overlapping BSSs” </a:t>
            </a:r>
            <a:r>
              <a:rPr lang="en-US" sz="1600" dirty="0">
                <a:ea typeface="MS Mincho" panose="02020609040205080304" pitchFamily="49" charset="-128"/>
              </a:rPr>
              <a:t> Please confirm this statement is correct and in what way do SINR levels differ?   How does this differ from previous 802.11 standards that improve throughput?</a:t>
            </a:r>
            <a:endParaRPr lang="en-GB" sz="1600" dirty="0">
              <a:effectLst/>
              <a:ea typeface="MS Mincho" panose="02020609040205080304" pitchFamily="49" charset="-128"/>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73355172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65692</TotalTime>
  <Words>783</Words>
  <Application>Microsoft Office PowerPoint</Application>
  <PresentationFormat>Widescreen</PresentationFormat>
  <Paragraphs>60</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Default Design</vt:lpstr>
      <vt:lpstr>PowerPoint Presentation</vt:lpstr>
      <vt:lpstr>PAR and CSD Review by 802.15 SCM</vt:lpstr>
      <vt:lpstr>PAR and CSD Review by 802.15 SCM</vt:lpstr>
      <vt:lpstr>PAR and CSD Review by 802.15 SCM</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SCM Report</dc:subject>
  <dc:creator>Phil Beecher</dc:creator>
  <cp:keywords/>
  <dc:description/>
  <cp:lastModifiedBy>Phil Beecher</cp:lastModifiedBy>
  <cp:revision>1129</cp:revision>
  <cp:lastPrinted>2016-07-25T16:00:41Z</cp:lastPrinted>
  <dcterms:created xsi:type="dcterms:W3CDTF">2009-07-12T16:25:16Z</dcterms:created>
  <dcterms:modified xsi:type="dcterms:W3CDTF">2023-07-11T09:16:19Z</dcterms:modified>
  <cp:category/>
</cp:coreProperties>
</file>